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notesSlides/notesSlide8.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drawings/drawing2.xml" ContentType="application/vnd.openxmlformats-officedocument.drawingml.chartshapes+xml"/>
  <Override PartName="/ppt/charts/chart4.xml" ContentType="application/vnd.openxmlformats-officedocument.drawingml.chart+xml"/>
  <Override PartName="/ppt/theme/themeOverride4.xml" ContentType="application/vnd.openxmlformats-officedocument.themeOverride+xml"/>
  <Override PartName="/ppt/drawings/drawing3.xml" ContentType="application/vnd.openxmlformats-officedocument.drawingml.chartshapes+xml"/>
  <Override PartName="/ppt/notesSlides/notesSlide9.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drawings/drawing4.xml" ContentType="application/vnd.openxmlformats-officedocument.drawingml.chartshapes+xml"/>
  <Override PartName="/ppt/charts/chart6.xml" ContentType="application/vnd.openxmlformats-officedocument.drawingml.chart+xml"/>
  <Override PartName="/ppt/theme/themeOverride6.xml" ContentType="application/vnd.openxmlformats-officedocument.themeOverride+xml"/>
  <Override PartName="/ppt/drawings/drawing5.xml" ContentType="application/vnd.openxmlformats-officedocument.drawingml.chartshapes+xml"/>
  <Override PartName="/ppt/notesSlides/notesSlide10.xml" ContentType="application/vnd.openxmlformats-officedocument.presentationml.notesSlide+xml"/>
  <Override PartName="/ppt/charts/chart7.xml" ContentType="application/vnd.openxmlformats-officedocument.drawingml.chart+xml"/>
  <Override PartName="/ppt/theme/themeOverride7.xml" ContentType="application/vnd.openxmlformats-officedocument.themeOverride+xml"/>
  <Override PartName="/ppt/drawings/drawing6.xml" ContentType="application/vnd.openxmlformats-officedocument.drawingml.chartshapes+xml"/>
  <Override PartName="/ppt/charts/chart8.xml" ContentType="application/vnd.openxmlformats-officedocument.drawingml.chart+xml"/>
  <Override PartName="/ppt/theme/themeOverride8.xml" ContentType="application/vnd.openxmlformats-officedocument.themeOverride+xml"/>
  <Override PartName="/ppt/drawings/drawing7.xml" ContentType="application/vnd.openxmlformats-officedocument.drawingml.chartshapes+xml"/>
  <Override PartName="/ppt/notesSlides/notesSlide11.xml" ContentType="application/vnd.openxmlformats-officedocument.presentationml.notesSlide+xml"/>
  <Override PartName="/ppt/charts/chart9.xml" ContentType="application/vnd.openxmlformats-officedocument.drawingml.chart+xml"/>
  <Override PartName="/ppt/theme/themeOverride9.xml" ContentType="application/vnd.openxmlformats-officedocument.themeOverride+xml"/>
  <Override PartName="/ppt/drawings/drawing8.xml" ContentType="application/vnd.openxmlformats-officedocument.drawingml.chartshapes+xml"/>
  <Override PartName="/ppt/charts/chart10.xml" ContentType="application/vnd.openxmlformats-officedocument.drawingml.chart+xml"/>
  <Override PartName="/ppt/theme/themeOverride10.xml" ContentType="application/vnd.openxmlformats-officedocument.themeOverride+xml"/>
  <Override PartName="/ppt/drawings/drawing9.xml" ContentType="application/vnd.openxmlformats-officedocument.drawingml.chartshapes+xml"/>
  <Override PartName="/ppt/notesSlides/notesSlide12.xml" ContentType="application/vnd.openxmlformats-officedocument.presentationml.notesSlide+xml"/>
  <Override PartName="/ppt/charts/chart11.xml" ContentType="application/vnd.openxmlformats-officedocument.drawingml.chart+xml"/>
  <Override PartName="/ppt/theme/themeOverride11.xml" ContentType="application/vnd.openxmlformats-officedocument.themeOverride+xml"/>
  <Override PartName="/ppt/drawings/drawing10.xml" ContentType="application/vnd.openxmlformats-officedocument.drawingml.chartshapes+xml"/>
  <Override PartName="/ppt/charts/chart12.xml" ContentType="application/vnd.openxmlformats-officedocument.drawingml.chart+xml"/>
  <Override PartName="/ppt/theme/themeOverride12.xml" ContentType="application/vnd.openxmlformats-officedocument.themeOverride+xml"/>
  <Override PartName="/ppt/drawings/drawing11.xml" ContentType="application/vnd.openxmlformats-officedocument.drawingml.chartshapes+xml"/>
  <Override PartName="/ppt/notesSlides/notesSlide13.xml" ContentType="application/vnd.openxmlformats-officedocument.presentationml.notesSlide+xml"/>
  <Override PartName="/ppt/charts/chart13.xml" ContentType="application/vnd.openxmlformats-officedocument.drawingml.chart+xml"/>
  <Override PartName="/ppt/theme/themeOverride13.xml" ContentType="application/vnd.openxmlformats-officedocument.themeOverride+xml"/>
  <Override PartName="/ppt/charts/chart14.xml" ContentType="application/vnd.openxmlformats-officedocument.drawingml.chart+xml"/>
  <Override PartName="/ppt/theme/themeOverride14.xml" ContentType="application/vnd.openxmlformats-officedocument.themeOverride+xml"/>
  <Override PartName="/ppt/drawings/drawing12.xml" ContentType="application/vnd.openxmlformats-officedocument.drawingml.chartshapes+xml"/>
  <Override PartName="/ppt/notesSlides/notesSlide14.xml" ContentType="application/vnd.openxmlformats-officedocument.presentationml.notesSlide+xml"/>
  <Override PartName="/ppt/charts/chart15.xml" ContentType="application/vnd.openxmlformats-officedocument.drawingml.chart+xml"/>
  <Override PartName="/ppt/theme/themeOverride15.xml" ContentType="application/vnd.openxmlformats-officedocument.themeOverride+xml"/>
  <Override PartName="/ppt/charts/chart16.xml" ContentType="application/vnd.openxmlformats-officedocument.drawingml.chart+xml"/>
  <Override PartName="/ppt/theme/themeOverride16.xml" ContentType="application/vnd.openxmlformats-officedocument.themeOverride+xml"/>
  <Override PartName="/ppt/drawings/drawing13.xml" ContentType="application/vnd.openxmlformats-officedocument.drawingml.chartshapes+xml"/>
  <Override PartName="/ppt/notesSlides/notesSlide15.xml" ContentType="application/vnd.openxmlformats-officedocument.presentationml.notesSlide+xml"/>
  <Override PartName="/ppt/charts/chart17.xml" ContentType="application/vnd.openxmlformats-officedocument.drawingml.chart+xml"/>
  <Override PartName="/ppt/theme/themeOverride17.xml" ContentType="application/vnd.openxmlformats-officedocument.themeOverride+xml"/>
  <Override PartName="/ppt/drawings/drawing14.xml" ContentType="application/vnd.openxmlformats-officedocument.drawingml.chartshapes+xml"/>
  <Override PartName="/ppt/charts/chart18.xml" ContentType="application/vnd.openxmlformats-officedocument.drawingml.chart+xml"/>
  <Override PartName="/ppt/theme/themeOverride18.xml" ContentType="application/vnd.openxmlformats-officedocument.themeOverride+xml"/>
  <Override PartName="/ppt/drawings/drawing15.xml" ContentType="application/vnd.openxmlformats-officedocument.drawingml.chartshapes+xml"/>
  <Override PartName="/ppt/notesSlides/notesSlide16.xml" ContentType="application/vnd.openxmlformats-officedocument.presentationml.notesSlide+xml"/>
  <Override PartName="/ppt/charts/chart19.xml" ContentType="application/vnd.openxmlformats-officedocument.drawingml.chart+xml"/>
  <Override PartName="/ppt/theme/themeOverride19.xml" ContentType="application/vnd.openxmlformats-officedocument.themeOverride+xml"/>
  <Override PartName="/ppt/drawings/drawing16.xml" ContentType="application/vnd.openxmlformats-officedocument.drawingml.chartshapes+xml"/>
  <Override PartName="/ppt/charts/chart20.xml" ContentType="application/vnd.openxmlformats-officedocument.drawingml.chart+xml"/>
  <Override PartName="/ppt/theme/themeOverride20.xml" ContentType="application/vnd.openxmlformats-officedocument.themeOverride+xml"/>
  <Override PartName="/ppt/drawings/drawing17.xml" ContentType="application/vnd.openxmlformats-officedocument.drawingml.chartshapes+xml"/>
  <Override PartName="/ppt/notesSlides/notesSlide17.xml" ContentType="application/vnd.openxmlformats-officedocument.presentationml.notesSlide+xml"/>
  <Override PartName="/ppt/charts/chart21.xml" ContentType="application/vnd.openxmlformats-officedocument.drawingml.chart+xml"/>
  <Override PartName="/ppt/theme/themeOverride21.xml" ContentType="application/vnd.openxmlformats-officedocument.themeOverride+xml"/>
  <Override PartName="/ppt/drawings/drawing18.xml" ContentType="application/vnd.openxmlformats-officedocument.drawingml.chartshapes+xml"/>
  <Override PartName="/ppt/charts/chart22.xml" ContentType="application/vnd.openxmlformats-officedocument.drawingml.chart+xml"/>
  <Override PartName="/ppt/theme/themeOverride22.xml" ContentType="application/vnd.openxmlformats-officedocument.themeOverride+xml"/>
  <Override PartName="/ppt/drawings/drawing19.xml" ContentType="application/vnd.openxmlformats-officedocument.drawingml.chartshapes+xml"/>
  <Override PartName="/ppt/notesSlides/notesSlide18.xml" ContentType="application/vnd.openxmlformats-officedocument.presentationml.notesSlide+xml"/>
  <Override PartName="/ppt/charts/chart23.xml" ContentType="application/vnd.openxmlformats-officedocument.drawingml.chart+xml"/>
  <Override PartName="/ppt/theme/themeOverride23.xml" ContentType="application/vnd.openxmlformats-officedocument.themeOverride+xml"/>
  <Override PartName="/ppt/drawings/drawing20.xml" ContentType="application/vnd.openxmlformats-officedocument.drawingml.chartshapes+xml"/>
  <Override PartName="/ppt/charts/chart24.xml" ContentType="application/vnd.openxmlformats-officedocument.drawingml.chart+xml"/>
  <Override PartName="/ppt/theme/themeOverride24.xml" ContentType="application/vnd.openxmlformats-officedocument.themeOverride+xml"/>
  <Override PartName="/ppt/drawings/drawing21.xml" ContentType="application/vnd.openxmlformats-officedocument.drawingml.chartshapes+xml"/>
  <Override PartName="/ppt/notesSlides/notesSlide19.xml" ContentType="application/vnd.openxmlformats-officedocument.presentationml.notesSlide+xml"/>
  <Override PartName="/ppt/charts/chart25.xml" ContentType="application/vnd.openxmlformats-officedocument.drawingml.chart+xml"/>
  <Override PartName="/ppt/theme/themeOverride25.xml" ContentType="application/vnd.openxmlformats-officedocument.themeOverride+xml"/>
  <Override PartName="/ppt/drawings/drawing22.xml" ContentType="application/vnd.openxmlformats-officedocument.drawingml.chartshapes+xml"/>
  <Override PartName="/ppt/charts/chart26.xml" ContentType="application/vnd.openxmlformats-officedocument.drawingml.chart+xml"/>
  <Override PartName="/ppt/theme/themeOverride26.xml" ContentType="application/vnd.openxmlformats-officedocument.themeOverride+xml"/>
  <Override PartName="/ppt/drawings/drawing23.xml" ContentType="application/vnd.openxmlformats-officedocument.drawingml.chartshapes+xml"/>
  <Override PartName="/ppt/notesSlides/notesSlide20.xml" ContentType="application/vnd.openxmlformats-officedocument.presentationml.notesSlide+xml"/>
  <Override PartName="/ppt/charts/chart27.xml" ContentType="application/vnd.openxmlformats-officedocument.drawingml.chart+xml"/>
  <Override PartName="/ppt/theme/themeOverride27.xml" ContentType="application/vnd.openxmlformats-officedocument.themeOverride+xml"/>
  <Override PartName="/ppt/drawings/drawing24.xml" ContentType="application/vnd.openxmlformats-officedocument.drawingml.chartshapes+xml"/>
  <Override PartName="/ppt/charts/chart28.xml" ContentType="application/vnd.openxmlformats-officedocument.drawingml.chart+xml"/>
  <Override PartName="/ppt/theme/themeOverride28.xml" ContentType="application/vnd.openxmlformats-officedocument.themeOverride+xml"/>
  <Override PartName="/ppt/drawings/drawing25.xml" ContentType="application/vnd.openxmlformats-officedocument.drawingml.chartshapes+xml"/>
  <Override PartName="/ppt/notesSlides/notesSlide21.xml" ContentType="application/vnd.openxmlformats-officedocument.presentationml.notesSlide+xml"/>
  <Override PartName="/ppt/charts/chart29.xml" ContentType="application/vnd.openxmlformats-officedocument.drawingml.chart+xml"/>
  <Override PartName="/ppt/theme/themeOverride29.xml" ContentType="application/vnd.openxmlformats-officedocument.themeOverride+xml"/>
  <Override PartName="/ppt/drawings/drawing26.xml" ContentType="application/vnd.openxmlformats-officedocument.drawingml.chartshapes+xml"/>
  <Override PartName="/ppt/charts/chart30.xml" ContentType="application/vnd.openxmlformats-officedocument.drawingml.chart+xml"/>
  <Override PartName="/ppt/theme/themeOverride30.xml" ContentType="application/vnd.openxmlformats-officedocument.themeOverride+xml"/>
  <Override PartName="/ppt/drawings/drawing27.xml" ContentType="application/vnd.openxmlformats-officedocument.drawingml.chartshapes+xml"/>
  <Override PartName="/ppt/notesSlides/notesSlide22.xml" ContentType="application/vnd.openxmlformats-officedocument.presentationml.notesSlide+xml"/>
  <Override PartName="/ppt/charts/chart31.xml" ContentType="application/vnd.openxmlformats-officedocument.drawingml.chart+xml"/>
  <Override PartName="/ppt/theme/themeOverride31.xml" ContentType="application/vnd.openxmlformats-officedocument.themeOverride+xml"/>
  <Override PartName="/ppt/drawings/drawing28.xml" ContentType="application/vnd.openxmlformats-officedocument.drawingml.chartshapes+xml"/>
  <Override PartName="/ppt/charts/chart32.xml" ContentType="application/vnd.openxmlformats-officedocument.drawingml.chart+xml"/>
  <Override PartName="/ppt/theme/themeOverride32.xml" ContentType="application/vnd.openxmlformats-officedocument.themeOverride+xml"/>
  <Override PartName="/ppt/drawings/drawing29.xml" ContentType="application/vnd.openxmlformats-officedocument.drawingml.chartshapes+xml"/>
  <Override PartName="/ppt/notesSlides/notesSlide23.xml" ContentType="application/vnd.openxmlformats-officedocument.presentationml.notesSlide+xml"/>
  <Override PartName="/ppt/charts/chart33.xml" ContentType="application/vnd.openxmlformats-officedocument.drawingml.chart+xml"/>
  <Override PartName="/ppt/theme/themeOverride33.xml" ContentType="application/vnd.openxmlformats-officedocument.themeOverride+xml"/>
  <Override PartName="/ppt/drawings/drawing30.xml" ContentType="application/vnd.openxmlformats-officedocument.drawingml.chartshapes+xml"/>
  <Override PartName="/ppt/charts/chart34.xml" ContentType="application/vnd.openxmlformats-officedocument.drawingml.chart+xml"/>
  <Override PartName="/ppt/theme/themeOverride34.xml" ContentType="application/vnd.openxmlformats-officedocument.themeOverride+xml"/>
  <Override PartName="/ppt/drawings/drawing31.xml" ContentType="application/vnd.openxmlformats-officedocument.drawingml.chartshapes+xml"/>
  <Override PartName="/ppt/notesSlides/notesSlide24.xml" ContentType="application/vnd.openxmlformats-officedocument.presentationml.notesSlide+xml"/>
  <Override PartName="/ppt/charts/chart35.xml" ContentType="application/vnd.openxmlformats-officedocument.drawingml.chart+xml"/>
  <Override PartName="/ppt/theme/themeOverride35.xml" ContentType="application/vnd.openxmlformats-officedocument.themeOverride+xml"/>
  <Override PartName="/ppt/drawings/drawing32.xml" ContentType="application/vnd.openxmlformats-officedocument.drawingml.chartshapes+xml"/>
  <Override PartName="/ppt/charts/chart36.xml" ContentType="application/vnd.openxmlformats-officedocument.drawingml.chart+xml"/>
  <Override PartName="/ppt/theme/themeOverride36.xml" ContentType="application/vnd.openxmlformats-officedocument.themeOverride+xml"/>
  <Override PartName="/ppt/drawings/drawing33.xml" ContentType="application/vnd.openxmlformats-officedocument.drawingml.chartshapes+xml"/>
  <Override PartName="/ppt/notesSlides/notesSlide25.xml" ContentType="application/vnd.openxmlformats-officedocument.presentationml.notesSlide+xml"/>
  <Override PartName="/ppt/charts/chart37.xml" ContentType="application/vnd.openxmlformats-officedocument.drawingml.chart+xml"/>
  <Override PartName="/ppt/theme/themeOverride37.xml" ContentType="application/vnd.openxmlformats-officedocument.themeOverride+xml"/>
  <Override PartName="/ppt/drawings/drawing34.xml" ContentType="application/vnd.openxmlformats-officedocument.drawingml.chartshapes+xml"/>
  <Override PartName="/ppt/charts/chart38.xml" ContentType="application/vnd.openxmlformats-officedocument.drawingml.chart+xml"/>
  <Override PartName="/ppt/theme/themeOverride38.xml" ContentType="application/vnd.openxmlformats-officedocument.themeOverride+xml"/>
  <Override PartName="/ppt/drawings/drawing35.xml" ContentType="application/vnd.openxmlformats-officedocument.drawingml.chartshapes+xml"/>
  <Override PartName="/ppt/notesSlides/notesSlide26.xml" ContentType="application/vnd.openxmlformats-officedocument.presentationml.notesSlide+xml"/>
  <Override PartName="/ppt/charts/chart39.xml" ContentType="application/vnd.openxmlformats-officedocument.drawingml.chart+xml"/>
  <Override PartName="/ppt/theme/themeOverride39.xml" ContentType="application/vnd.openxmlformats-officedocument.themeOverride+xml"/>
  <Override PartName="/ppt/drawings/drawing36.xml" ContentType="application/vnd.openxmlformats-officedocument.drawingml.chartshapes+xml"/>
  <Override PartName="/ppt/charts/chart40.xml" ContentType="application/vnd.openxmlformats-officedocument.drawingml.chart+xml"/>
  <Override PartName="/ppt/theme/themeOverride40.xml" ContentType="application/vnd.openxmlformats-officedocument.themeOverride+xml"/>
  <Override PartName="/ppt/drawings/drawing37.xml" ContentType="application/vnd.openxmlformats-officedocument.drawingml.chartshapes+xml"/>
  <Override PartName="/ppt/notesSlides/notesSlide27.xml" ContentType="application/vnd.openxmlformats-officedocument.presentationml.notesSlide+xml"/>
  <Override PartName="/ppt/charts/chart41.xml" ContentType="application/vnd.openxmlformats-officedocument.drawingml.chart+xml"/>
  <Override PartName="/ppt/theme/themeOverride41.xml" ContentType="application/vnd.openxmlformats-officedocument.themeOverride+xml"/>
  <Override PartName="/ppt/drawings/drawing38.xml" ContentType="application/vnd.openxmlformats-officedocument.drawingml.chartshapes+xml"/>
  <Override PartName="/ppt/charts/chart42.xml" ContentType="application/vnd.openxmlformats-officedocument.drawingml.chart+xml"/>
  <Override PartName="/ppt/theme/themeOverride42.xml" ContentType="application/vnd.openxmlformats-officedocument.themeOverride+xml"/>
  <Override PartName="/ppt/drawings/drawing39.xml" ContentType="application/vnd.openxmlformats-officedocument.drawingml.chartshapes+xml"/>
  <Override PartName="/ppt/notesSlides/notesSlide28.xml" ContentType="application/vnd.openxmlformats-officedocument.presentationml.notesSlide+xml"/>
  <Override PartName="/ppt/charts/chart43.xml" ContentType="application/vnd.openxmlformats-officedocument.drawingml.chart+xml"/>
  <Override PartName="/ppt/theme/themeOverride43.xml" ContentType="application/vnd.openxmlformats-officedocument.themeOverride+xml"/>
  <Override PartName="/ppt/drawings/drawing40.xml" ContentType="application/vnd.openxmlformats-officedocument.drawingml.chartshapes+xml"/>
  <Override PartName="/ppt/charts/chart44.xml" ContentType="application/vnd.openxmlformats-officedocument.drawingml.chart+xml"/>
  <Override PartName="/ppt/theme/themeOverride44.xml" ContentType="application/vnd.openxmlformats-officedocument.themeOverride+xml"/>
  <Override PartName="/ppt/drawings/drawing41.xml" ContentType="application/vnd.openxmlformats-officedocument.drawingml.chartshapes+xml"/>
  <Override PartName="/ppt/notesSlides/notesSlide29.xml" ContentType="application/vnd.openxmlformats-officedocument.presentationml.notesSlide+xml"/>
  <Override PartName="/ppt/charts/chart45.xml" ContentType="application/vnd.openxmlformats-officedocument.drawingml.chart+xml"/>
  <Override PartName="/ppt/theme/themeOverride45.xml" ContentType="application/vnd.openxmlformats-officedocument.themeOverride+xml"/>
  <Override PartName="/ppt/charts/chart46.xml" ContentType="application/vnd.openxmlformats-officedocument.drawingml.chart+xml"/>
  <Override PartName="/ppt/theme/themeOverride46.xml" ContentType="application/vnd.openxmlformats-officedocument.themeOverride+xml"/>
  <Override PartName="/ppt/drawings/drawing42.xml" ContentType="application/vnd.openxmlformats-officedocument.drawingml.chartshapes+xml"/>
  <Override PartName="/ppt/notesSlides/notesSlide30.xml" ContentType="application/vnd.openxmlformats-officedocument.presentationml.notesSlide+xml"/>
  <Override PartName="/ppt/charts/chart47.xml" ContentType="application/vnd.openxmlformats-officedocument.drawingml.chart+xml"/>
  <Override PartName="/ppt/theme/themeOverride47.xml" ContentType="application/vnd.openxmlformats-officedocument.themeOverride+xml"/>
  <Override PartName="/ppt/drawings/drawing43.xml" ContentType="application/vnd.openxmlformats-officedocument.drawingml.chartshapes+xml"/>
  <Override PartName="/ppt/charts/chart48.xml" ContentType="application/vnd.openxmlformats-officedocument.drawingml.chart+xml"/>
  <Override PartName="/ppt/theme/themeOverride48.xml" ContentType="application/vnd.openxmlformats-officedocument.themeOverride+xml"/>
  <Override PartName="/ppt/notesSlides/notesSlide31.xml" ContentType="application/vnd.openxmlformats-officedocument.presentationml.notesSlide+xml"/>
  <Override PartName="/ppt/charts/chart49.xml" ContentType="application/vnd.openxmlformats-officedocument.drawingml.chart+xml"/>
  <Override PartName="/ppt/theme/themeOverride49.xml" ContentType="application/vnd.openxmlformats-officedocument.themeOverride+xml"/>
  <Override PartName="/ppt/drawings/drawing44.xml" ContentType="application/vnd.openxmlformats-officedocument.drawingml.chartshapes+xml"/>
  <Override PartName="/ppt/charts/chart50.xml" ContentType="application/vnd.openxmlformats-officedocument.drawingml.chart+xml"/>
  <Override PartName="/ppt/theme/themeOverride50.xml" ContentType="application/vnd.openxmlformats-officedocument.themeOverride+xml"/>
  <Override PartName="/ppt/drawings/drawing45.xml" ContentType="application/vnd.openxmlformats-officedocument.drawingml.chartshapes+xml"/>
  <Override PartName="/ppt/notesSlides/notesSlide32.xml" ContentType="application/vnd.openxmlformats-officedocument.presentationml.notesSlide+xml"/>
  <Override PartName="/ppt/charts/chart51.xml" ContentType="application/vnd.openxmlformats-officedocument.drawingml.chart+xml"/>
  <Override PartName="/ppt/theme/themeOverride51.xml" ContentType="application/vnd.openxmlformats-officedocument.themeOverride+xml"/>
  <Override PartName="/ppt/drawings/drawing46.xml" ContentType="application/vnd.openxmlformats-officedocument.drawingml.chartshapes+xml"/>
  <Override PartName="/ppt/charts/chart52.xml" ContentType="application/vnd.openxmlformats-officedocument.drawingml.chart+xml"/>
  <Override PartName="/ppt/theme/themeOverride52.xml" ContentType="application/vnd.openxmlformats-officedocument.themeOverride+xml"/>
  <Override PartName="/ppt/drawings/drawing47.xml" ContentType="application/vnd.openxmlformats-officedocument.drawingml.chartshapes+xml"/>
  <Override PartName="/ppt/notesSlides/notesSlide33.xml" ContentType="application/vnd.openxmlformats-officedocument.presentationml.notesSlide+xml"/>
  <Override PartName="/ppt/charts/chart53.xml" ContentType="application/vnd.openxmlformats-officedocument.drawingml.chart+xml"/>
  <Override PartName="/ppt/theme/themeOverride53.xml" ContentType="application/vnd.openxmlformats-officedocument.themeOverride+xml"/>
  <Override PartName="/ppt/drawings/drawing48.xml" ContentType="application/vnd.openxmlformats-officedocument.drawingml.chartshapes+xml"/>
  <Override PartName="/ppt/charts/chart54.xml" ContentType="application/vnd.openxmlformats-officedocument.drawingml.chart+xml"/>
  <Override PartName="/ppt/theme/themeOverride54.xml" ContentType="application/vnd.openxmlformats-officedocument.themeOverride+xml"/>
  <Override PartName="/ppt/drawings/drawing49.xml" ContentType="application/vnd.openxmlformats-officedocument.drawingml.chartshapes+xml"/>
  <Override PartName="/ppt/notesSlides/notesSlide34.xml" ContentType="application/vnd.openxmlformats-officedocument.presentationml.notesSlide+xml"/>
  <Override PartName="/ppt/charts/chart55.xml" ContentType="application/vnd.openxmlformats-officedocument.drawingml.chart+xml"/>
  <Override PartName="/ppt/theme/themeOverride55.xml" ContentType="application/vnd.openxmlformats-officedocument.themeOverride+xml"/>
  <Override PartName="/ppt/drawings/drawing50.xml" ContentType="application/vnd.openxmlformats-officedocument.drawingml.chartshapes+xml"/>
  <Override PartName="/ppt/charts/chart56.xml" ContentType="application/vnd.openxmlformats-officedocument.drawingml.chart+xml"/>
  <Override PartName="/ppt/theme/themeOverride56.xml" ContentType="application/vnd.openxmlformats-officedocument.themeOverride+xml"/>
  <Override PartName="/ppt/drawings/drawing51.xml" ContentType="application/vnd.openxmlformats-officedocument.drawingml.chartshapes+xml"/>
  <Override PartName="/ppt/notesSlides/notesSlide35.xml" ContentType="application/vnd.openxmlformats-officedocument.presentationml.notesSlide+xml"/>
  <Override PartName="/ppt/charts/chart57.xml" ContentType="application/vnd.openxmlformats-officedocument.drawingml.chart+xml"/>
  <Override PartName="/ppt/theme/themeOverride57.xml" ContentType="application/vnd.openxmlformats-officedocument.themeOverride+xml"/>
  <Override PartName="/ppt/drawings/drawing52.xml" ContentType="application/vnd.openxmlformats-officedocument.drawingml.chartshapes+xml"/>
  <Override PartName="/ppt/charts/chart58.xml" ContentType="application/vnd.openxmlformats-officedocument.drawingml.chart+xml"/>
  <Override PartName="/ppt/theme/themeOverride58.xml" ContentType="application/vnd.openxmlformats-officedocument.themeOverride+xml"/>
  <Override PartName="/ppt/drawings/drawing53.xml" ContentType="application/vnd.openxmlformats-officedocument.drawingml.chartshapes+xml"/>
  <Override PartName="/ppt/notesSlides/notesSlide36.xml" ContentType="application/vnd.openxmlformats-officedocument.presentationml.notesSlide+xml"/>
  <Override PartName="/ppt/charts/chart59.xml" ContentType="application/vnd.openxmlformats-officedocument.drawingml.chart+xml"/>
  <Override PartName="/ppt/theme/themeOverride59.xml" ContentType="application/vnd.openxmlformats-officedocument.themeOverride+xml"/>
  <Override PartName="/ppt/drawings/drawing54.xml" ContentType="application/vnd.openxmlformats-officedocument.drawingml.chartshapes+xml"/>
  <Override PartName="/ppt/charts/chart60.xml" ContentType="application/vnd.openxmlformats-officedocument.drawingml.chart+xml"/>
  <Override PartName="/ppt/theme/themeOverride60.xml" ContentType="application/vnd.openxmlformats-officedocument.themeOverride+xml"/>
  <Override PartName="/ppt/drawings/drawing55.xml" ContentType="application/vnd.openxmlformats-officedocument.drawingml.chartshapes+xml"/>
  <Override PartName="/ppt/notesSlides/notesSlide37.xml" ContentType="application/vnd.openxmlformats-officedocument.presentationml.notesSlide+xml"/>
  <Override PartName="/ppt/charts/chart61.xml" ContentType="application/vnd.openxmlformats-officedocument.drawingml.chart+xml"/>
  <Override PartName="/ppt/theme/themeOverride61.xml" ContentType="application/vnd.openxmlformats-officedocument.themeOverride+xml"/>
  <Override PartName="/ppt/drawings/drawing56.xml" ContentType="application/vnd.openxmlformats-officedocument.drawingml.chartshapes+xml"/>
  <Override PartName="/ppt/charts/chart62.xml" ContentType="application/vnd.openxmlformats-officedocument.drawingml.chart+xml"/>
  <Override PartName="/ppt/theme/themeOverride62.xml" ContentType="application/vnd.openxmlformats-officedocument.themeOverride+xml"/>
  <Override PartName="/ppt/drawings/drawing57.xml" ContentType="application/vnd.openxmlformats-officedocument.drawingml.chartshapes+xml"/>
  <Override PartName="/ppt/notesSlides/notesSlide38.xml" ContentType="application/vnd.openxmlformats-officedocument.presentationml.notesSlide+xml"/>
  <Override PartName="/ppt/charts/chart63.xml" ContentType="application/vnd.openxmlformats-officedocument.drawingml.chart+xml"/>
  <Override PartName="/ppt/theme/themeOverride63.xml" ContentType="application/vnd.openxmlformats-officedocument.themeOverride+xml"/>
  <Override PartName="/ppt/drawings/drawing58.xml" ContentType="application/vnd.openxmlformats-officedocument.drawingml.chartshapes+xml"/>
  <Override PartName="/ppt/charts/chart64.xml" ContentType="application/vnd.openxmlformats-officedocument.drawingml.chart+xml"/>
  <Override PartName="/ppt/theme/themeOverride64.xml" ContentType="application/vnd.openxmlformats-officedocument.themeOverride+xml"/>
  <Override PartName="/ppt/drawings/drawing59.xml" ContentType="application/vnd.openxmlformats-officedocument.drawingml.chartshapes+xml"/>
  <Override PartName="/ppt/notesSlides/notesSlide39.xml" ContentType="application/vnd.openxmlformats-officedocument.presentationml.notesSlide+xml"/>
  <Override PartName="/ppt/charts/chart65.xml" ContentType="application/vnd.openxmlformats-officedocument.drawingml.chart+xml"/>
  <Override PartName="/ppt/theme/themeOverride65.xml" ContentType="application/vnd.openxmlformats-officedocument.themeOverride+xml"/>
  <Override PartName="/ppt/drawings/drawing60.xml" ContentType="application/vnd.openxmlformats-officedocument.drawingml.chartshapes+xml"/>
  <Override PartName="/ppt/charts/chart66.xml" ContentType="application/vnd.openxmlformats-officedocument.drawingml.chart+xml"/>
  <Override PartName="/ppt/theme/themeOverride66.xml" ContentType="application/vnd.openxmlformats-officedocument.themeOverride+xml"/>
  <Override PartName="/ppt/drawings/drawing61.xml" ContentType="application/vnd.openxmlformats-officedocument.drawingml.chartshapes+xml"/>
  <Override PartName="/ppt/notesSlides/notesSlide40.xml" ContentType="application/vnd.openxmlformats-officedocument.presentationml.notesSlide+xml"/>
  <Override PartName="/ppt/charts/chart67.xml" ContentType="application/vnd.openxmlformats-officedocument.drawingml.chart+xml"/>
  <Override PartName="/ppt/theme/themeOverride67.xml" ContentType="application/vnd.openxmlformats-officedocument.themeOverride+xml"/>
  <Override PartName="/ppt/drawings/drawing62.xml" ContentType="application/vnd.openxmlformats-officedocument.drawingml.chartshapes+xml"/>
  <Override PartName="/ppt/charts/chart68.xml" ContentType="application/vnd.openxmlformats-officedocument.drawingml.chart+xml"/>
  <Override PartName="/ppt/theme/themeOverride68.xml" ContentType="application/vnd.openxmlformats-officedocument.themeOverride+xml"/>
  <Override PartName="/ppt/drawings/drawing63.xml" ContentType="application/vnd.openxmlformats-officedocument.drawingml.chartshapes+xml"/>
  <Override PartName="/ppt/notesSlides/notesSlide41.xml" ContentType="application/vnd.openxmlformats-officedocument.presentationml.notesSlide+xml"/>
  <Override PartName="/ppt/charts/chart69.xml" ContentType="application/vnd.openxmlformats-officedocument.drawingml.chart+xml"/>
  <Override PartName="/ppt/theme/themeOverride69.xml" ContentType="application/vnd.openxmlformats-officedocument.themeOverride+xml"/>
  <Override PartName="/ppt/drawings/drawing64.xml" ContentType="application/vnd.openxmlformats-officedocument.drawingml.chartshapes+xml"/>
  <Override PartName="/ppt/charts/chart70.xml" ContentType="application/vnd.openxmlformats-officedocument.drawingml.chart+xml"/>
  <Override PartName="/ppt/theme/themeOverride70.xml" ContentType="application/vnd.openxmlformats-officedocument.themeOverride+xml"/>
  <Override PartName="/ppt/drawings/drawing65.xml" ContentType="application/vnd.openxmlformats-officedocument.drawingml.chartshapes+xml"/>
  <Override PartName="/ppt/notesSlides/notesSlide42.xml" ContentType="application/vnd.openxmlformats-officedocument.presentationml.notesSlide+xml"/>
  <Override PartName="/ppt/charts/chart71.xml" ContentType="application/vnd.openxmlformats-officedocument.drawingml.chart+xml"/>
  <Override PartName="/ppt/theme/themeOverride71.xml" ContentType="application/vnd.openxmlformats-officedocument.themeOverride+xml"/>
  <Override PartName="/ppt/drawings/drawing66.xml" ContentType="application/vnd.openxmlformats-officedocument.drawingml.chartshapes+xml"/>
  <Override PartName="/ppt/charts/chart72.xml" ContentType="application/vnd.openxmlformats-officedocument.drawingml.chart+xml"/>
  <Override PartName="/ppt/theme/themeOverride72.xml" ContentType="application/vnd.openxmlformats-officedocument.themeOverride+xml"/>
  <Override PartName="/ppt/drawings/drawing67.xml" ContentType="application/vnd.openxmlformats-officedocument.drawingml.chartshapes+xml"/>
  <Override PartName="/ppt/notesSlides/notesSlide43.xml" ContentType="application/vnd.openxmlformats-officedocument.presentationml.notesSlide+xml"/>
  <Override PartName="/ppt/charts/chart73.xml" ContentType="application/vnd.openxmlformats-officedocument.drawingml.chart+xml"/>
  <Override PartName="/ppt/theme/themeOverride73.xml" ContentType="application/vnd.openxmlformats-officedocument.themeOverride+xml"/>
  <Override PartName="/ppt/drawings/drawing68.xml" ContentType="application/vnd.openxmlformats-officedocument.drawingml.chartshapes+xml"/>
  <Override PartName="/ppt/charts/chart74.xml" ContentType="application/vnd.openxmlformats-officedocument.drawingml.chart+xml"/>
  <Override PartName="/ppt/theme/themeOverride74.xml" ContentType="application/vnd.openxmlformats-officedocument.themeOverride+xml"/>
  <Override PartName="/ppt/drawings/drawing69.xml" ContentType="application/vnd.openxmlformats-officedocument.drawingml.chartshapes+xml"/>
  <Override PartName="/ppt/notesSlides/notesSlide44.xml" ContentType="application/vnd.openxmlformats-officedocument.presentationml.notesSlide+xml"/>
  <Override PartName="/ppt/charts/chart75.xml" ContentType="application/vnd.openxmlformats-officedocument.drawingml.chart+xml"/>
  <Override PartName="/ppt/theme/themeOverride75.xml" ContentType="application/vnd.openxmlformats-officedocument.themeOverride+xml"/>
  <Override PartName="/ppt/notesSlides/notesSlide45.xml" ContentType="application/vnd.openxmlformats-officedocument.presentationml.notesSlide+xml"/>
  <Override PartName="/ppt/charts/chart76.xml" ContentType="application/vnd.openxmlformats-officedocument.drawingml.chart+xml"/>
  <Override PartName="/ppt/theme/themeOverride76.xml" ContentType="application/vnd.openxmlformats-officedocument.themeOverride+xml"/>
  <Override PartName="/ppt/drawings/drawing70.xml" ContentType="application/vnd.openxmlformats-officedocument.drawingml.chartshapes+xml"/>
  <Override PartName="/ppt/charts/chart77.xml" ContentType="application/vnd.openxmlformats-officedocument.drawingml.chart+xml"/>
  <Override PartName="/ppt/theme/themeOverride77.xml" ContentType="application/vnd.openxmlformats-officedocument.themeOverride+xml"/>
  <Override PartName="/ppt/drawings/drawing71.xml" ContentType="application/vnd.openxmlformats-officedocument.drawingml.chartshapes+xml"/>
  <Override PartName="/ppt/notesSlides/notesSlide46.xml" ContentType="application/vnd.openxmlformats-officedocument.presentationml.notesSlide+xml"/>
  <Override PartName="/ppt/charts/chart78.xml" ContentType="application/vnd.openxmlformats-officedocument.drawingml.chart+xml"/>
  <Override PartName="/ppt/theme/themeOverride78.xml" ContentType="application/vnd.openxmlformats-officedocument.themeOverride+xml"/>
  <Override PartName="/ppt/drawings/drawing72.xml" ContentType="application/vnd.openxmlformats-officedocument.drawingml.chartshapes+xml"/>
  <Override PartName="/ppt/charts/chart79.xml" ContentType="application/vnd.openxmlformats-officedocument.drawingml.chart+xml"/>
  <Override PartName="/ppt/theme/themeOverride79.xml" ContentType="application/vnd.openxmlformats-officedocument.themeOverride+xml"/>
  <Override PartName="/ppt/drawings/drawing73.xml" ContentType="application/vnd.openxmlformats-officedocument.drawingml.chartshapes+xml"/>
  <Override PartName="/ppt/notesSlides/notesSlide47.xml" ContentType="application/vnd.openxmlformats-officedocument.presentationml.notesSlide+xml"/>
  <Override PartName="/ppt/charts/chart80.xml" ContentType="application/vnd.openxmlformats-officedocument.drawingml.chart+xml"/>
  <Override PartName="/ppt/theme/themeOverride80.xml" ContentType="application/vnd.openxmlformats-officedocument.themeOverride+xml"/>
  <Override PartName="/ppt/drawings/drawing74.xml" ContentType="application/vnd.openxmlformats-officedocument.drawingml.chartshapes+xml"/>
  <Override PartName="/ppt/notesSlides/notesSlide48.xml" ContentType="application/vnd.openxmlformats-officedocument.presentationml.notesSlide+xml"/>
  <Override PartName="/ppt/charts/chart81.xml" ContentType="application/vnd.openxmlformats-officedocument.drawingml.chart+xml"/>
  <Override PartName="/ppt/theme/themeOverride81.xml" ContentType="application/vnd.openxmlformats-officedocument.themeOverride+xml"/>
  <Override PartName="/ppt/drawings/drawing75.xml" ContentType="application/vnd.openxmlformats-officedocument.drawingml.chartshapes+xml"/>
  <Override PartName="/ppt/notesSlides/notesSlide49.xml" ContentType="application/vnd.openxmlformats-officedocument.presentationml.notesSlide+xml"/>
  <Override PartName="/ppt/charts/chart82.xml" ContentType="application/vnd.openxmlformats-officedocument.drawingml.chart+xml"/>
  <Override PartName="/ppt/theme/themeOverride82.xml" ContentType="application/vnd.openxmlformats-officedocument.themeOverride+xml"/>
  <Override PartName="/ppt/drawings/drawing76.xml" ContentType="application/vnd.openxmlformats-officedocument.drawingml.chartshapes+xml"/>
  <Override PartName="/ppt/charts/chart83.xml" ContentType="application/vnd.openxmlformats-officedocument.drawingml.chart+xml"/>
  <Override PartName="/ppt/theme/themeOverride83.xml" ContentType="application/vnd.openxmlformats-officedocument.themeOverride+xml"/>
  <Override PartName="/ppt/notesSlides/notesSlide50.xml" ContentType="application/vnd.openxmlformats-officedocument.presentationml.notesSlide+xml"/>
  <Override PartName="/ppt/charts/chart84.xml" ContentType="application/vnd.openxmlformats-officedocument.drawingml.chart+xml"/>
  <Override PartName="/ppt/theme/themeOverride84.xml" ContentType="application/vnd.openxmlformats-officedocument.themeOverride+xml"/>
  <Override PartName="/ppt/charts/chart85.xml" ContentType="application/vnd.openxmlformats-officedocument.drawingml.chart+xml"/>
  <Override PartName="/ppt/theme/themeOverride85.xml" ContentType="application/vnd.openxmlformats-officedocument.themeOverride+xml"/>
  <Override PartName="/ppt/charts/chart86.xml" ContentType="application/vnd.openxmlformats-officedocument.drawingml.chart+xml"/>
  <Override PartName="/ppt/theme/themeOverride86.xml" ContentType="application/vnd.openxmlformats-officedocument.themeOverride+xml"/>
  <Override PartName="/ppt/notesSlides/notesSlide51.xml" ContentType="application/vnd.openxmlformats-officedocument.presentationml.notesSlide+xml"/>
  <Override PartName="/ppt/charts/chart87.xml" ContentType="application/vnd.openxmlformats-officedocument.drawingml.chart+xml"/>
  <Override PartName="/ppt/theme/themeOverride87.xml" ContentType="application/vnd.openxmlformats-officedocument.themeOverride+xml"/>
  <Override PartName="/ppt/drawings/drawing77.xml" ContentType="application/vnd.openxmlformats-officedocument.drawingml.chartshapes+xml"/>
  <Override PartName="/ppt/charts/chart88.xml" ContentType="application/vnd.openxmlformats-officedocument.drawingml.chart+xml"/>
  <Override PartName="/ppt/theme/themeOverride88.xml" ContentType="application/vnd.openxmlformats-officedocument.themeOverride+xml"/>
  <Override PartName="/ppt/notesSlides/notesSlide52.xml" ContentType="application/vnd.openxmlformats-officedocument.presentationml.notesSlide+xml"/>
  <Override PartName="/ppt/charts/chart89.xml" ContentType="application/vnd.openxmlformats-officedocument.drawingml.chart+xml"/>
  <Override PartName="/ppt/theme/themeOverride89.xml" ContentType="application/vnd.openxmlformats-officedocument.themeOverride+xml"/>
  <Override PartName="/ppt/charts/chart90.xml" ContentType="application/vnd.openxmlformats-officedocument.drawingml.chart+xml"/>
  <Override PartName="/ppt/theme/themeOverride90.xml" ContentType="application/vnd.openxmlformats-officedocument.themeOverride+xml"/>
  <Override PartName="/ppt/notesSlides/notesSlide53.xml" ContentType="application/vnd.openxmlformats-officedocument.presentationml.notesSlide+xml"/>
  <Override PartName="/ppt/charts/chart91.xml" ContentType="application/vnd.openxmlformats-officedocument.drawingml.chart+xml"/>
  <Override PartName="/ppt/theme/themeOverride91.xml" ContentType="application/vnd.openxmlformats-officedocument.themeOverride+xml"/>
  <Override PartName="/ppt/drawings/drawing78.xml" ContentType="application/vnd.openxmlformats-officedocument.drawingml.chartshapes+xml"/>
  <Override PartName="/ppt/charts/chart92.xml" ContentType="application/vnd.openxmlformats-officedocument.drawingml.chart+xml"/>
  <Override PartName="/ppt/theme/themeOverride92.xml" ContentType="application/vnd.openxmlformats-officedocument.themeOverride+xml"/>
  <Override PartName="/ppt/drawings/drawing79.xml" ContentType="application/vnd.openxmlformats-officedocument.drawingml.chartshapes+xml"/>
  <Override PartName="/ppt/notesSlides/notesSlide54.xml" ContentType="application/vnd.openxmlformats-officedocument.presentationml.notesSlide+xml"/>
  <Override PartName="/ppt/charts/chart93.xml" ContentType="application/vnd.openxmlformats-officedocument.drawingml.chart+xml"/>
  <Override PartName="/ppt/theme/themeOverride93.xml" ContentType="application/vnd.openxmlformats-officedocument.themeOverride+xml"/>
  <Override PartName="/ppt/drawings/drawing80.xml" ContentType="application/vnd.openxmlformats-officedocument.drawingml.chartshapes+xml"/>
  <Override PartName="/ppt/charts/chart94.xml" ContentType="application/vnd.openxmlformats-officedocument.drawingml.chart+xml"/>
  <Override PartName="/ppt/theme/themeOverride94.xml" ContentType="application/vnd.openxmlformats-officedocument.themeOverride+xml"/>
  <Override PartName="/ppt/notesSlides/notesSlide55.xml" ContentType="application/vnd.openxmlformats-officedocument.presentationml.notesSlide+xml"/>
  <Override PartName="/ppt/charts/chart95.xml" ContentType="application/vnd.openxmlformats-officedocument.drawingml.chart+xml"/>
  <Override PartName="/ppt/theme/themeOverride95.xml" ContentType="application/vnd.openxmlformats-officedocument.themeOverride+xml"/>
  <Override PartName="/ppt/charts/chart96.xml" ContentType="application/vnd.openxmlformats-officedocument.drawingml.chart+xml"/>
  <Override PartName="/ppt/theme/themeOverride96.xml" ContentType="application/vnd.openxmlformats-officedocument.themeOverride+xml"/>
  <Override PartName="/ppt/charts/chart97.xml" ContentType="application/vnd.openxmlformats-officedocument.drawingml.chart+xml"/>
  <Override PartName="/ppt/theme/themeOverride97.xml" ContentType="application/vnd.openxmlformats-officedocument.themeOverride+xml"/>
  <Override PartName="/ppt/notesSlides/notesSlide56.xml" ContentType="application/vnd.openxmlformats-officedocument.presentationml.notesSlide+xml"/>
  <Override PartName="/ppt/charts/chart98.xml" ContentType="application/vnd.openxmlformats-officedocument.drawingml.chart+xml"/>
  <Override PartName="/ppt/theme/themeOverride98.xml" ContentType="application/vnd.openxmlformats-officedocument.themeOverride+xml"/>
  <Override PartName="/ppt/charts/chart99.xml" ContentType="application/vnd.openxmlformats-officedocument.drawingml.chart+xml"/>
  <Override PartName="/ppt/theme/themeOverride99.xml" ContentType="application/vnd.openxmlformats-officedocument.themeOverride+xml"/>
  <Override PartName="/ppt/charts/chart100.xml" ContentType="application/vnd.openxmlformats-officedocument.drawingml.chart+xml"/>
  <Override PartName="/ppt/theme/themeOverride100.xml" ContentType="application/vnd.openxmlformats-officedocument.themeOverride+xml"/>
  <Override PartName="/ppt/notesSlides/notesSlide57.xml" ContentType="application/vnd.openxmlformats-officedocument.presentationml.notesSlide+xml"/>
  <Override PartName="/ppt/charts/chart101.xml" ContentType="application/vnd.openxmlformats-officedocument.drawingml.chart+xml"/>
  <Override PartName="/ppt/theme/themeOverride101.xml" ContentType="application/vnd.openxmlformats-officedocument.themeOverride+xml"/>
  <Override PartName="/ppt/drawings/drawing81.xml" ContentType="application/vnd.openxmlformats-officedocument.drawingml.chartshapes+xml"/>
  <Override PartName="/ppt/charts/chart102.xml" ContentType="application/vnd.openxmlformats-officedocument.drawingml.chart+xml"/>
  <Override PartName="/ppt/theme/themeOverride102.xml" ContentType="application/vnd.openxmlformats-officedocument.themeOverride+xml"/>
  <Override PartName="/ppt/notesSlides/notesSlide58.xml" ContentType="application/vnd.openxmlformats-officedocument.presentationml.notesSlide+xml"/>
  <Override PartName="/ppt/charts/chart103.xml" ContentType="application/vnd.openxmlformats-officedocument.drawingml.chart+xml"/>
  <Override PartName="/ppt/theme/themeOverride103.xml" ContentType="application/vnd.openxmlformats-officedocument.themeOverride+xml"/>
  <Override PartName="/ppt/charts/chart104.xml" ContentType="application/vnd.openxmlformats-officedocument.drawingml.chart+xml"/>
  <Override PartName="/ppt/theme/themeOverride104.xml" ContentType="application/vnd.openxmlformats-officedocument.themeOverride+xml"/>
  <Override PartName="/ppt/charts/chart105.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05.xml" ContentType="application/vnd.openxmlformats-officedocument.themeOverride+xml"/>
  <Override PartName="/ppt/charts/chart106.xml" ContentType="application/vnd.openxmlformats-officedocument.drawingml.chart+xml"/>
  <Override PartName="/ppt/theme/themeOverride106.xml" ContentType="application/vnd.openxmlformats-officedocument.themeOverride+xml"/>
  <Override PartName="/ppt/charts/chart107.xml" ContentType="application/vnd.openxmlformats-officedocument.drawingml.chart+xml"/>
  <Override PartName="/ppt/theme/themeOverride107.xml" ContentType="application/vnd.openxmlformats-officedocument.themeOverride+xml"/>
  <Override PartName="/ppt/notesSlides/notesSlide59.xml" ContentType="application/vnd.openxmlformats-officedocument.presentationml.notesSlide+xml"/>
  <Override PartName="/ppt/charts/chart108.xml" ContentType="application/vnd.openxmlformats-officedocument.drawingml.chart+xml"/>
  <Override PartName="/ppt/theme/themeOverride108.xml" ContentType="application/vnd.openxmlformats-officedocument.themeOverride+xml"/>
  <Override PartName="/ppt/drawings/drawing82.xml" ContentType="application/vnd.openxmlformats-officedocument.drawingml.chartshapes+xml"/>
  <Override PartName="/ppt/charts/chart109.xml" ContentType="application/vnd.openxmlformats-officedocument.drawingml.chart+xml"/>
  <Override PartName="/ppt/theme/themeOverride109.xml" ContentType="application/vnd.openxmlformats-officedocument.themeOverride+xml"/>
  <Override PartName="/ppt/drawings/drawing83.xml" ContentType="application/vnd.openxmlformats-officedocument.drawingml.chartshapes+xml"/>
  <Override PartName="/ppt/notesSlides/notesSlide60.xml" ContentType="application/vnd.openxmlformats-officedocument.presentationml.notesSlide+xml"/>
  <Override PartName="/ppt/charts/chart110.xml" ContentType="application/vnd.openxmlformats-officedocument.drawingml.chart+xml"/>
  <Override PartName="/ppt/theme/themeOverride110.xml" ContentType="application/vnd.openxmlformats-officedocument.themeOverride+xml"/>
  <Override PartName="/ppt/drawings/drawing84.xml" ContentType="application/vnd.openxmlformats-officedocument.drawingml.chartshapes+xml"/>
  <Override PartName="/ppt/charts/chart111.xml" ContentType="application/vnd.openxmlformats-officedocument.drawingml.chart+xml"/>
  <Override PartName="/ppt/theme/themeOverride111.xml" ContentType="application/vnd.openxmlformats-officedocument.themeOverride+xml"/>
  <Override PartName="/ppt/drawings/drawing85.xml" ContentType="application/vnd.openxmlformats-officedocument.drawingml.chartshapes+xml"/>
  <Override PartName="/ppt/notesSlides/notesSlide61.xml" ContentType="application/vnd.openxmlformats-officedocument.presentationml.notesSlide+xml"/>
  <Override PartName="/ppt/charts/chart112.xml" ContentType="application/vnd.openxmlformats-officedocument.drawingml.chart+xml"/>
  <Override PartName="/ppt/theme/themeOverride112.xml" ContentType="application/vnd.openxmlformats-officedocument.themeOverride+xml"/>
  <Override PartName="/ppt/charts/chart113.xml" ContentType="application/vnd.openxmlformats-officedocument.drawingml.chart+xml"/>
  <Override PartName="/ppt/theme/themeOverride113.xml" ContentType="application/vnd.openxmlformats-officedocument.themeOverride+xml"/>
  <Override PartName="/ppt/charts/chart114.xml" ContentType="application/vnd.openxmlformats-officedocument.drawingml.chart+xml"/>
  <Override PartName="/ppt/theme/themeOverride114.xml" ContentType="application/vnd.openxmlformats-officedocument.themeOverride+xml"/>
  <Override PartName="/ppt/notesSlides/notesSlide62.xml" ContentType="application/vnd.openxmlformats-officedocument.presentationml.notesSlide+xml"/>
  <Override PartName="/ppt/charts/chart115.xml" ContentType="application/vnd.openxmlformats-officedocument.drawingml.chart+xml"/>
  <Override PartName="/ppt/theme/themeOverride115.xml" ContentType="application/vnd.openxmlformats-officedocument.themeOverride+xml"/>
  <Override PartName="/ppt/drawings/drawing86.xml" ContentType="application/vnd.openxmlformats-officedocument.drawingml.chartshapes+xml"/>
  <Override PartName="/ppt/charts/chart116.xml" ContentType="application/vnd.openxmlformats-officedocument.drawingml.chart+xml"/>
  <Override PartName="/ppt/theme/themeOverride116.xml" ContentType="application/vnd.openxmlformats-officedocument.themeOverride+xml"/>
  <Override PartName="/ppt/notesSlides/notesSlide63.xml" ContentType="application/vnd.openxmlformats-officedocument.presentationml.notesSlide+xml"/>
  <Override PartName="/ppt/charts/chart117.xml" ContentType="application/vnd.openxmlformats-officedocument.drawingml.chart+xml"/>
  <Override PartName="/ppt/theme/themeOverride117.xml" ContentType="application/vnd.openxmlformats-officedocument.themeOverride+xml"/>
  <Override PartName="/ppt/charts/chart118.xml" ContentType="application/vnd.openxmlformats-officedocument.drawingml.chart+xml"/>
  <Override PartName="/ppt/theme/themeOverride118.xml" ContentType="application/vnd.openxmlformats-officedocument.themeOverride+xml"/>
  <Override PartName="/ppt/charts/chart119.xml" ContentType="application/vnd.openxmlformats-officedocument.drawingml.chart+xml"/>
  <Override PartName="/ppt/theme/themeOverride119.xml" ContentType="application/vnd.openxmlformats-officedocument.themeOverride+xml"/>
  <Override PartName="/ppt/charts/chart120.xml" ContentType="application/vnd.openxmlformats-officedocument.drawingml.chart+xml"/>
  <Override PartName="/ppt/theme/themeOverride120.xml" ContentType="application/vnd.openxmlformats-officedocument.themeOverride+xml"/>
  <Override PartName="/ppt/notesSlides/notesSlide64.xml" ContentType="application/vnd.openxmlformats-officedocument.presentationml.notesSlide+xml"/>
  <Override PartName="/ppt/charts/chart121.xml" ContentType="application/vnd.openxmlformats-officedocument.drawingml.chart+xml"/>
  <Override PartName="/ppt/theme/themeOverride121.xml" ContentType="application/vnd.openxmlformats-officedocument.themeOverride+xml"/>
  <Override PartName="/ppt/drawings/drawing87.xml" ContentType="application/vnd.openxmlformats-officedocument.drawingml.chartshapes+xml"/>
  <Override PartName="/ppt/charts/chart122.xml" ContentType="application/vnd.openxmlformats-officedocument.drawingml.chart+xml"/>
  <Override PartName="/ppt/theme/themeOverride122.xml" ContentType="application/vnd.openxmlformats-officedocument.themeOverride+xml"/>
  <Override PartName="/ppt/drawings/drawing88.xml" ContentType="application/vnd.openxmlformats-officedocument.drawingml.chartshapes+xml"/>
  <Override PartName="/ppt/notesSlides/notesSlide65.xml" ContentType="application/vnd.openxmlformats-officedocument.presentationml.notesSlide+xml"/>
  <Override PartName="/ppt/charts/chart123.xml" ContentType="application/vnd.openxmlformats-officedocument.drawingml.chart+xml"/>
  <Override PartName="/ppt/theme/themeOverride123.xml" ContentType="application/vnd.openxmlformats-officedocument.themeOverride+xml"/>
  <Override PartName="/ppt/charts/chart124.xml" ContentType="application/vnd.openxmlformats-officedocument.drawingml.chart+xml"/>
  <Override PartName="/ppt/theme/themeOverride124.xml" ContentType="application/vnd.openxmlformats-officedocument.themeOverride+xml"/>
  <Override PartName="/ppt/charts/chart125.xml" ContentType="application/vnd.openxmlformats-officedocument.drawingml.chart+xml"/>
  <Override PartName="/ppt/theme/themeOverride125.xml" ContentType="application/vnd.openxmlformats-officedocument.themeOverride+xml"/>
  <Override PartName="/ppt/notesSlides/notesSlide66.xml" ContentType="application/vnd.openxmlformats-officedocument.presentationml.notesSlide+xml"/>
  <Override PartName="/ppt/charts/chart126.xml" ContentType="application/vnd.openxmlformats-officedocument.drawingml.chart+xml"/>
  <Override PartName="/ppt/theme/themeOverride126.xml" ContentType="application/vnd.openxmlformats-officedocument.themeOverride+xml"/>
  <Override PartName="/ppt/drawings/drawing89.xml" ContentType="application/vnd.openxmlformats-officedocument.drawingml.chartshapes+xml"/>
  <Override PartName="/ppt/charts/chart127.xml" ContentType="application/vnd.openxmlformats-officedocument.drawingml.chart+xml"/>
  <Override PartName="/ppt/theme/themeOverride127.xml" ContentType="application/vnd.openxmlformats-officedocument.themeOverride+xml"/>
  <Override PartName="/ppt/notesSlides/notesSlide67.xml" ContentType="application/vnd.openxmlformats-officedocument.presentationml.notesSlide+xml"/>
  <Override PartName="/ppt/charts/chart128.xml" ContentType="application/vnd.openxmlformats-officedocument.drawingml.chart+xml"/>
  <Override PartName="/ppt/theme/themeOverride128.xml" ContentType="application/vnd.openxmlformats-officedocument.themeOverride+xml"/>
  <Override PartName="/ppt/charts/chart129.xml" ContentType="application/vnd.openxmlformats-officedocument.drawingml.chart+xml"/>
  <Override PartName="/ppt/theme/themeOverride129.xml" ContentType="application/vnd.openxmlformats-officedocument.themeOverride+xml"/>
  <Override PartName="/ppt/charts/chart130.xml" ContentType="application/vnd.openxmlformats-officedocument.drawingml.chart+xml"/>
  <Override PartName="/ppt/charts/chart131.xml" ContentType="application/vnd.openxmlformats-officedocument.drawingml.chart+xml"/>
  <Override PartName="/ppt/theme/themeOverride130.xml" ContentType="application/vnd.openxmlformats-officedocument.themeOverride+xml"/>
  <Override PartName="/ppt/notesSlides/notesSlide68.xml" ContentType="application/vnd.openxmlformats-officedocument.presentationml.notesSlide+xml"/>
  <Override PartName="/ppt/charts/chart132.xml" ContentType="application/vnd.openxmlformats-officedocument.drawingml.chart+xml"/>
  <Override PartName="/ppt/theme/themeOverride131.xml" ContentType="application/vnd.openxmlformats-officedocument.themeOverride+xml"/>
  <Override PartName="/ppt/drawings/drawing90.xml" ContentType="application/vnd.openxmlformats-officedocument.drawingml.chartshapes+xml"/>
  <Override PartName="/ppt/charts/chart133.xml" ContentType="application/vnd.openxmlformats-officedocument.drawingml.chart+xml"/>
  <Override PartName="/ppt/theme/themeOverride132.xml" ContentType="application/vnd.openxmlformats-officedocument.themeOverride+xml"/>
  <Override PartName="/ppt/drawings/drawing91.xml" ContentType="application/vnd.openxmlformats-officedocument.drawingml.chartshapes+xml"/>
  <Override PartName="/ppt/notesSlides/notesSlide69.xml" ContentType="application/vnd.openxmlformats-officedocument.presentationml.notesSlide+xml"/>
  <Override PartName="/ppt/charts/chart134.xml" ContentType="application/vnd.openxmlformats-officedocument.drawingml.chart+xml"/>
  <Override PartName="/ppt/theme/themeOverride133.xml" ContentType="application/vnd.openxmlformats-officedocument.themeOverride+xml"/>
  <Override PartName="/ppt/charts/chart135.xml" ContentType="application/vnd.openxmlformats-officedocument.drawingml.chart+xml"/>
  <Override PartName="/ppt/theme/themeOverride134.xml" ContentType="application/vnd.openxmlformats-officedocument.themeOverride+xml"/>
  <Override PartName="/ppt/charts/chart136.xml" ContentType="application/vnd.openxmlformats-officedocument.drawingml.chart+xml"/>
  <Override PartName="/ppt/theme/themeOverride135.xml" ContentType="application/vnd.openxmlformats-officedocument.themeOverride+xml"/>
  <Override PartName="/ppt/notesSlides/notesSlide70.xml" ContentType="application/vnd.openxmlformats-officedocument.presentationml.notesSlide+xml"/>
  <Override PartName="/ppt/charts/chart137.xml" ContentType="application/vnd.openxmlformats-officedocument.drawingml.chart+xml"/>
  <Override PartName="/ppt/theme/themeOverride136.xml" ContentType="application/vnd.openxmlformats-officedocument.themeOverride+xml"/>
  <Override PartName="/ppt/drawings/drawing92.xml" ContentType="application/vnd.openxmlformats-officedocument.drawingml.chartshapes+xml"/>
  <Override PartName="/ppt/charts/chart138.xml" ContentType="application/vnd.openxmlformats-officedocument.drawingml.chart+xml"/>
  <Override PartName="/ppt/theme/themeOverride137.xml" ContentType="application/vnd.openxmlformats-officedocument.themeOverride+xml"/>
  <Override PartName="/ppt/drawings/drawing93.xml" ContentType="application/vnd.openxmlformats-officedocument.drawingml.chartshapes+xml"/>
  <Override PartName="/ppt/notesSlides/notesSlide71.xml" ContentType="application/vnd.openxmlformats-officedocument.presentationml.notesSlide+xml"/>
  <Override PartName="/ppt/charts/chart139.xml" ContentType="application/vnd.openxmlformats-officedocument.drawingml.chart+xml"/>
  <Override PartName="/ppt/theme/themeOverride138.xml" ContentType="application/vnd.openxmlformats-officedocument.themeOverride+xml"/>
  <Override PartName="/ppt/drawings/drawing94.xml" ContentType="application/vnd.openxmlformats-officedocument.drawingml.chartshapes+xml"/>
  <Override PartName="/ppt/notesSlides/notesSlide72.xml" ContentType="application/vnd.openxmlformats-officedocument.presentationml.notesSlide+xml"/>
  <Override PartName="/ppt/charts/chart140.xml" ContentType="application/vnd.openxmlformats-officedocument.drawingml.chart+xml"/>
  <Override PartName="/ppt/theme/themeOverride139.xml" ContentType="application/vnd.openxmlformats-officedocument.themeOverride+xml"/>
  <Override PartName="/ppt/charts/chart141.xml" ContentType="application/vnd.openxmlformats-officedocument.drawingml.chart+xml"/>
  <Override PartName="/ppt/theme/themeOverride140.xml" ContentType="application/vnd.openxmlformats-officedocument.themeOverride+xml"/>
  <Override PartName="/ppt/charts/chart142.xml" ContentType="application/vnd.openxmlformats-officedocument.drawingml.chart+xml"/>
  <Override PartName="/ppt/theme/themeOverride141.xml" ContentType="application/vnd.openxmlformats-officedocument.themeOverride+xml"/>
  <Override PartName="/ppt/drawings/drawing95.xml" ContentType="application/vnd.openxmlformats-officedocument.drawingml.chartshapes+xml"/>
  <Override PartName="/ppt/notesSlides/notesSlide73.xml" ContentType="application/vnd.openxmlformats-officedocument.presentationml.notesSlide+xml"/>
  <Override PartName="/ppt/charts/chart143.xml" ContentType="application/vnd.openxmlformats-officedocument.drawingml.chart+xml"/>
  <Override PartName="/ppt/theme/themeOverride142.xml" ContentType="application/vnd.openxmlformats-officedocument.themeOverride+xml"/>
  <Override PartName="/ppt/drawings/drawing96.xml" ContentType="application/vnd.openxmlformats-officedocument.drawingml.chartshapes+xml"/>
  <Override PartName="/ppt/charts/chart144.xml" ContentType="application/vnd.openxmlformats-officedocument.drawingml.chart+xml"/>
  <Override PartName="/ppt/theme/themeOverride143.xml" ContentType="application/vnd.openxmlformats-officedocument.themeOverride+xml"/>
  <Override PartName="/ppt/drawings/drawing97.xml" ContentType="application/vnd.openxmlformats-officedocument.drawingml.chartshapes+xml"/>
  <Override PartName="/ppt/notesSlides/notesSlide74.xml" ContentType="application/vnd.openxmlformats-officedocument.presentationml.notesSlide+xml"/>
  <Override PartName="/ppt/charts/chart145.xml" ContentType="application/vnd.openxmlformats-officedocument.drawingml.chart+xml"/>
  <Override PartName="/ppt/theme/themeOverride144.xml" ContentType="application/vnd.openxmlformats-officedocument.themeOverride+xml"/>
  <Override PartName="/ppt/drawings/drawing98.xml" ContentType="application/vnd.openxmlformats-officedocument.drawingml.chartshapes+xml"/>
  <Override PartName="/ppt/charts/chart146.xml" ContentType="application/vnd.openxmlformats-officedocument.drawingml.chart+xml"/>
  <Override PartName="/ppt/theme/themeOverride145.xml" ContentType="application/vnd.openxmlformats-officedocument.themeOverride+xml"/>
  <Override PartName="/ppt/notesSlides/notesSlide75.xml" ContentType="application/vnd.openxmlformats-officedocument.presentationml.notesSlide+xml"/>
  <Override PartName="/ppt/charts/chart147.xml" ContentType="application/vnd.openxmlformats-officedocument.drawingml.chart+xml"/>
  <Override PartName="/ppt/theme/themeOverride146.xml" ContentType="application/vnd.openxmlformats-officedocument.themeOverride+xml"/>
  <Override PartName="/ppt/drawings/drawing99.xml" ContentType="application/vnd.openxmlformats-officedocument.drawingml.chartshapes+xml"/>
  <Override PartName="/ppt/charts/chart148.xml" ContentType="application/vnd.openxmlformats-officedocument.drawingml.chart+xml"/>
  <Override PartName="/ppt/theme/themeOverride147.xml" ContentType="application/vnd.openxmlformats-officedocument.themeOverride+xml"/>
  <Override PartName="/ppt/notesSlides/notesSlide76.xml" ContentType="application/vnd.openxmlformats-officedocument.presentationml.notesSlide+xml"/>
  <Override PartName="/ppt/charts/chart149.xml" ContentType="application/vnd.openxmlformats-officedocument.drawingml.chart+xml"/>
  <Override PartName="/ppt/theme/themeOverride148.xml" ContentType="application/vnd.openxmlformats-officedocument.themeOverride+xml"/>
  <Override PartName="/ppt/drawings/drawing100.xml" ContentType="application/vnd.openxmlformats-officedocument.drawingml.chartshapes+xml"/>
  <Override PartName="/ppt/charts/chart150.xml" ContentType="application/vnd.openxmlformats-officedocument.drawingml.chart+xml"/>
  <Override PartName="/ppt/theme/themeOverride149.xml" ContentType="application/vnd.openxmlformats-officedocument.themeOverride+xml"/>
  <Override PartName="/ppt/notesSlides/notesSlide77.xml" ContentType="application/vnd.openxmlformats-officedocument.presentationml.notesSlide+xml"/>
  <Override PartName="/ppt/charts/chart151.xml" ContentType="application/vnd.openxmlformats-officedocument.drawingml.chart+xml"/>
  <Override PartName="/ppt/theme/themeOverride150.xml" ContentType="application/vnd.openxmlformats-officedocument.themeOverride+xml"/>
  <Override PartName="/ppt/drawings/drawing101.xml" ContentType="application/vnd.openxmlformats-officedocument.drawingml.chartshapes+xml"/>
  <Override PartName="/ppt/notesSlides/notesSlide78.xml" ContentType="application/vnd.openxmlformats-officedocument.presentationml.notesSlide+xml"/>
  <Override PartName="/ppt/charts/chart152.xml" ContentType="application/vnd.openxmlformats-officedocument.drawingml.chart+xml"/>
  <Override PartName="/ppt/theme/themeOverride151.xml" ContentType="application/vnd.openxmlformats-officedocument.themeOverride+xml"/>
  <Override PartName="/ppt/drawings/drawing102.xml" ContentType="application/vnd.openxmlformats-officedocument.drawingml.chartshapes+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Lst>
  <p:notesMasterIdLst>
    <p:notesMasterId r:id="rId95"/>
  </p:notesMasterIdLst>
  <p:sldIdLst>
    <p:sldId id="257" r:id="rId2"/>
    <p:sldId id="258" r:id="rId3"/>
    <p:sldId id="259" r:id="rId4"/>
    <p:sldId id="260" r:id="rId5"/>
    <p:sldId id="261" r:id="rId6"/>
    <p:sldId id="347" r:id="rId7"/>
    <p:sldId id="461" r:id="rId8"/>
    <p:sldId id="462" r:id="rId9"/>
    <p:sldId id="463" r:id="rId10"/>
    <p:sldId id="264" r:id="rId11"/>
    <p:sldId id="265" r:id="rId12"/>
    <p:sldId id="266" r:id="rId13"/>
    <p:sldId id="348" r:id="rId14"/>
    <p:sldId id="424" r:id="rId15"/>
    <p:sldId id="425" r:id="rId16"/>
    <p:sldId id="426" r:id="rId17"/>
    <p:sldId id="427" r:id="rId18"/>
    <p:sldId id="272" r:id="rId19"/>
    <p:sldId id="428" r:id="rId20"/>
    <p:sldId id="355" r:id="rId21"/>
    <p:sldId id="429" r:id="rId22"/>
    <p:sldId id="430" r:id="rId23"/>
    <p:sldId id="431" r:id="rId24"/>
    <p:sldId id="432" r:id="rId25"/>
    <p:sldId id="433" r:id="rId26"/>
    <p:sldId id="434" r:id="rId27"/>
    <p:sldId id="435" r:id="rId28"/>
    <p:sldId id="436" r:id="rId29"/>
    <p:sldId id="437" r:id="rId30"/>
    <p:sldId id="438" r:id="rId31"/>
    <p:sldId id="439" r:id="rId32"/>
    <p:sldId id="440" r:id="rId33"/>
    <p:sldId id="441" r:id="rId34"/>
    <p:sldId id="370" r:id="rId35"/>
    <p:sldId id="442" r:id="rId36"/>
    <p:sldId id="371" r:id="rId37"/>
    <p:sldId id="443" r:id="rId38"/>
    <p:sldId id="444" r:id="rId39"/>
    <p:sldId id="445" r:id="rId40"/>
    <p:sldId id="446" r:id="rId41"/>
    <p:sldId id="447" r:id="rId42"/>
    <p:sldId id="448" r:id="rId43"/>
    <p:sldId id="449" r:id="rId44"/>
    <p:sldId id="450" r:id="rId45"/>
    <p:sldId id="451" r:id="rId46"/>
    <p:sldId id="452" r:id="rId47"/>
    <p:sldId id="453" r:id="rId48"/>
    <p:sldId id="454" r:id="rId49"/>
    <p:sldId id="300" r:id="rId50"/>
    <p:sldId id="385" r:id="rId51"/>
    <p:sldId id="386" r:id="rId52"/>
    <p:sldId id="387" r:id="rId53"/>
    <p:sldId id="389" r:id="rId54"/>
    <p:sldId id="390" r:id="rId55"/>
    <p:sldId id="306" r:id="rId56"/>
    <p:sldId id="391" r:id="rId57"/>
    <p:sldId id="393" r:id="rId58"/>
    <p:sldId id="394" r:id="rId59"/>
    <p:sldId id="455" r:id="rId60"/>
    <p:sldId id="421" r:id="rId61"/>
    <p:sldId id="396" r:id="rId62"/>
    <p:sldId id="397" r:id="rId63"/>
    <p:sldId id="399" r:id="rId64"/>
    <p:sldId id="456" r:id="rId65"/>
    <p:sldId id="401" r:id="rId66"/>
    <p:sldId id="402" r:id="rId67"/>
    <p:sldId id="457" r:id="rId68"/>
    <p:sldId id="404" r:id="rId69"/>
    <p:sldId id="405" r:id="rId70"/>
    <p:sldId id="406" r:id="rId71"/>
    <p:sldId id="407" r:id="rId72"/>
    <p:sldId id="408" r:id="rId73"/>
    <p:sldId id="409" r:id="rId74"/>
    <p:sldId id="458" r:id="rId75"/>
    <p:sldId id="411" r:id="rId76"/>
    <p:sldId id="459" r:id="rId77"/>
    <p:sldId id="412" r:id="rId78"/>
    <p:sldId id="460" r:id="rId79"/>
    <p:sldId id="415" r:id="rId80"/>
    <p:sldId id="416" r:id="rId81"/>
    <p:sldId id="417" r:id="rId82"/>
    <p:sldId id="418" r:id="rId83"/>
    <p:sldId id="423" r:id="rId84"/>
    <p:sldId id="334" r:id="rId85"/>
    <p:sldId id="419" r:id="rId86"/>
    <p:sldId id="420" r:id="rId87"/>
    <p:sldId id="337" r:id="rId88"/>
    <p:sldId id="338" r:id="rId89"/>
    <p:sldId id="339" r:id="rId90"/>
    <p:sldId id="340" r:id="rId91"/>
    <p:sldId id="341" r:id="rId92"/>
    <p:sldId id="342" r:id="rId93"/>
    <p:sldId id="343" r:id="rId9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8A54"/>
    <a:srgbClr val="0F552E"/>
    <a:srgbClr val="4C8264"/>
    <a:srgbClr val="7A5128"/>
    <a:srgbClr val="C4BD97"/>
    <a:srgbClr val="DDD9C3"/>
    <a:srgbClr val="4A452A"/>
    <a:srgbClr val="DDE7E2"/>
    <a:srgbClr val="C3D6CC"/>
    <a:srgbClr val="2F55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566" autoAdjust="0"/>
  </p:normalViewPr>
  <p:slideViewPr>
    <p:cSldViewPr snapToGrid="0">
      <p:cViewPr varScale="1">
        <p:scale>
          <a:sx n="106" d="100"/>
          <a:sy n="106" d="100"/>
        </p:scale>
        <p:origin x="792" y="96"/>
      </p:cViewPr>
      <p:guideLst/>
    </p:cSldViewPr>
  </p:slideViewPr>
  <p:outlineViewPr>
    <p:cViewPr>
      <p:scale>
        <a:sx n="33" d="100"/>
        <a:sy n="33" d="100"/>
      </p:scale>
      <p:origin x="0" y="-7812"/>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3" Type="http://schemas.openxmlformats.org/officeDocument/2006/relationships/chartUserShapes" Target="../drawings/drawing6.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3" Type="http://schemas.openxmlformats.org/officeDocument/2006/relationships/chartUserShapes" Target="../drawings/drawing7.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3" Type="http://schemas.openxmlformats.org/officeDocument/2006/relationships/chartUserShapes" Target="../drawings/drawing8.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3" Type="http://schemas.openxmlformats.org/officeDocument/2006/relationships/chartUserShapes" Target="../drawings/drawing9.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3" Type="http://schemas.openxmlformats.org/officeDocument/2006/relationships/chartUserShapes" Target="../drawings/drawing10.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3" Type="http://schemas.openxmlformats.org/officeDocument/2006/relationships/chartUserShapes" Target="../drawings/drawing11.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3" Type="http://schemas.openxmlformats.org/officeDocument/2006/relationships/chartUserShapes" Target="../drawings/drawing12.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3" Type="http://schemas.openxmlformats.org/officeDocument/2006/relationships/chartUserShapes" Target="../drawings/drawing13.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6.xml"/></Relationships>
</file>

<file path=ppt/charts/_rels/chart17.xml.rels><?xml version="1.0" encoding="UTF-8" standalone="yes"?>
<Relationships xmlns="http://schemas.openxmlformats.org/package/2006/relationships"><Relationship Id="rId3" Type="http://schemas.openxmlformats.org/officeDocument/2006/relationships/chartUserShapes" Target="../drawings/drawing14.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7.xml"/></Relationships>
</file>

<file path=ppt/charts/_rels/chart18.xml.rels><?xml version="1.0" encoding="UTF-8" standalone="yes"?>
<Relationships xmlns="http://schemas.openxmlformats.org/package/2006/relationships"><Relationship Id="rId3" Type="http://schemas.openxmlformats.org/officeDocument/2006/relationships/chartUserShapes" Target="../drawings/drawing15.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8.xml"/></Relationships>
</file>

<file path=ppt/charts/_rels/chart19.xml.rels><?xml version="1.0" encoding="UTF-8" standalone="yes"?>
<Relationships xmlns="http://schemas.openxmlformats.org/package/2006/relationships"><Relationship Id="rId3" Type="http://schemas.openxmlformats.org/officeDocument/2006/relationships/chartUserShapes" Target="../drawings/drawing16.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9.xml"/></Relationships>
</file>

<file path=ppt/charts/_rels/chart20.xml.rels><?xml version="1.0" encoding="UTF-8" standalone="yes"?>
<Relationships xmlns="http://schemas.openxmlformats.org/package/2006/relationships"><Relationship Id="rId3" Type="http://schemas.openxmlformats.org/officeDocument/2006/relationships/chartUserShapes" Target="../drawings/drawing17.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20.xml"/></Relationships>
</file>

<file path=ppt/charts/_rels/chart21.xml.rels><?xml version="1.0" encoding="UTF-8" standalone="yes"?>
<Relationships xmlns="http://schemas.openxmlformats.org/package/2006/relationships"><Relationship Id="rId3" Type="http://schemas.openxmlformats.org/officeDocument/2006/relationships/chartUserShapes" Target="../drawings/drawing18.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21.xml"/></Relationships>
</file>

<file path=ppt/charts/_rels/chart22.xml.rels><?xml version="1.0" encoding="UTF-8" standalone="yes"?>
<Relationships xmlns="http://schemas.openxmlformats.org/package/2006/relationships"><Relationship Id="rId3" Type="http://schemas.openxmlformats.org/officeDocument/2006/relationships/chartUserShapes" Target="../drawings/drawing19.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22.xml"/></Relationships>
</file>

<file path=ppt/charts/_rels/chart23.xml.rels><?xml version="1.0" encoding="UTF-8" standalone="yes"?>
<Relationships xmlns="http://schemas.openxmlformats.org/package/2006/relationships"><Relationship Id="rId3" Type="http://schemas.openxmlformats.org/officeDocument/2006/relationships/chartUserShapes" Target="../drawings/drawing20.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23.xml"/></Relationships>
</file>

<file path=ppt/charts/_rels/chart24.xml.rels><?xml version="1.0" encoding="UTF-8" standalone="yes"?>
<Relationships xmlns="http://schemas.openxmlformats.org/package/2006/relationships"><Relationship Id="rId3" Type="http://schemas.openxmlformats.org/officeDocument/2006/relationships/chartUserShapes" Target="../drawings/drawing21.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24.xml"/></Relationships>
</file>

<file path=ppt/charts/_rels/chart25.xml.rels><?xml version="1.0" encoding="UTF-8" standalone="yes"?>
<Relationships xmlns="http://schemas.openxmlformats.org/package/2006/relationships"><Relationship Id="rId3" Type="http://schemas.openxmlformats.org/officeDocument/2006/relationships/chartUserShapes" Target="../drawings/drawing22.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25.xml"/></Relationships>
</file>

<file path=ppt/charts/_rels/chart26.xml.rels><?xml version="1.0" encoding="UTF-8" standalone="yes"?>
<Relationships xmlns="http://schemas.openxmlformats.org/package/2006/relationships"><Relationship Id="rId3" Type="http://schemas.openxmlformats.org/officeDocument/2006/relationships/chartUserShapes" Target="../drawings/drawing23.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26.xml"/></Relationships>
</file>

<file path=ppt/charts/_rels/chart27.xml.rels><?xml version="1.0" encoding="UTF-8" standalone="yes"?>
<Relationships xmlns="http://schemas.openxmlformats.org/package/2006/relationships"><Relationship Id="rId3" Type="http://schemas.openxmlformats.org/officeDocument/2006/relationships/chartUserShapes" Target="../drawings/drawing24.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27.xml"/></Relationships>
</file>

<file path=ppt/charts/_rels/chart28.xml.rels><?xml version="1.0" encoding="UTF-8" standalone="yes"?>
<Relationships xmlns="http://schemas.openxmlformats.org/package/2006/relationships"><Relationship Id="rId3" Type="http://schemas.openxmlformats.org/officeDocument/2006/relationships/chartUserShapes" Target="../drawings/drawing25.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28.xml"/></Relationships>
</file>

<file path=ppt/charts/_rels/chart29.xml.rels><?xml version="1.0" encoding="UTF-8" standalone="yes"?>
<Relationships xmlns="http://schemas.openxmlformats.org/package/2006/relationships"><Relationship Id="rId3" Type="http://schemas.openxmlformats.org/officeDocument/2006/relationships/chartUserShapes" Target="../drawings/drawing26.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29.xml"/></Relationships>
</file>

<file path=ppt/charts/_rels/chart30.xml.rels><?xml version="1.0" encoding="UTF-8" standalone="yes"?>
<Relationships xmlns="http://schemas.openxmlformats.org/package/2006/relationships"><Relationship Id="rId3" Type="http://schemas.openxmlformats.org/officeDocument/2006/relationships/chartUserShapes" Target="../drawings/drawing27.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30.xml"/></Relationships>
</file>

<file path=ppt/charts/_rels/chart31.xml.rels><?xml version="1.0" encoding="UTF-8" standalone="yes"?>
<Relationships xmlns="http://schemas.openxmlformats.org/package/2006/relationships"><Relationship Id="rId3" Type="http://schemas.openxmlformats.org/officeDocument/2006/relationships/chartUserShapes" Target="../drawings/drawing28.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31.xml"/></Relationships>
</file>

<file path=ppt/charts/_rels/chart32.xml.rels><?xml version="1.0" encoding="UTF-8" standalone="yes"?>
<Relationships xmlns="http://schemas.openxmlformats.org/package/2006/relationships"><Relationship Id="rId3" Type="http://schemas.openxmlformats.org/officeDocument/2006/relationships/chartUserShapes" Target="../drawings/drawing29.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32.xml"/></Relationships>
</file>

<file path=ppt/charts/_rels/chart33.xml.rels><?xml version="1.0" encoding="UTF-8" standalone="yes"?>
<Relationships xmlns="http://schemas.openxmlformats.org/package/2006/relationships"><Relationship Id="rId3" Type="http://schemas.openxmlformats.org/officeDocument/2006/relationships/chartUserShapes" Target="../drawings/drawing30.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33.xml"/></Relationships>
</file>

<file path=ppt/charts/_rels/chart34.xml.rels><?xml version="1.0" encoding="UTF-8" standalone="yes"?>
<Relationships xmlns="http://schemas.openxmlformats.org/package/2006/relationships"><Relationship Id="rId3" Type="http://schemas.openxmlformats.org/officeDocument/2006/relationships/chartUserShapes" Target="../drawings/drawing31.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34.xml"/></Relationships>
</file>

<file path=ppt/charts/_rels/chart35.xml.rels><?xml version="1.0" encoding="UTF-8" standalone="yes"?>
<Relationships xmlns="http://schemas.openxmlformats.org/package/2006/relationships"><Relationship Id="rId3" Type="http://schemas.openxmlformats.org/officeDocument/2006/relationships/chartUserShapes" Target="../drawings/drawing32.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35.xml"/></Relationships>
</file>

<file path=ppt/charts/_rels/chart36.xml.rels><?xml version="1.0" encoding="UTF-8" standalone="yes"?>
<Relationships xmlns="http://schemas.openxmlformats.org/package/2006/relationships"><Relationship Id="rId3" Type="http://schemas.openxmlformats.org/officeDocument/2006/relationships/chartUserShapes" Target="../drawings/drawing33.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36.xml"/></Relationships>
</file>

<file path=ppt/charts/_rels/chart37.xml.rels><?xml version="1.0" encoding="UTF-8" standalone="yes"?>
<Relationships xmlns="http://schemas.openxmlformats.org/package/2006/relationships"><Relationship Id="rId3" Type="http://schemas.openxmlformats.org/officeDocument/2006/relationships/chartUserShapes" Target="../drawings/drawing34.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37.xml"/></Relationships>
</file>

<file path=ppt/charts/_rels/chart38.xml.rels><?xml version="1.0" encoding="UTF-8" standalone="yes"?>
<Relationships xmlns="http://schemas.openxmlformats.org/package/2006/relationships"><Relationship Id="rId3" Type="http://schemas.openxmlformats.org/officeDocument/2006/relationships/chartUserShapes" Target="../drawings/drawing35.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38.xml"/></Relationships>
</file>

<file path=ppt/charts/_rels/chart39.xml.rels><?xml version="1.0" encoding="UTF-8" standalone="yes"?>
<Relationships xmlns="http://schemas.openxmlformats.org/package/2006/relationships"><Relationship Id="rId3" Type="http://schemas.openxmlformats.org/officeDocument/2006/relationships/chartUserShapes" Target="../drawings/drawing36.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39.xml"/></Relationships>
</file>

<file path=ppt/charts/_rels/chart40.xml.rels><?xml version="1.0" encoding="UTF-8" standalone="yes"?>
<Relationships xmlns="http://schemas.openxmlformats.org/package/2006/relationships"><Relationship Id="rId3" Type="http://schemas.openxmlformats.org/officeDocument/2006/relationships/chartUserShapes" Target="../drawings/drawing37.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40.xml"/></Relationships>
</file>

<file path=ppt/charts/_rels/chart41.xml.rels><?xml version="1.0" encoding="UTF-8" standalone="yes"?>
<Relationships xmlns="http://schemas.openxmlformats.org/package/2006/relationships"><Relationship Id="rId3" Type="http://schemas.openxmlformats.org/officeDocument/2006/relationships/chartUserShapes" Target="../drawings/drawing38.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41.xml"/></Relationships>
</file>

<file path=ppt/charts/_rels/chart42.xml.rels><?xml version="1.0" encoding="UTF-8" standalone="yes"?>
<Relationships xmlns="http://schemas.openxmlformats.org/package/2006/relationships"><Relationship Id="rId3" Type="http://schemas.openxmlformats.org/officeDocument/2006/relationships/chartUserShapes" Target="../drawings/drawing39.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42.xml"/></Relationships>
</file>

<file path=ppt/charts/_rels/chart43.xml.rels><?xml version="1.0" encoding="UTF-8" standalone="yes"?>
<Relationships xmlns="http://schemas.openxmlformats.org/package/2006/relationships"><Relationship Id="rId3" Type="http://schemas.openxmlformats.org/officeDocument/2006/relationships/chartUserShapes" Target="../drawings/drawing40.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43.xml"/></Relationships>
</file>

<file path=ppt/charts/_rels/chart44.xml.rels><?xml version="1.0" encoding="UTF-8" standalone="yes"?>
<Relationships xmlns="http://schemas.openxmlformats.org/package/2006/relationships"><Relationship Id="rId3" Type="http://schemas.openxmlformats.org/officeDocument/2006/relationships/chartUserShapes" Target="../drawings/drawing41.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44.xml"/></Relationships>
</file>

<file path=ppt/charts/_rels/chart45.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45.xml"/></Relationships>
</file>

<file path=ppt/charts/_rels/chart46.xml.rels><?xml version="1.0" encoding="UTF-8" standalone="yes"?>
<Relationships xmlns="http://schemas.openxmlformats.org/package/2006/relationships"><Relationship Id="rId3" Type="http://schemas.openxmlformats.org/officeDocument/2006/relationships/chartUserShapes" Target="../drawings/drawing42.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46.xml"/></Relationships>
</file>

<file path=ppt/charts/_rels/chart47.xml.rels><?xml version="1.0" encoding="UTF-8" standalone="yes"?>
<Relationships xmlns="http://schemas.openxmlformats.org/package/2006/relationships"><Relationship Id="rId3" Type="http://schemas.openxmlformats.org/officeDocument/2006/relationships/chartUserShapes" Target="../drawings/drawing43.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47.xml"/></Relationships>
</file>

<file path=ppt/charts/_rels/chart48.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48.xml"/></Relationships>
</file>

<file path=ppt/charts/_rels/chart49.xml.rels><?xml version="1.0" encoding="UTF-8" standalone="yes"?>
<Relationships xmlns="http://schemas.openxmlformats.org/package/2006/relationships"><Relationship Id="rId3" Type="http://schemas.openxmlformats.org/officeDocument/2006/relationships/chartUserShapes" Target="../drawings/drawing44.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49.xml"/></Relationships>
</file>

<file path=ppt/charts/_rels/chart50.xml.rels><?xml version="1.0" encoding="UTF-8" standalone="yes"?>
<Relationships xmlns="http://schemas.openxmlformats.org/package/2006/relationships"><Relationship Id="rId3" Type="http://schemas.openxmlformats.org/officeDocument/2006/relationships/chartUserShapes" Target="../drawings/drawing45.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50.xml"/></Relationships>
</file>

<file path=ppt/charts/_rels/chart51.xml.rels><?xml version="1.0" encoding="UTF-8" standalone="yes"?>
<Relationships xmlns="http://schemas.openxmlformats.org/package/2006/relationships"><Relationship Id="rId3" Type="http://schemas.openxmlformats.org/officeDocument/2006/relationships/chartUserShapes" Target="../drawings/drawing46.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51.xml"/></Relationships>
</file>

<file path=ppt/charts/_rels/chart52.xml.rels><?xml version="1.0" encoding="UTF-8" standalone="yes"?>
<Relationships xmlns="http://schemas.openxmlformats.org/package/2006/relationships"><Relationship Id="rId3" Type="http://schemas.openxmlformats.org/officeDocument/2006/relationships/chartUserShapes" Target="../drawings/drawing47.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52.xml"/></Relationships>
</file>

<file path=ppt/charts/_rels/chart53.xml.rels><?xml version="1.0" encoding="UTF-8" standalone="yes"?>
<Relationships xmlns="http://schemas.openxmlformats.org/package/2006/relationships"><Relationship Id="rId3" Type="http://schemas.openxmlformats.org/officeDocument/2006/relationships/chartUserShapes" Target="../drawings/drawing48.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53.xml"/></Relationships>
</file>

<file path=ppt/charts/_rels/chart54.xml.rels><?xml version="1.0" encoding="UTF-8" standalone="yes"?>
<Relationships xmlns="http://schemas.openxmlformats.org/package/2006/relationships"><Relationship Id="rId3" Type="http://schemas.openxmlformats.org/officeDocument/2006/relationships/chartUserShapes" Target="../drawings/drawing49.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54.xml"/></Relationships>
</file>

<file path=ppt/charts/_rels/chart55.xml.rels><?xml version="1.0" encoding="UTF-8" standalone="yes"?>
<Relationships xmlns="http://schemas.openxmlformats.org/package/2006/relationships"><Relationship Id="rId3" Type="http://schemas.openxmlformats.org/officeDocument/2006/relationships/chartUserShapes" Target="../drawings/drawing50.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55.xml"/></Relationships>
</file>

<file path=ppt/charts/_rels/chart56.xml.rels><?xml version="1.0" encoding="UTF-8" standalone="yes"?>
<Relationships xmlns="http://schemas.openxmlformats.org/package/2006/relationships"><Relationship Id="rId3" Type="http://schemas.openxmlformats.org/officeDocument/2006/relationships/chartUserShapes" Target="../drawings/drawing51.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56.xml"/></Relationships>
</file>

<file path=ppt/charts/_rels/chart57.xml.rels><?xml version="1.0" encoding="UTF-8" standalone="yes"?>
<Relationships xmlns="http://schemas.openxmlformats.org/package/2006/relationships"><Relationship Id="rId3" Type="http://schemas.openxmlformats.org/officeDocument/2006/relationships/chartUserShapes" Target="../drawings/drawing52.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57.xml"/></Relationships>
</file>

<file path=ppt/charts/_rels/chart58.xml.rels><?xml version="1.0" encoding="UTF-8" standalone="yes"?>
<Relationships xmlns="http://schemas.openxmlformats.org/package/2006/relationships"><Relationship Id="rId3" Type="http://schemas.openxmlformats.org/officeDocument/2006/relationships/chartUserShapes" Target="../drawings/drawing53.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58.xml"/></Relationships>
</file>

<file path=ppt/charts/_rels/chart59.xml.rels><?xml version="1.0" encoding="UTF-8" standalone="yes"?>
<Relationships xmlns="http://schemas.openxmlformats.org/package/2006/relationships"><Relationship Id="rId3" Type="http://schemas.openxmlformats.org/officeDocument/2006/relationships/chartUserShapes" Target="../drawings/drawing54.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59.xml"/></Relationships>
</file>

<file path=ppt/charts/_rels/chart60.xml.rels><?xml version="1.0" encoding="UTF-8" standalone="yes"?>
<Relationships xmlns="http://schemas.openxmlformats.org/package/2006/relationships"><Relationship Id="rId3" Type="http://schemas.openxmlformats.org/officeDocument/2006/relationships/chartUserShapes" Target="../drawings/drawing55.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60.xml"/></Relationships>
</file>

<file path=ppt/charts/_rels/chart61.xml.rels><?xml version="1.0" encoding="UTF-8" standalone="yes"?>
<Relationships xmlns="http://schemas.openxmlformats.org/package/2006/relationships"><Relationship Id="rId3" Type="http://schemas.openxmlformats.org/officeDocument/2006/relationships/chartUserShapes" Target="../drawings/drawing56.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61.xml"/></Relationships>
</file>

<file path=ppt/charts/_rels/chart62.xml.rels><?xml version="1.0" encoding="UTF-8" standalone="yes"?>
<Relationships xmlns="http://schemas.openxmlformats.org/package/2006/relationships"><Relationship Id="rId3" Type="http://schemas.openxmlformats.org/officeDocument/2006/relationships/chartUserShapes" Target="../drawings/drawing57.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62.xml"/></Relationships>
</file>

<file path=ppt/charts/_rels/chart63.xml.rels><?xml version="1.0" encoding="UTF-8" standalone="yes"?>
<Relationships xmlns="http://schemas.openxmlformats.org/package/2006/relationships"><Relationship Id="rId3" Type="http://schemas.openxmlformats.org/officeDocument/2006/relationships/chartUserShapes" Target="../drawings/drawing58.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63.xml"/></Relationships>
</file>

<file path=ppt/charts/_rels/chart64.xml.rels><?xml version="1.0" encoding="UTF-8" standalone="yes"?>
<Relationships xmlns="http://schemas.openxmlformats.org/package/2006/relationships"><Relationship Id="rId3" Type="http://schemas.openxmlformats.org/officeDocument/2006/relationships/chartUserShapes" Target="../drawings/drawing59.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64.xml"/></Relationships>
</file>

<file path=ppt/charts/_rels/chart65.xml.rels><?xml version="1.0" encoding="UTF-8" standalone="yes"?>
<Relationships xmlns="http://schemas.openxmlformats.org/package/2006/relationships"><Relationship Id="rId3" Type="http://schemas.openxmlformats.org/officeDocument/2006/relationships/chartUserShapes" Target="../drawings/drawing60.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65.xml"/></Relationships>
</file>

<file path=ppt/charts/_rels/chart66.xml.rels><?xml version="1.0" encoding="UTF-8" standalone="yes"?>
<Relationships xmlns="http://schemas.openxmlformats.org/package/2006/relationships"><Relationship Id="rId3" Type="http://schemas.openxmlformats.org/officeDocument/2006/relationships/chartUserShapes" Target="../drawings/drawing61.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66.xml"/></Relationships>
</file>

<file path=ppt/charts/_rels/chart67.xml.rels><?xml version="1.0" encoding="UTF-8" standalone="yes"?>
<Relationships xmlns="http://schemas.openxmlformats.org/package/2006/relationships"><Relationship Id="rId3" Type="http://schemas.openxmlformats.org/officeDocument/2006/relationships/chartUserShapes" Target="../drawings/drawing62.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67.xml"/></Relationships>
</file>

<file path=ppt/charts/_rels/chart68.xml.rels><?xml version="1.0" encoding="UTF-8" standalone="yes"?>
<Relationships xmlns="http://schemas.openxmlformats.org/package/2006/relationships"><Relationship Id="rId3" Type="http://schemas.openxmlformats.org/officeDocument/2006/relationships/chartUserShapes" Target="../drawings/drawing63.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68.xml"/></Relationships>
</file>

<file path=ppt/charts/_rels/chart69.xml.rels><?xml version="1.0" encoding="UTF-8" standalone="yes"?>
<Relationships xmlns="http://schemas.openxmlformats.org/package/2006/relationships"><Relationship Id="rId3" Type="http://schemas.openxmlformats.org/officeDocument/2006/relationships/chartUserShapes" Target="../drawings/drawing64.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69.xml"/></Relationships>
</file>

<file path=ppt/charts/_rels/chart70.xml.rels><?xml version="1.0" encoding="UTF-8" standalone="yes"?>
<Relationships xmlns="http://schemas.openxmlformats.org/package/2006/relationships"><Relationship Id="rId3" Type="http://schemas.openxmlformats.org/officeDocument/2006/relationships/chartUserShapes" Target="../drawings/drawing65.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70.xml"/></Relationships>
</file>

<file path=ppt/charts/_rels/chart71.xml.rels><?xml version="1.0" encoding="UTF-8" standalone="yes"?>
<Relationships xmlns="http://schemas.openxmlformats.org/package/2006/relationships"><Relationship Id="rId3" Type="http://schemas.openxmlformats.org/officeDocument/2006/relationships/chartUserShapes" Target="../drawings/drawing66.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71.xml"/></Relationships>
</file>

<file path=ppt/charts/_rels/chart72.xml.rels><?xml version="1.0" encoding="UTF-8" standalone="yes"?>
<Relationships xmlns="http://schemas.openxmlformats.org/package/2006/relationships"><Relationship Id="rId3" Type="http://schemas.openxmlformats.org/officeDocument/2006/relationships/chartUserShapes" Target="../drawings/drawing67.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72.xml"/></Relationships>
</file>

<file path=ppt/charts/_rels/chart73.xml.rels><?xml version="1.0" encoding="UTF-8" standalone="yes"?>
<Relationships xmlns="http://schemas.openxmlformats.org/package/2006/relationships"><Relationship Id="rId3" Type="http://schemas.openxmlformats.org/officeDocument/2006/relationships/chartUserShapes" Target="../drawings/drawing68.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73.xml"/></Relationships>
</file>

<file path=ppt/charts/_rels/chart74.xml.rels><?xml version="1.0" encoding="UTF-8" standalone="yes"?>
<Relationships xmlns="http://schemas.openxmlformats.org/package/2006/relationships"><Relationship Id="rId3" Type="http://schemas.openxmlformats.org/officeDocument/2006/relationships/chartUserShapes" Target="../drawings/drawing69.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74.xml"/></Relationships>
</file>

<file path=ppt/charts/_rels/chart75.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75.xml"/></Relationships>
</file>

<file path=ppt/charts/_rels/chart76.xml.rels><?xml version="1.0" encoding="UTF-8" standalone="yes"?>
<Relationships xmlns="http://schemas.openxmlformats.org/package/2006/relationships"><Relationship Id="rId3" Type="http://schemas.openxmlformats.org/officeDocument/2006/relationships/chartUserShapes" Target="../drawings/drawing70.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76.xml"/></Relationships>
</file>

<file path=ppt/charts/_rels/chart77.xml.rels><?xml version="1.0" encoding="UTF-8" standalone="yes"?>
<Relationships xmlns="http://schemas.openxmlformats.org/package/2006/relationships"><Relationship Id="rId3" Type="http://schemas.openxmlformats.org/officeDocument/2006/relationships/chartUserShapes" Target="../drawings/drawing71.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77.xml"/></Relationships>
</file>

<file path=ppt/charts/_rels/chart78.xml.rels><?xml version="1.0" encoding="UTF-8" standalone="yes"?>
<Relationships xmlns="http://schemas.openxmlformats.org/package/2006/relationships"><Relationship Id="rId3" Type="http://schemas.openxmlformats.org/officeDocument/2006/relationships/chartUserShapes" Target="../drawings/drawing72.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78.xml"/></Relationships>
</file>

<file path=ppt/charts/_rels/chart79.xml.rels><?xml version="1.0" encoding="UTF-8" standalone="yes"?>
<Relationships xmlns="http://schemas.openxmlformats.org/package/2006/relationships"><Relationship Id="rId3" Type="http://schemas.openxmlformats.org/officeDocument/2006/relationships/chartUserShapes" Target="../drawings/drawing73.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79.xml"/></Relationships>
</file>

<file path=ppt/charts/_rels/chart80.xml.rels><?xml version="1.0" encoding="UTF-8" standalone="yes"?>
<Relationships xmlns="http://schemas.openxmlformats.org/package/2006/relationships"><Relationship Id="rId3" Type="http://schemas.openxmlformats.org/officeDocument/2006/relationships/chartUserShapes" Target="../drawings/drawing74.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80.xml"/></Relationships>
</file>

<file path=ppt/charts/_rels/chart81.xml.rels><?xml version="1.0" encoding="UTF-8" standalone="yes"?>
<Relationships xmlns="http://schemas.openxmlformats.org/package/2006/relationships"><Relationship Id="rId3" Type="http://schemas.openxmlformats.org/officeDocument/2006/relationships/chartUserShapes" Target="../drawings/drawing75.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81.xml"/></Relationships>
</file>

<file path=ppt/charts/_rels/chart82.xml.rels><?xml version="1.0" encoding="UTF-8" standalone="yes"?>
<Relationships xmlns="http://schemas.openxmlformats.org/package/2006/relationships"><Relationship Id="rId3" Type="http://schemas.openxmlformats.org/officeDocument/2006/relationships/chartUserShapes" Target="../drawings/drawing76.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82.xml"/></Relationships>
</file>

<file path=ppt/charts/_rels/chart83.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83.xml"/></Relationships>
</file>

<file path=ppt/charts/_rels/chart84.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84.xml"/></Relationships>
</file>

<file path=ppt/charts/_rels/chart85.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85.xml"/></Relationships>
</file>

<file path=ppt/charts/_rels/chart86.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86.xml"/></Relationships>
</file>

<file path=ppt/charts/_rels/chart87.xml.rels><?xml version="1.0" encoding="UTF-8" standalone="yes"?>
<Relationships xmlns="http://schemas.openxmlformats.org/package/2006/relationships"><Relationship Id="rId3" Type="http://schemas.openxmlformats.org/officeDocument/2006/relationships/chartUserShapes" Target="../drawings/drawing77.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87.xml"/></Relationships>
</file>

<file path=ppt/charts/_rels/chart88.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88.xml"/></Relationships>
</file>

<file path=ppt/charts/_rels/chart89.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89.xml"/></Relationships>
</file>

<file path=ppt/charts/_rels/chart90.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90.xml"/></Relationships>
</file>

<file path=ppt/charts/_rels/chart91.xml.rels><?xml version="1.0" encoding="UTF-8" standalone="yes"?>
<Relationships xmlns="http://schemas.openxmlformats.org/package/2006/relationships"><Relationship Id="rId3" Type="http://schemas.openxmlformats.org/officeDocument/2006/relationships/chartUserShapes" Target="../drawings/drawing78.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91.xml"/></Relationships>
</file>

<file path=ppt/charts/_rels/chart92.xml.rels><?xml version="1.0" encoding="UTF-8" standalone="yes"?>
<Relationships xmlns="http://schemas.openxmlformats.org/package/2006/relationships"><Relationship Id="rId3" Type="http://schemas.openxmlformats.org/officeDocument/2006/relationships/chartUserShapes" Target="../drawings/drawing79.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92.xml"/></Relationships>
</file>

<file path=ppt/charts/_rels/chart93.xml.rels><?xml version="1.0" encoding="UTF-8" standalone="yes"?>
<Relationships xmlns="http://schemas.openxmlformats.org/package/2006/relationships"><Relationship Id="rId3" Type="http://schemas.openxmlformats.org/officeDocument/2006/relationships/chartUserShapes" Target="../drawings/drawing80.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93.xml"/></Relationships>
</file>

<file path=ppt/charts/_rels/chart94.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94.xml"/></Relationships>
</file>

<file path=ppt/charts/_rels/chart95.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95.xml"/></Relationships>
</file>

<file path=ppt/charts/_rels/chart96.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96.xml"/></Relationships>
</file>

<file path=ppt/charts/_rels/chart97.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97.xml"/></Relationships>
</file>

<file path=ppt/charts/_rels/chart98.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98.xml"/></Relationships>
</file>

<file path=ppt/charts/_rels/chart99.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99.xml"/></Relationships>
</file>

<file path=ppt/charts/_rels/chart100.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00.xml"/></Relationships>
</file>

<file path=ppt/charts/_rels/chart101.xml.rels><?xml version="1.0" encoding="UTF-8" standalone="yes"?>
<Relationships xmlns="http://schemas.openxmlformats.org/package/2006/relationships"><Relationship Id="rId3" Type="http://schemas.openxmlformats.org/officeDocument/2006/relationships/chartUserShapes" Target="../drawings/drawing81.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01.xml"/></Relationships>
</file>

<file path=ppt/charts/_rels/chart102.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02.xml"/></Relationships>
</file>

<file path=ppt/charts/_rels/chart103.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03.xml"/></Relationships>
</file>

<file path=ppt/charts/_rels/chart104.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04.xml"/></Relationships>
</file>

<file path=ppt/charts/_rels/chart105.xml.rels><?xml version="1.0" encoding="UTF-8" standalone="yes"?>
<Relationships xmlns="http://schemas.openxmlformats.org/package/2006/relationships"><Relationship Id="rId3" Type="http://schemas.openxmlformats.org/officeDocument/2006/relationships/themeOverride" Target="../theme/themeOverride105.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server-1\SKDS\Diana_Kalnina\Projekti_2026\Iek&#353;lietu%20ministrija\Rez\Grafiki_IeM_2026.xlsx" TargetMode="External"/></Relationships>
</file>

<file path=ppt/charts/_rels/chart106.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06.xml"/></Relationships>
</file>

<file path=ppt/charts/_rels/chart107.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07.xml"/></Relationships>
</file>

<file path=ppt/charts/_rels/chart108.xml.rels><?xml version="1.0" encoding="UTF-8" standalone="yes"?>
<Relationships xmlns="http://schemas.openxmlformats.org/package/2006/relationships"><Relationship Id="rId3" Type="http://schemas.openxmlformats.org/officeDocument/2006/relationships/chartUserShapes" Target="../drawings/drawing82.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08.xml"/></Relationships>
</file>

<file path=ppt/charts/_rels/chart109.xml.rels><?xml version="1.0" encoding="UTF-8" standalone="yes"?>
<Relationships xmlns="http://schemas.openxmlformats.org/package/2006/relationships"><Relationship Id="rId3" Type="http://schemas.openxmlformats.org/officeDocument/2006/relationships/chartUserShapes" Target="../drawings/drawing83.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09.xml"/></Relationships>
</file>

<file path=ppt/charts/_rels/chart110.xml.rels><?xml version="1.0" encoding="UTF-8" standalone="yes"?>
<Relationships xmlns="http://schemas.openxmlformats.org/package/2006/relationships"><Relationship Id="rId3" Type="http://schemas.openxmlformats.org/officeDocument/2006/relationships/chartUserShapes" Target="../drawings/drawing84.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10.xml"/></Relationships>
</file>

<file path=ppt/charts/_rels/chart111.xml.rels><?xml version="1.0" encoding="UTF-8" standalone="yes"?>
<Relationships xmlns="http://schemas.openxmlformats.org/package/2006/relationships"><Relationship Id="rId3" Type="http://schemas.openxmlformats.org/officeDocument/2006/relationships/chartUserShapes" Target="../drawings/drawing85.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11.xml"/></Relationships>
</file>

<file path=ppt/charts/_rels/chart112.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12.xml"/></Relationships>
</file>

<file path=ppt/charts/_rels/chart113.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13.xml"/></Relationships>
</file>

<file path=ppt/charts/_rels/chart114.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14.xml"/></Relationships>
</file>

<file path=ppt/charts/_rels/chart115.xml.rels><?xml version="1.0" encoding="UTF-8" standalone="yes"?>
<Relationships xmlns="http://schemas.openxmlformats.org/package/2006/relationships"><Relationship Id="rId3" Type="http://schemas.openxmlformats.org/officeDocument/2006/relationships/chartUserShapes" Target="../drawings/drawing86.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15.xml"/></Relationships>
</file>

<file path=ppt/charts/_rels/chart116.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16.xml"/></Relationships>
</file>

<file path=ppt/charts/_rels/chart117.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17.xml"/></Relationships>
</file>

<file path=ppt/charts/_rels/chart118.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18.xml"/></Relationships>
</file>

<file path=ppt/charts/_rels/chart119.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19.xml"/></Relationships>
</file>

<file path=ppt/charts/_rels/chart120.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20.xml"/></Relationships>
</file>

<file path=ppt/charts/_rels/chart121.xml.rels><?xml version="1.0" encoding="UTF-8" standalone="yes"?>
<Relationships xmlns="http://schemas.openxmlformats.org/package/2006/relationships"><Relationship Id="rId3" Type="http://schemas.openxmlformats.org/officeDocument/2006/relationships/chartUserShapes" Target="../drawings/drawing87.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21.xml"/></Relationships>
</file>

<file path=ppt/charts/_rels/chart122.xml.rels><?xml version="1.0" encoding="UTF-8" standalone="yes"?>
<Relationships xmlns="http://schemas.openxmlformats.org/package/2006/relationships"><Relationship Id="rId3" Type="http://schemas.openxmlformats.org/officeDocument/2006/relationships/chartUserShapes" Target="../drawings/drawing88.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22.xml"/></Relationships>
</file>

<file path=ppt/charts/_rels/chart123.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23.xml"/></Relationships>
</file>

<file path=ppt/charts/_rels/chart124.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24.xml"/></Relationships>
</file>

<file path=ppt/charts/_rels/chart125.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25.xml"/></Relationships>
</file>

<file path=ppt/charts/_rels/chart126.xml.rels><?xml version="1.0" encoding="UTF-8" standalone="yes"?>
<Relationships xmlns="http://schemas.openxmlformats.org/package/2006/relationships"><Relationship Id="rId3" Type="http://schemas.openxmlformats.org/officeDocument/2006/relationships/chartUserShapes" Target="../drawings/drawing89.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26.xml"/></Relationships>
</file>

<file path=ppt/charts/_rels/chart127.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27.xml"/></Relationships>
</file>

<file path=ppt/charts/_rels/chart128.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28.xml"/></Relationships>
</file>

<file path=ppt/charts/_rels/chart129.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29.xml"/></Relationships>
</file>

<file path=ppt/charts/_rels/chart130.xml.rels><?xml version="1.0" encoding="UTF-8" standalone="yes"?>
<Relationships xmlns="http://schemas.openxmlformats.org/package/2006/relationships"><Relationship Id="rId1" Type="http://schemas.openxmlformats.org/officeDocument/2006/relationships/oleObject" Target="file:///\\server-1\SKDS\Diana_Kalnina\Projekti_2026\Iek&#353;lietu%20ministrija\Rez\Grafiki_IeM_2026.xlsx" TargetMode="External"/></Relationships>
</file>

<file path=ppt/charts/_rels/chart131.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30.xml"/></Relationships>
</file>

<file path=ppt/charts/_rels/chart132.xml.rels><?xml version="1.0" encoding="UTF-8" standalone="yes"?>
<Relationships xmlns="http://schemas.openxmlformats.org/package/2006/relationships"><Relationship Id="rId3" Type="http://schemas.openxmlformats.org/officeDocument/2006/relationships/chartUserShapes" Target="../drawings/drawing90.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31.xml"/></Relationships>
</file>

<file path=ppt/charts/_rels/chart133.xml.rels><?xml version="1.0" encoding="UTF-8" standalone="yes"?>
<Relationships xmlns="http://schemas.openxmlformats.org/package/2006/relationships"><Relationship Id="rId3" Type="http://schemas.openxmlformats.org/officeDocument/2006/relationships/chartUserShapes" Target="../drawings/drawing91.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32.xml"/></Relationships>
</file>

<file path=ppt/charts/_rels/chart134.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33.xml"/></Relationships>
</file>

<file path=ppt/charts/_rels/chart135.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34.xml"/></Relationships>
</file>

<file path=ppt/charts/_rels/chart136.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35.xml"/></Relationships>
</file>

<file path=ppt/charts/_rels/chart137.xml.rels><?xml version="1.0" encoding="UTF-8" standalone="yes"?>
<Relationships xmlns="http://schemas.openxmlformats.org/package/2006/relationships"><Relationship Id="rId3" Type="http://schemas.openxmlformats.org/officeDocument/2006/relationships/chartUserShapes" Target="../drawings/drawing92.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36.xml"/></Relationships>
</file>

<file path=ppt/charts/_rels/chart138.xml.rels><?xml version="1.0" encoding="UTF-8" standalone="yes"?>
<Relationships xmlns="http://schemas.openxmlformats.org/package/2006/relationships"><Relationship Id="rId3" Type="http://schemas.openxmlformats.org/officeDocument/2006/relationships/chartUserShapes" Target="../drawings/drawing93.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37.xml"/></Relationships>
</file>

<file path=ppt/charts/_rels/chart139.xml.rels><?xml version="1.0" encoding="UTF-8" standalone="yes"?>
<Relationships xmlns="http://schemas.openxmlformats.org/package/2006/relationships"><Relationship Id="rId3" Type="http://schemas.openxmlformats.org/officeDocument/2006/relationships/chartUserShapes" Target="../drawings/drawing94.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38.xml"/></Relationships>
</file>

<file path=ppt/charts/_rels/chart140.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39.xml"/></Relationships>
</file>

<file path=ppt/charts/_rels/chart141.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40.xml"/></Relationships>
</file>

<file path=ppt/charts/_rels/chart142.xml.rels><?xml version="1.0" encoding="UTF-8" standalone="yes"?>
<Relationships xmlns="http://schemas.openxmlformats.org/package/2006/relationships"><Relationship Id="rId3" Type="http://schemas.openxmlformats.org/officeDocument/2006/relationships/chartUserShapes" Target="../drawings/drawing95.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41.xml"/></Relationships>
</file>

<file path=ppt/charts/_rels/chart143.xml.rels><?xml version="1.0" encoding="UTF-8" standalone="yes"?>
<Relationships xmlns="http://schemas.openxmlformats.org/package/2006/relationships"><Relationship Id="rId3" Type="http://schemas.openxmlformats.org/officeDocument/2006/relationships/chartUserShapes" Target="../drawings/drawing96.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42.xml"/></Relationships>
</file>

<file path=ppt/charts/_rels/chart144.xml.rels><?xml version="1.0" encoding="UTF-8" standalone="yes"?>
<Relationships xmlns="http://schemas.openxmlformats.org/package/2006/relationships"><Relationship Id="rId3" Type="http://schemas.openxmlformats.org/officeDocument/2006/relationships/chartUserShapes" Target="../drawings/drawing97.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43.xml"/></Relationships>
</file>

<file path=ppt/charts/_rels/chart145.xml.rels><?xml version="1.0" encoding="UTF-8" standalone="yes"?>
<Relationships xmlns="http://schemas.openxmlformats.org/package/2006/relationships"><Relationship Id="rId3" Type="http://schemas.openxmlformats.org/officeDocument/2006/relationships/chartUserShapes" Target="../drawings/drawing98.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44.xml"/></Relationships>
</file>

<file path=ppt/charts/_rels/chart146.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45.xml"/></Relationships>
</file>

<file path=ppt/charts/_rels/chart147.xml.rels><?xml version="1.0" encoding="UTF-8" standalone="yes"?>
<Relationships xmlns="http://schemas.openxmlformats.org/package/2006/relationships"><Relationship Id="rId3" Type="http://schemas.openxmlformats.org/officeDocument/2006/relationships/chartUserShapes" Target="../drawings/drawing99.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46.xml"/></Relationships>
</file>

<file path=ppt/charts/_rels/chart148.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47.xml"/></Relationships>
</file>

<file path=ppt/charts/_rels/chart149.xml.rels><?xml version="1.0" encoding="UTF-8" standalone="yes"?>
<Relationships xmlns="http://schemas.openxmlformats.org/package/2006/relationships"><Relationship Id="rId3" Type="http://schemas.openxmlformats.org/officeDocument/2006/relationships/chartUserShapes" Target="../drawings/drawing100.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48.xml"/></Relationships>
</file>

<file path=ppt/charts/_rels/chart150.xml.rels><?xml version="1.0" encoding="UTF-8" standalone="yes"?>
<Relationships xmlns="http://schemas.openxmlformats.org/package/2006/relationships"><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49.xml"/></Relationships>
</file>

<file path=ppt/charts/_rels/chart151.xml.rels><?xml version="1.0" encoding="UTF-8" standalone="yes"?>
<Relationships xmlns="http://schemas.openxmlformats.org/package/2006/relationships"><Relationship Id="rId3" Type="http://schemas.openxmlformats.org/officeDocument/2006/relationships/chartUserShapes" Target="../drawings/drawing101.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50.xml"/></Relationships>
</file>

<file path=ppt/charts/_rels/chart152.xml.rels><?xml version="1.0" encoding="UTF-8" standalone="yes"?>
<Relationships xmlns="http://schemas.openxmlformats.org/package/2006/relationships"><Relationship Id="rId3" Type="http://schemas.openxmlformats.org/officeDocument/2006/relationships/chartUserShapes" Target="../drawings/drawing102.xml"/><Relationship Id="rId2" Type="http://schemas.openxmlformats.org/officeDocument/2006/relationships/oleObject" Target="file:///\\server-1\SKDS\Diana_Kalnina\Projekti_2026\Iek&#353;lietu%20ministrija\Rez\Grafiki_IeM_2026.xlsx" TargetMode="External"/><Relationship Id="rId1" Type="http://schemas.openxmlformats.org/officeDocument/2006/relationships/themeOverride" Target="../theme/themeOverride15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6546122739575591"/>
          <c:y val="4.193748794109086E-2"/>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47523763426633936"/>
          <c:y val="7.4408805977322259E-2"/>
          <c:w val="0.49365128018861182"/>
          <c:h val="0.90118883180496279"/>
        </c:manualLayout>
      </c:layout>
      <c:barChart>
        <c:barDir val="bar"/>
        <c:grouping val="stacked"/>
        <c:varyColors val="0"/>
        <c:ser>
          <c:idx val="0"/>
          <c:order val="0"/>
          <c:tx>
            <c:strRef>
              <c:f>Dati!$D$34</c:f>
              <c:strCache>
                <c:ptCount val="1"/>
                <c:pt idx="0">
                  <c:v>.</c:v>
                </c:pt>
              </c:strCache>
            </c:strRef>
          </c:tx>
          <c:spPr>
            <a:noFill/>
          </c:spPr>
          <c:invertIfNegative val="0"/>
          <c:dLbls>
            <c:delete val="1"/>
          </c:dLbls>
          <c:cat>
            <c:strRef>
              <c:f>Dati!$C$35:$C$58</c:f>
              <c:strCache>
                <c:ptCount val="2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strCache>
            </c:strRef>
          </c:cat>
          <c:val>
            <c:numRef>
              <c:f>Dati!$D$35:$D$58</c:f>
              <c:numCache>
                <c:formatCode>0</c:formatCode>
                <c:ptCount val="24"/>
                <c:pt idx="0">
                  <c:v>26.912857249908043</c:v>
                </c:pt>
                <c:pt idx="1">
                  <c:v>26.59769915032178</c:v>
                </c:pt>
                <c:pt idx="2">
                  <c:v>25.305768614072711</c:v>
                </c:pt>
                <c:pt idx="3">
                  <c:v>23.946861331501601</c:v>
                </c:pt>
                <c:pt idx="4">
                  <c:v>28.553545620435823</c:v>
                </c:pt>
                <c:pt idx="5">
                  <c:v>26.717215412782615</c:v>
                </c:pt>
                <c:pt idx="6">
                  <c:v>26.350533195624152</c:v>
                </c:pt>
                <c:pt idx="7">
                  <c:v>24.783175850032222</c:v>
                </c:pt>
                <c:pt idx="8">
                  <c:v>22.304786197872133</c:v>
                </c:pt>
                <c:pt idx="9">
                  <c:v>28.553545620435823</c:v>
                </c:pt>
                <c:pt idx="10">
                  <c:v>22.880443023154218</c:v>
                </c:pt>
                <c:pt idx="11">
                  <c:v>22.869899384681908</c:v>
                </c:pt>
                <c:pt idx="12">
                  <c:v>20.820827073652534</c:v>
                </c:pt>
                <c:pt idx="13">
                  <c:v>19.517741362625923</c:v>
                </c:pt>
                <c:pt idx="14">
                  <c:v>28.553545620435823</c:v>
                </c:pt>
                <c:pt idx="15">
                  <c:v>16.000235051009469</c:v>
                </c:pt>
                <c:pt idx="16">
                  <c:v>21.056072966893822</c:v>
                </c:pt>
                <c:pt idx="17">
                  <c:v>16.168961093735923</c:v>
                </c:pt>
                <c:pt idx="18">
                  <c:v>18.193320253126991</c:v>
                </c:pt>
                <c:pt idx="19">
                  <c:v>28.553545620435823</c:v>
                </c:pt>
                <c:pt idx="20">
                  <c:v>12.974381700646864</c:v>
                </c:pt>
                <c:pt idx="21">
                  <c:v>8.3236920502842935</c:v>
                </c:pt>
                <c:pt idx="22">
                  <c:v>9.9238755316423237</c:v>
                </c:pt>
                <c:pt idx="23">
                  <c:v>5</c:v>
                </c:pt>
              </c:numCache>
            </c:numRef>
          </c:val>
          <c:extLst>
            <c:ext xmlns:c16="http://schemas.microsoft.com/office/drawing/2014/chart" uri="{C3380CC4-5D6E-409C-BE32-E72D297353CC}">
              <c16:uniqueId val="{00000000-C1FA-410A-A6E6-84B840E42E13}"/>
            </c:ext>
          </c:extLst>
        </c:ser>
        <c:ser>
          <c:idx val="1"/>
          <c:order val="1"/>
          <c:tx>
            <c:strRef>
              <c:f>Dati!$E$34</c:f>
              <c:strCache>
                <c:ptCount val="1"/>
                <c:pt idx="0">
                  <c:v>Kopumā nē</c:v>
                </c:pt>
              </c:strCache>
            </c:strRef>
          </c:tx>
          <c:spPr>
            <a:solidFill>
              <a:srgbClr val="CF9D6B"/>
            </a:solidFill>
          </c:spPr>
          <c:invertIfNegative val="0"/>
          <c:dLbls>
            <c:dLbl>
              <c:idx val="0"/>
              <c:tx>
                <c:rich>
                  <a:bodyPr/>
                  <a:lstStyle/>
                  <a:p>
                    <a:r>
                      <a:rPr lang="en-US" dirty="0"/>
                      <a:t>1</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C1FA-410A-A6E6-84B840E42E13}"/>
                </c:ext>
              </c:extLst>
            </c:dLbl>
            <c:dLbl>
              <c:idx val="1"/>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1FA-410A-A6E6-84B840E42E13}"/>
                </c:ext>
              </c:extLst>
            </c:dLbl>
            <c:dLbl>
              <c:idx val="2"/>
              <c:tx>
                <c:rich>
                  <a:bodyPr/>
                  <a:lstStyle/>
                  <a:p>
                    <a:fld id="{D8A5919D-C9C1-44AA-B2A6-1BA8EC019A24}" type="VALUE">
                      <a:rPr lang="en-US">
                        <a:solidFill>
                          <a:sysClr val="windowText" lastClr="000000"/>
                        </a:solidFill>
                      </a:rPr>
                      <a:pPr/>
                      <a:t>[VALUE]</a:t>
                    </a:fld>
                    <a:endParaRPr lang="lv-LV"/>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C1FA-410A-A6E6-84B840E42E13}"/>
                </c:ext>
              </c:extLst>
            </c:dLbl>
            <c:dLbl>
              <c:idx val="5"/>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1FA-410A-A6E6-84B840E42E13}"/>
                </c:ext>
              </c:extLst>
            </c:dLbl>
            <c:dLbl>
              <c:idx val="6"/>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1FA-410A-A6E6-84B840E42E13}"/>
                </c:ext>
              </c:extLst>
            </c:dLbl>
            <c:dLbl>
              <c:idx val="7"/>
              <c:tx>
                <c:rich>
                  <a:bodyPr/>
                  <a:lstStyle/>
                  <a:p>
                    <a:fld id="{21435584-AF92-48C2-9672-10E16E24BA05}" type="VALUE">
                      <a:rPr lang="en-US">
                        <a:solidFill>
                          <a:sysClr val="windowText" lastClr="000000"/>
                        </a:solidFill>
                      </a:rPr>
                      <a:pPr/>
                      <a:t>[VALUE]</a:t>
                    </a:fld>
                    <a:endParaRPr lang="lv-LV"/>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C1FA-410A-A6E6-84B840E42E13}"/>
                </c:ext>
              </c:extLst>
            </c:dLbl>
            <c:dLbl>
              <c:idx val="12"/>
              <c:tx>
                <c:rich>
                  <a:bodyPr/>
                  <a:lstStyle/>
                  <a:p>
                    <a:fld id="{AD704546-FE04-41B0-82A1-6E05AE872B5B}" type="VALUE">
                      <a:rPr lang="en-US">
                        <a:solidFill>
                          <a:sysClr val="windowText" lastClr="000000"/>
                        </a:solidFill>
                      </a:rPr>
                      <a:pPr/>
                      <a:t>[VALUE]</a:t>
                    </a:fld>
                    <a:endParaRPr lang="lv-LV"/>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C1FA-410A-A6E6-84B840E42E13}"/>
                </c:ext>
              </c:extLst>
            </c:dLbl>
            <c:dLbl>
              <c:idx val="13"/>
              <c:tx>
                <c:rich>
                  <a:bodyPr/>
                  <a:lstStyle/>
                  <a:p>
                    <a:fld id="{7B39FC13-CBDF-4ED8-AA12-5C32F43A54AD}" type="VALUE">
                      <a:rPr lang="en-US">
                        <a:solidFill>
                          <a:sysClr val="windowText" lastClr="000000"/>
                        </a:solidFill>
                      </a:rPr>
                      <a:pPr/>
                      <a:t>[VALUE]</a:t>
                    </a:fld>
                    <a:endParaRPr lang="lv-LV"/>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C1FA-410A-A6E6-84B840E42E13}"/>
                </c:ext>
              </c:extLst>
            </c:dLbl>
            <c:dLbl>
              <c:idx val="15"/>
              <c:tx>
                <c:rich>
                  <a:bodyPr/>
                  <a:lstStyle/>
                  <a:p>
                    <a:r>
                      <a:rPr lang="en-US" dirty="0"/>
                      <a:t>12</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1FA-410A-A6E6-84B840E42E13}"/>
                </c:ext>
              </c:extLst>
            </c:dLbl>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Dati!$C$35:$C$58</c:f>
              <c:strCache>
                <c:ptCount val="2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strCache>
            </c:strRef>
          </c:cat>
          <c:val>
            <c:numRef>
              <c:f>Dati!$E$35:$E$58</c:f>
              <c:numCache>
                <c:formatCode>0</c:formatCode>
                <c:ptCount val="24"/>
                <c:pt idx="0">
                  <c:v>1.6406883705277802</c:v>
                </c:pt>
                <c:pt idx="1">
                  <c:v>1.9558464701140414</c:v>
                </c:pt>
                <c:pt idx="2">
                  <c:v>3.2477770063631102</c:v>
                </c:pt>
                <c:pt idx="3">
                  <c:v>4.606684288934221</c:v>
                </c:pt>
                <c:pt idx="5">
                  <c:v>1.8363302076532102</c:v>
                </c:pt>
                <c:pt idx="6">
                  <c:v>2.2030124248116727</c:v>
                </c:pt>
                <c:pt idx="7">
                  <c:v>3.7703697704036001</c:v>
                </c:pt>
                <c:pt idx="8">
                  <c:v>6.2487594225636922</c:v>
                </c:pt>
                <c:pt idx="10">
                  <c:v>5.6731025972816047</c:v>
                </c:pt>
                <c:pt idx="11">
                  <c:v>5.6836462357539173</c:v>
                </c:pt>
                <c:pt idx="12">
                  <c:v>7.73271854678329</c:v>
                </c:pt>
                <c:pt idx="13">
                  <c:v>9.0358042578099003</c:v>
                </c:pt>
                <c:pt idx="15">
                  <c:v>12.553310569426356</c:v>
                </c:pt>
                <c:pt idx="16">
                  <c:v>7.497472653542002</c:v>
                </c:pt>
                <c:pt idx="17">
                  <c:v>12.3845845266999</c:v>
                </c:pt>
                <c:pt idx="18">
                  <c:v>10.36022536730883</c:v>
                </c:pt>
                <c:pt idx="20">
                  <c:v>15.579163919788959</c:v>
                </c:pt>
                <c:pt idx="21">
                  <c:v>20.22985357015153</c:v>
                </c:pt>
                <c:pt idx="22">
                  <c:v>18.6296700887935</c:v>
                </c:pt>
                <c:pt idx="23">
                  <c:v>23.553545620435823</c:v>
                </c:pt>
              </c:numCache>
            </c:numRef>
          </c:val>
          <c:extLst>
            <c:ext xmlns:c16="http://schemas.microsoft.com/office/drawing/2014/chart" uri="{C3380CC4-5D6E-409C-BE32-E72D297353CC}">
              <c16:uniqueId val="{0000000A-C1FA-410A-A6E6-84B840E42E13}"/>
            </c:ext>
          </c:extLst>
        </c:ser>
        <c:ser>
          <c:idx val="2"/>
          <c:order val="2"/>
          <c:tx>
            <c:strRef>
              <c:f>Dati!$F$34</c:f>
              <c:strCache>
                <c:ptCount val="1"/>
                <c:pt idx="0">
                  <c:v>Kopumā jā</c:v>
                </c:pt>
              </c:strCache>
            </c:strRef>
          </c:tx>
          <c:spPr>
            <a:solidFill>
              <a:srgbClr val="93B7A2"/>
            </a:solidFill>
          </c:spPr>
          <c:invertIfNegative val="0"/>
          <c:dLbls>
            <c:dLbl>
              <c:idx val="2"/>
              <c:tx>
                <c:rich>
                  <a:bodyPr/>
                  <a:lstStyle/>
                  <a:p>
                    <a:fld id="{8E0185CA-29D2-4B6F-A88A-829D5C1177E0}" type="VALUE">
                      <a:rPr lang="en-US">
                        <a:solidFill>
                          <a:sysClr val="windowText" lastClr="000000"/>
                        </a:solidFill>
                      </a:rPr>
                      <a:pPr/>
                      <a:t>[VALUE]</a:t>
                    </a:fld>
                    <a:endParaRPr lang="lv-LV"/>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C1FA-410A-A6E6-84B840E42E13}"/>
                </c:ext>
              </c:extLst>
            </c:dLbl>
            <c:dLbl>
              <c:idx val="3"/>
              <c:tx>
                <c:rich>
                  <a:bodyPr/>
                  <a:lstStyle/>
                  <a:p>
                    <a:fld id="{F3354109-44FA-48B3-9173-C50E8FF4C31E}" type="VALUE">
                      <a:rPr lang="en-US">
                        <a:solidFill>
                          <a:sysClr val="windowText" lastClr="000000"/>
                        </a:solidFill>
                      </a:rPr>
                      <a:pPr/>
                      <a:t>[VALUE]</a:t>
                    </a:fld>
                    <a:endParaRPr lang="lv-LV"/>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C1FA-410A-A6E6-84B840E42E13}"/>
                </c:ext>
              </c:extLst>
            </c:dLbl>
            <c:dLbl>
              <c:idx val="5"/>
              <c:tx>
                <c:rich>
                  <a:bodyPr/>
                  <a:lstStyle/>
                  <a:p>
                    <a:r>
                      <a:rPr lang="en-US" dirty="0"/>
                      <a:t>97</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C1FA-410A-A6E6-84B840E42E13}"/>
                </c:ext>
              </c:extLst>
            </c:dLbl>
            <c:dLbl>
              <c:idx val="7"/>
              <c:tx>
                <c:rich>
                  <a:bodyPr/>
                  <a:lstStyle/>
                  <a:p>
                    <a:fld id="{6A717F89-786E-467C-AD1D-6A5FD2E5E609}" type="VALUE">
                      <a:rPr lang="en-US">
                        <a:solidFill>
                          <a:sysClr val="windowText" lastClr="000000"/>
                        </a:solidFill>
                      </a:rPr>
                      <a:pPr/>
                      <a:t>[VALUE]</a:t>
                    </a:fld>
                    <a:endParaRPr lang="lv-LV"/>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E-C1FA-410A-A6E6-84B840E42E13}"/>
                </c:ext>
              </c:extLst>
            </c:dLbl>
            <c:dLbl>
              <c:idx val="8"/>
              <c:tx>
                <c:rich>
                  <a:bodyPr/>
                  <a:lstStyle/>
                  <a:p>
                    <a:fld id="{5C954919-EF9F-4D62-9F4A-8FD4E1E755FA}" type="VALUE">
                      <a:rPr lang="en-US">
                        <a:solidFill>
                          <a:sysClr val="windowText" lastClr="000000"/>
                        </a:solidFill>
                      </a:rPr>
                      <a:pPr/>
                      <a:t>[VALUE]</a:t>
                    </a:fld>
                    <a:endParaRPr lang="lv-LV"/>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C1FA-410A-A6E6-84B840E42E13}"/>
                </c:ext>
              </c:extLst>
            </c:dLbl>
            <c:dLbl>
              <c:idx val="12"/>
              <c:tx>
                <c:rich>
                  <a:bodyPr/>
                  <a:lstStyle/>
                  <a:p>
                    <a:fld id="{7B0208D5-1D2A-45D8-9304-300CFACE7F57}" type="VALUE">
                      <a:rPr lang="en-US">
                        <a:solidFill>
                          <a:sysClr val="windowText" lastClr="000000"/>
                        </a:solidFill>
                      </a:rPr>
                      <a:pPr/>
                      <a:t>[VALUE]</a:t>
                    </a:fld>
                    <a:endParaRPr lang="lv-LV"/>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0-C1FA-410A-A6E6-84B840E42E13}"/>
                </c:ext>
              </c:extLst>
            </c:dLbl>
            <c:dLbl>
              <c:idx val="13"/>
              <c:tx>
                <c:rich>
                  <a:bodyPr/>
                  <a:lstStyle/>
                  <a:p>
                    <a:fld id="{E7E988C3-2708-4726-B98C-AF01474BDCEB}" type="VALUE">
                      <a:rPr lang="en-US">
                        <a:solidFill>
                          <a:sysClr val="windowText" lastClr="000000"/>
                        </a:solidFill>
                      </a:rPr>
                      <a:pPr/>
                      <a:t>[VALUE]</a:t>
                    </a:fld>
                    <a:endParaRPr lang="lv-LV"/>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C1FA-410A-A6E6-84B840E42E13}"/>
                </c:ext>
              </c:extLst>
            </c:dLbl>
            <c:dLbl>
              <c:idx val="15"/>
              <c:tx>
                <c:rich>
                  <a:bodyPr/>
                  <a:lstStyle/>
                  <a:p>
                    <a:r>
                      <a:rPr lang="en-US" dirty="0"/>
                      <a:t>85</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2-C1FA-410A-A6E6-84B840E42E13}"/>
                </c:ext>
              </c:extLst>
            </c:dLbl>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Dati!$C$35:$C$58</c:f>
              <c:strCache>
                <c:ptCount val="2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strCache>
            </c:strRef>
          </c:cat>
          <c:val>
            <c:numRef>
              <c:f>Dati!$F$35:$F$58</c:f>
              <c:numCache>
                <c:formatCode>0</c:formatCode>
                <c:ptCount val="24"/>
                <c:pt idx="0">
                  <c:v>97.9987681245928</c:v>
                </c:pt>
                <c:pt idx="1">
                  <c:v>97.343471892730307</c:v>
                </c:pt>
                <c:pt idx="2">
                  <c:v>95.735179064941804</c:v>
                </c:pt>
                <c:pt idx="3">
                  <c:v>94.505974839187928</c:v>
                </c:pt>
                <c:pt idx="5">
                  <c:v>97.661363642188306</c:v>
                </c:pt>
                <c:pt idx="6">
                  <c:v>97.077689896301621</c:v>
                </c:pt>
                <c:pt idx="7">
                  <c:v>94.847403936810693</c:v>
                </c:pt>
                <c:pt idx="8">
                  <c:v>93.126944938157052</c:v>
                </c:pt>
                <c:pt idx="10">
                  <c:v>92.886008993467371</c:v>
                </c:pt>
                <c:pt idx="11">
                  <c:v>92.684565398743885</c:v>
                </c:pt>
                <c:pt idx="12">
                  <c:v>90.8616716792435</c:v>
                </c:pt>
                <c:pt idx="13">
                  <c:v>88.614181792236764</c:v>
                </c:pt>
                <c:pt idx="15">
                  <c:v>85.604600698456736</c:v>
                </c:pt>
                <c:pt idx="16">
                  <c:v>90.778569984479731</c:v>
                </c:pt>
                <c:pt idx="17">
                  <c:v>84.531288665266601</c:v>
                </c:pt>
                <c:pt idx="18">
                  <c:v>86.544161950749967</c:v>
                </c:pt>
                <c:pt idx="20">
                  <c:v>81.970950748440785</c:v>
                </c:pt>
                <c:pt idx="21">
                  <c:v>76.69758320141959</c:v>
                </c:pt>
                <c:pt idx="22">
                  <c:v>78.814613725405295</c:v>
                </c:pt>
                <c:pt idx="23">
                  <c:v>72.794895968881505</c:v>
                </c:pt>
              </c:numCache>
            </c:numRef>
          </c:val>
          <c:extLst>
            <c:ext xmlns:c16="http://schemas.microsoft.com/office/drawing/2014/chart" uri="{C3380CC4-5D6E-409C-BE32-E72D297353CC}">
              <c16:uniqueId val="{00000013-C1FA-410A-A6E6-84B840E42E13}"/>
            </c:ext>
          </c:extLst>
        </c:ser>
        <c:ser>
          <c:idx val="3"/>
          <c:order val="3"/>
          <c:tx>
            <c:strRef>
              <c:f>Dati!$G$34</c:f>
              <c:strCache>
                <c:ptCount val="1"/>
                <c:pt idx="0">
                  <c:v>.</c:v>
                </c:pt>
              </c:strCache>
            </c:strRef>
          </c:tx>
          <c:spPr>
            <a:noFill/>
          </c:spPr>
          <c:invertIfNegative val="0"/>
          <c:dLbls>
            <c:delete val="1"/>
          </c:dLbls>
          <c:cat>
            <c:strRef>
              <c:f>Dati!$C$35:$C$58</c:f>
              <c:strCache>
                <c:ptCount val="2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strCache>
            </c:strRef>
          </c:cat>
          <c:val>
            <c:numRef>
              <c:f>Dati!$G$35:$G$58</c:f>
              <c:numCache>
                <c:formatCode>0</c:formatCode>
                <c:ptCount val="24"/>
                <c:pt idx="0">
                  <c:v>10</c:v>
                </c:pt>
                <c:pt idx="1">
                  <c:v>10.655296231862494</c:v>
                </c:pt>
                <c:pt idx="2">
                  <c:v>12.263589059650997</c:v>
                </c:pt>
                <c:pt idx="3">
                  <c:v>13.492793285404872</c:v>
                </c:pt>
                <c:pt idx="4">
                  <c:v>107.9987681245928</c:v>
                </c:pt>
                <c:pt idx="5">
                  <c:v>10.337404482404494</c:v>
                </c:pt>
                <c:pt idx="6">
                  <c:v>10.921078228291179</c:v>
                </c:pt>
                <c:pt idx="7">
                  <c:v>13.151364187782107</c:v>
                </c:pt>
                <c:pt idx="8">
                  <c:v>14.871823186435748</c:v>
                </c:pt>
                <c:pt idx="9">
                  <c:v>107.9987681245928</c:v>
                </c:pt>
                <c:pt idx="10">
                  <c:v>15.112759131125429</c:v>
                </c:pt>
                <c:pt idx="11">
                  <c:v>15.314202725848915</c:v>
                </c:pt>
                <c:pt idx="12">
                  <c:v>17.1370964453493</c:v>
                </c:pt>
                <c:pt idx="13">
                  <c:v>19.384586332356037</c:v>
                </c:pt>
                <c:pt idx="14">
                  <c:v>107.9987681245928</c:v>
                </c:pt>
                <c:pt idx="15">
                  <c:v>22.394167426136065</c:v>
                </c:pt>
                <c:pt idx="16">
                  <c:v>17.220198140113069</c:v>
                </c:pt>
                <c:pt idx="17">
                  <c:v>23.467479459326199</c:v>
                </c:pt>
                <c:pt idx="18">
                  <c:v>21.454606173842834</c:v>
                </c:pt>
                <c:pt idx="19">
                  <c:v>107.9987681245928</c:v>
                </c:pt>
                <c:pt idx="20">
                  <c:v>26.027817376152015</c:v>
                </c:pt>
                <c:pt idx="21">
                  <c:v>31.30118492317321</c:v>
                </c:pt>
                <c:pt idx="22">
                  <c:v>29.184154399187506</c:v>
                </c:pt>
                <c:pt idx="23">
                  <c:v>35.203872155711295</c:v>
                </c:pt>
              </c:numCache>
            </c:numRef>
          </c:val>
          <c:extLst>
            <c:ext xmlns:c16="http://schemas.microsoft.com/office/drawing/2014/chart" uri="{C3380CC4-5D6E-409C-BE32-E72D297353CC}">
              <c16:uniqueId val="{00000014-C1FA-410A-A6E6-84B840E42E13}"/>
            </c:ext>
          </c:extLst>
        </c:ser>
        <c:ser>
          <c:idx val="4"/>
          <c:order val="4"/>
          <c:tx>
            <c:strRef>
              <c:f>Dati!$H$34</c:f>
              <c:strCache>
                <c:ptCount val="1"/>
                <c:pt idx="0">
                  <c:v>Grūti pateikt</c:v>
                </c:pt>
              </c:strCache>
            </c:strRef>
          </c:tx>
          <c:spPr>
            <a:solidFill>
              <a:sysClr val="window" lastClr="FFFFFF">
                <a:lumMod val="75000"/>
              </a:sysClr>
            </a:solidFill>
          </c:spPr>
          <c:invertIfNegative val="0"/>
          <c:dLbls>
            <c:dLbl>
              <c:idx val="2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C1FA-410A-A6E6-84B840E42E13}"/>
                </c:ext>
              </c:extLst>
            </c:dLbl>
            <c:spPr>
              <a:noFill/>
              <a:ln>
                <a:noFill/>
              </a:ln>
              <a:effectLst/>
            </c:spPr>
            <c:txPr>
              <a:bodyPr wrap="square" lIns="38100" tIns="19050" rIns="38100" bIns="19050" anchor="ctr">
                <a:spAutoFit/>
              </a:bodyPr>
              <a:lstStyle/>
              <a:p>
                <a:pPr>
                  <a:defRPr sz="10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Dati!$C$35:$C$58</c:f>
              <c:strCache>
                <c:ptCount val="2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strCache>
            </c:strRef>
          </c:cat>
          <c:val>
            <c:numRef>
              <c:f>Dati!$H$35:$H$58</c:f>
              <c:numCache>
                <c:formatCode>0</c:formatCode>
                <c:ptCount val="24"/>
                <c:pt idx="0" formatCode="0.0">
                  <c:v>0.36054350487940429</c:v>
                </c:pt>
                <c:pt idx="1">
                  <c:v>0.70068163715563192</c:v>
                </c:pt>
                <c:pt idx="2">
                  <c:v>1.0170439286950701</c:v>
                </c:pt>
                <c:pt idx="3">
                  <c:v>0.88734087187787059</c:v>
                </c:pt>
                <c:pt idx="5">
                  <c:v>0.50230615015847468</c:v>
                </c:pt>
                <c:pt idx="6">
                  <c:v>0.71929767888668261</c:v>
                </c:pt>
                <c:pt idx="7">
                  <c:v>1.3822262927857401</c:v>
                </c:pt>
                <c:pt idx="8">
                  <c:v>0.62429563927930898</c:v>
                </c:pt>
                <c:pt idx="10">
                  <c:v>1.4408884092510879</c:v>
                </c:pt>
                <c:pt idx="11">
                  <c:v>1.6317883655022054</c:v>
                </c:pt>
                <c:pt idx="12">
                  <c:v>1.4056097739731701</c:v>
                </c:pt>
                <c:pt idx="13">
                  <c:v>2</c:v>
                </c:pt>
                <c:pt idx="15">
                  <c:v>1.842088732117011</c:v>
                </c:pt>
                <c:pt idx="16">
                  <c:v>1.7239573619782607</c:v>
                </c:pt>
                <c:pt idx="17">
                  <c:v>3.0841268080334698</c:v>
                </c:pt>
                <c:pt idx="18">
                  <c:v>3.095612681941311</c:v>
                </c:pt>
                <c:pt idx="20">
                  <c:v>2.449885331770373</c:v>
                </c:pt>
                <c:pt idx="21">
                  <c:v>3.07256322842888</c:v>
                </c:pt>
                <c:pt idx="22">
                  <c:v>2.5557161858011899</c:v>
                </c:pt>
                <c:pt idx="23">
                  <c:v>3.6515584106827008</c:v>
                </c:pt>
              </c:numCache>
            </c:numRef>
          </c:val>
          <c:extLst>
            <c:ext xmlns:c16="http://schemas.microsoft.com/office/drawing/2014/chart" uri="{C3380CC4-5D6E-409C-BE32-E72D297353CC}">
              <c16:uniqueId val="{0000001A-C1FA-410A-A6E6-84B840E42E13}"/>
            </c:ext>
          </c:extLst>
        </c:ser>
        <c:dLbls>
          <c:dLblPos val="ctr"/>
          <c:showLegendKey val="0"/>
          <c:showVal val="1"/>
          <c:showCatName val="0"/>
          <c:showSerName val="0"/>
          <c:showPercent val="0"/>
          <c:showBubbleSize val="0"/>
        </c:dLbls>
        <c:gapWidth val="20"/>
        <c:overlap val="100"/>
        <c:axId val="508762504"/>
        <c:axId val="508772696"/>
      </c:barChart>
      <c:catAx>
        <c:axId val="508762504"/>
        <c:scaling>
          <c:orientation val="maxMin"/>
        </c:scaling>
        <c:delete val="0"/>
        <c:axPos val="l"/>
        <c:numFmt formatCode="General" sourceLinked="1"/>
        <c:majorTickMark val="in"/>
        <c:minorTickMark val="none"/>
        <c:tickLblPos val="none"/>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508772696"/>
        <c:crossesAt val="28.6"/>
        <c:auto val="1"/>
        <c:lblAlgn val="ctr"/>
        <c:lblOffset val="100"/>
        <c:tickLblSkip val="1"/>
        <c:tickMarkSkip val="1"/>
        <c:noMultiLvlLbl val="0"/>
      </c:catAx>
      <c:valAx>
        <c:axId val="508772696"/>
        <c:scaling>
          <c:orientation val="minMax"/>
          <c:min val="0"/>
        </c:scaling>
        <c:delete val="1"/>
        <c:axPos val="t"/>
        <c:numFmt formatCode="0" sourceLinked="1"/>
        <c:majorTickMark val="out"/>
        <c:minorTickMark val="none"/>
        <c:tickLblPos val="nextTo"/>
        <c:crossAx val="508762504"/>
        <c:crosses val="autoZero"/>
        <c:crossBetween val="between"/>
        <c:majorUnit val="25"/>
      </c:valAx>
      <c:spPr>
        <a:noFill/>
        <a:ln w="3175">
          <a:noFill/>
          <a:prstDash val="solid"/>
        </a:ln>
      </c:spPr>
    </c:plotArea>
    <c:legend>
      <c:legendPos val="t"/>
      <c:legendEntry>
        <c:idx val="0"/>
        <c:delete val="1"/>
      </c:legendEntry>
      <c:legendEntry>
        <c:idx val="3"/>
        <c:delete val="1"/>
      </c:legendEntry>
      <c:layout>
        <c:manualLayout>
          <c:xMode val="edge"/>
          <c:yMode val="edge"/>
          <c:x val="0.39881750477502026"/>
          <c:y val="1.1419213158588798E-2"/>
          <c:w val="0.60118249522497968"/>
          <c:h val="4.1861866668351476E-2"/>
        </c:manualLayout>
      </c:layout>
      <c:overlay val="0"/>
      <c:txPr>
        <a:bodyPr/>
        <a:lstStyle/>
        <a:p>
          <a:pPr>
            <a:defRPr sz="1000" b="1"/>
          </a:pPr>
          <a:endParaRPr lang="lv-LV"/>
        </a:p>
      </c:txPr>
    </c:legend>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6886540096493057"/>
          <c:y val="4.3268905856024109E-2"/>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4710722604724889"/>
          <c:y val="7.6090553553900986E-2"/>
          <c:w val="0.49633508162299722"/>
          <c:h val="0.9050060558755687"/>
        </c:manualLayout>
      </c:layout>
      <c:barChart>
        <c:barDir val="bar"/>
        <c:grouping val="stacked"/>
        <c:varyColors val="0"/>
        <c:ser>
          <c:idx val="0"/>
          <c:order val="0"/>
          <c:tx>
            <c:strRef>
              <c:f>Dati!$D$6</c:f>
              <c:strCache>
                <c:ptCount val="1"/>
                <c:pt idx="0">
                  <c:v>.</c:v>
                </c:pt>
              </c:strCache>
            </c:strRef>
          </c:tx>
          <c:spPr>
            <a:noFill/>
          </c:spPr>
          <c:invertIfNegative val="0"/>
          <c:dLbls>
            <c:delete val="1"/>
          </c:dLbls>
          <c:cat>
            <c:strRef>
              <c:f>Dati!$C$7:$C$30</c:f>
              <c:strCache>
                <c:ptCount val="2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strCache>
            </c:strRef>
          </c:cat>
          <c:val>
            <c:numRef>
              <c:f>Dati!$D$7:$D$30</c:f>
              <c:numCache>
                <c:formatCode>0</c:formatCode>
                <c:ptCount val="24"/>
                <c:pt idx="0">
                  <c:v>26.912857249908058</c:v>
                </c:pt>
                <c:pt idx="1">
                  <c:v>26.597699150321795</c:v>
                </c:pt>
                <c:pt idx="2">
                  <c:v>25.305768614072729</c:v>
                </c:pt>
                <c:pt idx="3">
                  <c:v>23.946861331501616</c:v>
                </c:pt>
                <c:pt idx="4">
                  <c:v>28.553545620435838</c:v>
                </c:pt>
                <c:pt idx="5">
                  <c:v>26.717215412782629</c:v>
                </c:pt>
                <c:pt idx="6">
                  <c:v>26.350533195624166</c:v>
                </c:pt>
                <c:pt idx="7">
                  <c:v>24.783175850032244</c:v>
                </c:pt>
                <c:pt idx="8">
                  <c:v>22.797276926885822</c:v>
                </c:pt>
                <c:pt idx="9">
                  <c:v>28.553545620435838</c:v>
                </c:pt>
                <c:pt idx="10">
                  <c:v>22.880443023154232</c:v>
                </c:pt>
                <c:pt idx="11">
                  <c:v>22.869899384681922</c:v>
                </c:pt>
                <c:pt idx="12">
                  <c:v>20.820827073652548</c:v>
                </c:pt>
                <c:pt idx="13">
                  <c:v>19.517741362625941</c:v>
                </c:pt>
                <c:pt idx="14">
                  <c:v>28.553545620435838</c:v>
                </c:pt>
                <c:pt idx="15">
                  <c:v>16.000235051009483</c:v>
                </c:pt>
                <c:pt idx="16">
                  <c:v>21.056072966893836</c:v>
                </c:pt>
                <c:pt idx="17">
                  <c:v>16.168961093735966</c:v>
                </c:pt>
                <c:pt idx="18">
                  <c:v>18.193320253127009</c:v>
                </c:pt>
                <c:pt idx="19">
                  <c:v>28.553545620435838</c:v>
                </c:pt>
                <c:pt idx="20">
                  <c:v>12.974381700646878</c:v>
                </c:pt>
                <c:pt idx="21">
                  <c:v>8.3236920502842935</c:v>
                </c:pt>
                <c:pt idx="22">
                  <c:v>9.9238755316423664</c:v>
                </c:pt>
                <c:pt idx="23">
                  <c:v>5</c:v>
                </c:pt>
              </c:numCache>
            </c:numRef>
          </c:val>
          <c:extLst>
            <c:ext xmlns:c16="http://schemas.microsoft.com/office/drawing/2014/chart" uri="{C3380CC4-5D6E-409C-BE32-E72D297353CC}">
              <c16:uniqueId val="{00000000-1EB9-4C68-87DA-0C89AB38B97C}"/>
            </c:ext>
          </c:extLst>
        </c:ser>
        <c:ser>
          <c:idx val="1"/>
          <c:order val="1"/>
          <c:tx>
            <c:strRef>
              <c:f>Dati!$E$6</c:f>
              <c:strCache>
                <c:ptCount val="1"/>
                <c:pt idx="0">
                  <c:v>Nē</c:v>
                </c:pt>
              </c:strCache>
            </c:strRef>
          </c:tx>
          <c:spPr>
            <a:solidFill>
              <a:srgbClr val="996633"/>
            </a:solidFill>
          </c:spPr>
          <c:invertIfNegative val="0"/>
          <c:dLbls>
            <c:dLbl>
              <c:idx val="2"/>
              <c:tx>
                <c:rich>
                  <a:bodyPr/>
                  <a:lstStyle/>
                  <a:p>
                    <a:fld id="{49F86DB0-5455-4210-8128-883CA9B2BE52}" type="VALUE">
                      <a:rPr lang="en-US">
                        <a:solidFill>
                          <a:sysClr val="windowText" lastClr="000000"/>
                        </a:solidFill>
                      </a:rPr>
                      <a:pPr/>
                      <a:t>[VALUE]</a:t>
                    </a:fld>
                    <a:endParaRPr lang="lv-LV"/>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EB9-4C68-87DA-0C89AB38B97C}"/>
                </c:ext>
              </c:extLst>
            </c:dLbl>
            <c:dLbl>
              <c:idx val="3"/>
              <c:tx>
                <c:rich>
                  <a:bodyPr/>
                  <a:lstStyle/>
                  <a:p>
                    <a:fld id="{49F86DB0-5455-4210-8128-883CA9B2BE52}" type="VALUE">
                      <a:rPr lang="en-US">
                        <a:solidFill>
                          <a:sysClr val="windowText" lastClr="000000"/>
                        </a:solidFill>
                      </a:rPr>
                      <a:pPr/>
                      <a:t>[VALUE]</a:t>
                    </a:fld>
                    <a:endParaRPr lang="lv-LV"/>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1EB9-4C68-87DA-0C89AB38B97C}"/>
                </c:ext>
              </c:extLst>
            </c:dLbl>
            <c:dLbl>
              <c:idx val="4"/>
              <c:tx>
                <c:rich>
                  <a:bodyPr/>
                  <a:lstStyle/>
                  <a:p>
                    <a:fld id="{49F86DB0-5455-4210-8128-883CA9B2BE52}" type="VALUE">
                      <a:rPr lang="en-US">
                        <a:solidFill>
                          <a:sysClr val="windowText" lastClr="000000"/>
                        </a:solidFill>
                      </a:rPr>
                      <a:pPr/>
                      <a:t>[VALUE]</a:t>
                    </a:fld>
                    <a:endParaRPr lang="lv-LV"/>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EB9-4C68-87DA-0C89AB38B97C}"/>
                </c:ext>
              </c:extLst>
            </c:dLbl>
            <c:dLbl>
              <c:idx val="7"/>
              <c:tx>
                <c:rich>
                  <a:bodyPr/>
                  <a:lstStyle/>
                  <a:p>
                    <a:fld id="{49F86DB0-5455-4210-8128-883CA9B2BE52}" type="VALUE">
                      <a:rPr lang="en-US">
                        <a:solidFill>
                          <a:sysClr val="windowText" lastClr="000000"/>
                        </a:solidFill>
                      </a:rPr>
                      <a:pPr/>
                      <a:t>[VALUE]</a:t>
                    </a:fld>
                    <a:endParaRPr lang="lv-LV"/>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1EB9-4C68-87DA-0C89AB38B97C}"/>
                </c:ext>
              </c:extLst>
            </c:dLbl>
            <c:dLbl>
              <c:idx val="8"/>
              <c:tx>
                <c:rich>
                  <a:bodyPr/>
                  <a:lstStyle/>
                  <a:p>
                    <a:fld id="{49F86DB0-5455-4210-8128-883CA9B2BE52}" type="VALUE">
                      <a:rPr lang="en-US">
                        <a:solidFill>
                          <a:sysClr val="windowText" lastClr="000000"/>
                        </a:solidFill>
                      </a:rPr>
                      <a:pPr/>
                      <a:t>[VALUE]</a:t>
                    </a:fld>
                    <a:endParaRPr lang="lv-LV"/>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1EB9-4C68-87DA-0C89AB38B97C}"/>
                </c:ext>
              </c:extLst>
            </c:dLbl>
            <c:dLbl>
              <c:idx val="9"/>
              <c:tx>
                <c:rich>
                  <a:bodyPr/>
                  <a:lstStyle/>
                  <a:p>
                    <a:fld id="{49F86DB0-5455-4210-8128-883CA9B2BE52}" type="VALUE">
                      <a:rPr lang="en-US">
                        <a:solidFill>
                          <a:sysClr val="windowText" lastClr="000000"/>
                        </a:solidFill>
                      </a:rPr>
                      <a:pPr/>
                      <a:t>[VALUE]</a:t>
                    </a:fld>
                    <a:endParaRPr lang="lv-LV"/>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1EB9-4C68-87DA-0C89AB38B97C}"/>
                </c:ext>
              </c:extLst>
            </c:dLbl>
            <c:dLbl>
              <c:idx val="12"/>
              <c:tx>
                <c:rich>
                  <a:bodyPr/>
                  <a:lstStyle/>
                  <a:p>
                    <a:fld id="{49F86DB0-5455-4210-8128-883CA9B2BE52}" type="VALUE">
                      <a:rPr lang="en-US">
                        <a:solidFill>
                          <a:sysClr val="windowText" lastClr="000000"/>
                        </a:solidFill>
                      </a:rPr>
                      <a:pPr/>
                      <a:t>[VALUE]</a:t>
                    </a:fld>
                    <a:endParaRPr lang="lv-LV"/>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1EB9-4C68-87DA-0C89AB38B97C}"/>
                </c:ext>
              </c:extLst>
            </c:dLbl>
            <c:dLbl>
              <c:idx val="13"/>
              <c:tx>
                <c:rich>
                  <a:bodyPr/>
                  <a:lstStyle/>
                  <a:p>
                    <a:fld id="{49F86DB0-5455-4210-8128-883CA9B2BE52}" type="VALUE">
                      <a:rPr lang="en-US">
                        <a:solidFill>
                          <a:sysClr val="windowText" lastClr="000000"/>
                        </a:solidFill>
                      </a:rPr>
                      <a:pPr/>
                      <a:t>[VALUE]</a:t>
                    </a:fld>
                    <a:endParaRPr lang="lv-LV"/>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1EB9-4C68-87DA-0C89AB38B97C}"/>
                </c:ext>
              </c:extLst>
            </c:dLbl>
            <c:dLbl>
              <c:idx val="16"/>
              <c:tx>
                <c:rich>
                  <a:bodyPr/>
                  <a:lstStyle/>
                  <a:p>
                    <a:fld id="{49F86DB0-5455-4210-8128-883CA9B2BE52}" type="VALUE">
                      <a:rPr lang="en-US">
                        <a:solidFill>
                          <a:sysClr val="windowText" lastClr="000000"/>
                        </a:solidFill>
                      </a:rPr>
                      <a:pPr/>
                      <a:t>[VALUE]</a:t>
                    </a:fld>
                    <a:endParaRPr lang="lv-LV"/>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1EB9-4C68-87DA-0C89AB38B97C}"/>
                </c:ext>
              </c:extLst>
            </c:dLbl>
            <c:dLbl>
              <c:idx val="17"/>
              <c:tx>
                <c:rich>
                  <a:bodyPr wrap="square" lIns="38100" tIns="19050" rIns="38100" bIns="19050" anchor="ctr">
                    <a:spAutoFit/>
                  </a:bodyPr>
                  <a:lstStyle/>
                  <a:p>
                    <a:pPr>
                      <a:defRPr sz="1000" b="1">
                        <a:solidFill>
                          <a:schemeClr val="tx1"/>
                        </a:solidFill>
                      </a:defRPr>
                    </a:pPr>
                    <a:fld id="{49F86DB0-5455-4210-8128-883CA9B2BE52}" type="VALUE">
                      <a:rPr lang="en-US">
                        <a:solidFill>
                          <a:schemeClr val="tx1"/>
                        </a:solidFill>
                      </a:rPr>
                      <a:pPr>
                        <a:defRPr sz="1000" b="1">
                          <a:solidFill>
                            <a:schemeClr val="tx1"/>
                          </a:solidFill>
                        </a:defRPr>
                      </a:pPr>
                      <a:t>[VALUE]</a:t>
                    </a:fld>
                    <a:endParaRPr lang="lv-LV"/>
                  </a:p>
                </c:rich>
              </c:tx>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1EB9-4C68-87DA-0C89AB38B97C}"/>
                </c:ext>
              </c:extLst>
            </c:dLbl>
            <c:dLbl>
              <c:idx val="18"/>
              <c:tx>
                <c:rich>
                  <a:bodyPr/>
                  <a:lstStyle/>
                  <a:p>
                    <a:fld id="{49F86DB0-5455-4210-8128-883CA9B2BE52}" type="VALUE">
                      <a:rPr lang="en-US">
                        <a:solidFill>
                          <a:sysClr val="windowText" lastClr="000000"/>
                        </a:solidFill>
                      </a:rPr>
                      <a:pPr/>
                      <a:t>[VALUE]</a:t>
                    </a:fld>
                    <a:endParaRPr lang="lv-LV"/>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1EB9-4C68-87DA-0C89AB38B97C}"/>
                </c:ext>
              </c:extLst>
            </c:dLbl>
            <c:dLbl>
              <c:idx val="22"/>
              <c:tx>
                <c:rich>
                  <a:bodyPr/>
                  <a:lstStyle/>
                  <a:p>
                    <a:fld id="{49F86DB0-5455-4210-8128-883CA9B2BE52}" type="VALUE">
                      <a:rPr lang="en-US">
                        <a:solidFill>
                          <a:schemeClr val="bg1"/>
                        </a:solidFill>
                      </a:rPr>
                      <a:pPr/>
                      <a:t>[VALUE]</a:t>
                    </a:fld>
                    <a:endParaRPr lang="lv-LV"/>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1EB9-4C68-87DA-0C89AB38B97C}"/>
                </c:ext>
              </c:extLst>
            </c:dLbl>
            <c:dLbl>
              <c:idx val="23"/>
              <c:layout>
                <c:manualLayout>
                  <c:x val="-9.5595955055141526E-4"/>
                  <c:y val="0"/>
                </c:manualLayout>
              </c:layout>
              <c:tx>
                <c:rich>
                  <a:bodyPr/>
                  <a:lstStyle/>
                  <a:p>
                    <a:fld id="{49F86DB0-5455-4210-8128-883CA9B2BE52}" type="VALUE">
                      <a:rPr lang="en-US">
                        <a:solidFill>
                          <a:schemeClr val="bg1"/>
                        </a:solidFill>
                      </a:rPr>
                      <a:pPr/>
                      <a:t>[VALUE]</a:t>
                    </a:fld>
                    <a:endParaRPr lang="lv-LV"/>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1EB9-4C68-87DA-0C89AB38B97C}"/>
                </c:ext>
              </c:extLst>
            </c:dLbl>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Dati!$C$7:$C$30</c:f>
              <c:strCache>
                <c:ptCount val="2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strCache>
            </c:strRef>
          </c:cat>
          <c:val>
            <c:numRef>
              <c:f>Dati!$E$7:$E$30</c:f>
              <c:numCache>
                <c:formatCode>0.0</c:formatCode>
                <c:ptCount val="24"/>
                <c:pt idx="0">
                  <c:v>0.29648935220832051</c:v>
                </c:pt>
                <c:pt idx="1">
                  <c:v>0.18326530972575364</c:v>
                </c:pt>
                <c:pt idx="2" formatCode="0">
                  <c:v>0.78637421496547899</c:v>
                </c:pt>
                <c:pt idx="3" formatCode="0">
                  <c:v>0.69101991537258711</c:v>
                </c:pt>
                <c:pt idx="5">
                  <c:v>0.29795267191311386</c:v>
                </c:pt>
                <c:pt idx="6">
                  <c:v>0.11289238316277242</c:v>
                </c:pt>
                <c:pt idx="7" formatCode="0">
                  <c:v>0.88059276692502297</c:v>
                </c:pt>
                <c:pt idx="8" formatCode="0">
                  <c:v>0</c:v>
                </c:pt>
                <c:pt idx="10" formatCode="0">
                  <c:v>0.53067378572207424</c:v>
                </c:pt>
                <c:pt idx="11" formatCode="0">
                  <c:v>1.0399534588694406</c:v>
                </c:pt>
                <c:pt idx="12" formatCode="0">
                  <c:v>0.89978018008388005</c:v>
                </c:pt>
                <c:pt idx="13" formatCode="0">
                  <c:v>0.85199871356785173</c:v>
                </c:pt>
                <c:pt idx="15" formatCode="0">
                  <c:v>2.3522155212111144</c:v>
                </c:pt>
                <c:pt idx="16" formatCode="0">
                  <c:v>1.132618976531677</c:v>
                </c:pt>
                <c:pt idx="17" formatCode="0">
                  <c:v>2.8870193680284699</c:v>
                </c:pt>
                <c:pt idx="18" formatCode="0">
                  <c:v>1.186296413569651</c:v>
                </c:pt>
                <c:pt idx="20" formatCode="0">
                  <c:v>3.0639553585035144</c:v>
                </c:pt>
                <c:pt idx="21" formatCode="0">
                  <c:v>2.2104104879986144</c:v>
                </c:pt>
                <c:pt idx="22" formatCode="0">
                  <c:v>4.8574562263698704</c:v>
                </c:pt>
                <c:pt idx="23" formatCode="0">
                  <c:v>4.7801445773193718</c:v>
                </c:pt>
              </c:numCache>
            </c:numRef>
          </c:val>
          <c:extLst>
            <c:ext xmlns:c16="http://schemas.microsoft.com/office/drawing/2014/chart" uri="{C3380CC4-5D6E-409C-BE32-E72D297353CC}">
              <c16:uniqueId val="{0000000E-1EB9-4C68-87DA-0C89AB38B97C}"/>
            </c:ext>
          </c:extLst>
        </c:ser>
        <c:ser>
          <c:idx val="2"/>
          <c:order val="2"/>
          <c:tx>
            <c:strRef>
              <c:f>Dati!$F$6</c:f>
              <c:strCache>
                <c:ptCount val="1"/>
                <c:pt idx="0">
                  <c:v>Drīzāk nē</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1000" b="1">
                    <a:solidFill>
                      <a:schemeClr val="tx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Dati!$C$7:$C$30</c:f>
              <c:strCache>
                <c:ptCount val="2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strCache>
            </c:strRef>
          </c:cat>
          <c:val>
            <c:numRef>
              <c:f>Dati!$F$7:$F$30</c:f>
              <c:numCache>
                <c:formatCode>0</c:formatCode>
                <c:ptCount val="24"/>
                <c:pt idx="0">
                  <c:v>1.3441990183194594</c:v>
                </c:pt>
                <c:pt idx="1">
                  <c:v>1.7725811603882875</c:v>
                </c:pt>
                <c:pt idx="2">
                  <c:v>2.4614027913976302</c:v>
                </c:pt>
                <c:pt idx="3">
                  <c:v>3.9156643735616345</c:v>
                </c:pt>
                <c:pt idx="5">
                  <c:v>1.5383775357400966</c:v>
                </c:pt>
                <c:pt idx="6">
                  <c:v>2.0901200416489005</c:v>
                </c:pt>
                <c:pt idx="7">
                  <c:v>2.8897770034785699</c:v>
                </c:pt>
                <c:pt idx="8">
                  <c:v>5.756268693550016</c:v>
                </c:pt>
                <c:pt idx="10">
                  <c:v>5.1424288115595305</c:v>
                </c:pt>
                <c:pt idx="11">
                  <c:v>4.6436927768844765</c:v>
                </c:pt>
                <c:pt idx="12">
                  <c:v>6.8329383666994099</c:v>
                </c:pt>
                <c:pt idx="13">
                  <c:v>8.183805544242043</c:v>
                </c:pt>
                <c:pt idx="15">
                  <c:v>10.20109504821524</c:v>
                </c:pt>
                <c:pt idx="16">
                  <c:v>6.3648536770103261</c:v>
                </c:pt>
                <c:pt idx="17">
                  <c:v>9.4975651586713994</c:v>
                </c:pt>
                <c:pt idx="18">
                  <c:v>9.1739289537391784</c:v>
                </c:pt>
                <c:pt idx="20">
                  <c:v>12.515208561285444</c:v>
                </c:pt>
                <c:pt idx="21">
                  <c:v>18.019443082152929</c:v>
                </c:pt>
                <c:pt idx="22">
                  <c:v>13.7722138624236</c:v>
                </c:pt>
                <c:pt idx="23">
                  <c:v>18.773401043116465</c:v>
                </c:pt>
              </c:numCache>
            </c:numRef>
          </c:val>
          <c:extLst>
            <c:ext xmlns:c16="http://schemas.microsoft.com/office/drawing/2014/chart" uri="{C3380CC4-5D6E-409C-BE32-E72D297353CC}">
              <c16:uniqueId val="{0000000F-1EB9-4C68-87DA-0C89AB38B97C}"/>
            </c:ext>
          </c:extLst>
        </c:ser>
        <c:ser>
          <c:idx val="3"/>
          <c:order val="3"/>
          <c:tx>
            <c:strRef>
              <c:f>Dati!$G$6</c:f>
              <c:strCache>
                <c:ptCount val="1"/>
                <c:pt idx="0">
                  <c:v>Drīzāk jā</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1000" b="1"/>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Dati!$C$7:$C$30</c:f>
              <c:strCache>
                <c:ptCount val="2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strCache>
            </c:strRef>
          </c:cat>
          <c:val>
            <c:numRef>
              <c:f>Dati!$G$7:$G$30</c:f>
              <c:numCache>
                <c:formatCode>0</c:formatCode>
                <c:ptCount val="24"/>
                <c:pt idx="0">
                  <c:v>30.560922580382893</c:v>
                </c:pt>
                <c:pt idx="1">
                  <c:v>29.838901736495163</c:v>
                </c:pt>
                <c:pt idx="2">
                  <c:v>37.7300547977053</c:v>
                </c:pt>
                <c:pt idx="3">
                  <c:v>40.032852093192226</c:v>
                </c:pt>
                <c:pt idx="5">
                  <c:v>33.397447399690371</c:v>
                </c:pt>
                <c:pt idx="6">
                  <c:v>36.300401450195288</c:v>
                </c:pt>
                <c:pt idx="7">
                  <c:v>38.081237175899197</c:v>
                </c:pt>
                <c:pt idx="8">
                  <c:v>45.245001426619389</c:v>
                </c:pt>
                <c:pt idx="10">
                  <c:v>40.594235197255237</c:v>
                </c:pt>
                <c:pt idx="11">
                  <c:v>42.906441055211161</c:v>
                </c:pt>
                <c:pt idx="12">
                  <c:v>47.1753792973063</c:v>
                </c:pt>
                <c:pt idx="13">
                  <c:v>49.522783518220137</c:v>
                </c:pt>
                <c:pt idx="15">
                  <c:v>46.107830566357102</c:v>
                </c:pt>
                <c:pt idx="16">
                  <c:v>53.074115836248716</c:v>
                </c:pt>
                <c:pt idx="17">
                  <c:v>48.832184664004799</c:v>
                </c:pt>
                <c:pt idx="18">
                  <c:v>52.980313138636753</c:v>
                </c:pt>
                <c:pt idx="20">
                  <c:v>39.02287071281377</c:v>
                </c:pt>
                <c:pt idx="21">
                  <c:v>36.837624363803279</c:v>
                </c:pt>
                <c:pt idx="22">
                  <c:v>41.876187761859597</c:v>
                </c:pt>
                <c:pt idx="23">
                  <c:v>42.755686770141352</c:v>
                </c:pt>
              </c:numCache>
            </c:numRef>
          </c:val>
          <c:extLst>
            <c:ext xmlns:c16="http://schemas.microsoft.com/office/drawing/2014/chart" uri="{C3380CC4-5D6E-409C-BE32-E72D297353CC}">
              <c16:uniqueId val="{00000010-1EB9-4C68-87DA-0C89AB38B97C}"/>
            </c:ext>
          </c:extLst>
        </c:ser>
        <c:ser>
          <c:idx val="4"/>
          <c:order val="4"/>
          <c:tx>
            <c:strRef>
              <c:f>Dati!$H$6</c:f>
              <c:strCache>
                <c:ptCount val="1"/>
                <c:pt idx="0">
                  <c:v>Jā</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Dati!$C$7:$C$30</c:f>
              <c:strCache>
                <c:ptCount val="2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strCache>
            </c:strRef>
          </c:cat>
          <c:val>
            <c:numRef>
              <c:f>Dati!$H$7:$H$30</c:f>
              <c:numCache>
                <c:formatCode>0</c:formatCode>
                <c:ptCount val="24"/>
                <c:pt idx="0">
                  <c:v>67.437845544210063</c:v>
                </c:pt>
                <c:pt idx="1">
                  <c:v>67.504570156235218</c:v>
                </c:pt>
                <c:pt idx="2">
                  <c:v>58.005124267236503</c:v>
                </c:pt>
                <c:pt idx="3">
                  <c:v>54.473122745995632</c:v>
                </c:pt>
                <c:pt idx="5">
                  <c:v>64.263916242498084</c:v>
                </c:pt>
                <c:pt idx="6">
                  <c:v>60.777288446106368</c:v>
                </c:pt>
                <c:pt idx="7">
                  <c:v>56.766166760911403</c:v>
                </c:pt>
                <c:pt idx="8">
                  <c:v>47.881943511537621</c:v>
                </c:pt>
                <c:pt idx="10">
                  <c:v>52.291773796212361</c:v>
                </c:pt>
                <c:pt idx="11">
                  <c:v>49.77812434353276</c:v>
                </c:pt>
                <c:pt idx="12">
                  <c:v>43.6862923819372</c:v>
                </c:pt>
                <c:pt idx="13">
                  <c:v>39.091398274016591</c:v>
                </c:pt>
                <c:pt idx="15">
                  <c:v>39.496770132099812</c:v>
                </c:pt>
                <c:pt idx="16">
                  <c:v>37.704454148231065</c:v>
                </c:pt>
                <c:pt idx="17">
                  <c:v>35.699104001261801</c:v>
                </c:pt>
                <c:pt idx="18">
                  <c:v>33.563848812113143</c:v>
                </c:pt>
                <c:pt idx="20">
                  <c:v>42.948080035627129</c:v>
                </c:pt>
                <c:pt idx="21">
                  <c:v>39.859958837616425</c:v>
                </c:pt>
                <c:pt idx="22">
                  <c:v>36.938425963545697</c:v>
                </c:pt>
                <c:pt idx="23">
                  <c:v>30.039209198740135</c:v>
                </c:pt>
              </c:numCache>
            </c:numRef>
          </c:val>
          <c:extLst>
            <c:ext xmlns:c16="http://schemas.microsoft.com/office/drawing/2014/chart" uri="{C3380CC4-5D6E-409C-BE32-E72D297353CC}">
              <c16:uniqueId val="{00000011-1EB9-4C68-87DA-0C89AB38B97C}"/>
            </c:ext>
          </c:extLst>
        </c:ser>
        <c:ser>
          <c:idx val="5"/>
          <c:order val="5"/>
          <c:tx>
            <c:strRef>
              <c:f>Dati!$I$6</c:f>
              <c:strCache>
                <c:ptCount val="1"/>
                <c:pt idx="0">
                  <c:v>.</c:v>
                </c:pt>
              </c:strCache>
            </c:strRef>
          </c:tx>
          <c:spPr>
            <a:noFill/>
          </c:spPr>
          <c:invertIfNegative val="0"/>
          <c:dLbls>
            <c:delete val="1"/>
          </c:dLbls>
          <c:cat>
            <c:strRef>
              <c:f>Dati!$C$7:$C$30</c:f>
              <c:strCache>
                <c:ptCount val="2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strCache>
            </c:strRef>
          </c:cat>
          <c:val>
            <c:numRef>
              <c:f>Dati!$I$7:$I$30</c:f>
              <c:numCache>
                <c:formatCode>0</c:formatCode>
                <c:ptCount val="24"/>
                <c:pt idx="0">
                  <c:v>10</c:v>
                </c:pt>
                <c:pt idx="1">
                  <c:v>10.655296231862579</c:v>
                </c:pt>
                <c:pt idx="2">
                  <c:v>12.263589059651153</c:v>
                </c:pt>
                <c:pt idx="3">
                  <c:v>13.492793285405099</c:v>
                </c:pt>
                <c:pt idx="4">
                  <c:v>107.99876812459296</c:v>
                </c:pt>
                <c:pt idx="5">
                  <c:v>10.337404482404494</c:v>
                </c:pt>
                <c:pt idx="6">
                  <c:v>10.921078228291307</c:v>
                </c:pt>
                <c:pt idx="7">
                  <c:v>13.151364187782363</c:v>
                </c:pt>
                <c:pt idx="8">
                  <c:v>14.871823186435947</c:v>
                </c:pt>
                <c:pt idx="9">
                  <c:v>107.99876812459296</c:v>
                </c:pt>
                <c:pt idx="10">
                  <c:v>15.112759131125358</c:v>
                </c:pt>
                <c:pt idx="11">
                  <c:v>15.314202725849029</c:v>
                </c:pt>
                <c:pt idx="12">
                  <c:v>17.137096445349457</c:v>
                </c:pt>
                <c:pt idx="13">
                  <c:v>19.384586332356221</c:v>
                </c:pt>
                <c:pt idx="14">
                  <c:v>107.99876812459296</c:v>
                </c:pt>
                <c:pt idx="15">
                  <c:v>22.394167426136036</c:v>
                </c:pt>
                <c:pt idx="16">
                  <c:v>17.220198140113169</c:v>
                </c:pt>
                <c:pt idx="17">
                  <c:v>23.467479459326356</c:v>
                </c:pt>
                <c:pt idx="18">
                  <c:v>21.454606173843061</c:v>
                </c:pt>
                <c:pt idx="19">
                  <c:v>107.99876812459296</c:v>
                </c:pt>
                <c:pt idx="20">
                  <c:v>26.027817376152058</c:v>
                </c:pt>
                <c:pt idx="21">
                  <c:v>31.301184923173253</c:v>
                </c:pt>
                <c:pt idx="22">
                  <c:v>29.184154399187662</c:v>
                </c:pt>
                <c:pt idx="23">
                  <c:v>35.203872155711466</c:v>
                </c:pt>
              </c:numCache>
            </c:numRef>
          </c:val>
          <c:extLst>
            <c:ext xmlns:c16="http://schemas.microsoft.com/office/drawing/2014/chart" uri="{C3380CC4-5D6E-409C-BE32-E72D297353CC}">
              <c16:uniqueId val="{00000012-1EB9-4C68-87DA-0C89AB38B97C}"/>
            </c:ext>
          </c:extLst>
        </c:ser>
        <c:ser>
          <c:idx val="6"/>
          <c:order val="6"/>
          <c:tx>
            <c:strRef>
              <c:f>Dati!$J$6</c:f>
              <c:strCache>
                <c:ptCount val="1"/>
                <c:pt idx="0">
                  <c:v>Grūti pateikt</c:v>
                </c:pt>
              </c:strCache>
            </c:strRef>
          </c:tx>
          <c:spPr>
            <a:solidFill>
              <a:sysClr val="window" lastClr="FFFFFF">
                <a:lumMod val="75000"/>
              </a:sysClr>
            </a:solidFill>
          </c:spPr>
          <c:invertIfNegative val="0"/>
          <c:dLbls>
            <c:dLbl>
              <c:idx val="0"/>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1EB9-4C68-87DA-0C89AB38B97C}"/>
                </c:ext>
              </c:extLst>
            </c:dLbl>
            <c:dLbl>
              <c:idx val="1"/>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1EB9-4C68-87DA-0C89AB38B97C}"/>
                </c:ext>
              </c:extLst>
            </c:dLbl>
            <c:dLbl>
              <c:idx val="2"/>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1EB9-4C68-87DA-0C89AB38B97C}"/>
                </c:ext>
              </c:extLst>
            </c:dLbl>
            <c:dLbl>
              <c:idx val="3"/>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1EB9-4C68-87DA-0C89AB38B97C}"/>
                </c:ext>
              </c:extLst>
            </c:dLbl>
            <c:dLbl>
              <c:idx val="5"/>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1EB9-4C68-87DA-0C89AB38B97C}"/>
                </c:ext>
              </c:extLst>
            </c:dLbl>
            <c:dLbl>
              <c:idx val="6"/>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1EB9-4C68-87DA-0C89AB38B97C}"/>
                </c:ext>
              </c:extLst>
            </c:dLbl>
            <c:dLbl>
              <c:idx val="7"/>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1EB9-4C68-87DA-0C89AB38B97C}"/>
                </c:ext>
              </c:extLst>
            </c:dLbl>
            <c:dLbl>
              <c:idx val="8"/>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1EB9-4C68-87DA-0C89AB38B97C}"/>
                </c:ext>
              </c:extLst>
            </c:dLbl>
            <c:dLbl>
              <c:idx val="10"/>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1EB9-4C68-87DA-0C89AB38B97C}"/>
                </c:ext>
              </c:extLst>
            </c:dLbl>
            <c:dLbl>
              <c:idx val="11"/>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1EB9-4C68-87DA-0C89AB38B97C}"/>
                </c:ext>
              </c:extLst>
            </c:dLbl>
            <c:dLbl>
              <c:idx val="12"/>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1EB9-4C68-87DA-0C89AB38B97C}"/>
                </c:ext>
              </c:extLst>
            </c:dLbl>
            <c:dLbl>
              <c:idx val="13"/>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1EB9-4C68-87DA-0C89AB38B97C}"/>
                </c:ext>
              </c:extLst>
            </c:dLbl>
            <c:dLbl>
              <c:idx val="15"/>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1EB9-4C68-87DA-0C89AB38B97C}"/>
                </c:ext>
              </c:extLst>
            </c:dLbl>
            <c:dLbl>
              <c:idx val="16"/>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1EB9-4C68-87DA-0C89AB38B97C}"/>
                </c:ext>
              </c:extLst>
            </c:dLbl>
            <c:dLbl>
              <c:idx val="17"/>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3B9-4263-B323-9BF27EB6B241}"/>
                </c:ext>
              </c:extLst>
            </c:dLbl>
            <c:dLbl>
              <c:idx val="18"/>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3B9-4263-B323-9BF27EB6B241}"/>
                </c:ext>
              </c:extLst>
            </c:dLbl>
            <c:dLbl>
              <c:idx val="20"/>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1EB9-4C68-87DA-0C89AB38B97C}"/>
                </c:ext>
              </c:extLst>
            </c:dLbl>
            <c:dLbl>
              <c:idx val="21"/>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3B9-4263-B323-9BF27EB6B241}"/>
                </c:ext>
              </c:extLst>
            </c:dLbl>
            <c:dLbl>
              <c:idx val="22"/>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3B9-4263-B323-9BF27EB6B241}"/>
                </c:ext>
              </c:extLst>
            </c:dLbl>
            <c:spPr>
              <a:noFill/>
              <a:ln>
                <a:noFill/>
              </a:ln>
              <a:effectLst/>
            </c:spPr>
            <c:txPr>
              <a:bodyPr wrap="square" lIns="38100" tIns="19050" rIns="38100" bIns="19050" anchor="ctr">
                <a:spAutoFit/>
              </a:bodyPr>
              <a:lstStyle/>
              <a:p>
                <a:pPr>
                  <a:defRPr sz="1000" b="1"/>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Dati!$C$7:$C$30</c:f>
              <c:strCache>
                <c:ptCount val="2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strCache>
            </c:strRef>
          </c:cat>
          <c:val>
            <c:numRef>
              <c:f>Dati!$J$7:$J$30</c:f>
              <c:numCache>
                <c:formatCode>0</c:formatCode>
                <c:ptCount val="24"/>
                <c:pt idx="0" formatCode="0.0">
                  <c:v>0.36054350487940429</c:v>
                </c:pt>
                <c:pt idx="1">
                  <c:v>0.70068163715563192</c:v>
                </c:pt>
                <c:pt idx="2">
                  <c:v>1.0170439286950701</c:v>
                </c:pt>
                <c:pt idx="3">
                  <c:v>1</c:v>
                </c:pt>
                <c:pt idx="5">
                  <c:v>0.50230615015847468</c:v>
                </c:pt>
                <c:pt idx="6">
                  <c:v>0.71929767888668261</c:v>
                </c:pt>
                <c:pt idx="7">
                  <c:v>1.3822262927857401</c:v>
                </c:pt>
                <c:pt idx="8">
                  <c:v>1</c:v>
                </c:pt>
                <c:pt idx="10">
                  <c:v>1.4408884092510879</c:v>
                </c:pt>
                <c:pt idx="11">
                  <c:v>1.6317883655022054</c:v>
                </c:pt>
                <c:pt idx="12">
                  <c:v>1.4056097739731701</c:v>
                </c:pt>
                <c:pt idx="13">
                  <c:v>2.3500139499534023</c:v>
                </c:pt>
                <c:pt idx="15">
                  <c:v>1.842088732117011</c:v>
                </c:pt>
                <c:pt idx="16">
                  <c:v>1.7239573619782607</c:v>
                </c:pt>
                <c:pt idx="17">
                  <c:v>3.0841268080334698</c:v>
                </c:pt>
                <c:pt idx="18">
                  <c:v>3.095612681941311</c:v>
                </c:pt>
                <c:pt idx="20">
                  <c:v>2.449885331770373</c:v>
                </c:pt>
                <c:pt idx="21">
                  <c:v>3.07256322842888</c:v>
                </c:pt>
                <c:pt idx="22">
                  <c:v>2.5557161858011899</c:v>
                </c:pt>
                <c:pt idx="23">
                  <c:v>3.6515584106827008</c:v>
                </c:pt>
              </c:numCache>
            </c:numRef>
          </c:val>
          <c:extLst>
            <c:ext xmlns:c16="http://schemas.microsoft.com/office/drawing/2014/chart" uri="{C3380CC4-5D6E-409C-BE32-E72D297353CC}">
              <c16:uniqueId val="{00000022-1EB9-4C68-87DA-0C89AB38B97C}"/>
            </c:ext>
          </c:extLst>
        </c:ser>
        <c:dLbls>
          <c:dLblPos val="ctr"/>
          <c:showLegendKey val="0"/>
          <c:showVal val="1"/>
          <c:showCatName val="0"/>
          <c:showSerName val="0"/>
          <c:showPercent val="0"/>
          <c:showBubbleSize val="0"/>
        </c:dLbls>
        <c:gapWidth val="20"/>
        <c:overlap val="100"/>
        <c:axId val="501326864"/>
        <c:axId val="501335488"/>
      </c:barChart>
      <c:catAx>
        <c:axId val="501326864"/>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501335488"/>
        <c:crossesAt val="28.6"/>
        <c:auto val="1"/>
        <c:lblAlgn val="ctr"/>
        <c:lblOffset val="100"/>
        <c:tickLblSkip val="1"/>
        <c:tickMarkSkip val="1"/>
        <c:noMultiLvlLbl val="0"/>
      </c:catAx>
      <c:valAx>
        <c:axId val="501335488"/>
        <c:scaling>
          <c:orientation val="minMax"/>
          <c:max val="150"/>
          <c:min val="0"/>
        </c:scaling>
        <c:delete val="1"/>
        <c:axPos val="t"/>
        <c:numFmt formatCode="0" sourceLinked="1"/>
        <c:majorTickMark val="out"/>
        <c:minorTickMark val="none"/>
        <c:tickLblPos val="nextTo"/>
        <c:crossAx val="501326864"/>
        <c:crosses val="autoZero"/>
        <c:crossBetween val="between"/>
        <c:majorUnit val="25"/>
      </c:valAx>
      <c:spPr>
        <a:noFill/>
        <a:ln w="3175">
          <a:noFill/>
          <a:prstDash val="solid"/>
        </a:ln>
      </c:spPr>
    </c:plotArea>
    <c:legend>
      <c:legendPos val="t"/>
      <c:legendEntry>
        <c:idx val="0"/>
        <c:delete val="1"/>
      </c:legendEntry>
      <c:legendEntry>
        <c:idx val="5"/>
        <c:delete val="1"/>
      </c:legendEntry>
      <c:layout>
        <c:manualLayout>
          <c:xMode val="edge"/>
          <c:yMode val="edge"/>
          <c:x val="0.35386483458891815"/>
          <c:y val="1.332987645204008E-4"/>
          <c:w val="0.6461351492567684"/>
          <c:h val="5.3006073642589295E-2"/>
        </c:manualLayout>
      </c:layout>
      <c:overlay val="0"/>
      <c:txPr>
        <a:bodyPr/>
        <a:lstStyle/>
        <a:p>
          <a:pPr>
            <a:defRPr sz="1000" b="1"/>
          </a:pPr>
          <a:endParaRPr lang="lv-LV"/>
        </a:p>
      </c:txPr>
    </c:legend>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6143812387469396"/>
          <c:y val="4.771732390207923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129288552891083"/>
          <c:y val="7.2846222135047142E-2"/>
          <c:w val="0.25580520013123359"/>
          <c:h val="0.90245230995236358"/>
        </c:manualLayout>
      </c:layout>
      <c:barChart>
        <c:barDir val="bar"/>
        <c:grouping val="stacked"/>
        <c:varyColors val="0"/>
        <c:ser>
          <c:idx val="0"/>
          <c:order val="0"/>
          <c:tx>
            <c:strRef>
              <c:f>Dati!$C$230</c:f>
              <c:strCache>
                <c:ptCount val="1"/>
                <c:pt idx="0">
                  <c:v>.</c:v>
                </c:pt>
              </c:strCache>
            </c:strRef>
          </c:tx>
          <c:spPr>
            <a:noFill/>
          </c:spPr>
          <c:invertIfNegative val="0"/>
          <c:dLbls>
            <c:delete val="1"/>
          </c:dLbls>
          <c:cat>
            <c:strRef>
              <c:f>Dati!$B$231:$B$258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Dati!$C$231:$C$258</c:f>
              <c:numCache>
                <c:formatCode>0</c:formatCode>
                <c:ptCount val="28"/>
                <c:pt idx="0">
                  <c:v>16.388277377256369</c:v>
                </c:pt>
                <c:pt idx="1">
                  <c:v>18.028965747784149</c:v>
                </c:pt>
                <c:pt idx="2">
                  <c:v>15.9819273093742</c:v>
                </c:pt>
                <c:pt idx="3">
                  <c:v>16.773835914031924</c:v>
                </c:pt>
                <c:pt idx="4">
                  <c:v>18.028965747784149</c:v>
                </c:pt>
                <c:pt idx="5">
                  <c:v>15.533380267284491</c:v>
                </c:pt>
                <c:pt idx="6">
                  <c:v>16.363300503993493</c:v>
                </c:pt>
                <c:pt idx="7">
                  <c:v>17.468442651897472</c:v>
                </c:pt>
                <c:pt idx="8">
                  <c:v>16.893517204766951</c:v>
                </c:pt>
                <c:pt idx="9">
                  <c:v>15.794316253737398</c:v>
                </c:pt>
                <c:pt idx="10">
                  <c:v>15.644490022283552</c:v>
                </c:pt>
                <c:pt idx="11">
                  <c:v>18.028965747784149</c:v>
                </c:pt>
                <c:pt idx="12">
                  <c:v>16.824953201885265</c:v>
                </c:pt>
                <c:pt idx="13">
                  <c:v>15.535162331608777</c:v>
                </c:pt>
                <c:pt idx="14">
                  <c:v>16.255961147052897</c:v>
                </c:pt>
                <c:pt idx="15">
                  <c:v>18.028965747784149</c:v>
                </c:pt>
                <c:pt idx="16">
                  <c:v>16.29180917709304</c:v>
                </c:pt>
                <c:pt idx="17">
                  <c:v>16.591873279239781</c:v>
                </c:pt>
                <c:pt idx="18">
                  <c:v>16.038356624020913</c:v>
                </c:pt>
                <c:pt idx="19">
                  <c:v>18.028965747784149</c:v>
                </c:pt>
                <c:pt idx="20">
                  <c:v>18.028965747784149</c:v>
                </c:pt>
                <c:pt idx="21">
                  <c:v>17.30486670915057</c:v>
                </c:pt>
                <c:pt idx="22">
                  <c:v>15</c:v>
                </c:pt>
                <c:pt idx="23">
                  <c:v>18.028965747784149</c:v>
                </c:pt>
                <c:pt idx="24">
                  <c:v>16.177431889508281</c:v>
                </c:pt>
                <c:pt idx="25">
                  <c:v>16.152521392192664</c:v>
                </c:pt>
                <c:pt idx="26">
                  <c:v>18.028965747784149</c:v>
                </c:pt>
                <c:pt idx="27">
                  <c:v>16.445737101043424</c:v>
                </c:pt>
              </c:numCache>
            </c:numRef>
          </c:val>
          <c:extLst>
            <c:ext xmlns:c16="http://schemas.microsoft.com/office/drawing/2014/chart" uri="{C3380CC4-5D6E-409C-BE32-E72D297353CC}">
              <c16:uniqueId val="{00000000-6DA2-4BCA-BC75-5DFFCF2250EA}"/>
            </c:ext>
          </c:extLst>
        </c:ser>
        <c:ser>
          <c:idx val="1"/>
          <c:order val="1"/>
          <c:tx>
            <c:strRef>
              <c:f>Dati!$D$230</c:f>
              <c:strCache>
                <c:ptCount val="1"/>
                <c:pt idx="0">
                  <c:v>Nē</c:v>
                </c:pt>
              </c:strCache>
            </c:strRef>
          </c:tx>
          <c:spPr>
            <a:solidFill>
              <a:srgbClr val="7A5128"/>
            </a:solidFill>
          </c:spPr>
          <c:invertIfNegative val="0"/>
          <c:dLbls>
            <c:dLbl>
              <c:idx val="21"/>
              <c:layout>
                <c:manualLayout>
                  <c:x val="-2.2896899606299214E-2"/>
                  <c:y val="0"/>
                </c:manualLayout>
              </c:layout>
              <c:spPr>
                <a:noFill/>
                <a:ln>
                  <a:noFill/>
                </a:ln>
                <a:effectLst/>
              </c:spPr>
              <c:txPr>
                <a:bodyPr wrap="square" lIns="38100" tIns="19050" rIns="38100" bIns="19050" anchor="ctr">
                  <a:spAutoFit/>
                </a:bodyPr>
                <a:lstStyle/>
                <a:p>
                  <a:pPr>
                    <a:defRPr sz="900" b="1">
                      <a:solidFill>
                        <a:schemeClr val="tx1">
                          <a:lumMod val="95000"/>
                          <a:lumOff val="5000"/>
                        </a:schemeClr>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DA2-4BCA-BC75-5DFFCF2250EA}"/>
                </c:ext>
              </c:extLst>
            </c:dLbl>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Dati!$B$231:$B$258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Dati!$D$231:$D$258</c:f>
              <c:numCache>
                <c:formatCode>General</c:formatCode>
                <c:ptCount val="28"/>
                <c:pt idx="0" formatCode="0.0">
                  <c:v>0.29648935220832051</c:v>
                </c:pt>
                <c:pt idx="2" formatCode="0.0">
                  <c:v>0.39969909579341267</c:v>
                </c:pt>
                <c:pt idx="3" formatCode="0.0">
                  <c:v>0.19856049513922913</c:v>
                </c:pt>
                <c:pt idx="5" formatCode="0">
                  <c:v>0</c:v>
                </c:pt>
                <c:pt idx="6" formatCode="0">
                  <c:v>0</c:v>
                </c:pt>
                <c:pt idx="7" formatCode="0">
                  <c:v>0</c:v>
                </c:pt>
                <c:pt idx="8" formatCode="0">
                  <c:v>0</c:v>
                </c:pt>
                <c:pt idx="9" formatCode="0">
                  <c:v>1.1483288169512997</c:v>
                </c:pt>
                <c:pt idx="10" formatCode="0.0">
                  <c:v>0.48817458887890403</c:v>
                </c:pt>
                <c:pt idx="12" formatCode="0.0">
                  <c:v>0.18756794319157719</c:v>
                </c:pt>
                <c:pt idx="13" formatCode="0">
                  <c:v>0.60655060805846084</c:v>
                </c:pt>
                <c:pt idx="14" formatCode="0">
                  <c:v>0</c:v>
                </c:pt>
                <c:pt idx="16" formatCode="0">
                  <c:v>0</c:v>
                </c:pt>
                <c:pt idx="17" formatCode="0.0">
                  <c:v>0.32941786483195912</c:v>
                </c:pt>
                <c:pt idx="18" formatCode="0.0">
                  <c:v>0.31962259105484475</c:v>
                </c:pt>
                <c:pt idx="20" formatCode="0">
                  <c:v>0</c:v>
                </c:pt>
                <c:pt idx="21" formatCode="0.0">
                  <c:v>0.33465122483635912</c:v>
                </c:pt>
                <c:pt idx="22" formatCode="0">
                  <c:v>0.62814350584871537</c:v>
                </c:pt>
                <c:pt idx="23" formatCode="0">
                  <c:v>0</c:v>
                </c:pt>
                <c:pt idx="24" formatCode="0">
                  <c:v>0</c:v>
                </c:pt>
                <c:pt idx="25" formatCode="0">
                  <c:v>0</c:v>
                </c:pt>
                <c:pt idx="26" formatCode="0">
                  <c:v>0</c:v>
                </c:pt>
                <c:pt idx="27" formatCode="0">
                  <c:v>0</c:v>
                </c:pt>
              </c:numCache>
            </c:numRef>
          </c:val>
          <c:extLst>
            <c:ext xmlns:c16="http://schemas.microsoft.com/office/drawing/2014/chart" uri="{C3380CC4-5D6E-409C-BE32-E72D297353CC}">
              <c16:uniqueId val="{00000002-6DA2-4BCA-BC75-5DFFCF2250EA}"/>
            </c:ext>
          </c:extLst>
        </c:ser>
        <c:ser>
          <c:idx val="2"/>
          <c:order val="2"/>
          <c:tx>
            <c:strRef>
              <c:f>Dati!$E$230</c:f>
              <c:strCache>
                <c:ptCount val="1"/>
                <c:pt idx="0">
                  <c:v>Drīzāk nē</c:v>
                </c:pt>
              </c:strCache>
            </c:strRef>
          </c:tx>
          <c:spPr>
            <a:solidFill>
              <a:srgbClr val="E4C7AA"/>
            </a:solidFill>
          </c:spPr>
          <c:invertIfNegative val="0"/>
          <c:dLbls>
            <c:dLbl>
              <c:idx val="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DA2-4BCA-BC75-5DFFCF2250EA}"/>
                </c:ext>
              </c:extLst>
            </c:dLbl>
            <c:dLbl>
              <c:idx val="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DA2-4BCA-BC75-5DFFCF2250EA}"/>
                </c:ext>
              </c:extLst>
            </c:dLbl>
            <c:dLbl>
              <c:idx val="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DA2-4BCA-BC75-5DFFCF2250EA}"/>
                </c:ext>
              </c:extLst>
            </c:dLbl>
            <c:dLbl>
              <c:idx val="8"/>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DA2-4BCA-BC75-5DFFCF2250EA}"/>
                </c:ext>
              </c:extLst>
            </c:dLbl>
            <c:dLbl>
              <c:idx val="1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DA2-4BCA-BC75-5DFFCF2250EA}"/>
                </c:ext>
              </c:extLst>
            </c:dLbl>
            <c:dLbl>
              <c:idx val="1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DA2-4BCA-BC75-5DFFCF2250EA}"/>
                </c:ext>
              </c:extLst>
            </c:dLbl>
            <c:dLbl>
              <c:idx val="21"/>
              <c:layout>
                <c:manualLayout>
                  <c:x val="-5.2092466385442928E-3"/>
                  <c:y val="1.9619618755492266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DA2-4BCA-BC75-5DFFCF2250EA}"/>
                </c:ext>
              </c:extLst>
            </c:dLbl>
            <c:dLbl>
              <c:idx val="2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DA2-4BCA-BC75-5DFFCF2250EA}"/>
                </c:ext>
              </c:extLst>
            </c:dLbl>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DA2-4BCA-BC75-5DFFCF2250EA}"/>
                </c:ext>
              </c:extLst>
            </c:dLbl>
            <c:dLbl>
              <c:idx val="2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DA2-4BCA-BC75-5DFFCF2250EA}"/>
                </c:ext>
              </c:extLst>
            </c:dLbl>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Dati!$B$231:$B$258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Dati!$E$231:$E$258</c:f>
              <c:numCache>
                <c:formatCode>General</c:formatCode>
                <c:ptCount val="28"/>
                <c:pt idx="0" formatCode="0">
                  <c:v>1.3441990183194594</c:v>
                </c:pt>
                <c:pt idx="2" formatCode="0">
                  <c:v>1.647339342616535</c:v>
                </c:pt>
                <c:pt idx="3" formatCode="0">
                  <c:v>1.0565693386129937</c:v>
                </c:pt>
                <c:pt idx="5" formatCode="0">
                  <c:v>2.4955854804996567</c:v>
                </c:pt>
                <c:pt idx="6" formatCode="0">
                  <c:v>1.6656652437906558</c:v>
                </c:pt>
                <c:pt idx="7" formatCode="0">
                  <c:v>0.56052309588667437</c:v>
                </c:pt>
                <c:pt idx="8" formatCode="0">
                  <c:v>1.1354485430171974</c:v>
                </c:pt>
                <c:pt idx="9" formatCode="0">
                  <c:v>1.0863206770954505</c:v>
                </c:pt>
                <c:pt idx="10" formatCode="0">
                  <c:v>1.8963011366216902</c:v>
                </c:pt>
                <c:pt idx="12" formatCode="0">
                  <c:v>1.0164446027073064</c:v>
                </c:pt>
                <c:pt idx="13" formatCode="0">
                  <c:v>1.8872528081169087</c:v>
                </c:pt>
                <c:pt idx="14" formatCode="0">
                  <c:v>1.7730046007312508</c:v>
                </c:pt>
                <c:pt idx="16" formatCode="0">
                  <c:v>1.7371565706911092</c:v>
                </c:pt>
                <c:pt idx="17" formatCode="0">
                  <c:v>1.1076746037124077</c:v>
                </c:pt>
                <c:pt idx="18" formatCode="0">
                  <c:v>1.6709865327083879</c:v>
                </c:pt>
                <c:pt idx="21" formatCode="0.0">
                  <c:v>0.38944781379721927</c:v>
                </c:pt>
                <c:pt idx="22" formatCode="0">
                  <c:v>2.4008222419354319</c:v>
                </c:pt>
                <c:pt idx="24" formatCode="0">
                  <c:v>1.851533858275866</c:v>
                </c:pt>
                <c:pt idx="25" formatCode="0">
                  <c:v>1.8764443555914834</c:v>
                </c:pt>
                <c:pt idx="27" formatCode="0">
                  <c:v>1.5832286467407251</c:v>
                </c:pt>
              </c:numCache>
            </c:numRef>
          </c:val>
          <c:extLst>
            <c:ext xmlns:c16="http://schemas.microsoft.com/office/drawing/2014/chart" uri="{C3380CC4-5D6E-409C-BE32-E72D297353CC}">
              <c16:uniqueId val="{0000000D-6DA2-4BCA-BC75-5DFFCF2250EA}"/>
            </c:ext>
          </c:extLst>
        </c:ser>
        <c:ser>
          <c:idx val="3"/>
          <c:order val="3"/>
          <c:tx>
            <c:strRef>
              <c:f>Dati!$F$230</c:f>
              <c:strCache>
                <c:ptCount val="1"/>
                <c:pt idx="0">
                  <c:v>Drīzāk jā</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Dati!$B$231:$B$258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Dati!$F$231:$F$258</c:f>
              <c:numCache>
                <c:formatCode>General</c:formatCode>
                <c:ptCount val="28"/>
                <c:pt idx="0" formatCode="0">
                  <c:v>30.560922580382893</c:v>
                </c:pt>
                <c:pt idx="2" formatCode="0">
                  <c:v>26.919642646069409</c:v>
                </c:pt>
                <c:pt idx="3" formatCode="0">
                  <c:v>34.01589078250737</c:v>
                </c:pt>
                <c:pt idx="5" formatCode="0">
                  <c:v>28.002421251790501</c:v>
                </c:pt>
                <c:pt idx="6" formatCode="0">
                  <c:v>35.695782623431491</c:v>
                </c:pt>
                <c:pt idx="7" formatCode="0">
                  <c:v>29.943685770395685</c:v>
                </c:pt>
                <c:pt idx="8" formatCode="0">
                  <c:v>30.893921008850626</c:v>
                </c:pt>
                <c:pt idx="9" formatCode="0">
                  <c:v>30.84773305652757</c:v>
                </c:pt>
                <c:pt idx="10" formatCode="0">
                  <c:v>27.777535294740154</c:v>
                </c:pt>
                <c:pt idx="12" formatCode="0">
                  <c:v>22.839186583172964</c:v>
                </c:pt>
                <c:pt idx="13" formatCode="0">
                  <c:v>42.831772672036607</c:v>
                </c:pt>
                <c:pt idx="14" formatCode="0">
                  <c:v>38.878425530616816</c:v>
                </c:pt>
                <c:pt idx="16" formatCode="0">
                  <c:v>24.462461525025628</c:v>
                </c:pt>
                <c:pt idx="17" formatCode="0">
                  <c:v>30.892924661643029</c:v>
                </c:pt>
                <c:pt idx="18" formatCode="0">
                  <c:v>31.676657935421893</c:v>
                </c:pt>
                <c:pt idx="20" formatCode="0">
                  <c:v>16.490800184718903</c:v>
                </c:pt>
                <c:pt idx="21" formatCode="0">
                  <c:v>37.81439245648783</c:v>
                </c:pt>
                <c:pt idx="22" formatCode="0">
                  <c:v>26.781801906104032</c:v>
                </c:pt>
                <c:pt idx="23" formatCode="0">
                  <c:v>22.253205146165993</c:v>
                </c:pt>
                <c:pt idx="24" formatCode="0">
                  <c:v>27.871638761779856</c:v>
                </c:pt>
                <c:pt idx="25" formatCode="0">
                  <c:v>34.684217743094393</c:v>
                </c:pt>
                <c:pt idx="26" formatCode="0">
                  <c:v>31.427986644364285</c:v>
                </c:pt>
                <c:pt idx="27" formatCode="0">
                  <c:v>32.89107452801445</c:v>
                </c:pt>
              </c:numCache>
            </c:numRef>
          </c:val>
          <c:extLst>
            <c:ext xmlns:c16="http://schemas.microsoft.com/office/drawing/2014/chart" uri="{C3380CC4-5D6E-409C-BE32-E72D297353CC}">
              <c16:uniqueId val="{0000000E-6DA2-4BCA-BC75-5DFFCF2250EA}"/>
            </c:ext>
          </c:extLst>
        </c:ser>
        <c:ser>
          <c:idx val="4"/>
          <c:order val="4"/>
          <c:tx>
            <c:strRef>
              <c:f>Dati!$G$230</c:f>
              <c:strCache>
                <c:ptCount val="1"/>
                <c:pt idx="0">
                  <c:v>Jā</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Dati!$B$231:$B$258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Dati!$G$231:$G$258</c:f>
              <c:numCache>
                <c:formatCode>General</c:formatCode>
                <c:ptCount val="28"/>
                <c:pt idx="0" formatCode="0">
                  <c:v>67.437845544210063</c:v>
                </c:pt>
                <c:pt idx="2" formatCode="0">
                  <c:v>70.603536646497275</c:v>
                </c:pt>
                <c:pt idx="3" formatCode="0">
                  <c:v>64.434131934310486</c:v>
                </c:pt>
                <c:pt idx="5" formatCode="0">
                  <c:v>68.714073506779968</c:v>
                </c:pt>
                <c:pt idx="6" formatCode="0">
                  <c:v>62.638552132777868</c:v>
                </c:pt>
                <c:pt idx="7" formatCode="0">
                  <c:v>68.902457090873341</c:v>
                </c:pt>
                <c:pt idx="8" formatCode="0">
                  <c:v>67.970630448132098</c:v>
                </c:pt>
                <c:pt idx="9" formatCode="0">
                  <c:v>66.917617449425677</c:v>
                </c:pt>
                <c:pt idx="10" formatCode="0">
                  <c:v>68.914406251454153</c:v>
                </c:pt>
                <c:pt idx="12" formatCode="0">
                  <c:v>75.744757498503574</c:v>
                </c:pt>
                <c:pt idx="13" formatCode="0">
                  <c:v>53.905768984006912</c:v>
                </c:pt>
                <c:pt idx="14" formatCode="0">
                  <c:v>59.348569868651886</c:v>
                </c:pt>
                <c:pt idx="16" formatCode="0">
                  <c:v>72.950383728097179</c:v>
                </c:pt>
                <c:pt idx="17" formatCode="0">
                  <c:v>67.544064826855461</c:v>
                </c:pt>
                <c:pt idx="18" formatCode="0">
                  <c:v>65.676310980315989</c:v>
                </c:pt>
                <c:pt idx="20" formatCode="0">
                  <c:v>83.509199815281107</c:v>
                </c:pt>
                <c:pt idx="21" formatCode="0">
                  <c:v>61.461508504878658</c:v>
                </c:pt>
                <c:pt idx="22" formatCode="0">
                  <c:v>69.784105358362126</c:v>
                </c:pt>
                <c:pt idx="23" formatCode="0">
                  <c:v>77.746794853834032</c:v>
                </c:pt>
                <c:pt idx="24" formatCode="0">
                  <c:v>69.37504830100427</c:v>
                </c:pt>
                <c:pt idx="25" formatCode="0">
                  <c:v>61.638200424589812</c:v>
                </c:pt>
                <c:pt idx="26" formatCode="0">
                  <c:v>68.572013355635718</c:v>
                </c:pt>
                <c:pt idx="27" formatCode="0">
                  <c:v>65.525696825244822</c:v>
                </c:pt>
              </c:numCache>
            </c:numRef>
          </c:val>
          <c:extLst>
            <c:ext xmlns:c16="http://schemas.microsoft.com/office/drawing/2014/chart" uri="{C3380CC4-5D6E-409C-BE32-E72D297353CC}">
              <c16:uniqueId val="{0000000F-6DA2-4BCA-BC75-5DFFCF2250EA}"/>
            </c:ext>
          </c:extLst>
        </c:ser>
        <c:ser>
          <c:idx val="5"/>
          <c:order val="5"/>
          <c:tx>
            <c:strRef>
              <c:f>Dati!$H$230</c:f>
              <c:strCache>
                <c:ptCount val="1"/>
                <c:pt idx="0">
                  <c:v>.</c:v>
                </c:pt>
              </c:strCache>
            </c:strRef>
          </c:tx>
          <c:spPr>
            <a:noFill/>
          </c:spPr>
          <c:invertIfNegative val="0"/>
          <c:dLbls>
            <c:delete val="1"/>
          </c:dLbls>
          <c:cat>
            <c:strRef>
              <c:f>Dati!$B$231:$B$258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Dati!$H$231:$H$258</c:f>
              <c:numCache>
                <c:formatCode>General</c:formatCode>
                <c:ptCount val="28"/>
                <c:pt idx="0" formatCode="0">
                  <c:v>12.001231875407072</c:v>
                </c:pt>
                <c:pt idx="2" formatCode="0">
                  <c:v>12.476820707433347</c:v>
                </c:pt>
                <c:pt idx="3" formatCode="0">
                  <c:v>11.549977283182173</c:v>
                </c:pt>
                <c:pt idx="5" formatCode="0">
                  <c:v>13.283505241429566</c:v>
                </c:pt>
                <c:pt idx="6" formatCode="0">
                  <c:v>11.66566524379067</c:v>
                </c:pt>
                <c:pt idx="7" formatCode="0">
                  <c:v>11.153857138730999</c:v>
                </c:pt>
                <c:pt idx="8" formatCode="0">
                  <c:v>11.135448543017304</c:v>
                </c:pt>
                <c:pt idx="9" formatCode="0">
                  <c:v>12.234649494046778</c:v>
                </c:pt>
                <c:pt idx="10" formatCode="0">
                  <c:v>13.308058453805728</c:v>
                </c:pt>
                <c:pt idx="12" formatCode="0">
                  <c:v>11.416055918323494</c:v>
                </c:pt>
                <c:pt idx="13" formatCode="0">
                  <c:v>13.26245834395651</c:v>
                </c:pt>
                <c:pt idx="14" formatCode="0">
                  <c:v>11.773004600731326</c:v>
                </c:pt>
                <c:pt idx="16" formatCode="0">
                  <c:v>12.587154746877218</c:v>
                </c:pt>
                <c:pt idx="17" formatCode="0">
                  <c:v>11.563010511501545</c:v>
                </c:pt>
                <c:pt idx="18" formatCode="0">
                  <c:v>12.647031084262153</c:v>
                </c:pt>
                <c:pt idx="20" formatCode="0">
                  <c:v>10.000000000000014</c:v>
                </c:pt>
                <c:pt idx="21" formatCode="0">
                  <c:v>10.72409903863354</c:v>
                </c:pt>
                <c:pt idx="22" formatCode="0">
                  <c:v>13.434092735533866</c:v>
                </c:pt>
                <c:pt idx="23" formatCode="0">
                  <c:v>10</c:v>
                </c:pt>
                <c:pt idx="24" formatCode="0">
                  <c:v>12.753312937215895</c:v>
                </c:pt>
                <c:pt idx="25" formatCode="0">
                  <c:v>13.677581832315823</c:v>
                </c:pt>
                <c:pt idx="26" formatCode="0">
                  <c:v>10.000000000000028</c:v>
                </c:pt>
                <c:pt idx="27" formatCode="0">
                  <c:v>11.583228646740764</c:v>
                </c:pt>
              </c:numCache>
            </c:numRef>
          </c:val>
          <c:extLst>
            <c:ext xmlns:c16="http://schemas.microsoft.com/office/drawing/2014/chart" uri="{C3380CC4-5D6E-409C-BE32-E72D297353CC}">
              <c16:uniqueId val="{00000010-6DA2-4BCA-BC75-5DFFCF2250EA}"/>
            </c:ext>
          </c:extLst>
        </c:ser>
        <c:ser>
          <c:idx val="6"/>
          <c:order val="6"/>
          <c:tx>
            <c:strRef>
              <c:f>Dati!$I$230</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Dati!$B$231:$B$258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Dati!$I$231:$I$258</c:f>
              <c:numCache>
                <c:formatCode>General</c:formatCode>
                <c:ptCount val="28"/>
                <c:pt idx="0" formatCode="0.0">
                  <c:v>0.36054350487940429</c:v>
                </c:pt>
                <c:pt idx="2" formatCode="0.0">
                  <c:v>0.42978226902337452</c:v>
                </c:pt>
                <c:pt idx="3" formatCode="0.0">
                  <c:v>0.29484744942989866</c:v>
                </c:pt>
                <c:pt idx="5" formatCode="0">
                  <c:v>0.78791976092994298</c:v>
                </c:pt>
                <c:pt idx="6" formatCode="0">
                  <c:v>0</c:v>
                </c:pt>
                <c:pt idx="7" formatCode="0">
                  <c:v>0.59333404284436875</c:v>
                </c:pt>
                <c:pt idx="8" formatCode="0">
                  <c:v>0</c:v>
                </c:pt>
                <c:pt idx="9" formatCode="0">
                  <c:v>0</c:v>
                </c:pt>
                <c:pt idx="10" formatCode="0">
                  <c:v>0.92358272830502453</c:v>
                </c:pt>
                <c:pt idx="12" formatCode="0.0">
                  <c:v>0.21204337242472501</c:v>
                </c:pt>
                <c:pt idx="13" formatCode="0">
                  <c:v>0.76865492778110722</c:v>
                </c:pt>
                <c:pt idx="14" formatCode="0">
                  <c:v>0</c:v>
                </c:pt>
                <c:pt idx="16" formatCode="0">
                  <c:v>0.84999817618609919</c:v>
                </c:pt>
                <c:pt idx="17" formatCode="0.0">
                  <c:v>0.12591804295719919</c:v>
                </c:pt>
                <c:pt idx="18" formatCode="0">
                  <c:v>0.65642196049899582</c:v>
                </c:pt>
                <c:pt idx="20" formatCode="0">
                  <c:v>0</c:v>
                </c:pt>
                <c:pt idx="21" formatCode="0">
                  <c:v>0</c:v>
                </c:pt>
                <c:pt idx="22" formatCode="0">
                  <c:v>0.40512698774964218</c:v>
                </c:pt>
                <c:pt idx="23" formatCode="0">
                  <c:v>0</c:v>
                </c:pt>
                <c:pt idx="24" formatCode="0">
                  <c:v>0.90177907893998421</c:v>
                </c:pt>
                <c:pt idx="25" formatCode="0">
                  <c:v>1.8011374767242807</c:v>
                </c:pt>
                <c:pt idx="26" formatCode="0">
                  <c:v>0</c:v>
                </c:pt>
                <c:pt idx="27" formatCode="0">
                  <c:v>0</c:v>
                </c:pt>
              </c:numCache>
            </c:numRef>
          </c:val>
          <c:extLst>
            <c:ext xmlns:c16="http://schemas.microsoft.com/office/drawing/2014/chart" uri="{C3380CC4-5D6E-409C-BE32-E72D297353CC}">
              <c16:uniqueId val="{00000011-6DA2-4BCA-BC75-5DFFCF2250EA}"/>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18"/>
        <c:auto val="1"/>
        <c:lblAlgn val="ctr"/>
        <c:lblOffset val="100"/>
        <c:tickLblSkip val="1"/>
        <c:tickMarkSkip val="1"/>
        <c:noMultiLvlLbl val="0"/>
      </c:catAx>
      <c:valAx>
        <c:axId val="501326472"/>
        <c:scaling>
          <c:orientation val="minMax"/>
          <c:max val="15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0860669276629"/>
          <c:y val="1.0824693295248719E-2"/>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3747476076349766E-2"/>
          <c:w val="0.52789248319190607"/>
          <c:h val="0.89583403883730628"/>
        </c:manualLayout>
      </c:layout>
      <c:barChart>
        <c:barDir val="bar"/>
        <c:grouping val="stacked"/>
        <c:varyColors val="0"/>
        <c:ser>
          <c:idx val="6"/>
          <c:order val="0"/>
          <c:tx>
            <c:strRef>
              <c:f>Dati!$C$262</c:f>
              <c:strCache>
                <c:ptCount val="1"/>
                <c:pt idx="0">
                  <c:v>.</c:v>
                </c:pt>
              </c:strCache>
            </c:strRef>
          </c:tx>
          <c:spPr>
            <a:noFill/>
          </c:spPr>
          <c:invertIfNegative val="0"/>
          <c:dLbls>
            <c:delete val="1"/>
          </c:dLbls>
          <c:cat>
            <c:strRef>
              <c:f>Dati!$B$263:$B$280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Dati!$C$263:$C$280</c:f>
              <c:numCache>
                <c:formatCode>0</c:formatCode>
                <c:ptCount val="18"/>
                <c:pt idx="0">
                  <c:v>11.240820986491039</c:v>
                </c:pt>
                <c:pt idx="1">
                  <c:v>10.240962462877681</c:v>
                </c:pt>
                <c:pt idx="2">
                  <c:v>12.972252523160801</c:v>
                </c:pt>
                <c:pt idx="3">
                  <c:v>10.751807755426674</c:v>
                </c:pt>
                <c:pt idx="4">
                  <c:v>12.419818714019694</c:v>
                </c:pt>
                <c:pt idx="5">
                  <c:v>12.972252523160801</c:v>
                </c:pt>
                <c:pt idx="6">
                  <c:v>11.196623087797274</c:v>
                </c:pt>
                <c:pt idx="7">
                  <c:v>11.879417245863133</c:v>
                </c:pt>
                <c:pt idx="8">
                  <c:v>12.972252523160801</c:v>
                </c:pt>
                <c:pt idx="9">
                  <c:v>10.725902506335258</c:v>
                </c:pt>
                <c:pt idx="10">
                  <c:v>12.972252523160801</c:v>
                </c:pt>
                <c:pt idx="11">
                  <c:v>11.576998801477515</c:v>
                </c:pt>
                <c:pt idx="12">
                  <c:v>12.972252523160801</c:v>
                </c:pt>
                <c:pt idx="13">
                  <c:v>10</c:v>
                </c:pt>
                <c:pt idx="14">
                  <c:v>12.972252523160801</c:v>
                </c:pt>
                <c:pt idx="15">
                  <c:v>10.07078316515085</c:v>
                </c:pt>
                <c:pt idx="16">
                  <c:v>11.979608123631042</c:v>
                </c:pt>
                <c:pt idx="17">
                  <c:v>11.948465617488429</c:v>
                </c:pt>
              </c:numCache>
            </c:numRef>
          </c:val>
          <c:extLst>
            <c:ext xmlns:c16="http://schemas.microsoft.com/office/drawing/2014/chart" uri="{C3380CC4-5D6E-409C-BE32-E72D297353CC}">
              <c16:uniqueId val="{00000000-301F-483E-822E-887AB95E4AAA}"/>
            </c:ext>
          </c:extLst>
        </c:ser>
        <c:ser>
          <c:idx val="0"/>
          <c:order val="1"/>
          <c:tx>
            <c:strRef>
              <c:f>Dati!$D$262</c:f>
              <c:strCache>
                <c:ptCount val="1"/>
                <c:pt idx="0">
                  <c:v>Nē</c:v>
                </c:pt>
              </c:strCache>
            </c:strRef>
          </c:tx>
          <c:spPr>
            <a:solidFill>
              <a:srgbClr val="7A5128"/>
            </a:solidFill>
          </c:spPr>
          <c:invertIfNegative val="0"/>
          <c:dLbls>
            <c:dLbl>
              <c:idx val="0"/>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301F-483E-822E-887AB95E4AAA}"/>
                </c:ext>
              </c:extLst>
            </c:dLbl>
            <c:dLbl>
              <c:idx val="1"/>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301F-483E-822E-887AB95E4AAA}"/>
                </c:ext>
              </c:extLst>
            </c:dLbl>
            <c:dLbl>
              <c:idx val="2"/>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01F-483E-822E-887AB95E4AAA}"/>
                </c:ext>
              </c:extLst>
            </c:dLbl>
            <c:dLbl>
              <c:idx val="3"/>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301F-483E-822E-887AB95E4AAA}"/>
                </c:ext>
              </c:extLst>
            </c:dLbl>
            <c:dLbl>
              <c:idx val="4"/>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1F-483E-822E-887AB95E4AAA}"/>
                </c:ext>
              </c:extLst>
            </c:dLbl>
            <c:dLbl>
              <c:idx val="6"/>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1F-483E-822E-887AB95E4AAA}"/>
                </c:ext>
              </c:extLst>
            </c:dLbl>
            <c:dLbl>
              <c:idx val="7"/>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301F-483E-822E-887AB95E4AAA}"/>
                </c:ext>
              </c:extLst>
            </c:dLbl>
            <c:dLbl>
              <c:idx val="9"/>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01F-483E-822E-887AB95E4AAA}"/>
                </c:ext>
              </c:extLst>
            </c:dLbl>
            <c:dLbl>
              <c:idx val="10"/>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01F-483E-822E-887AB95E4AAA}"/>
                </c:ext>
              </c:extLst>
            </c:dLbl>
            <c:dLbl>
              <c:idx val="11"/>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301F-483E-822E-887AB95E4AAA}"/>
                </c:ext>
              </c:extLst>
            </c:dLbl>
            <c:dLbl>
              <c:idx val="12"/>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01F-483E-822E-887AB95E4AAA}"/>
                </c:ext>
              </c:extLst>
            </c:dLbl>
            <c:dLbl>
              <c:idx val="13"/>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01F-483E-822E-887AB95E4AAA}"/>
                </c:ext>
              </c:extLst>
            </c:dLbl>
            <c:dLbl>
              <c:idx val="15"/>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01F-483E-822E-887AB95E4AAA}"/>
                </c:ext>
              </c:extLst>
            </c:dLbl>
            <c:dLbl>
              <c:idx val="16"/>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301F-483E-822E-887AB95E4AAA}"/>
                </c:ext>
              </c:extLst>
            </c:dLbl>
            <c:dLbl>
              <c:idx val="17"/>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01F-483E-822E-887AB95E4AAA}"/>
                </c:ext>
              </c:extLst>
            </c:dLbl>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Dati!$B$263:$B$280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Dati!$D$263:$D$280</c:f>
              <c:numCache>
                <c:formatCode>0</c:formatCode>
                <c:ptCount val="18"/>
                <c:pt idx="0">
                  <c:v>0</c:v>
                </c:pt>
                <c:pt idx="1">
                  <c:v>0</c:v>
                </c:pt>
                <c:pt idx="2">
                  <c:v>0</c:v>
                </c:pt>
                <c:pt idx="3">
                  <c:v>0</c:v>
                </c:pt>
                <c:pt idx="4">
                  <c:v>0.55243380914110651</c:v>
                </c:pt>
                <c:pt idx="6" formatCode="0.0">
                  <c:v>0.36577807561843262</c:v>
                </c:pt>
                <c:pt idx="7">
                  <c:v>0</c:v>
                </c:pt>
                <c:pt idx="9" formatCode="0.0">
                  <c:v>0.3943783943328345</c:v>
                </c:pt>
                <c:pt idx="10">
                  <c:v>0</c:v>
                </c:pt>
                <c:pt idx="11">
                  <c:v>0</c:v>
                </c:pt>
                <c:pt idx="12">
                  <c:v>0</c:v>
                </c:pt>
                <c:pt idx="13">
                  <c:v>0.85805862293530866</c:v>
                </c:pt>
                <c:pt idx="15">
                  <c:v>0.55417378736030454</c:v>
                </c:pt>
                <c:pt idx="16">
                  <c:v>0</c:v>
                </c:pt>
                <c:pt idx="17" formatCode="0.0">
                  <c:v>0.37518739469421336</c:v>
                </c:pt>
              </c:numCache>
            </c:numRef>
          </c:val>
          <c:extLst>
            <c:ext xmlns:c16="http://schemas.microsoft.com/office/drawing/2014/chart" uri="{C3380CC4-5D6E-409C-BE32-E72D297353CC}">
              <c16:uniqueId val="{0000000A-301F-483E-822E-887AB95E4AAA}"/>
            </c:ext>
          </c:extLst>
        </c:ser>
        <c:ser>
          <c:idx val="1"/>
          <c:order val="2"/>
          <c:tx>
            <c:strRef>
              <c:f>Dati!$E$262</c:f>
              <c:strCache>
                <c:ptCount val="1"/>
                <c:pt idx="0">
                  <c:v>Drīzāk nē</c:v>
                </c:pt>
              </c:strCache>
            </c:strRef>
          </c:tx>
          <c:spPr>
            <a:solidFill>
              <a:srgbClr val="E4C7AA"/>
            </a:solidFill>
          </c:spPr>
          <c:invertIfNegative val="0"/>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01F-483E-822E-887AB95E4AAA}"/>
                </c:ext>
              </c:extLst>
            </c:dLbl>
            <c:dLbl>
              <c:idx val="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01F-483E-822E-887AB95E4AAA}"/>
                </c:ext>
              </c:extLst>
            </c:dLbl>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01F-483E-822E-887AB95E4AAA}"/>
                </c:ext>
              </c:extLst>
            </c:dLbl>
            <c:dLbl>
              <c:idx val="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301F-483E-822E-887AB95E4AAA}"/>
                </c:ext>
              </c:extLst>
            </c:dLbl>
            <c:dLbl>
              <c:idx val="9"/>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301F-483E-822E-887AB95E4AAA}"/>
                </c:ext>
              </c:extLst>
            </c:dLbl>
            <c:dLbl>
              <c:idx val="1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301F-483E-822E-887AB95E4AAA}"/>
                </c:ext>
              </c:extLst>
            </c:dLbl>
            <c:dLbl>
              <c:idx val="1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301F-483E-822E-887AB95E4AAA}"/>
                </c:ext>
              </c:extLst>
            </c:dLbl>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Dati!$B$263:$B$280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Dati!$E$263:$E$280</c:f>
              <c:numCache>
                <c:formatCode>0</c:formatCode>
                <c:ptCount val="18"/>
                <c:pt idx="0">
                  <c:v>1.7314315366697619</c:v>
                </c:pt>
                <c:pt idx="1">
                  <c:v>2.7312900602831203</c:v>
                </c:pt>
                <c:pt idx="3">
                  <c:v>2.2204447677341279</c:v>
                </c:pt>
                <c:pt idx="6">
                  <c:v>1.4098513597450952</c:v>
                </c:pt>
                <c:pt idx="7">
                  <c:v>1.0928352772976688</c:v>
                </c:pt>
                <c:pt idx="9">
                  <c:v>1.8519716224927092</c:v>
                </c:pt>
                <c:pt idx="11">
                  <c:v>1.3952537216832861</c:v>
                </c:pt>
                <c:pt idx="13">
                  <c:v>2.1141939002254926</c:v>
                </c:pt>
                <c:pt idx="15">
                  <c:v>2.3472955706496474</c:v>
                </c:pt>
                <c:pt idx="16">
                  <c:v>0.99264439952975991</c:v>
                </c:pt>
                <c:pt idx="17">
                  <c:v>0.64859951097815849</c:v>
                </c:pt>
              </c:numCache>
            </c:numRef>
          </c:val>
          <c:extLst>
            <c:ext xmlns:c16="http://schemas.microsoft.com/office/drawing/2014/chart" uri="{C3380CC4-5D6E-409C-BE32-E72D297353CC}">
              <c16:uniqueId val="{00000012-301F-483E-822E-887AB95E4AAA}"/>
            </c:ext>
          </c:extLst>
        </c:ser>
        <c:ser>
          <c:idx val="2"/>
          <c:order val="3"/>
          <c:tx>
            <c:strRef>
              <c:f>Dati!$F$262</c:f>
              <c:strCache>
                <c:ptCount val="1"/>
                <c:pt idx="0">
                  <c:v>Drīzāk jā</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Dati!$B$263:$B$280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Dati!$F$263:$F$280</c:f>
              <c:numCache>
                <c:formatCode>0</c:formatCode>
                <c:ptCount val="18"/>
                <c:pt idx="0">
                  <c:v>29.290307798521752</c:v>
                </c:pt>
                <c:pt idx="1">
                  <c:v>34.370068514179785</c:v>
                </c:pt>
                <c:pt idx="2">
                  <c:v>33.319042461015258</c:v>
                </c:pt>
                <c:pt idx="3">
                  <c:v>32.431137467387096</c:v>
                </c:pt>
                <c:pt idx="4">
                  <c:v>22.527228812724566</c:v>
                </c:pt>
                <c:pt idx="6">
                  <c:v>32.008724296005923</c:v>
                </c:pt>
                <c:pt idx="7">
                  <c:v>24.437141521679127</c:v>
                </c:pt>
                <c:pt idx="9">
                  <c:v>39.833860532895379</c:v>
                </c:pt>
                <c:pt idx="10">
                  <c:v>14.406962919967311</c:v>
                </c:pt>
                <c:pt idx="11">
                  <c:v>19.839135208947418</c:v>
                </c:pt>
                <c:pt idx="12">
                  <c:v>23.074631736914139</c:v>
                </c:pt>
                <c:pt idx="13">
                  <c:v>33.08060432143953</c:v>
                </c:pt>
                <c:pt idx="15">
                  <c:v>39.832300927243331</c:v>
                </c:pt>
                <c:pt idx="16">
                  <c:v>28.903857525081733</c:v>
                </c:pt>
                <c:pt idx="17">
                  <c:v>22.143905487048219</c:v>
                </c:pt>
              </c:numCache>
            </c:numRef>
          </c:val>
          <c:extLst>
            <c:ext xmlns:c16="http://schemas.microsoft.com/office/drawing/2014/chart" uri="{C3380CC4-5D6E-409C-BE32-E72D297353CC}">
              <c16:uniqueId val="{00000013-301F-483E-822E-887AB95E4AAA}"/>
            </c:ext>
          </c:extLst>
        </c:ser>
        <c:ser>
          <c:idx val="3"/>
          <c:order val="4"/>
          <c:tx>
            <c:strRef>
              <c:f>Dati!$G$262</c:f>
              <c:strCache>
                <c:ptCount val="1"/>
                <c:pt idx="0">
                  <c:v>Jā</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Dati!$B$263:$B$280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Dati!$G$263:$G$280</c:f>
              <c:numCache>
                <c:formatCode>0</c:formatCode>
                <c:ptCount val="18"/>
                <c:pt idx="0">
                  <c:v>68.978260664808516</c:v>
                </c:pt>
                <c:pt idx="1">
                  <c:v>62.405226484747388</c:v>
                </c:pt>
                <c:pt idx="2">
                  <c:v>66.16153453453569</c:v>
                </c:pt>
                <c:pt idx="3">
                  <c:v>65.348417764878818</c:v>
                </c:pt>
                <c:pt idx="4">
                  <c:v>76.239814302836749</c:v>
                </c:pt>
                <c:pt idx="6">
                  <c:v>65.770844765948695</c:v>
                </c:pt>
                <c:pt idx="7">
                  <c:v>74.47002320102321</c:v>
                </c:pt>
                <c:pt idx="9">
                  <c:v>57.598074204868517</c:v>
                </c:pt>
                <c:pt idx="10">
                  <c:v>84.706188760453529</c:v>
                </c:pt>
                <c:pt idx="11">
                  <c:v>78.180584133486391</c:v>
                </c:pt>
                <c:pt idx="12">
                  <c:v>76.925368263085929</c:v>
                </c:pt>
                <c:pt idx="13">
                  <c:v>63.947143155399608</c:v>
                </c:pt>
                <c:pt idx="15">
                  <c:v>56.814160943833571</c:v>
                </c:pt>
                <c:pt idx="16">
                  <c:v>69.537063181855359</c:v>
                </c:pt>
                <c:pt idx="17">
                  <c:v>76.832307607279333</c:v>
                </c:pt>
              </c:numCache>
            </c:numRef>
          </c:val>
          <c:extLst>
            <c:ext xmlns:c16="http://schemas.microsoft.com/office/drawing/2014/chart" uri="{C3380CC4-5D6E-409C-BE32-E72D297353CC}">
              <c16:uniqueId val="{00000014-301F-483E-822E-887AB95E4AAA}"/>
            </c:ext>
          </c:extLst>
        </c:ser>
        <c:ser>
          <c:idx val="4"/>
          <c:order val="5"/>
          <c:tx>
            <c:strRef>
              <c:f>Dati!$H$262</c:f>
              <c:strCache>
                <c:ptCount val="1"/>
                <c:pt idx="0">
                  <c:v>.</c:v>
                </c:pt>
              </c:strCache>
            </c:strRef>
          </c:tx>
          <c:spPr>
            <a:noFill/>
          </c:spPr>
          <c:invertIfNegative val="0"/>
          <c:dLbls>
            <c:spPr>
              <a:noFill/>
              <a:ln>
                <a:noFill/>
              </a:ln>
              <a:effectLst/>
            </c:spPr>
            <c:txPr>
              <a:bodyPr wrap="square" lIns="38100" tIns="19050" rIns="38100" bIns="19050" anchor="ctr">
                <a:spAutoFit/>
              </a:bodyPr>
              <a:lstStyle/>
              <a:p>
                <a:pPr>
                  <a:defRPr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Dati!$B$263:$B$280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Dati!$H$263:$H$280</c:f>
              <c:numCache>
                <c:formatCode>0</c:formatCode>
                <c:ptCount val="18"/>
                <c:pt idx="0">
                  <c:v>11.731431536669803</c:v>
                </c:pt>
                <c:pt idx="1">
                  <c:v>13.224705001072905</c:v>
                </c:pt>
                <c:pt idx="2">
                  <c:v>10.519423004449123</c:v>
                </c:pt>
                <c:pt idx="3">
                  <c:v>12.220444767734151</c:v>
                </c:pt>
                <c:pt idx="4">
                  <c:v>11.232956884438764</c:v>
                </c:pt>
                <c:pt idx="6">
                  <c:v>12.220430938045453</c:v>
                </c:pt>
                <c:pt idx="7">
                  <c:v>11.092835277297738</c:v>
                </c:pt>
                <c:pt idx="9">
                  <c:v>12.568065262236175</c:v>
                </c:pt>
                <c:pt idx="10">
                  <c:v>10.886848319579229</c:v>
                </c:pt>
                <c:pt idx="11">
                  <c:v>11.980280657566269</c:v>
                </c:pt>
                <c:pt idx="12">
                  <c:v>10</c:v>
                </c:pt>
                <c:pt idx="13">
                  <c:v>12.972252523160932</c:v>
                </c:pt>
                <c:pt idx="15">
                  <c:v>13.353538128923176</c:v>
                </c:pt>
                <c:pt idx="16">
                  <c:v>11.559079293062979</c:v>
                </c:pt>
                <c:pt idx="17">
                  <c:v>11.023786905672523</c:v>
                </c:pt>
              </c:numCache>
            </c:numRef>
          </c:val>
          <c:extLst>
            <c:ext xmlns:c16="http://schemas.microsoft.com/office/drawing/2014/chart" uri="{C3380CC4-5D6E-409C-BE32-E72D297353CC}">
              <c16:uniqueId val="{00000015-301F-483E-822E-887AB95E4AAA}"/>
            </c:ext>
          </c:extLst>
        </c:ser>
        <c:ser>
          <c:idx val="5"/>
          <c:order val="6"/>
          <c:tx>
            <c:strRef>
              <c:f>Dati!$I$262</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Dati!$B$263:$B$280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Dati!$I$263:$I$280</c:f>
              <c:numCache>
                <c:formatCode>0.0</c:formatCode>
                <c:ptCount val="18"/>
                <c:pt idx="0" formatCode="0">
                  <c:v>0</c:v>
                </c:pt>
                <c:pt idx="1">
                  <c:v>0.4934149407897247</c:v>
                </c:pt>
                <c:pt idx="2" formatCode="0">
                  <c:v>0.51942300444897838</c:v>
                </c:pt>
                <c:pt idx="3" formatCode="0">
                  <c:v>0</c:v>
                </c:pt>
                <c:pt idx="4" formatCode="0">
                  <c:v>0.68052307529759937</c:v>
                </c:pt>
                <c:pt idx="6">
                  <c:v>0.44480150268213414</c:v>
                </c:pt>
                <c:pt idx="7" formatCode="0">
                  <c:v>0</c:v>
                </c:pt>
                <c:pt idx="9">
                  <c:v>0.32171524541065544</c:v>
                </c:pt>
                <c:pt idx="10" formatCode="0">
                  <c:v>0.88684831957916699</c:v>
                </c:pt>
                <c:pt idx="11" formatCode="0">
                  <c:v>0.58502693588288091</c:v>
                </c:pt>
                <c:pt idx="12" formatCode="0">
                  <c:v>0</c:v>
                </c:pt>
                <c:pt idx="13" formatCode="0">
                  <c:v>0</c:v>
                </c:pt>
                <c:pt idx="15">
                  <c:v>0.45206877091321757</c:v>
                </c:pt>
                <c:pt idx="16" formatCode="0">
                  <c:v>0.56643489353319587</c:v>
                </c:pt>
                <c:pt idx="17" formatCode="0">
                  <c:v>0</c:v>
                </c:pt>
              </c:numCache>
            </c:numRef>
          </c:val>
          <c:extLst>
            <c:ext xmlns:c16="http://schemas.microsoft.com/office/drawing/2014/chart" uri="{C3380CC4-5D6E-409C-BE32-E72D297353CC}">
              <c16:uniqueId val="{00000016-301F-483E-822E-887AB95E4AAA}"/>
            </c:ext>
          </c:extLst>
        </c:ser>
        <c:dLbls>
          <c:showLegendKey val="0"/>
          <c:showVal val="1"/>
          <c:showCatName val="0"/>
          <c:showSerName val="0"/>
          <c:showPercent val="0"/>
          <c:showBubbleSize val="0"/>
        </c:dLbls>
        <c:gapWidth val="3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13"/>
        <c:auto val="1"/>
        <c:lblAlgn val="ctr"/>
        <c:lblOffset val="100"/>
        <c:tickLblSkip val="1"/>
        <c:tickMarkSkip val="1"/>
        <c:noMultiLvlLbl val="0"/>
      </c:catAx>
      <c:valAx>
        <c:axId val="496239096"/>
        <c:scaling>
          <c:orientation val="minMax"/>
          <c:max val="15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811983418153736"/>
          <c:y val="2.436393689477593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5607986252724729"/>
          <c:y val="6.7656580577868636E-2"/>
          <c:w val="0.25580520013123359"/>
          <c:h val="0.90245230995236358"/>
        </c:manualLayout>
      </c:layout>
      <c:barChart>
        <c:barDir val="bar"/>
        <c:grouping val="stacked"/>
        <c:varyColors val="0"/>
        <c:ser>
          <c:idx val="0"/>
          <c:order val="0"/>
          <c:tx>
            <c:strRef>
              <c:f>Dati!$C$120</c:f>
              <c:strCache>
                <c:ptCount val="1"/>
                <c:pt idx="0">
                  <c:v>.</c:v>
                </c:pt>
              </c:strCache>
            </c:strRef>
          </c:tx>
          <c:spPr>
            <a:noFill/>
          </c:spPr>
          <c:invertIfNegative val="0"/>
          <c:dLbls>
            <c:delete val="1"/>
          </c:dLbls>
          <c:cat>
            <c:strRef>
              <c:f>Dati!$B$121:$B$148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Dati!$C$121:$C$148</c:f>
              <c:numCache>
                <c:formatCode>0</c:formatCode>
                <c:ptCount val="28"/>
                <c:pt idx="0">
                  <c:v>12.170651307162004</c:v>
                </c:pt>
                <c:pt idx="1">
                  <c:v>14.006981514815214</c:v>
                </c:pt>
                <c:pt idx="2">
                  <c:v>12.317688221917141</c:v>
                </c:pt>
                <c:pt idx="3">
                  <c:v>12.031137764072312</c:v>
                </c:pt>
                <c:pt idx="4">
                  <c:v>14.006981514815214</c:v>
                </c:pt>
                <c:pt idx="5">
                  <c:v>13.217558982651994</c:v>
                </c:pt>
                <c:pt idx="6">
                  <c:v>12.47825089644672</c:v>
                </c:pt>
                <c:pt idx="7">
                  <c:v>10</c:v>
                </c:pt>
                <c:pt idx="8">
                  <c:v>12.93225882975725</c:v>
                </c:pt>
                <c:pt idx="9">
                  <c:v>13.457456128469058</c:v>
                </c:pt>
                <c:pt idx="10">
                  <c:v>11.757682434526972</c:v>
                </c:pt>
                <c:pt idx="11">
                  <c:v>14.006981514815214</c:v>
                </c:pt>
                <c:pt idx="12">
                  <c:v>12.435068855291473</c:v>
                </c:pt>
                <c:pt idx="13">
                  <c:v>11.04431664964347</c:v>
                </c:pt>
                <c:pt idx="14">
                  <c:v>14.006981514815214</c:v>
                </c:pt>
                <c:pt idx="15">
                  <c:v>14.006981514815214</c:v>
                </c:pt>
                <c:pt idx="16">
                  <c:v>13.155362167450463</c:v>
                </c:pt>
                <c:pt idx="17">
                  <c:v>12.174100147677084</c:v>
                </c:pt>
                <c:pt idx="18">
                  <c:v>11.884757661637062</c:v>
                </c:pt>
                <c:pt idx="19">
                  <c:v>14.006981514815214</c:v>
                </c:pt>
                <c:pt idx="20">
                  <c:v>14.006981514815214</c:v>
                </c:pt>
                <c:pt idx="21">
                  <c:v>11.682041932767865</c:v>
                </c:pt>
                <c:pt idx="22">
                  <c:v>12.842586455113159</c:v>
                </c:pt>
                <c:pt idx="23">
                  <c:v>11.606172010408342</c:v>
                </c:pt>
                <c:pt idx="24">
                  <c:v>11.81078317684349</c:v>
                </c:pt>
                <c:pt idx="25">
                  <c:v>14.006981514815214</c:v>
                </c:pt>
                <c:pt idx="26">
                  <c:v>11.465485901951039</c:v>
                </c:pt>
                <c:pt idx="27">
                  <c:v>10.246913606967006</c:v>
                </c:pt>
              </c:numCache>
            </c:numRef>
          </c:val>
          <c:extLst>
            <c:ext xmlns:c16="http://schemas.microsoft.com/office/drawing/2014/chart" uri="{C3380CC4-5D6E-409C-BE32-E72D297353CC}">
              <c16:uniqueId val="{00000000-AD0F-435C-A7F8-29AA5944F481}"/>
            </c:ext>
          </c:extLst>
        </c:ser>
        <c:ser>
          <c:idx val="1"/>
          <c:order val="1"/>
          <c:tx>
            <c:strRef>
              <c:f>Dati!$D$120</c:f>
              <c:strCache>
                <c:ptCount val="1"/>
                <c:pt idx="0">
                  <c:v>Nē</c:v>
                </c:pt>
              </c:strCache>
            </c:strRef>
          </c:tx>
          <c:spPr>
            <a:solidFill>
              <a:srgbClr val="7A5128"/>
            </a:solidFill>
          </c:spPr>
          <c:invertIfNegative val="0"/>
          <c:dLbls>
            <c:spPr>
              <a:noFill/>
              <a:ln>
                <a:noFill/>
              </a:ln>
              <a:effectLst/>
            </c:spPr>
            <c:txPr>
              <a:bodyPr wrap="square" lIns="38100" tIns="19050" rIns="38100" bIns="19050" anchor="ctr">
                <a:spAutoFit/>
              </a:bodyPr>
              <a:lstStyle/>
              <a:p>
                <a:pPr>
                  <a:defRPr b="1">
                    <a:solidFill>
                      <a:schemeClr val="tx1"/>
                    </a:solidFill>
                  </a:defRPr>
                </a:pPr>
                <a:endParaRPr lang="lv-LV"/>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Dati!$B$121:$B$148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Dati!$D$121:$D$148</c:f>
              <c:numCache>
                <c:formatCode>General</c:formatCode>
                <c:ptCount val="28"/>
                <c:pt idx="0" formatCode="0.0">
                  <c:v>0.29795267191311386</c:v>
                </c:pt>
                <c:pt idx="2" formatCode="0">
                  <c:v>0</c:v>
                </c:pt>
                <c:pt idx="3" formatCode="0">
                  <c:v>0.58066013351121726</c:v>
                </c:pt>
                <c:pt idx="5" formatCode="0">
                  <c:v>0</c:v>
                </c:pt>
                <c:pt idx="6" formatCode="0">
                  <c:v>0</c:v>
                </c:pt>
                <c:pt idx="7" formatCode="0">
                  <c:v>0.56052309588667437</c:v>
                </c:pt>
                <c:pt idx="8" formatCode="0">
                  <c:v>0</c:v>
                </c:pt>
                <c:pt idx="9" formatCode="0">
                  <c:v>0.54952538634615522</c:v>
                </c:pt>
                <c:pt idx="10" formatCode="0.0">
                  <c:v>0.4526428660471295</c:v>
                </c:pt>
                <c:pt idx="12" formatCode="0.0">
                  <c:v>0.33124236450818195</c:v>
                </c:pt>
                <c:pt idx="13" formatCode="0.0">
                  <c:v>0.33321231318359368</c:v>
                </c:pt>
                <c:pt idx="14" formatCode="0">
                  <c:v>0</c:v>
                </c:pt>
                <c:pt idx="16" formatCode="0">
                  <c:v>0</c:v>
                </c:pt>
                <c:pt idx="17" formatCode="0.0">
                  <c:v>0.13118276868231085</c:v>
                </c:pt>
                <c:pt idx="18" formatCode="0">
                  <c:v>0.69158094676497117</c:v>
                </c:pt>
                <c:pt idx="20" formatCode="0">
                  <c:v>0</c:v>
                </c:pt>
                <c:pt idx="21" formatCode="0.0">
                  <c:v>0.38944781379721927</c:v>
                </c:pt>
                <c:pt idx="22" formatCode="0">
                  <c:v>0</c:v>
                </c:pt>
                <c:pt idx="23" formatCode="0">
                  <c:v>2.4008095044068729</c:v>
                </c:pt>
                <c:pt idx="24" formatCode="0.0">
                  <c:v>0.44195701621861355</c:v>
                </c:pt>
                <c:pt idx="25" formatCode="0">
                  <c:v>0</c:v>
                </c:pt>
                <c:pt idx="26" formatCode="0">
                  <c:v>0</c:v>
                </c:pt>
                <c:pt idx="27" formatCode="0">
                  <c:v>0</c:v>
                </c:pt>
              </c:numCache>
            </c:numRef>
          </c:val>
          <c:extLst>
            <c:ext xmlns:c16="http://schemas.microsoft.com/office/drawing/2014/chart" uri="{C3380CC4-5D6E-409C-BE32-E72D297353CC}">
              <c16:uniqueId val="{00000003-AD0F-435C-A7F8-29AA5944F481}"/>
            </c:ext>
          </c:extLst>
        </c:ser>
        <c:ser>
          <c:idx val="2"/>
          <c:order val="2"/>
          <c:tx>
            <c:strRef>
              <c:f>Dati!$E$120</c:f>
              <c:strCache>
                <c:ptCount val="1"/>
                <c:pt idx="0">
                  <c:v>Drīzāk nē</c:v>
                </c:pt>
              </c:strCache>
            </c:strRef>
          </c:tx>
          <c:spPr>
            <a:solidFill>
              <a:srgbClr val="E4C7AA"/>
            </a:solidFill>
          </c:spPr>
          <c:invertIfNegative val="0"/>
          <c:dLbls>
            <c:dLbl>
              <c:idx val="9"/>
              <c:delete val="1"/>
              <c:extLst>
                <c:ext xmlns:c15="http://schemas.microsoft.com/office/drawing/2012/chart" uri="{CE6537A1-D6FC-4f65-9D91-7224C49458BB}"/>
                <c:ext xmlns:c16="http://schemas.microsoft.com/office/drawing/2014/chart" uri="{C3380CC4-5D6E-409C-BE32-E72D297353CC}">
                  <c16:uniqueId val="{00000004-AD0F-435C-A7F8-29AA5944F481}"/>
                </c:ext>
              </c:extLst>
            </c:dLbl>
            <c:dLbl>
              <c:idx val="1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D0F-435C-A7F8-29AA5944F481}"/>
                </c:ext>
              </c:extLst>
            </c:dLbl>
            <c:dLbl>
              <c:idx val="25"/>
              <c:delete val="1"/>
              <c:extLst>
                <c:ext xmlns:c15="http://schemas.microsoft.com/office/drawing/2012/chart" uri="{CE6537A1-D6FC-4f65-9D91-7224C49458BB}"/>
                <c:ext xmlns:c16="http://schemas.microsoft.com/office/drawing/2014/chart" uri="{C3380CC4-5D6E-409C-BE32-E72D297353CC}">
                  <c16:uniqueId val="{00000005-AD0F-435C-A7F8-29AA5944F481}"/>
                </c:ext>
              </c:extLst>
            </c:dLbl>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Dati!$B$121:$B$148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Dati!$E$121:$E$148</c:f>
              <c:numCache>
                <c:formatCode>General</c:formatCode>
                <c:ptCount val="28"/>
                <c:pt idx="0" formatCode="0">
                  <c:v>1.5383775357400966</c:v>
                </c:pt>
                <c:pt idx="2" formatCode="0">
                  <c:v>1.6892932928980731</c:v>
                </c:pt>
                <c:pt idx="3" formatCode="0">
                  <c:v>1.3951836172316847</c:v>
                </c:pt>
                <c:pt idx="5" formatCode="0">
                  <c:v>0.78942253216322023</c:v>
                </c:pt>
                <c:pt idx="6" formatCode="0">
                  <c:v>1.5287306183684946</c:v>
                </c:pt>
                <c:pt idx="7" formatCode="0">
                  <c:v>3.4464584189285397</c:v>
                </c:pt>
                <c:pt idx="8" formatCode="0">
                  <c:v>1.0747226850579639</c:v>
                </c:pt>
                <c:pt idx="9" formatCode="0">
                  <c:v>0</c:v>
                </c:pt>
                <c:pt idx="10" formatCode="0">
                  <c:v>1.7966562142411135</c:v>
                </c:pt>
                <c:pt idx="12" formatCode="0">
                  <c:v>1.2406702950155608</c:v>
                </c:pt>
                <c:pt idx="13" formatCode="0">
                  <c:v>2.6294525519881495</c:v>
                </c:pt>
                <c:pt idx="16" formatCode="0">
                  <c:v>0.85161934736475198</c:v>
                </c:pt>
                <c:pt idx="17" formatCode="0">
                  <c:v>1.7016985984558184</c:v>
                </c:pt>
                <c:pt idx="18" formatCode="0">
                  <c:v>1.4306429064131809</c:v>
                </c:pt>
                <c:pt idx="21" formatCode="0">
                  <c:v>1.93549176825013</c:v>
                </c:pt>
                <c:pt idx="22" formatCode="0">
                  <c:v>1.1643950597020554</c:v>
                </c:pt>
                <c:pt idx="24" formatCode="0">
                  <c:v>1.7542413217531108</c:v>
                </c:pt>
                <c:pt idx="25" formatCode="0">
                  <c:v>0</c:v>
                </c:pt>
                <c:pt idx="26" formatCode="0">
                  <c:v>2.5414956128641744</c:v>
                </c:pt>
                <c:pt idx="27" formatCode="0">
                  <c:v>3.7600679078482084</c:v>
                </c:pt>
              </c:numCache>
            </c:numRef>
          </c:val>
          <c:extLst>
            <c:ext xmlns:c16="http://schemas.microsoft.com/office/drawing/2014/chart" uri="{C3380CC4-5D6E-409C-BE32-E72D297353CC}">
              <c16:uniqueId val="{00000006-AD0F-435C-A7F8-29AA5944F481}"/>
            </c:ext>
          </c:extLst>
        </c:ser>
        <c:ser>
          <c:idx val="3"/>
          <c:order val="3"/>
          <c:tx>
            <c:strRef>
              <c:f>Dati!$F$120</c:f>
              <c:strCache>
                <c:ptCount val="1"/>
                <c:pt idx="0">
                  <c:v>Drīzāk jā</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Dati!$B$121:$B$148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Dati!$F$121:$F$148</c:f>
              <c:numCache>
                <c:formatCode>General</c:formatCode>
                <c:ptCount val="28"/>
                <c:pt idx="0" formatCode="0">
                  <c:v>33.397447399690371</c:v>
                </c:pt>
                <c:pt idx="2" formatCode="0">
                  <c:v>30.542425828511547</c:v>
                </c:pt>
                <c:pt idx="3" formatCode="0">
                  <c:v>36.106387366609454</c:v>
                </c:pt>
                <c:pt idx="5" formatCode="0">
                  <c:v>37.237367157114363</c:v>
                </c:pt>
                <c:pt idx="6" formatCode="0">
                  <c:v>33.730033950023973</c:v>
                </c:pt>
                <c:pt idx="7" formatCode="0">
                  <c:v>27.023083879127078</c:v>
                </c:pt>
                <c:pt idx="8" formatCode="0">
                  <c:v>38.253206275335565</c:v>
                </c:pt>
                <c:pt idx="9" formatCode="0">
                  <c:v>33.765869397961048</c:v>
                </c:pt>
                <c:pt idx="10" formatCode="0">
                  <c:v>33.014675504929791</c:v>
                </c:pt>
                <c:pt idx="12" formatCode="0">
                  <c:v>24.833629359957751</c:v>
                </c:pt>
                <c:pt idx="13" formatCode="0">
                  <c:v>46.481870978550987</c:v>
                </c:pt>
                <c:pt idx="14" formatCode="0">
                  <c:v>44.662821179180263</c:v>
                </c:pt>
                <c:pt idx="16" formatCode="0">
                  <c:v>29.664252676382773</c:v>
                </c:pt>
                <c:pt idx="17" formatCode="0">
                  <c:v>33.277538279408148</c:v>
                </c:pt>
                <c:pt idx="18" formatCode="0">
                  <c:v>34.679299505136193</c:v>
                </c:pt>
                <c:pt idx="20" formatCode="0">
                  <c:v>24.889223001449885</c:v>
                </c:pt>
                <c:pt idx="21" formatCode="0">
                  <c:v>39.949507613415761</c:v>
                </c:pt>
                <c:pt idx="22" formatCode="0">
                  <c:v>31.15530160036618</c:v>
                </c:pt>
                <c:pt idx="23" formatCode="0">
                  <c:v>21.513067507291932</c:v>
                </c:pt>
                <c:pt idx="24" formatCode="0">
                  <c:v>29.43840487125739</c:v>
                </c:pt>
                <c:pt idx="25" formatCode="0">
                  <c:v>40.375766565631373</c:v>
                </c:pt>
                <c:pt idx="26" formatCode="0">
                  <c:v>31.596809051411562</c:v>
                </c:pt>
                <c:pt idx="27" formatCode="0">
                  <c:v>33.273155673787173</c:v>
                </c:pt>
              </c:numCache>
            </c:numRef>
          </c:val>
          <c:extLst>
            <c:ext xmlns:c16="http://schemas.microsoft.com/office/drawing/2014/chart" uri="{C3380CC4-5D6E-409C-BE32-E72D297353CC}">
              <c16:uniqueId val="{00000007-AD0F-435C-A7F8-29AA5944F481}"/>
            </c:ext>
          </c:extLst>
        </c:ser>
        <c:ser>
          <c:idx val="4"/>
          <c:order val="4"/>
          <c:tx>
            <c:strRef>
              <c:f>Dati!$G$120</c:f>
              <c:strCache>
                <c:ptCount val="1"/>
                <c:pt idx="0">
                  <c:v>Jā</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Dati!$B$121:$B$148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Dati!$G$121:$G$148</c:f>
              <c:numCache>
                <c:formatCode>General</c:formatCode>
                <c:ptCount val="28"/>
                <c:pt idx="0" formatCode="0">
                  <c:v>64.263916242498084</c:v>
                </c:pt>
                <c:pt idx="2" formatCode="0">
                  <c:v>67.103814050008609</c:v>
                </c:pt>
                <c:pt idx="3" formatCode="0">
                  <c:v>61.569326208435626</c:v>
                </c:pt>
                <c:pt idx="5" formatCode="0">
                  <c:v>61.185290549792533</c:v>
                </c:pt>
                <c:pt idx="6" formatCode="0">
                  <c:v>63.077189570596111</c:v>
                </c:pt>
                <c:pt idx="7" formatCode="0">
                  <c:v>68.969934606057777</c:v>
                </c:pt>
                <c:pt idx="8" formatCode="0">
                  <c:v>60.672071039606379</c:v>
                </c:pt>
                <c:pt idx="9" formatCode="0">
                  <c:v>65.135079829346651</c:v>
                </c:pt>
                <c:pt idx="10" formatCode="0">
                  <c:v>64.247850825903001</c:v>
                </c:pt>
                <c:pt idx="12" formatCode="0">
                  <c:v>73.594457980518655</c:v>
                </c:pt>
                <c:pt idx="13" formatCode="0">
                  <c:v>48.91271438547394</c:v>
                </c:pt>
                <c:pt idx="14" formatCode="0">
                  <c:v>55.337178820819688</c:v>
                </c:pt>
                <c:pt idx="16" formatCode="0">
                  <c:v>68.63412980006639</c:v>
                </c:pt>
                <c:pt idx="17" formatCode="0">
                  <c:v>64.368395395032408</c:v>
                </c:pt>
                <c:pt idx="18" formatCode="0">
                  <c:v>62.829846157340668</c:v>
                </c:pt>
                <c:pt idx="20" formatCode="0">
                  <c:v>75.110776998550122</c:v>
                </c:pt>
                <c:pt idx="21" formatCode="0">
                  <c:v>57.72555280453696</c:v>
                </c:pt>
                <c:pt idx="22" formatCode="0">
                  <c:v>67.30100377223998</c:v>
                </c:pt>
                <c:pt idx="23" formatCode="0">
                  <c:v>76.086122988301241</c:v>
                </c:pt>
                <c:pt idx="24" formatCode="0">
                  <c:v>66.609515653060143</c:v>
                </c:pt>
                <c:pt idx="25" formatCode="0">
                  <c:v>57.823095957644313</c:v>
                </c:pt>
                <c:pt idx="26" formatCode="0">
                  <c:v>65.861695335724278</c:v>
                </c:pt>
                <c:pt idx="27" formatCode="0">
                  <c:v>62.966776418364617</c:v>
                </c:pt>
              </c:numCache>
            </c:numRef>
          </c:val>
          <c:extLst>
            <c:ext xmlns:c16="http://schemas.microsoft.com/office/drawing/2014/chart" uri="{C3380CC4-5D6E-409C-BE32-E72D297353CC}">
              <c16:uniqueId val="{00000008-AD0F-435C-A7F8-29AA5944F481}"/>
            </c:ext>
          </c:extLst>
        </c:ser>
        <c:ser>
          <c:idx val="5"/>
          <c:order val="5"/>
          <c:tx>
            <c:strRef>
              <c:f>Dati!$H$120</c:f>
              <c:strCache>
                <c:ptCount val="1"/>
                <c:pt idx="0">
                  <c:v>.</c:v>
                </c:pt>
              </c:strCache>
            </c:strRef>
          </c:tx>
          <c:spPr>
            <a:noFill/>
          </c:spPr>
          <c:invertIfNegative val="0"/>
          <c:dLbls>
            <c:delete val="1"/>
          </c:dLbls>
          <c:cat>
            <c:strRef>
              <c:f>Dati!$B$121:$B$148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Dati!$H$121:$H$148</c:f>
              <c:numCache>
                <c:formatCode>General</c:formatCode>
                <c:ptCount val="28"/>
                <c:pt idx="0" formatCode="0">
                  <c:v>12.338636357811538</c:v>
                </c:pt>
                <c:pt idx="2" formatCode="0">
                  <c:v>12.353760121479837</c:v>
                </c:pt>
                <c:pt idx="3" formatCode="0">
                  <c:v>12.32428642495492</c:v>
                </c:pt>
                <c:pt idx="5" formatCode="0">
                  <c:v>11.577342293093096</c:v>
                </c:pt>
                <c:pt idx="6" formatCode="0">
                  <c:v>13.192776479379916</c:v>
                </c:pt>
                <c:pt idx="7" formatCode="0">
                  <c:v>14.006981514815152</c:v>
                </c:pt>
                <c:pt idx="8" formatCode="0">
                  <c:v>11.074722685058049</c:v>
                </c:pt>
                <c:pt idx="9" formatCode="0">
                  <c:v>11.099050772692294</c:v>
                </c:pt>
                <c:pt idx="10" formatCode="0">
                  <c:v>12.737473669167201</c:v>
                </c:pt>
                <c:pt idx="12" formatCode="0">
                  <c:v>11.571912659523591</c:v>
                </c:pt>
                <c:pt idx="13" formatCode="0">
                  <c:v>14.60541463597508</c:v>
                </c:pt>
                <c:pt idx="14" formatCode="0">
                  <c:v>10.000000000000057</c:v>
                </c:pt>
                <c:pt idx="16" formatCode="0">
                  <c:v>11.701617523550837</c:v>
                </c:pt>
                <c:pt idx="17" formatCode="0">
                  <c:v>12.354066325559444</c:v>
                </c:pt>
                <c:pt idx="18" formatCode="0">
                  <c:v>12.490854337523132</c:v>
                </c:pt>
                <c:pt idx="20" formatCode="0">
                  <c:v>10</c:v>
                </c:pt>
                <c:pt idx="21" formatCode="0">
                  <c:v>12.324939582047278</c:v>
                </c:pt>
                <c:pt idx="22" formatCode="0">
                  <c:v>11.543694627393847</c:v>
                </c:pt>
                <c:pt idx="23" formatCode="0">
                  <c:v>12.400809504406823</c:v>
                </c:pt>
                <c:pt idx="24" formatCode="0">
                  <c:v>13.952079475682467</c:v>
                </c:pt>
                <c:pt idx="25" formatCode="0">
                  <c:v>11.801137476724307</c:v>
                </c:pt>
                <c:pt idx="26" formatCode="0">
                  <c:v>12.541495612864168</c:v>
                </c:pt>
                <c:pt idx="27" formatCode="0">
                  <c:v>13.76006790784821</c:v>
                </c:pt>
              </c:numCache>
            </c:numRef>
          </c:val>
          <c:extLst>
            <c:ext xmlns:c16="http://schemas.microsoft.com/office/drawing/2014/chart" uri="{C3380CC4-5D6E-409C-BE32-E72D297353CC}">
              <c16:uniqueId val="{00000009-AD0F-435C-A7F8-29AA5944F481}"/>
            </c:ext>
          </c:extLst>
        </c:ser>
        <c:ser>
          <c:idx val="6"/>
          <c:order val="6"/>
          <c:tx>
            <c:strRef>
              <c:f>Dati!$I$120</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Dati!$B$121:$B$148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Dati!$I$121:$I$148</c:f>
              <c:numCache>
                <c:formatCode>General</c:formatCode>
                <c:ptCount val="28"/>
                <c:pt idx="0" formatCode="0">
                  <c:v>0.50230615015847468</c:v>
                </c:pt>
                <c:pt idx="2" formatCode="0">
                  <c:v>0.66446682858181361</c:v>
                </c:pt>
                <c:pt idx="3" formatCode="0.0">
                  <c:v>0.3484426742120057</c:v>
                </c:pt>
                <c:pt idx="5" formatCode="0">
                  <c:v>0.78791976092994298</c:v>
                </c:pt>
                <c:pt idx="6" formatCode="0">
                  <c:v>1.6640458610114304</c:v>
                </c:pt>
                <c:pt idx="7" formatCode="0">
                  <c:v>0</c:v>
                </c:pt>
                <c:pt idx="8" formatCode="0">
                  <c:v>0</c:v>
                </c:pt>
                <c:pt idx="9" formatCode="0">
                  <c:v>0.54952538634615522</c:v>
                </c:pt>
                <c:pt idx="10" formatCode="0.0">
                  <c:v>0.48817458887890403</c:v>
                </c:pt>
                <c:pt idx="12" formatCode="0">
                  <c:v>0</c:v>
                </c:pt>
                <c:pt idx="13" formatCode="0">
                  <c:v>1.6427497708033354</c:v>
                </c:pt>
                <c:pt idx="14" formatCode="0">
                  <c:v>0</c:v>
                </c:pt>
                <c:pt idx="16" formatCode="0">
                  <c:v>0.84999817618609919</c:v>
                </c:pt>
                <c:pt idx="17" formatCode="0">
                  <c:v>0.52118495842138357</c:v>
                </c:pt>
                <c:pt idx="18" formatCode="0.0">
                  <c:v>0.36863048434509343</c:v>
                </c:pt>
                <c:pt idx="20" formatCode="0">
                  <c:v>0</c:v>
                </c:pt>
                <c:pt idx="21" formatCode="0">
                  <c:v>0</c:v>
                </c:pt>
                <c:pt idx="22" formatCode="0.0">
                  <c:v>0.37929956769173945</c:v>
                </c:pt>
                <c:pt idx="23" formatCode="0">
                  <c:v>0</c:v>
                </c:pt>
                <c:pt idx="24" formatCode="0">
                  <c:v>1.7558811377107095</c:v>
                </c:pt>
                <c:pt idx="25" formatCode="0">
                  <c:v>1.8011374767242807</c:v>
                </c:pt>
                <c:pt idx="26" formatCode="0">
                  <c:v>0</c:v>
                </c:pt>
                <c:pt idx="27" formatCode="0">
                  <c:v>0</c:v>
                </c:pt>
              </c:numCache>
            </c:numRef>
          </c:val>
          <c:extLst>
            <c:ext xmlns:c16="http://schemas.microsoft.com/office/drawing/2014/chart" uri="{C3380CC4-5D6E-409C-BE32-E72D297353CC}">
              <c16:uniqueId val="{0000000A-AD0F-435C-A7F8-29AA5944F481}"/>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14"/>
        <c:auto val="1"/>
        <c:lblAlgn val="ctr"/>
        <c:lblOffset val="100"/>
        <c:tickLblSkip val="1"/>
        <c:tickMarkSkip val="1"/>
        <c:noMultiLvlLbl val="0"/>
      </c:catAx>
      <c:valAx>
        <c:axId val="501326472"/>
        <c:scaling>
          <c:orientation val="minMax"/>
          <c:max val="15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20506422244094488"/>
          <c:y val="1.082476777309571E-2"/>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3747476076349766E-2"/>
          <c:w val="0.52789248319190607"/>
          <c:h val="0.89583403883730628"/>
        </c:manualLayout>
      </c:layout>
      <c:barChart>
        <c:barDir val="bar"/>
        <c:grouping val="stacked"/>
        <c:varyColors val="0"/>
        <c:ser>
          <c:idx val="6"/>
          <c:order val="0"/>
          <c:tx>
            <c:strRef>
              <c:f>Dati!$C$152</c:f>
              <c:strCache>
                <c:ptCount val="1"/>
                <c:pt idx="0">
                  <c:v>.</c:v>
                </c:pt>
              </c:strCache>
            </c:strRef>
          </c:tx>
          <c:spPr>
            <a:noFill/>
          </c:spPr>
          <c:invertIfNegative val="0"/>
          <c:dLbls>
            <c:delete val="1"/>
          </c:dLbls>
          <c:cat>
            <c:strRef>
              <c:f>Dati!$B$153:$B$170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Dati!$C$153:$C$170</c:f>
              <c:numCache>
                <c:formatCode>0</c:formatCode>
                <c:ptCount val="18"/>
                <c:pt idx="0">
                  <c:v>10.349345102961879</c:v>
                </c:pt>
                <c:pt idx="1">
                  <c:v>12.14019141675211</c:v>
                </c:pt>
                <c:pt idx="2">
                  <c:v>10.822771881160957</c:v>
                </c:pt>
                <c:pt idx="3">
                  <c:v>12.14705740615682</c:v>
                </c:pt>
                <c:pt idx="4">
                  <c:v>13.209326014856527</c:v>
                </c:pt>
                <c:pt idx="5">
                  <c:v>13.931672256903822</c:v>
                </c:pt>
                <c:pt idx="6">
                  <c:v>12.063794613688525</c:v>
                </c:pt>
                <c:pt idx="7">
                  <c:v>12.183027304617832</c:v>
                </c:pt>
                <c:pt idx="8">
                  <c:v>13.931672256903822</c:v>
                </c:pt>
                <c:pt idx="9">
                  <c:v>11.741165878880198</c:v>
                </c:pt>
                <c:pt idx="10">
                  <c:v>13.931672256903822</c:v>
                </c:pt>
                <c:pt idx="11">
                  <c:v>12.536418535220536</c:v>
                </c:pt>
                <c:pt idx="12">
                  <c:v>13.086510580230945</c:v>
                </c:pt>
                <c:pt idx="13">
                  <c:v>10</c:v>
                </c:pt>
                <c:pt idx="14">
                  <c:v>13.931672256903822</c:v>
                </c:pt>
                <c:pt idx="15">
                  <c:v>10.853610088209637</c:v>
                </c:pt>
                <c:pt idx="16">
                  <c:v>11.7493208516038</c:v>
                </c:pt>
                <c:pt idx="17">
                  <c:v>13.931672256903822</c:v>
                </c:pt>
              </c:numCache>
            </c:numRef>
          </c:val>
          <c:extLst>
            <c:ext xmlns:c16="http://schemas.microsoft.com/office/drawing/2014/chart" uri="{C3380CC4-5D6E-409C-BE32-E72D297353CC}">
              <c16:uniqueId val="{00000000-38DE-4F11-B09F-F18E58FC0CE3}"/>
            </c:ext>
          </c:extLst>
        </c:ser>
        <c:ser>
          <c:idx val="0"/>
          <c:order val="1"/>
          <c:tx>
            <c:strRef>
              <c:f>Dati!$D$152</c:f>
              <c:strCache>
                <c:ptCount val="1"/>
                <c:pt idx="0">
                  <c:v>Nē</c:v>
                </c:pt>
              </c:strCache>
            </c:strRef>
          </c:tx>
          <c:spPr>
            <a:solidFill>
              <a:srgbClr val="7A5128"/>
            </a:solidFill>
          </c:spPr>
          <c:invertIfNegative val="0"/>
          <c:dLbls>
            <c:dLbl>
              <c:idx val="1"/>
              <c:layout>
                <c:manualLayout>
                  <c:x val="-4.0323634837529057E-2"/>
                  <c:y val="5.7887522228808531E-7"/>
                </c:manualLayout>
              </c:layout>
              <c:spPr>
                <a:noFill/>
                <a:ln w="6350">
                  <a:noFill/>
                </a:ln>
                <a:effectLst/>
              </c:spPr>
              <c:txPr>
                <a:bodyPr wrap="square" lIns="38100" tIns="19050" rIns="38100" bIns="19050" anchor="ctr">
                  <a:spAutoFit/>
                </a:bodyPr>
                <a:lstStyle/>
                <a:p>
                  <a:pPr>
                    <a:defRPr sz="900" b="1">
                      <a:solidFill>
                        <a:schemeClr val="tx1">
                          <a:lumMod val="95000"/>
                          <a:lumOff val="5000"/>
                        </a:schemeClr>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8DE-4F11-B09F-F18E58FC0CE3}"/>
                </c:ext>
              </c:extLst>
            </c:dLbl>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Dati!$B$153:$B$170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Dati!$D$153:$D$170</c:f>
              <c:numCache>
                <c:formatCode>0</c:formatCode>
                <c:ptCount val="18"/>
                <c:pt idx="0">
                  <c:v>0.52462034835619842</c:v>
                </c:pt>
                <c:pt idx="1">
                  <c:v>1.2990051806072995</c:v>
                </c:pt>
                <c:pt idx="2">
                  <c:v>0</c:v>
                </c:pt>
                <c:pt idx="3">
                  <c:v>0</c:v>
                </c:pt>
                <c:pt idx="4">
                  <c:v>0</c:v>
                </c:pt>
                <c:pt idx="6" formatCode="0.0">
                  <c:v>0.36758336900130517</c:v>
                </c:pt>
                <c:pt idx="7">
                  <c:v>0</c:v>
                </c:pt>
                <c:pt idx="9">
                  <c:v>0.6335724379300065</c:v>
                </c:pt>
                <c:pt idx="10">
                  <c:v>0</c:v>
                </c:pt>
                <c:pt idx="11">
                  <c:v>0</c:v>
                </c:pt>
                <c:pt idx="12">
                  <c:v>0</c:v>
                </c:pt>
                <c:pt idx="13">
                  <c:v>0</c:v>
                </c:pt>
                <c:pt idx="15">
                  <c:v>0.89028517418846109</c:v>
                </c:pt>
                <c:pt idx="16">
                  <c:v>0</c:v>
                </c:pt>
                <c:pt idx="17">
                  <c:v>0</c:v>
                </c:pt>
              </c:numCache>
            </c:numRef>
          </c:val>
          <c:extLst>
            <c:ext xmlns:c16="http://schemas.microsoft.com/office/drawing/2014/chart" uri="{C3380CC4-5D6E-409C-BE32-E72D297353CC}">
              <c16:uniqueId val="{00000002-38DE-4F11-B09F-F18E58FC0CE3}"/>
            </c:ext>
          </c:extLst>
        </c:ser>
        <c:ser>
          <c:idx val="1"/>
          <c:order val="2"/>
          <c:tx>
            <c:strRef>
              <c:f>Dati!$E$152</c:f>
              <c:strCache>
                <c:ptCount val="1"/>
                <c:pt idx="0">
                  <c:v>Drīzāk nē</c:v>
                </c:pt>
              </c:strCache>
            </c:strRef>
          </c:tx>
          <c:spPr>
            <a:solidFill>
              <a:srgbClr val="E4C7AA"/>
            </a:solidFill>
          </c:spPr>
          <c:invertIfNegative val="0"/>
          <c:dLbls>
            <c:dLbl>
              <c:idx val="1"/>
              <c:layout>
                <c:manualLayout>
                  <c:x val="-1.662887525626643E-2"/>
                  <c:y val="1.6647217224303857E-17"/>
                </c:manualLayout>
              </c:layout>
              <c:spPr>
                <a:noFill/>
                <a:ln w="6350">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8DE-4F11-B09F-F18E58FC0CE3}"/>
                </c:ext>
              </c:extLst>
            </c:dLbl>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8DE-4F11-B09F-F18E58FC0CE3}"/>
                </c:ext>
              </c:extLst>
            </c:dLbl>
            <c:dLbl>
              <c:idx val="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8DE-4F11-B09F-F18E58FC0CE3}"/>
                </c:ext>
              </c:extLst>
            </c:dLbl>
            <c:dLbl>
              <c:idx val="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8DE-4F11-B09F-F18E58FC0CE3}"/>
                </c:ext>
              </c:extLst>
            </c:dLbl>
            <c:dLbl>
              <c:idx val="1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8DE-4F11-B09F-F18E58FC0CE3}"/>
                </c:ext>
              </c:extLst>
            </c:dLbl>
            <c:dLbl>
              <c:idx val="1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8DE-4F11-B09F-F18E58FC0CE3}"/>
                </c:ext>
              </c:extLst>
            </c:dLbl>
            <c:dLbl>
              <c:idx val="1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8DE-4F11-B09F-F18E58FC0CE3}"/>
                </c:ext>
              </c:extLst>
            </c:dLbl>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Dati!$B$153:$B$170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Dati!$E$153:$E$170</c:f>
              <c:numCache>
                <c:formatCode>0.0</c:formatCode>
                <c:ptCount val="18"/>
                <c:pt idx="0" formatCode="0">
                  <c:v>3.0577068055857444</c:v>
                </c:pt>
                <c:pt idx="1">
                  <c:v>0.4924756595444123</c:v>
                </c:pt>
                <c:pt idx="2" formatCode="0">
                  <c:v>3.1089003757428655</c:v>
                </c:pt>
                <c:pt idx="3" formatCode="0">
                  <c:v>1.7846148507470021</c:v>
                </c:pt>
                <c:pt idx="4" formatCode="0">
                  <c:v>0.72234624204729514</c:v>
                </c:pt>
                <c:pt idx="6" formatCode="0">
                  <c:v>1.5002942742139909</c:v>
                </c:pt>
                <c:pt idx="7" formatCode="0">
                  <c:v>1.7486449522859893</c:v>
                </c:pt>
                <c:pt idx="9" formatCode="0">
                  <c:v>1.5569339400936184</c:v>
                </c:pt>
                <c:pt idx="11" formatCode="0">
                  <c:v>1.3952537216832861</c:v>
                </c:pt>
                <c:pt idx="12" formatCode="0">
                  <c:v>0.84516167667287734</c:v>
                </c:pt>
                <c:pt idx="13" formatCode="0">
                  <c:v>3.931672256903822</c:v>
                </c:pt>
                <c:pt idx="15" formatCode="0">
                  <c:v>2.1877769945057244</c:v>
                </c:pt>
                <c:pt idx="16" formatCode="0">
                  <c:v>2.1823514053000221</c:v>
                </c:pt>
              </c:numCache>
            </c:numRef>
          </c:val>
          <c:extLst>
            <c:ext xmlns:c16="http://schemas.microsoft.com/office/drawing/2014/chart" uri="{C3380CC4-5D6E-409C-BE32-E72D297353CC}">
              <c16:uniqueId val="{0000000A-38DE-4F11-B09F-F18E58FC0CE3}"/>
            </c:ext>
          </c:extLst>
        </c:ser>
        <c:ser>
          <c:idx val="2"/>
          <c:order val="3"/>
          <c:tx>
            <c:strRef>
              <c:f>Dati!$F$152</c:f>
              <c:strCache>
                <c:ptCount val="1"/>
                <c:pt idx="0">
                  <c:v>Drīzāk jā</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Dati!$B$153:$B$170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Dati!$F$153:$F$170</c:f>
              <c:numCache>
                <c:formatCode>0</c:formatCode>
                <c:ptCount val="18"/>
                <c:pt idx="0">
                  <c:v>31.130025930412188</c:v>
                </c:pt>
                <c:pt idx="1">
                  <c:v>34.660858868397618</c:v>
                </c:pt>
                <c:pt idx="2">
                  <c:v>41.564798988435953</c:v>
                </c:pt>
                <c:pt idx="3">
                  <c:v>39.340477797683278</c:v>
                </c:pt>
                <c:pt idx="4">
                  <c:v>24.095804137761895</c:v>
                </c:pt>
                <c:pt idx="6">
                  <c:v>35.443920986696284</c:v>
                </c:pt>
                <c:pt idx="7">
                  <c:v>24.719564940973171</c:v>
                </c:pt>
                <c:pt idx="9">
                  <c:v>43.508230852654215</c:v>
                </c:pt>
                <c:pt idx="10">
                  <c:v>15.735703502670777</c:v>
                </c:pt>
                <c:pt idx="11">
                  <c:v>28.996597501439851</c:v>
                </c:pt>
                <c:pt idx="12">
                  <c:v>20.42064798908482</c:v>
                </c:pt>
                <c:pt idx="13">
                  <c:v>32.437227953149403</c:v>
                </c:pt>
                <c:pt idx="15">
                  <c:v>42.43225579113745</c:v>
                </c:pt>
                <c:pt idx="16">
                  <c:v>31.579660045661292</c:v>
                </c:pt>
                <c:pt idx="17">
                  <c:v>25.448626991035859</c:v>
                </c:pt>
              </c:numCache>
            </c:numRef>
          </c:val>
          <c:extLst>
            <c:ext xmlns:c16="http://schemas.microsoft.com/office/drawing/2014/chart" uri="{C3380CC4-5D6E-409C-BE32-E72D297353CC}">
              <c16:uniqueId val="{0000000B-38DE-4F11-B09F-F18E58FC0CE3}"/>
            </c:ext>
          </c:extLst>
        </c:ser>
        <c:ser>
          <c:idx val="3"/>
          <c:order val="4"/>
          <c:tx>
            <c:strRef>
              <c:f>Dati!$G$152</c:f>
              <c:strCache>
                <c:ptCount val="1"/>
                <c:pt idx="0">
                  <c:v>Jā</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Dati!$B$153:$B$170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Dati!$G$153:$G$170</c:f>
              <c:numCache>
                <c:formatCode>0</c:formatCode>
                <c:ptCount val="18"/>
                <c:pt idx="0">
                  <c:v>65.287646915645936</c:v>
                </c:pt>
                <c:pt idx="1">
                  <c:v>63.547660291450697</c:v>
                </c:pt>
                <c:pt idx="2">
                  <c:v>55.326300635821127</c:v>
                </c:pt>
                <c:pt idx="3">
                  <c:v>58.238472238253763</c:v>
                </c:pt>
                <c:pt idx="4">
                  <c:v>75.181849620190846</c:v>
                </c:pt>
                <c:pt idx="6">
                  <c:v>62.068507692701026</c:v>
                </c:pt>
                <c:pt idx="7">
                  <c:v>73.531790106740857</c:v>
                </c:pt>
                <c:pt idx="9">
                  <c:v>53.233149064888188</c:v>
                </c:pt>
                <c:pt idx="10">
                  <c:v>84.264296497329212</c:v>
                </c:pt>
                <c:pt idx="11">
                  <c:v>69.608148776876845</c:v>
                </c:pt>
                <c:pt idx="12">
                  <c:v>78.734190334242356</c:v>
                </c:pt>
                <c:pt idx="13">
                  <c:v>63.631099789946688</c:v>
                </c:pt>
                <c:pt idx="15">
                  <c:v>52.988786896257167</c:v>
                </c:pt>
                <c:pt idx="16">
                  <c:v>66.237988549038704</c:v>
                </c:pt>
                <c:pt idx="17">
                  <c:v>74.551373008964063</c:v>
                </c:pt>
              </c:numCache>
            </c:numRef>
          </c:val>
          <c:extLst>
            <c:ext xmlns:c16="http://schemas.microsoft.com/office/drawing/2014/chart" uri="{C3380CC4-5D6E-409C-BE32-E72D297353CC}">
              <c16:uniqueId val="{0000000C-38DE-4F11-B09F-F18E58FC0CE3}"/>
            </c:ext>
          </c:extLst>
        </c:ser>
        <c:ser>
          <c:idx val="4"/>
          <c:order val="5"/>
          <c:tx>
            <c:strRef>
              <c:f>Dati!$H$152</c:f>
              <c:strCache>
                <c:ptCount val="1"/>
                <c:pt idx="0">
                  <c:v>.</c:v>
                </c:pt>
              </c:strCache>
            </c:strRef>
          </c:tx>
          <c:spPr>
            <a:noFill/>
          </c:spPr>
          <c:invertIfNegative val="0"/>
          <c:dLbls>
            <c:spPr>
              <a:noFill/>
              <a:ln>
                <a:noFill/>
              </a:ln>
              <a:effectLst/>
            </c:spPr>
            <c:txPr>
              <a:bodyPr wrap="square" lIns="38100" tIns="19050" rIns="38100" bIns="19050" anchor="ctr">
                <a:spAutoFit/>
              </a:bodyPr>
              <a:lstStyle/>
              <a:p>
                <a:pPr>
                  <a:defRPr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Dati!$B$153:$B$170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Dati!$H$153:$H$170</c:f>
              <c:numCache>
                <c:formatCode>0</c:formatCode>
                <c:ptCount val="18"/>
                <c:pt idx="0">
                  <c:v>13.582327153941861</c:v>
                </c:pt>
                <c:pt idx="1">
                  <c:v>11.791480840151664</c:v>
                </c:pt>
                <c:pt idx="2">
                  <c:v>13.108900375742905</c:v>
                </c:pt>
                <c:pt idx="3">
                  <c:v>12.421049964062945</c:v>
                </c:pt>
                <c:pt idx="4">
                  <c:v>10.722346242047237</c:v>
                </c:pt>
                <c:pt idx="6">
                  <c:v>12.487571320602669</c:v>
                </c:pt>
                <c:pt idx="7">
                  <c:v>11.748644952285957</c:v>
                </c:pt>
                <c:pt idx="9">
                  <c:v>13.258620082457583</c:v>
                </c:pt>
                <c:pt idx="10">
                  <c:v>10</c:v>
                </c:pt>
                <c:pt idx="11">
                  <c:v>11.395253721683289</c:v>
                </c:pt>
                <c:pt idx="12">
                  <c:v>10.845161676672816</c:v>
                </c:pt>
                <c:pt idx="13">
                  <c:v>13.931672256903894</c:v>
                </c:pt>
                <c:pt idx="15">
                  <c:v>14.578957312605368</c:v>
                </c:pt>
                <c:pt idx="16">
                  <c:v>12.182351405299997</c:v>
                </c:pt>
                <c:pt idx="17">
                  <c:v>10.000000000000071</c:v>
                </c:pt>
              </c:numCache>
            </c:numRef>
          </c:val>
          <c:extLst>
            <c:ext xmlns:c16="http://schemas.microsoft.com/office/drawing/2014/chart" uri="{C3380CC4-5D6E-409C-BE32-E72D297353CC}">
              <c16:uniqueId val="{0000000D-38DE-4F11-B09F-F18E58FC0CE3}"/>
            </c:ext>
          </c:extLst>
        </c:ser>
        <c:ser>
          <c:idx val="5"/>
          <c:order val="6"/>
          <c:tx>
            <c:strRef>
              <c:f>Dati!$I$152</c:f>
              <c:strCache>
                <c:ptCount val="1"/>
                <c:pt idx="0">
                  <c:v>Grūti pateikt</c:v>
                </c:pt>
              </c:strCache>
            </c:strRef>
          </c:tx>
          <c:spPr>
            <a:solidFill>
              <a:sysClr val="window" lastClr="FFFFFF">
                <a:lumMod val="75000"/>
              </a:sysClr>
            </a:solidFill>
          </c:spPr>
          <c:invertIfNegative val="0"/>
          <c:dLbls>
            <c:dLbl>
              <c:idx val="3"/>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38DE-4F11-B09F-F18E58FC0CE3}"/>
                </c:ext>
              </c:extLst>
            </c:dLbl>
            <c:dLbl>
              <c:idx val="6"/>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38DE-4F11-B09F-F18E58FC0CE3}"/>
                </c:ext>
              </c:extLst>
            </c:dLbl>
            <c:dLbl>
              <c:idx val="9"/>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38DE-4F11-B09F-F18E58FC0CE3}"/>
                </c:ext>
              </c:extLst>
            </c:dLbl>
            <c:dLbl>
              <c:idx val="15"/>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38DE-4F11-B09F-F18E58FC0CE3}"/>
                </c:ext>
              </c:extLst>
            </c:dLbl>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Dati!$B$153:$B$170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Dati!$I$153:$I$170</c:f>
              <c:numCache>
                <c:formatCode>0</c:formatCode>
                <c:ptCount val="18"/>
                <c:pt idx="0">
                  <c:v>0</c:v>
                </c:pt>
                <c:pt idx="1">
                  <c:v>0</c:v>
                </c:pt>
                <c:pt idx="2">
                  <c:v>0</c:v>
                </c:pt>
                <c:pt idx="3">
                  <c:v>0.63643511331600255</c:v>
                </c:pt>
                <c:pt idx="4">
                  <c:v>0</c:v>
                </c:pt>
                <c:pt idx="6">
                  <c:v>0.61969367738769732</c:v>
                </c:pt>
                <c:pt idx="7">
                  <c:v>0</c:v>
                </c:pt>
                <c:pt idx="9">
                  <c:v>1.0681137044340552</c:v>
                </c:pt>
                <c:pt idx="10">
                  <c:v>0</c:v>
                </c:pt>
                <c:pt idx="11">
                  <c:v>0</c:v>
                </c:pt>
                <c:pt idx="12">
                  <c:v>0</c:v>
                </c:pt>
                <c:pt idx="13">
                  <c:v>0</c:v>
                </c:pt>
                <c:pt idx="15">
                  <c:v>1.5008951439112448</c:v>
                </c:pt>
                <c:pt idx="16">
                  <c:v>0</c:v>
                </c:pt>
                <c:pt idx="17">
                  <c:v>0</c:v>
                </c:pt>
              </c:numCache>
            </c:numRef>
          </c:val>
          <c:extLst>
            <c:ext xmlns:c16="http://schemas.microsoft.com/office/drawing/2014/chart" uri="{C3380CC4-5D6E-409C-BE32-E72D297353CC}">
              <c16:uniqueId val="{00000012-38DE-4F11-B09F-F18E58FC0CE3}"/>
            </c:ext>
          </c:extLst>
        </c:ser>
        <c:dLbls>
          <c:showLegendKey val="0"/>
          <c:showVal val="1"/>
          <c:showCatName val="0"/>
          <c:showSerName val="0"/>
          <c:showPercent val="0"/>
          <c:showBubbleSize val="0"/>
        </c:dLbls>
        <c:gapWidth val="3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13.9"/>
        <c:auto val="1"/>
        <c:lblAlgn val="ctr"/>
        <c:lblOffset val="100"/>
        <c:tickLblSkip val="1"/>
        <c:tickMarkSkip val="1"/>
        <c:noMultiLvlLbl val="0"/>
      </c:catAx>
      <c:valAx>
        <c:axId val="496239096"/>
        <c:scaling>
          <c:orientation val="minMax"/>
          <c:max val="15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186420657954109"/>
          <c:y val="3.9968050942759563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233549012924356"/>
          <c:y val="6.5061728922378312E-2"/>
          <c:w val="0.25580520013123359"/>
          <c:h val="0.90245230995236358"/>
        </c:manualLayout>
      </c:layout>
      <c:barChart>
        <c:barDir val="bar"/>
        <c:grouping val="stacked"/>
        <c:varyColors val="0"/>
        <c:ser>
          <c:idx val="0"/>
          <c:order val="0"/>
          <c:tx>
            <c:strRef>
              <c:f>Dati!$C$286</c:f>
              <c:strCache>
                <c:ptCount val="1"/>
                <c:pt idx="0">
                  <c:v>.</c:v>
                </c:pt>
              </c:strCache>
            </c:strRef>
          </c:tx>
          <c:spPr>
            <a:noFill/>
          </c:spPr>
          <c:invertIfNegative val="0"/>
          <c:dLbls>
            <c:delete val="1"/>
          </c:dLbls>
          <c:cat>
            <c:strRef>
              <c:f>Dati!$B$287:$B$314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Dati!$C$287:$C$314</c:f>
              <c:numCache>
                <c:formatCode>0</c:formatCode>
                <c:ptCount val="28"/>
                <c:pt idx="0">
                  <c:v>10.388837206142156</c:v>
                </c:pt>
                <c:pt idx="1">
                  <c:v>16.061939803423762</c:v>
                </c:pt>
                <c:pt idx="2">
                  <c:v>11.082726910050427</c:v>
                </c:pt>
                <c:pt idx="3">
                  <c:v>9.7304514445331343</c:v>
                </c:pt>
                <c:pt idx="4">
                  <c:v>16.061939803423762</c:v>
                </c:pt>
                <c:pt idx="5">
                  <c:v>11.155671733738185</c:v>
                </c:pt>
                <c:pt idx="6">
                  <c:v>10.779096279653491</c:v>
                </c:pt>
                <c:pt idx="7">
                  <c:v>12.051654544606365</c:v>
                </c:pt>
                <c:pt idx="8">
                  <c:v>9.5135574901522464</c:v>
                </c:pt>
                <c:pt idx="9">
                  <c:v>9.7337930603576108</c:v>
                </c:pt>
                <c:pt idx="10">
                  <c:v>9.2495019501030811</c:v>
                </c:pt>
                <c:pt idx="11">
                  <c:v>16.061939803423762</c:v>
                </c:pt>
                <c:pt idx="12">
                  <c:v>10.762800483519772</c:v>
                </c:pt>
                <c:pt idx="13">
                  <c:v>9.5179084253272439</c:v>
                </c:pt>
                <c:pt idx="14">
                  <c:v>10.324568829075289</c:v>
                </c:pt>
                <c:pt idx="15">
                  <c:v>16.061939803423762</c:v>
                </c:pt>
                <c:pt idx="16">
                  <c:v>8.9828023810139541</c:v>
                </c:pt>
                <c:pt idx="17">
                  <c:v>10.574675852482422</c:v>
                </c:pt>
                <c:pt idx="18">
                  <c:v>10.443534054579434</c:v>
                </c:pt>
                <c:pt idx="19">
                  <c:v>16.061939803423762</c:v>
                </c:pt>
                <c:pt idx="20">
                  <c:v>7.6315116042830304</c:v>
                </c:pt>
                <c:pt idx="21">
                  <c:v>10.625775585467236</c:v>
                </c:pt>
                <c:pt idx="22">
                  <c:v>11.266916650788939</c:v>
                </c:pt>
                <c:pt idx="23">
                  <c:v>16.061939803423762</c:v>
                </c:pt>
                <c:pt idx="24">
                  <c:v>8.563633728809716</c:v>
                </c:pt>
                <c:pt idx="25">
                  <c:v>12.438728097871431</c:v>
                </c:pt>
                <c:pt idx="26">
                  <c:v>10.77750578392239</c:v>
                </c:pt>
                <c:pt idx="27">
                  <c:v>5</c:v>
                </c:pt>
              </c:numCache>
            </c:numRef>
          </c:val>
          <c:extLst>
            <c:ext xmlns:c16="http://schemas.microsoft.com/office/drawing/2014/chart" uri="{C3380CC4-5D6E-409C-BE32-E72D297353CC}">
              <c16:uniqueId val="{00000000-02DA-43CF-A031-BFC62F944266}"/>
            </c:ext>
          </c:extLst>
        </c:ser>
        <c:ser>
          <c:idx val="1"/>
          <c:order val="1"/>
          <c:tx>
            <c:strRef>
              <c:f>Dati!$D$286</c:f>
              <c:strCache>
                <c:ptCount val="1"/>
                <c:pt idx="0">
                  <c:v>Nē</c:v>
                </c:pt>
              </c:strCache>
            </c:strRef>
          </c:tx>
          <c:spPr>
            <a:solidFill>
              <a:srgbClr val="7A5128"/>
            </a:solidFill>
          </c:spPr>
          <c:invertIfNegative val="0"/>
          <c:dLbls>
            <c:dLbl>
              <c:idx val="10"/>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6="http://schemas.microsoft.com/office/drawing/2014/chart" uri="{C3380CC4-5D6E-409C-BE32-E72D297353CC}">
                  <c16:uniqueId val="{00000001-02DA-43CF-A031-BFC62F944266}"/>
                </c:ext>
              </c:extLst>
            </c:dLbl>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Dati!$B$287:$B$314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Dati!$D$287:$D$314</c:f>
              <c:numCache>
                <c:formatCode>General</c:formatCode>
                <c:ptCount val="28"/>
                <c:pt idx="0" formatCode="0">
                  <c:v>0.53067378572207424</c:v>
                </c:pt>
                <c:pt idx="2" formatCode="0.0">
                  <c:v>0.22803388159583415</c:v>
                </c:pt>
                <c:pt idx="3" formatCode="0">
                  <c:v>0.81782865003143723</c:v>
                </c:pt>
                <c:pt idx="5" formatCode="0">
                  <c:v>0.76413518155453197</c:v>
                </c:pt>
                <c:pt idx="6" formatCode="0">
                  <c:v>0</c:v>
                </c:pt>
                <c:pt idx="7" formatCode="0">
                  <c:v>0.56159216157820069</c:v>
                </c:pt>
                <c:pt idx="8" formatCode="0">
                  <c:v>0</c:v>
                </c:pt>
                <c:pt idx="9" formatCode="0">
                  <c:v>0.59880343060514463</c:v>
                </c:pt>
                <c:pt idx="10" formatCode="0">
                  <c:v>1.3215969889658317</c:v>
                </c:pt>
                <c:pt idx="12" formatCode="0">
                  <c:v>0.51919236616633235</c:v>
                </c:pt>
                <c:pt idx="13" formatCode="0.0">
                  <c:v>0.48654404324597533</c:v>
                </c:pt>
                <c:pt idx="14" formatCode="0">
                  <c:v>0.79911730984358587</c:v>
                </c:pt>
                <c:pt idx="16" formatCode="0">
                  <c:v>0</c:v>
                </c:pt>
                <c:pt idx="17" formatCode="0">
                  <c:v>0.89831025065030312</c:v>
                </c:pt>
                <c:pt idx="18" formatCode="0">
                  <c:v>0</c:v>
                </c:pt>
                <c:pt idx="20" formatCode="0">
                  <c:v>0</c:v>
                </c:pt>
                <c:pt idx="21" formatCode="0.0">
                  <c:v>0.39019059371017173</c:v>
                </c:pt>
                <c:pt idx="22" formatCode="0.0">
                  <c:v>0.35836458812489203</c:v>
                </c:pt>
                <c:pt idx="23" formatCode="0">
                  <c:v>0</c:v>
                </c:pt>
                <c:pt idx="24" formatCode="0">
                  <c:v>1.2903971446354954</c:v>
                </c:pt>
                <c:pt idx="25" formatCode="0">
                  <c:v>1.746767349960846</c:v>
                </c:pt>
                <c:pt idx="26" formatCode="0">
                  <c:v>0</c:v>
                </c:pt>
                <c:pt idx="27" formatCode="0">
                  <c:v>0</c:v>
                </c:pt>
              </c:numCache>
            </c:numRef>
          </c:val>
          <c:extLst>
            <c:ext xmlns:c16="http://schemas.microsoft.com/office/drawing/2014/chart" uri="{C3380CC4-5D6E-409C-BE32-E72D297353CC}">
              <c16:uniqueId val="{00000002-02DA-43CF-A031-BFC62F944266}"/>
            </c:ext>
          </c:extLst>
        </c:ser>
        <c:ser>
          <c:idx val="2"/>
          <c:order val="2"/>
          <c:tx>
            <c:strRef>
              <c:f>Dati!$E$286</c:f>
              <c:strCache>
                <c:ptCount val="1"/>
                <c:pt idx="0">
                  <c:v>Drīzāk nē</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Dati!$B$287:$B$314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Dati!$E$287:$E$314</c:f>
              <c:numCache>
                <c:formatCode>General</c:formatCode>
                <c:ptCount val="28"/>
                <c:pt idx="0" formatCode="0">
                  <c:v>5.1424288115595305</c:v>
                </c:pt>
                <c:pt idx="2" formatCode="0">
                  <c:v>4.7511790117774986</c:v>
                </c:pt>
                <c:pt idx="3" formatCode="0">
                  <c:v>5.5136597088591888</c:v>
                </c:pt>
                <c:pt idx="5" formatCode="0">
                  <c:v>4.1421328881310426</c:v>
                </c:pt>
                <c:pt idx="6" formatCode="0">
                  <c:v>5.2828435237702687</c:v>
                </c:pt>
                <c:pt idx="7" formatCode="0">
                  <c:v>3.4486930972391954</c:v>
                </c:pt>
                <c:pt idx="8" formatCode="0">
                  <c:v>6.5483823132715138</c:v>
                </c:pt>
                <c:pt idx="9" formatCode="0">
                  <c:v>5.7293433124610047</c:v>
                </c:pt>
                <c:pt idx="10" formatCode="0">
                  <c:v>5.4908408643548476</c:v>
                </c:pt>
                <c:pt idx="12" formatCode="0">
                  <c:v>4.7799469537376549</c:v>
                </c:pt>
                <c:pt idx="13" formatCode="0">
                  <c:v>6.0574873348505411</c:v>
                </c:pt>
                <c:pt idx="14" formatCode="0">
                  <c:v>4.9382536645048836</c:v>
                </c:pt>
                <c:pt idx="16" formatCode="0">
                  <c:v>7.079137422409806</c:v>
                </c:pt>
                <c:pt idx="17" formatCode="0">
                  <c:v>4.5889537002910359</c:v>
                </c:pt>
                <c:pt idx="18" formatCode="0">
                  <c:v>5.6184057488443271</c:v>
                </c:pt>
                <c:pt idx="20" formatCode="0">
                  <c:v>8.4304281991407297</c:v>
                </c:pt>
                <c:pt idx="21" formatCode="0">
                  <c:v>5.0459736242463515</c:v>
                </c:pt>
                <c:pt idx="22" formatCode="0">
                  <c:v>4.436658564509929</c:v>
                </c:pt>
                <c:pt idx="24" formatCode="0">
                  <c:v>6.207908929978549</c:v>
                </c:pt>
                <c:pt idx="25" formatCode="0">
                  <c:v>1.8764443555914834</c:v>
                </c:pt>
                <c:pt idx="26" formatCode="0">
                  <c:v>5.2844340195013704</c:v>
                </c:pt>
                <c:pt idx="27" formatCode="0">
                  <c:v>11.06193980342376</c:v>
                </c:pt>
              </c:numCache>
            </c:numRef>
          </c:val>
          <c:extLst>
            <c:ext xmlns:c16="http://schemas.microsoft.com/office/drawing/2014/chart" uri="{C3380CC4-5D6E-409C-BE32-E72D297353CC}">
              <c16:uniqueId val="{00000003-02DA-43CF-A031-BFC62F944266}"/>
            </c:ext>
          </c:extLst>
        </c:ser>
        <c:ser>
          <c:idx val="3"/>
          <c:order val="3"/>
          <c:tx>
            <c:strRef>
              <c:f>Dati!$F$286</c:f>
              <c:strCache>
                <c:ptCount val="1"/>
                <c:pt idx="0">
                  <c:v>Drīzāk jā</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Dati!$B$287:$B$314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Dati!$F$287:$F$314</c:f>
              <c:numCache>
                <c:formatCode>General</c:formatCode>
                <c:ptCount val="28"/>
                <c:pt idx="0" formatCode="0">
                  <c:v>40.594235197255237</c:v>
                </c:pt>
                <c:pt idx="2" formatCode="0">
                  <c:v>35.193574522407573</c:v>
                </c:pt>
                <c:pt idx="3" formatCode="0">
                  <c:v>45.718562697107565</c:v>
                </c:pt>
                <c:pt idx="5" formatCode="0">
                  <c:v>39.8717442569396</c:v>
                </c:pt>
                <c:pt idx="6" formatCode="0">
                  <c:v>45.207575709897924</c:v>
                </c:pt>
                <c:pt idx="7" formatCode="0">
                  <c:v>36.599076246250824</c:v>
                </c:pt>
                <c:pt idx="8" formatCode="0">
                  <c:v>42.847984432827602</c:v>
                </c:pt>
                <c:pt idx="9" formatCode="0">
                  <c:v>42.960812280075103</c:v>
                </c:pt>
                <c:pt idx="10" formatCode="0">
                  <c:v>36.992410860093486</c:v>
                </c:pt>
                <c:pt idx="12" formatCode="0">
                  <c:v>34.967150954706497</c:v>
                </c:pt>
                <c:pt idx="13" formatCode="0">
                  <c:v>49.855326620923009</c:v>
                </c:pt>
                <c:pt idx="14" formatCode="0">
                  <c:v>46.4535772081625</c:v>
                </c:pt>
                <c:pt idx="16" formatCode="0">
                  <c:v>32.154857200953927</c:v>
                </c:pt>
                <c:pt idx="17" formatCode="0">
                  <c:v>39.380114401548411</c:v>
                </c:pt>
                <c:pt idx="18" formatCode="0">
                  <c:v>45.239684971207701</c:v>
                </c:pt>
                <c:pt idx="20" formatCode="0">
                  <c:v>36.129983747427083</c:v>
                </c:pt>
                <c:pt idx="21" formatCode="0">
                  <c:v>50.380221984257318</c:v>
                </c:pt>
                <c:pt idx="22" formatCode="0">
                  <c:v>37.875761903097072</c:v>
                </c:pt>
                <c:pt idx="23" formatCode="0">
                  <c:v>32.599778133988991</c:v>
                </c:pt>
                <c:pt idx="24" formatCode="0">
                  <c:v>33.112182727910287</c:v>
                </c:pt>
                <c:pt idx="25" formatCode="0">
                  <c:v>49.347242378883792</c:v>
                </c:pt>
                <c:pt idx="26" formatCode="0">
                  <c:v>33.976744547497127</c:v>
                </c:pt>
                <c:pt idx="27" formatCode="0">
                  <c:v>31.65591335230776</c:v>
                </c:pt>
              </c:numCache>
            </c:numRef>
          </c:val>
          <c:extLst>
            <c:ext xmlns:c16="http://schemas.microsoft.com/office/drawing/2014/chart" uri="{C3380CC4-5D6E-409C-BE32-E72D297353CC}">
              <c16:uniqueId val="{00000004-02DA-43CF-A031-BFC62F944266}"/>
            </c:ext>
          </c:extLst>
        </c:ser>
        <c:ser>
          <c:idx val="4"/>
          <c:order val="4"/>
          <c:tx>
            <c:strRef>
              <c:f>Dati!$G$286</c:f>
              <c:strCache>
                <c:ptCount val="1"/>
                <c:pt idx="0">
                  <c:v>Jā</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Dati!$B$287:$B$314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Dati!$G$287:$G$314</c:f>
              <c:numCache>
                <c:formatCode>General</c:formatCode>
                <c:ptCount val="28"/>
                <c:pt idx="0" formatCode="0">
                  <c:v>52.291773796212361</c:v>
                </c:pt>
                <c:pt idx="2" formatCode="0">
                  <c:v>58.242515432546902</c:v>
                </c:pt>
                <c:pt idx="3" formatCode="0">
                  <c:v>46.645511079947859</c:v>
                </c:pt>
                <c:pt idx="5" formatCode="0">
                  <c:v>53.646148151514993</c:v>
                </c:pt>
                <c:pt idx="6" formatCode="0">
                  <c:v>47.051829502314376</c:v>
                </c:pt>
                <c:pt idx="7" formatCode="0">
                  <c:v>57.637523244797215</c:v>
                </c:pt>
                <c:pt idx="8" formatCode="0">
                  <c:v>49.991295639810907</c:v>
                </c:pt>
                <c:pt idx="9" formatCode="0">
                  <c:v>49.61199020416646</c:v>
                </c:pt>
                <c:pt idx="10" formatCode="0">
                  <c:v>54.783393969401843</c:v>
                </c:pt>
                <c:pt idx="12" formatCode="0">
                  <c:v>58.913846691914038</c:v>
                </c:pt>
                <c:pt idx="13" formatCode="0">
                  <c:v>40.856024989212436</c:v>
                </c:pt>
                <c:pt idx="14" formatCode="0">
                  <c:v>46.562200894008676</c:v>
                </c:pt>
                <c:pt idx="16" formatCode="0">
                  <c:v>58.651200523801805</c:v>
                </c:pt>
                <c:pt idx="17" formatCode="0">
                  <c:v>53.731286238145785</c:v>
                </c:pt>
                <c:pt idx="18" formatCode="0">
                  <c:v>47.819007309189992</c:v>
                </c:pt>
                <c:pt idx="20" formatCode="0">
                  <c:v>55.439588053432189</c:v>
                </c:pt>
                <c:pt idx="21" formatCode="0">
                  <c:v>43.418280351589438</c:v>
                </c:pt>
                <c:pt idx="22" formatCode="0">
                  <c:v>56.0307180314486</c:v>
                </c:pt>
                <c:pt idx="23" formatCode="0">
                  <c:v>64.999412361604172</c:v>
                </c:pt>
                <c:pt idx="24" formatCode="0">
                  <c:v>57.156071045033379</c:v>
                </c:pt>
                <c:pt idx="25" formatCode="0">
                  <c:v>45.228408438839566</c:v>
                </c:pt>
                <c:pt idx="26" formatCode="0">
                  <c:v>60.738821433001497</c:v>
                </c:pt>
                <c:pt idx="27" formatCode="0">
                  <c:v>52.450126010135314</c:v>
                </c:pt>
              </c:numCache>
            </c:numRef>
          </c:val>
          <c:extLst>
            <c:ext xmlns:c16="http://schemas.microsoft.com/office/drawing/2014/chart" uri="{C3380CC4-5D6E-409C-BE32-E72D297353CC}">
              <c16:uniqueId val="{00000005-02DA-43CF-A031-BFC62F944266}"/>
            </c:ext>
          </c:extLst>
        </c:ser>
        <c:ser>
          <c:idx val="5"/>
          <c:order val="5"/>
          <c:tx>
            <c:strRef>
              <c:f>Dati!$H$286</c:f>
              <c:strCache>
                <c:ptCount val="1"/>
                <c:pt idx="0">
                  <c:v>.</c:v>
                </c:pt>
              </c:strCache>
            </c:strRef>
          </c:tx>
          <c:spPr>
            <a:noFill/>
          </c:spPr>
          <c:invertIfNegative val="0"/>
          <c:dLbls>
            <c:delete val="1"/>
          </c:dLbls>
          <c:cat>
            <c:strRef>
              <c:f>Dati!$B$287:$B$314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Dati!$H$287:$H$314</c:f>
              <c:numCache>
                <c:formatCode>General</c:formatCode>
                <c:ptCount val="28"/>
                <c:pt idx="0" formatCode="0">
                  <c:v>11.713181502125565</c:v>
                </c:pt>
                <c:pt idx="2" formatCode="0">
                  <c:v>11.163100540638695</c:v>
                </c:pt>
                <c:pt idx="3" formatCode="0">
                  <c:v>12.235116718537739</c:v>
                </c:pt>
                <c:pt idx="5" formatCode="0">
                  <c:v>11.081298087138563</c:v>
                </c:pt>
                <c:pt idx="6" formatCode="0">
                  <c:v>12.339785283380863</c:v>
                </c:pt>
                <c:pt idx="7" formatCode="0">
                  <c:v>10.362591004545123</c:v>
                </c:pt>
                <c:pt idx="8" formatCode="0">
                  <c:v>11.759910422954661</c:v>
                </c:pt>
                <c:pt idx="9" formatCode="0">
                  <c:v>12.0263880113516</c:v>
                </c:pt>
                <c:pt idx="10" formatCode="0">
                  <c:v>12.823385666097835</c:v>
                </c:pt>
                <c:pt idx="12" formatCode="0">
                  <c:v>10.718192848972635</c:v>
                </c:pt>
                <c:pt idx="13" formatCode="0">
                  <c:v>13.887838885457725</c:v>
                </c:pt>
                <c:pt idx="14" formatCode="0">
                  <c:v>11.583412393421995</c:v>
                </c:pt>
                <c:pt idx="16" formatCode="0">
                  <c:v>13.793132770837431</c:v>
                </c:pt>
                <c:pt idx="17" formatCode="0">
                  <c:v>11.487789855898967</c:v>
                </c:pt>
                <c:pt idx="18" formatCode="0">
                  <c:v>11.54049821519547</c:v>
                </c:pt>
                <c:pt idx="20" formatCode="0">
                  <c:v>13.029618694733884</c:v>
                </c:pt>
                <c:pt idx="21" formatCode="0">
                  <c:v>10.8006881597464</c:v>
                </c:pt>
                <c:pt idx="22" formatCode="0">
                  <c:v>10.692710561047491</c:v>
                </c:pt>
                <c:pt idx="23" formatCode="0">
                  <c:v>7</c:v>
                </c:pt>
                <c:pt idx="24" formatCode="0">
                  <c:v>14.330936722649497</c:v>
                </c:pt>
                <c:pt idx="25" formatCode="0">
                  <c:v>10.023539677869806</c:v>
                </c:pt>
                <c:pt idx="26" formatCode="0">
                  <c:v>9.8836245150945388</c:v>
                </c:pt>
                <c:pt idx="27" formatCode="0">
                  <c:v>20.493151133150093</c:v>
                </c:pt>
              </c:numCache>
            </c:numRef>
          </c:val>
          <c:extLst>
            <c:ext xmlns:c16="http://schemas.microsoft.com/office/drawing/2014/chart" uri="{C3380CC4-5D6E-409C-BE32-E72D297353CC}">
              <c16:uniqueId val="{00000006-02DA-43CF-A031-BFC62F944266}"/>
            </c:ext>
          </c:extLst>
        </c:ser>
        <c:ser>
          <c:idx val="6"/>
          <c:order val="6"/>
          <c:tx>
            <c:strRef>
              <c:f>Dati!$I$286</c:f>
              <c:strCache>
                <c:ptCount val="1"/>
                <c:pt idx="0">
                  <c:v>Grūti pateikt</c:v>
                </c:pt>
              </c:strCache>
            </c:strRef>
          </c:tx>
          <c:spPr>
            <a:solidFill>
              <a:sysClr val="window" lastClr="FFFFFF">
                <a:lumMod val="75000"/>
              </a:sysClr>
            </a:solidFill>
          </c:spPr>
          <c:invertIfNegative val="0"/>
          <c:dLbls>
            <c:dLbl>
              <c:idx val="2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2DA-43CF-A031-BFC62F944266}"/>
                </c:ext>
              </c:extLst>
            </c:dLbl>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Dati!$B$287:$B$314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Dati!$I$287:$I$314</c:f>
              <c:numCache>
                <c:formatCode>General</c:formatCode>
                <c:ptCount val="28"/>
                <c:pt idx="0" formatCode="0">
                  <c:v>1.4408884092510879</c:v>
                </c:pt>
                <c:pt idx="2" formatCode="0">
                  <c:v>1.5846971516721846</c:v>
                </c:pt>
                <c:pt idx="3" formatCode="0">
                  <c:v>1.3044378640539571</c:v>
                </c:pt>
                <c:pt idx="5" formatCode="0">
                  <c:v>1.575839521859886</c:v>
                </c:pt>
                <c:pt idx="6" formatCode="0">
                  <c:v>2.4577512640174608</c:v>
                </c:pt>
                <c:pt idx="7" formatCode="0">
                  <c:v>1.7531152501346894</c:v>
                </c:pt>
                <c:pt idx="8" formatCode="0">
                  <c:v>0.61233761408989051</c:v>
                </c:pt>
                <c:pt idx="9" formatCode="0">
                  <c:v>1.0990507726923104</c:v>
                </c:pt>
                <c:pt idx="10" formatCode="0">
                  <c:v>1.4117573171839286</c:v>
                </c:pt>
                <c:pt idx="12" formatCode="0">
                  <c:v>0.81986303347565637</c:v>
                </c:pt>
                <c:pt idx="13" formatCode="0">
                  <c:v>2.7446170117680362</c:v>
                </c:pt>
                <c:pt idx="14" formatCode="0">
                  <c:v>1.2468509234803029</c:v>
                </c:pt>
                <c:pt idx="16" formatCode="0">
                  <c:v>2.1148048528344758</c:v>
                </c:pt>
                <c:pt idx="17" formatCode="0">
                  <c:v>1.4013354093645576</c:v>
                </c:pt>
                <c:pt idx="18" formatCode="0">
                  <c:v>1.3229019707581116</c:v>
                </c:pt>
                <c:pt idx="20" formatCode="0">
                  <c:v>0</c:v>
                </c:pt>
                <c:pt idx="21" formatCode="0">
                  <c:v>0.76533344619681409</c:v>
                </c:pt>
                <c:pt idx="22" formatCode="0">
                  <c:v>1.2984969128194128</c:v>
                </c:pt>
                <c:pt idx="23" formatCode="0">
                  <c:v>2.4008095044068729</c:v>
                </c:pt>
                <c:pt idx="24" formatCode="0">
                  <c:v>2.2334401524422525</c:v>
                </c:pt>
                <c:pt idx="25" formatCode="0">
                  <c:v>1.8011374767242807</c:v>
                </c:pt>
                <c:pt idx="26" formatCode="0">
                  <c:v>0</c:v>
                </c:pt>
                <c:pt idx="27" formatCode="0">
                  <c:v>4.8320208341331643</c:v>
                </c:pt>
              </c:numCache>
            </c:numRef>
          </c:val>
          <c:extLst>
            <c:ext xmlns:c16="http://schemas.microsoft.com/office/drawing/2014/chart" uri="{C3380CC4-5D6E-409C-BE32-E72D297353CC}">
              <c16:uniqueId val="{00000008-02DA-43CF-A031-BFC62F944266}"/>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16.100000000000001"/>
        <c:auto val="1"/>
        <c:lblAlgn val="ctr"/>
        <c:lblOffset val="100"/>
        <c:tickLblSkip val="1"/>
        <c:tickMarkSkip val="1"/>
        <c:noMultiLvlLbl val="0"/>
      </c:catAx>
      <c:valAx>
        <c:axId val="501326472"/>
        <c:scaling>
          <c:orientation val="minMax"/>
          <c:max val="15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20506422244094488"/>
          <c:y val="1.082476777309571E-2"/>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3747476076349766E-2"/>
          <c:w val="0.48836527779279354"/>
          <c:h val="0.89583403883730628"/>
        </c:manualLayout>
      </c:layout>
      <c:barChart>
        <c:barDir val="bar"/>
        <c:grouping val="stacked"/>
        <c:varyColors val="0"/>
        <c:ser>
          <c:idx val="6"/>
          <c:order val="0"/>
          <c:tx>
            <c:strRef>
              <c:f>Dati!$C$318</c:f>
              <c:strCache>
                <c:ptCount val="1"/>
                <c:pt idx="0">
                  <c:v>.</c:v>
                </c:pt>
              </c:strCache>
            </c:strRef>
          </c:tx>
          <c:spPr>
            <a:noFill/>
          </c:spPr>
          <c:invertIfNegative val="0"/>
          <c:dLbls>
            <c:delete val="1"/>
          </c:dLbls>
          <c:cat>
            <c:strRef>
              <c:f>Dati!$B$319:$B$336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Dati!$C$319:$C$336</c:f>
              <c:numCache>
                <c:formatCode>0</c:formatCode>
                <c:ptCount val="18"/>
                <c:pt idx="0">
                  <c:v>10.704892819337275</c:v>
                </c:pt>
                <c:pt idx="1">
                  <c:v>9.0987383783454625</c:v>
                </c:pt>
                <c:pt idx="2">
                  <c:v>9.8437866440061654</c:v>
                </c:pt>
                <c:pt idx="3">
                  <c:v>8.4104022775047103</c:v>
                </c:pt>
                <c:pt idx="4">
                  <c:v>12.73811356623165</c:v>
                </c:pt>
                <c:pt idx="5">
                  <c:v>16.061939803423762</c:v>
                </c:pt>
                <c:pt idx="6">
                  <c:v>9.6943585896030058</c:v>
                </c:pt>
                <c:pt idx="7">
                  <c:v>13.285424958724491</c:v>
                </c:pt>
                <c:pt idx="8">
                  <c:v>16.061939803423762</c:v>
                </c:pt>
                <c:pt idx="9">
                  <c:v>9.6885252215023474</c:v>
                </c:pt>
                <c:pt idx="10">
                  <c:v>13.810483036549211</c:v>
                </c:pt>
                <c:pt idx="11">
                  <c:v>10.899052985961536</c:v>
                </c:pt>
                <c:pt idx="12">
                  <c:v>12.501231226654024</c:v>
                </c:pt>
                <c:pt idx="13">
                  <c:v>6.738667398255652</c:v>
                </c:pt>
                <c:pt idx="14">
                  <c:v>16.061939803423762</c:v>
                </c:pt>
                <c:pt idx="15">
                  <c:v>8.5247990697579681</c:v>
                </c:pt>
                <c:pt idx="16">
                  <c:v>10.67660753192084</c:v>
                </c:pt>
                <c:pt idx="17">
                  <c:v>12.137764423501908</c:v>
                </c:pt>
              </c:numCache>
            </c:numRef>
          </c:val>
          <c:extLst>
            <c:ext xmlns:c16="http://schemas.microsoft.com/office/drawing/2014/chart" uri="{C3380CC4-5D6E-409C-BE32-E72D297353CC}">
              <c16:uniqueId val="{00000000-EB9B-4CBF-AFC3-46B074E3A34D}"/>
            </c:ext>
          </c:extLst>
        </c:ser>
        <c:ser>
          <c:idx val="0"/>
          <c:order val="1"/>
          <c:tx>
            <c:strRef>
              <c:f>Dati!$D$318</c:f>
              <c:strCache>
                <c:ptCount val="1"/>
                <c:pt idx="0">
                  <c:v>Nē</c:v>
                </c:pt>
              </c:strCache>
            </c:strRef>
          </c:tx>
          <c:spPr>
            <a:solidFill>
              <a:srgbClr val="7A5128"/>
            </a:solidFill>
          </c:spPr>
          <c:invertIfNegative val="0"/>
          <c:dLbls>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Dati!$B$319:$B$336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Dati!$D$319:$D$336</c:f>
              <c:numCache>
                <c:formatCode>0.0</c:formatCode>
                <c:ptCount val="18"/>
                <c:pt idx="0" formatCode="0">
                  <c:v>0.52462034835619842</c:v>
                </c:pt>
                <c:pt idx="1">
                  <c:v>0.43830502913003749</c:v>
                </c:pt>
                <c:pt idx="2" formatCode="0">
                  <c:v>1.3489574685452423</c:v>
                </c:pt>
                <c:pt idx="3" formatCode="0">
                  <c:v>0</c:v>
                </c:pt>
                <c:pt idx="4" formatCode="0">
                  <c:v>0</c:v>
                </c:pt>
                <c:pt idx="6" formatCode="0">
                  <c:v>0.65469074918475745</c:v>
                </c:pt>
                <c:pt idx="7" formatCode="0">
                  <c:v>0</c:v>
                </c:pt>
                <c:pt idx="9">
                  <c:v>0.48113884827402387</c:v>
                </c:pt>
                <c:pt idx="10" formatCode="0">
                  <c:v>0</c:v>
                </c:pt>
                <c:pt idx="11" formatCode="0">
                  <c:v>0.82995257046973114</c:v>
                </c:pt>
                <c:pt idx="12" formatCode="0">
                  <c:v>0</c:v>
                </c:pt>
                <c:pt idx="13" formatCode="0">
                  <c:v>1.4345141329355708</c:v>
                </c:pt>
                <c:pt idx="15" formatCode="0">
                  <c:v>0.67608809616777654</c:v>
                </c:pt>
                <c:pt idx="16" formatCode="0">
                  <c:v>0.52348601557457963</c:v>
                </c:pt>
                <c:pt idx="17">
                  <c:v>0.37518739469421336</c:v>
                </c:pt>
              </c:numCache>
            </c:numRef>
          </c:val>
          <c:extLst>
            <c:ext xmlns:c16="http://schemas.microsoft.com/office/drawing/2014/chart" uri="{C3380CC4-5D6E-409C-BE32-E72D297353CC}">
              <c16:uniqueId val="{00000001-EB9B-4CBF-AFC3-46B074E3A34D}"/>
            </c:ext>
          </c:extLst>
        </c:ser>
        <c:ser>
          <c:idx val="1"/>
          <c:order val="2"/>
          <c:tx>
            <c:strRef>
              <c:f>Dati!$E$318</c:f>
              <c:strCache>
                <c:ptCount val="1"/>
                <c:pt idx="0">
                  <c:v>Drīzāk nē</c:v>
                </c:pt>
              </c:strCache>
            </c:strRef>
          </c:tx>
          <c:spPr>
            <a:solidFill>
              <a:srgbClr val="E4C7AA"/>
            </a:solidFill>
          </c:spPr>
          <c:invertIfNegative val="0"/>
          <c:dLbls>
            <c:dLbl>
              <c:idx val="1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B9B-4CBF-AFC3-46B074E3A34D}"/>
                </c:ext>
              </c:extLst>
            </c:dLbl>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Dati!$B$319:$B$336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Dati!$E$319:$E$336</c:f>
              <c:numCache>
                <c:formatCode>0</c:formatCode>
                <c:ptCount val="18"/>
                <c:pt idx="0">
                  <c:v>4.832426635730287</c:v>
                </c:pt>
                <c:pt idx="1">
                  <c:v>6.5248963959482591</c:v>
                </c:pt>
                <c:pt idx="2">
                  <c:v>4.8691956908723535</c:v>
                </c:pt>
                <c:pt idx="3">
                  <c:v>7.6515375259190499</c:v>
                </c:pt>
                <c:pt idx="4">
                  <c:v>3.3238262371921095</c:v>
                </c:pt>
                <c:pt idx="6">
                  <c:v>5.7128904646359961</c:v>
                </c:pt>
                <c:pt idx="7">
                  <c:v>2.7765148446992689</c:v>
                </c:pt>
                <c:pt idx="9">
                  <c:v>5.8922757336473888</c:v>
                </c:pt>
                <c:pt idx="10">
                  <c:v>2.2514567668745498</c:v>
                </c:pt>
                <c:pt idx="11">
                  <c:v>4.332934246992493</c:v>
                </c:pt>
                <c:pt idx="12">
                  <c:v>3.5607085767697355</c:v>
                </c:pt>
                <c:pt idx="13">
                  <c:v>7.888758272232538</c:v>
                </c:pt>
                <c:pt idx="15">
                  <c:v>6.8610526374980152</c:v>
                </c:pt>
                <c:pt idx="16">
                  <c:v>4.8618462559283389</c:v>
                </c:pt>
                <c:pt idx="17">
                  <c:v>3.5489879852276394</c:v>
                </c:pt>
              </c:numCache>
            </c:numRef>
          </c:val>
          <c:extLst>
            <c:ext xmlns:c16="http://schemas.microsoft.com/office/drawing/2014/chart" uri="{C3380CC4-5D6E-409C-BE32-E72D297353CC}">
              <c16:uniqueId val="{00000003-EB9B-4CBF-AFC3-46B074E3A34D}"/>
            </c:ext>
          </c:extLst>
        </c:ser>
        <c:ser>
          <c:idx val="2"/>
          <c:order val="3"/>
          <c:tx>
            <c:strRef>
              <c:f>Dati!$F$318</c:f>
              <c:strCache>
                <c:ptCount val="1"/>
                <c:pt idx="0">
                  <c:v>Drīzāk jā</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Dati!$B$319:$B$336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Dati!$F$319:$F$336</c:f>
              <c:numCache>
                <c:formatCode>0</c:formatCode>
                <c:ptCount val="18"/>
                <c:pt idx="0">
                  <c:v>37.65768416999304</c:v>
                </c:pt>
                <c:pt idx="1">
                  <c:v>37.137241894613382</c:v>
                </c:pt>
                <c:pt idx="2">
                  <c:v>48.790727316127963</c:v>
                </c:pt>
                <c:pt idx="3">
                  <c:v>42.312411742848688</c:v>
                </c:pt>
                <c:pt idx="4">
                  <c:v>39.438535021377795</c:v>
                </c:pt>
                <c:pt idx="6">
                  <c:v>41.475032862361715</c:v>
                </c:pt>
                <c:pt idx="7">
                  <c:v>36.123416948915796</c:v>
                </c:pt>
                <c:pt idx="9">
                  <c:v>51.002896115369076</c:v>
                </c:pt>
                <c:pt idx="10">
                  <c:v>21.018756449526251</c:v>
                </c:pt>
                <c:pt idx="11">
                  <c:v>28.629720887030345</c:v>
                </c:pt>
                <c:pt idx="12">
                  <c:v>35.109832663504584</c:v>
                </c:pt>
                <c:pt idx="13">
                  <c:v>42.313505523047894</c:v>
                </c:pt>
                <c:pt idx="15">
                  <c:v>46.732679274346602</c:v>
                </c:pt>
                <c:pt idx="16">
                  <c:v>39.776482556706426</c:v>
                </c:pt>
                <c:pt idx="17">
                  <c:v>34.672695959175066</c:v>
                </c:pt>
              </c:numCache>
            </c:numRef>
          </c:val>
          <c:extLst>
            <c:ext xmlns:c16="http://schemas.microsoft.com/office/drawing/2014/chart" uri="{C3380CC4-5D6E-409C-BE32-E72D297353CC}">
              <c16:uniqueId val="{00000004-EB9B-4CBF-AFC3-46B074E3A34D}"/>
            </c:ext>
          </c:extLst>
        </c:ser>
        <c:ser>
          <c:idx val="3"/>
          <c:order val="4"/>
          <c:tx>
            <c:strRef>
              <c:f>Dati!$G$318</c:f>
              <c:strCache>
                <c:ptCount val="1"/>
                <c:pt idx="0">
                  <c:v>Jā</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Dati!$B$319:$B$336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Dati!$G$319:$G$336</c:f>
              <c:numCache>
                <c:formatCode>0</c:formatCode>
                <c:ptCount val="18"/>
                <c:pt idx="0">
                  <c:v>55.40633204418647</c:v>
                </c:pt>
                <c:pt idx="1">
                  <c:v>54.107136558911286</c:v>
                </c:pt>
                <c:pt idx="2">
                  <c:v>44.454078814113529</c:v>
                </c:pt>
                <c:pt idx="3">
                  <c:v>48.833186180288024</c:v>
                </c:pt>
                <c:pt idx="4">
                  <c:v>56.606638395909627</c:v>
                </c:pt>
                <c:pt idx="6">
                  <c:v>50.379765966840573</c:v>
                </c:pt>
                <c:pt idx="7">
                  <c:v>61.100068206384961</c:v>
                </c:pt>
                <c:pt idx="9">
                  <c:v>40.517609951263559</c:v>
                </c:pt>
                <c:pt idx="10">
                  <c:v>76.729786783599181</c:v>
                </c:pt>
                <c:pt idx="11">
                  <c:v>63.859885411260151</c:v>
                </c:pt>
                <c:pt idx="12">
                  <c:v>60.34013841485109</c:v>
                </c:pt>
                <c:pt idx="13">
                  <c:v>48.363222071783888</c:v>
                </c:pt>
                <c:pt idx="15">
                  <c:v>42.770753239803078</c:v>
                </c:pt>
                <c:pt idx="16">
                  <c:v>53.928602157023491</c:v>
                </c:pt>
                <c:pt idx="17">
                  <c:v>61.016392282242137</c:v>
                </c:pt>
              </c:numCache>
            </c:numRef>
          </c:val>
          <c:extLst>
            <c:ext xmlns:c16="http://schemas.microsoft.com/office/drawing/2014/chart" uri="{C3380CC4-5D6E-409C-BE32-E72D297353CC}">
              <c16:uniqueId val="{00000005-EB9B-4CBF-AFC3-46B074E3A34D}"/>
            </c:ext>
          </c:extLst>
        </c:ser>
        <c:ser>
          <c:idx val="4"/>
          <c:order val="5"/>
          <c:tx>
            <c:strRef>
              <c:f>Dati!$H$318</c:f>
              <c:strCache>
                <c:ptCount val="1"/>
                <c:pt idx="0">
                  <c:v>.</c:v>
                </c:pt>
              </c:strCache>
            </c:strRef>
          </c:tx>
          <c:spPr>
            <a:noFill/>
          </c:spPr>
          <c:invertIfNegative val="0"/>
          <c:dLbls>
            <c:spPr>
              <a:noFill/>
              <a:ln>
                <a:noFill/>
              </a:ln>
              <a:effectLst/>
            </c:spPr>
            <c:txPr>
              <a:bodyPr wrap="square" lIns="38100" tIns="19050" rIns="38100" bIns="19050" anchor="ctr">
                <a:spAutoFit/>
              </a:bodyPr>
              <a:lstStyle/>
              <a:p>
                <a:pPr>
                  <a:defRPr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Dati!$B$319:$B$336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Dati!$H$319:$H$336</c:f>
              <c:numCache>
                <c:formatCode>0</c:formatCode>
                <c:ptCount val="18"/>
                <c:pt idx="0">
                  <c:v>14.684527018945928</c:v>
                </c:pt>
                <c:pt idx="1">
                  <c:v>16.504164779600771</c:v>
                </c:pt>
                <c:pt idx="2">
                  <c:v>14.503737102883932</c:v>
                </c:pt>
                <c:pt idx="3">
                  <c:v>16.602945309988726</c:v>
                </c:pt>
                <c:pt idx="4">
                  <c:v>11.703369815838002</c:v>
                </c:pt>
                <c:pt idx="6">
                  <c:v>15.893744403923151</c:v>
                </c:pt>
                <c:pt idx="7">
                  <c:v>10.525058077824681</c:v>
                </c:pt>
                <c:pt idx="9">
                  <c:v>16.228037166492797</c:v>
                </c:pt>
                <c:pt idx="10">
                  <c:v>10</c:v>
                </c:pt>
                <c:pt idx="11">
                  <c:v>15.258936934834935</c:v>
                </c:pt>
                <c:pt idx="12">
                  <c:v>12.298572154769758</c:v>
                </c:pt>
                <c:pt idx="13">
                  <c:v>17.071815638293643</c:v>
                </c:pt>
                <c:pt idx="15">
                  <c:v>18.245110718975752</c:v>
                </c:pt>
                <c:pt idx="16">
                  <c:v>14.043458519395514</c:v>
                </c:pt>
                <c:pt idx="17">
                  <c:v>12.059454991708222</c:v>
                </c:pt>
              </c:numCache>
            </c:numRef>
          </c:val>
          <c:extLst>
            <c:ext xmlns:c16="http://schemas.microsoft.com/office/drawing/2014/chart" uri="{C3380CC4-5D6E-409C-BE32-E72D297353CC}">
              <c16:uniqueId val="{00000006-EB9B-4CBF-AFC3-46B074E3A34D}"/>
            </c:ext>
          </c:extLst>
        </c:ser>
        <c:ser>
          <c:idx val="5"/>
          <c:order val="6"/>
          <c:tx>
            <c:strRef>
              <c:f>Dati!$I$318</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Dati!$B$319:$B$336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Dati!$I$319:$I$336</c:f>
              <c:numCache>
                <c:formatCode>0</c:formatCode>
                <c:ptCount val="18"/>
                <c:pt idx="0">
                  <c:v>1.5789368017340726</c:v>
                </c:pt>
                <c:pt idx="1">
                  <c:v>1.7924201213970243</c:v>
                </c:pt>
                <c:pt idx="2">
                  <c:v>0.53704071034084433</c:v>
                </c:pt>
                <c:pt idx="3">
                  <c:v>1.202864550944265</c:v>
                </c:pt>
                <c:pt idx="4">
                  <c:v>0.63100034552048534</c:v>
                </c:pt>
                <c:pt idx="6">
                  <c:v>1.7776199569772502</c:v>
                </c:pt>
                <c:pt idx="7">
                  <c:v>0</c:v>
                </c:pt>
                <c:pt idx="9">
                  <c:v>2.1060793514460463</c:v>
                </c:pt>
                <c:pt idx="10">
                  <c:v>0</c:v>
                </c:pt>
                <c:pt idx="11">
                  <c:v>2.3475068842472369</c:v>
                </c:pt>
                <c:pt idx="12">
                  <c:v>0.98932034487468767</c:v>
                </c:pt>
                <c:pt idx="13">
                  <c:v>0</c:v>
                </c:pt>
                <c:pt idx="15">
                  <c:v>2.9594267521845787</c:v>
                </c:pt>
                <c:pt idx="16">
                  <c:v>0.9095830147671824</c:v>
                </c:pt>
                <c:pt idx="17" formatCode="0.0">
                  <c:v>0.38673637866085719</c:v>
                </c:pt>
              </c:numCache>
            </c:numRef>
          </c:val>
          <c:extLst>
            <c:ext xmlns:c16="http://schemas.microsoft.com/office/drawing/2014/chart" uri="{C3380CC4-5D6E-409C-BE32-E72D297353CC}">
              <c16:uniqueId val="{00000007-EB9B-4CBF-AFC3-46B074E3A34D}"/>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16.100000000000001"/>
        <c:auto val="1"/>
        <c:lblAlgn val="ctr"/>
        <c:lblOffset val="100"/>
        <c:tickLblSkip val="1"/>
        <c:tickMarkSkip val="1"/>
        <c:noMultiLvlLbl val="0"/>
      </c:catAx>
      <c:valAx>
        <c:axId val="496239096"/>
        <c:scaling>
          <c:orientation val="minMax"/>
          <c:max val="15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6143812387469396"/>
          <c:y val="4.771732390207923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4356856955380576"/>
          <c:y val="8.2168226097414296E-2"/>
          <c:w val="0.25580520013123359"/>
          <c:h val="0.8853459049909802"/>
        </c:manualLayout>
      </c:layout>
      <c:barChart>
        <c:barDir val="bar"/>
        <c:grouping val="stacked"/>
        <c:varyColors val="0"/>
        <c:ser>
          <c:idx val="0"/>
          <c:order val="0"/>
          <c:tx>
            <c:strRef>
              <c:f>Dati!$C$64</c:f>
              <c:strCache>
                <c:ptCount val="1"/>
                <c:pt idx="0">
                  <c:v>.</c:v>
                </c:pt>
              </c:strCache>
            </c:strRef>
          </c:tx>
          <c:spPr>
            <a:noFill/>
          </c:spPr>
          <c:invertIfNegative val="0"/>
          <c:dLbls>
            <c:delete val="1"/>
          </c:dLbls>
          <c:cat>
            <c:strRef>
              <c:f>Dati!$B$65:$B$92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Dati!$C$65:$C$92</c:f>
              <c:numCache>
                <c:formatCode>0</c:formatCode>
                <c:ptCount val="28"/>
                <c:pt idx="0">
                  <c:v>12.843147502905754</c:v>
                </c:pt>
                <c:pt idx="1">
                  <c:v>25.396458072332109</c:v>
                </c:pt>
                <c:pt idx="2">
                  <c:v>12.954460380227612</c:v>
                </c:pt>
                <c:pt idx="3">
                  <c:v>12.737530121498288</c:v>
                </c:pt>
                <c:pt idx="4">
                  <c:v>25.396458072332109</c:v>
                </c:pt>
                <c:pt idx="5">
                  <c:v>13.085597589471288</c:v>
                </c:pt>
                <c:pt idx="6">
                  <c:v>16.69216509479347</c:v>
                </c:pt>
                <c:pt idx="7">
                  <c:v>12.371339722113753</c:v>
                </c:pt>
                <c:pt idx="8">
                  <c:v>12.68494325022067</c:v>
                </c:pt>
                <c:pt idx="9">
                  <c:v>11.561932751512238</c:v>
                </c:pt>
                <c:pt idx="10">
                  <c:v>11.60944360466776</c:v>
                </c:pt>
                <c:pt idx="11">
                  <c:v>25.396458072332109</c:v>
                </c:pt>
                <c:pt idx="12">
                  <c:v>13.233999060047827</c:v>
                </c:pt>
                <c:pt idx="13">
                  <c:v>11.820594451373154</c:v>
                </c:pt>
                <c:pt idx="14">
                  <c:v>12.506465217492726</c:v>
                </c:pt>
                <c:pt idx="15">
                  <c:v>25.396458072332109</c:v>
                </c:pt>
                <c:pt idx="16">
                  <c:v>11.818062301873583</c:v>
                </c:pt>
                <c:pt idx="17">
                  <c:v>12.877616105991082</c:v>
                </c:pt>
                <c:pt idx="18">
                  <c:v>13.070232744292085</c:v>
                </c:pt>
                <c:pt idx="19">
                  <c:v>25.396458072332109</c:v>
                </c:pt>
                <c:pt idx="20">
                  <c:v>5.6308825759940149</c:v>
                </c:pt>
                <c:pt idx="21">
                  <c:v>15.907406729004638</c:v>
                </c:pt>
                <c:pt idx="22">
                  <c:v>13.05974781016074</c:v>
                </c:pt>
                <c:pt idx="23">
                  <c:v>10.076355367994676</c:v>
                </c:pt>
                <c:pt idx="24">
                  <c:v>10.953931246287006</c:v>
                </c:pt>
                <c:pt idx="25">
                  <c:v>16.020164923658093</c:v>
                </c:pt>
                <c:pt idx="26">
                  <c:v>12.053021290770776</c:v>
                </c:pt>
                <c:pt idx="27">
                  <c:v>5</c:v>
                </c:pt>
              </c:numCache>
            </c:numRef>
          </c:val>
          <c:extLst>
            <c:ext xmlns:c16="http://schemas.microsoft.com/office/drawing/2014/chart" uri="{C3380CC4-5D6E-409C-BE32-E72D297353CC}">
              <c16:uniqueId val="{00000000-5CD0-4531-83DB-77DCCDC6674A}"/>
            </c:ext>
          </c:extLst>
        </c:ser>
        <c:ser>
          <c:idx val="1"/>
          <c:order val="1"/>
          <c:tx>
            <c:strRef>
              <c:f>Dati!$D$64</c:f>
              <c:strCache>
                <c:ptCount val="1"/>
                <c:pt idx="0">
                  <c:v>Nē</c:v>
                </c:pt>
              </c:strCache>
            </c:strRef>
          </c:tx>
          <c:spPr>
            <a:solidFill>
              <a:srgbClr val="996633"/>
            </a:solidFill>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1-5CD0-4531-83DB-77DCCDC6674A}"/>
                </c:ext>
              </c:extLst>
            </c:dLbl>
            <c:dLbl>
              <c:idx val="9"/>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CD0-4531-83DB-77DCCDC6674A}"/>
                </c:ext>
              </c:extLst>
            </c:dLbl>
            <c:dLbl>
              <c:idx val="23"/>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CD0-4531-83DB-77DCCDC6674A}"/>
                </c:ext>
              </c:extLst>
            </c:dLbl>
            <c:dLbl>
              <c:idx val="27"/>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CD0-4531-83DB-77DCCDC6674A}"/>
                </c:ext>
              </c:extLst>
            </c:dLbl>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Dati!$B$65:$B$92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Dati!$D$65:$D$92</c:f>
              <c:numCache>
                <c:formatCode>General</c:formatCode>
                <c:ptCount val="28"/>
                <c:pt idx="0" formatCode="0">
                  <c:v>2.3522155212111144</c:v>
                </c:pt>
                <c:pt idx="2" formatCode="0">
                  <c:v>3.0229812026690417</c:v>
                </c:pt>
                <c:pt idx="3" formatCode="0">
                  <c:v>1.7157706055991628</c:v>
                </c:pt>
                <c:pt idx="5" formatCode="0">
                  <c:v>1.6465474076313853</c:v>
                </c:pt>
                <c:pt idx="6" formatCode="0">
                  <c:v>0.79990069558114196</c:v>
                </c:pt>
                <c:pt idx="7" formatCode="0">
                  <c:v>2.3863380948961046</c:v>
                </c:pt>
                <c:pt idx="8" formatCode="0">
                  <c:v>1.5825615379092588</c:v>
                </c:pt>
                <c:pt idx="9" formatCode="0">
                  <c:v>4.6599829759101423</c:v>
                </c:pt>
                <c:pt idx="10" formatCode="0">
                  <c:v>2.3748710158465216</c:v>
                </c:pt>
                <c:pt idx="12" formatCode="0">
                  <c:v>2.29876378559449</c:v>
                </c:pt>
                <c:pt idx="13" formatCode="0">
                  <c:v>2.9161270532919215</c:v>
                </c:pt>
                <c:pt idx="14" formatCode="0">
                  <c:v>1.0701507948259723</c:v>
                </c:pt>
                <c:pt idx="16" formatCode="0">
                  <c:v>2.052476089780559</c:v>
                </c:pt>
                <c:pt idx="17" formatCode="0">
                  <c:v>2.7740966571282644</c:v>
                </c:pt>
                <c:pt idx="18" formatCode="0">
                  <c:v>1.6554670328629661</c:v>
                </c:pt>
                <c:pt idx="20" formatCode="0">
                  <c:v>2.5601511304148219</c:v>
                </c:pt>
                <c:pt idx="21" formatCode="0">
                  <c:v>1.4570372143212291</c:v>
                </c:pt>
                <c:pt idx="22" formatCode="0">
                  <c:v>3.1710907294540349</c:v>
                </c:pt>
                <c:pt idx="23" formatCode="0">
                  <c:v>4.4564799595052049</c:v>
                </c:pt>
                <c:pt idx="24" formatCode="0">
                  <c:v>2.3814553935112572</c:v>
                </c:pt>
                <c:pt idx="25" formatCode="0">
                  <c:v>0</c:v>
                </c:pt>
                <c:pt idx="26" formatCode="0">
                  <c:v>0</c:v>
                </c:pt>
                <c:pt idx="27" formatCode="0">
                  <c:v>4.5593401962446025</c:v>
                </c:pt>
              </c:numCache>
            </c:numRef>
          </c:val>
          <c:extLst>
            <c:ext xmlns:c16="http://schemas.microsoft.com/office/drawing/2014/chart" uri="{C3380CC4-5D6E-409C-BE32-E72D297353CC}">
              <c16:uniqueId val="{00000005-5CD0-4531-83DB-77DCCDC6674A}"/>
            </c:ext>
          </c:extLst>
        </c:ser>
        <c:ser>
          <c:idx val="2"/>
          <c:order val="2"/>
          <c:tx>
            <c:strRef>
              <c:f>Dati!$E$64</c:f>
              <c:strCache>
                <c:ptCount val="1"/>
                <c:pt idx="0">
                  <c:v>Drīzāk nē</c:v>
                </c:pt>
              </c:strCache>
            </c:strRef>
          </c:tx>
          <c:spPr>
            <a:solidFill>
              <a:srgbClr val="E4C7AA"/>
            </a:solidFill>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6-5CD0-4531-83DB-77DCCDC6674A}"/>
                </c:ext>
              </c:extLst>
            </c:dLbl>
            <c:dLbl>
              <c:idx val="4"/>
              <c:delete val="1"/>
              <c:extLst>
                <c:ext xmlns:c15="http://schemas.microsoft.com/office/drawing/2012/chart" uri="{CE6537A1-D6FC-4f65-9D91-7224C49458BB}"/>
                <c:ext xmlns:c16="http://schemas.microsoft.com/office/drawing/2014/chart" uri="{C3380CC4-5D6E-409C-BE32-E72D297353CC}">
                  <c16:uniqueId val="{00000007-5CD0-4531-83DB-77DCCDC6674A}"/>
                </c:ext>
              </c:extLst>
            </c:dLbl>
            <c:dLbl>
              <c:idx val="11"/>
              <c:delete val="1"/>
              <c:extLst>
                <c:ext xmlns:c15="http://schemas.microsoft.com/office/drawing/2012/chart" uri="{CE6537A1-D6FC-4f65-9D91-7224C49458BB}"/>
                <c:ext xmlns:c16="http://schemas.microsoft.com/office/drawing/2014/chart" uri="{C3380CC4-5D6E-409C-BE32-E72D297353CC}">
                  <c16:uniqueId val="{00000008-5CD0-4531-83DB-77DCCDC6674A}"/>
                </c:ext>
              </c:extLst>
            </c:dLbl>
            <c:dLbl>
              <c:idx val="15"/>
              <c:delete val="1"/>
              <c:extLst>
                <c:ext xmlns:c15="http://schemas.microsoft.com/office/drawing/2012/chart" uri="{CE6537A1-D6FC-4f65-9D91-7224C49458BB}"/>
                <c:ext xmlns:c16="http://schemas.microsoft.com/office/drawing/2014/chart" uri="{C3380CC4-5D6E-409C-BE32-E72D297353CC}">
                  <c16:uniqueId val="{00000009-5CD0-4531-83DB-77DCCDC6674A}"/>
                </c:ext>
              </c:extLst>
            </c:dLbl>
            <c:dLbl>
              <c:idx val="19"/>
              <c:delete val="1"/>
              <c:extLst>
                <c:ext xmlns:c15="http://schemas.microsoft.com/office/drawing/2012/chart" uri="{CE6537A1-D6FC-4f65-9D91-7224C49458BB}"/>
                <c:ext xmlns:c16="http://schemas.microsoft.com/office/drawing/2014/chart" uri="{C3380CC4-5D6E-409C-BE32-E72D297353CC}">
                  <c16:uniqueId val="{0000000A-5CD0-4531-83DB-77DCCDC6674A}"/>
                </c:ext>
              </c:extLst>
            </c:dLbl>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Dati!$B$65:$B$92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Dati!$E$65:$E$92</c:f>
              <c:numCache>
                <c:formatCode>General</c:formatCode>
                <c:ptCount val="28"/>
                <c:pt idx="0" formatCode="0">
                  <c:v>10.20109504821524</c:v>
                </c:pt>
                <c:pt idx="2" formatCode="0">
                  <c:v>9.4190164894354549</c:v>
                </c:pt>
                <c:pt idx="3" formatCode="0">
                  <c:v>10.943157345234658</c:v>
                </c:pt>
                <c:pt idx="5" formatCode="0">
                  <c:v>10.664313075229437</c:v>
                </c:pt>
                <c:pt idx="6" formatCode="0">
                  <c:v>7.904392281957497</c:v>
                </c:pt>
                <c:pt idx="7" formatCode="0">
                  <c:v>10.638780255322251</c:v>
                </c:pt>
                <c:pt idx="8" formatCode="0">
                  <c:v>11.128953284202181</c:v>
                </c:pt>
                <c:pt idx="9" formatCode="0">
                  <c:v>9.1745423449097299</c:v>
                </c:pt>
                <c:pt idx="10" formatCode="0">
                  <c:v>11.412143451817828</c:v>
                </c:pt>
                <c:pt idx="12" formatCode="0">
                  <c:v>9.8636952266897922</c:v>
                </c:pt>
                <c:pt idx="13" formatCode="0">
                  <c:v>10.659736567667034</c:v>
                </c:pt>
                <c:pt idx="14" formatCode="0">
                  <c:v>11.819842060013411</c:v>
                </c:pt>
                <c:pt idx="16" formatCode="0">
                  <c:v>11.525919680677967</c:v>
                </c:pt>
                <c:pt idx="17" formatCode="0">
                  <c:v>9.7447453092127621</c:v>
                </c:pt>
                <c:pt idx="18" formatCode="0">
                  <c:v>10.670758295177059</c:v>
                </c:pt>
                <c:pt idx="20" formatCode="0">
                  <c:v>17.205424365923271</c:v>
                </c:pt>
                <c:pt idx="21" formatCode="0">
                  <c:v>8.0320141290062423</c:v>
                </c:pt>
                <c:pt idx="22" formatCode="0">
                  <c:v>9.1656195327173346</c:v>
                </c:pt>
                <c:pt idx="23" formatCode="0">
                  <c:v>10.863622744832227</c:v>
                </c:pt>
                <c:pt idx="24" formatCode="0">
                  <c:v>12.061071432533845</c:v>
                </c:pt>
                <c:pt idx="25" formatCode="0">
                  <c:v>9.376293148674014</c:v>
                </c:pt>
                <c:pt idx="26" formatCode="0">
                  <c:v>13.343436781561334</c:v>
                </c:pt>
                <c:pt idx="27" formatCode="0">
                  <c:v>15.837117876087506</c:v>
                </c:pt>
              </c:numCache>
            </c:numRef>
          </c:val>
          <c:extLst>
            <c:ext xmlns:c16="http://schemas.microsoft.com/office/drawing/2014/chart" uri="{C3380CC4-5D6E-409C-BE32-E72D297353CC}">
              <c16:uniqueId val="{0000000B-5CD0-4531-83DB-77DCCDC6674A}"/>
            </c:ext>
          </c:extLst>
        </c:ser>
        <c:ser>
          <c:idx val="3"/>
          <c:order val="3"/>
          <c:tx>
            <c:strRef>
              <c:f>Dati!$F$64</c:f>
              <c:strCache>
                <c:ptCount val="1"/>
                <c:pt idx="0">
                  <c:v>Drīzāk jā</c:v>
                </c:pt>
              </c:strCache>
            </c:strRef>
          </c:tx>
          <c:spPr>
            <a:solidFill>
              <a:srgbClr val="C3D6CC"/>
            </a:solidFill>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C-5CD0-4531-83DB-77DCCDC6674A}"/>
                </c:ext>
              </c:extLst>
            </c:dLbl>
            <c:dLbl>
              <c:idx val="4"/>
              <c:delete val="1"/>
              <c:extLst>
                <c:ext xmlns:c15="http://schemas.microsoft.com/office/drawing/2012/chart" uri="{CE6537A1-D6FC-4f65-9D91-7224C49458BB}"/>
                <c:ext xmlns:c16="http://schemas.microsoft.com/office/drawing/2014/chart" uri="{C3380CC4-5D6E-409C-BE32-E72D297353CC}">
                  <c16:uniqueId val="{0000000D-5CD0-4531-83DB-77DCCDC6674A}"/>
                </c:ext>
              </c:extLst>
            </c:dLbl>
            <c:dLbl>
              <c:idx val="11"/>
              <c:delete val="1"/>
              <c:extLst>
                <c:ext xmlns:c15="http://schemas.microsoft.com/office/drawing/2012/chart" uri="{CE6537A1-D6FC-4f65-9D91-7224C49458BB}"/>
                <c:ext xmlns:c16="http://schemas.microsoft.com/office/drawing/2014/chart" uri="{C3380CC4-5D6E-409C-BE32-E72D297353CC}">
                  <c16:uniqueId val="{0000000E-5CD0-4531-83DB-77DCCDC6674A}"/>
                </c:ext>
              </c:extLst>
            </c:dLbl>
            <c:dLbl>
              <c:idx val="15"/>
              <c:delete val="1"/>
              <c:extLst>
                <c:ext xmlns:c15="http://schemas.microsoft.com/office/drawing/2012/chart" uri="{CE6537A1-D6FC-4f65-9D91-7224C49458BB}"/>
                <c:ext xmlns:c16="http://schemas.microsoft.com/office/drawing/2014/chart" uri="{C3380CC4-5D6E-409C-BE32-E72D297353CC}">
                  <c16:uniqueId val="{0000000F-5CD0-4531-83DB-77DCCDC6674A}"/>
                </c:ext>
              </c:extLst>
            </c:dLbl>
            <c:dLbl>
              <c:idx val="19"/>
              <c:delete val="1"/>
              <c:extLst>
                <c:ext xmlns:c15="http://schemas.microsoft.com/office/drawing/2012/chart" uri="{CE6537A1-D6FC-4f65-9D91-7224C49458BB}"/>
                <c:ext xmlns:c16="http://schemas.microsoft.com/office/drawing/2014/chart" uri="{C3380CC4-5D6E-409C-BE32-E72D297353CC}">
                  <c16:uniqueId val="{00000010-5CD0-4531-83DB-77DCCDC6674A}"/>
                </c:ext>
              </c:extLst>
            </c:dLbl>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Dati!$B$65:$B$92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Dati!$F$65:$F$92</c:f>
              <c:numCache>
                <c:formatCode>General</c:formatCode>
                <c:ptCount val="28"/>
                <c:pt idx="0" formatCode="0">
                  <c:v>46.107830566357102</c:v>
                </c:pt>
                <c:pt idx="2" formatCode="0">
                  <c:v>44.468076941841261</c:v>
                </c:pt>
                <c:pt idx="3" formatCode="0">
                  <c:v>47.663683654891457</c:v>
                </c:pt>
                <c:pt idx="5" formatCode="0">
                  <c:v>42.500618610823722</c:v>
                </c:pt>
                <c:pt idx="6" formatCode="0">
                  <c:v>48.67093118216269</c:v>
                </c:pt>
                <c:pt idx="7" formatCode="0">
                  <c:v>45.725732093736674</c:v>
                </c:pt>
                <c:pt idx="8" formatCode="0">
                  <c:v>49.595136957587663</c:v>
                </c:pt>
                <c:pt idx="9" formatCode="0">
                  <c:v>44.292854515400919</c:v>
                </c:pt>
                <c:pt idx="10" formatCode="0">
                  <c:v>44.572268872973098</c:v>
                </c:pt>
                <c:pt idx="12" formatCode="0">
                  <c:v>40.133556437235356</c:v>
                </c:pt>
                <c:pt idx="13" formatCode="0">
                  <c:v>53.232382089363988</c:v>
                </c:pt>
                <c:pt idx="14" formatCode="0">
                  <c:v>59.342871123263144</c:v>
                </c:pt>
                <c:pt idx="16" formatCode="0">
                  <c:v>39.433818243271581</c:v>
                </c:pt>
                <c:pt idx="17" formatCode="0">
                  <c:v>46.101354215138414</c:v>
                </c:pt>
                <c:pt idx="18" formatCode="0">
                  <c:v>48.014197356492559</c:v>
                </c:pt>
                <c:pt idx="20" formatCode="0">
                  <c:v>39.545582234183065</c:v>
                </c:pt>
                <c:pt idx="21" formatCode="0">
                  <c:v>53.075586636418535</c:v>
                </c:pt>
                <c:pt idx="22" formatCode="0">
                  <c:v>45.997038555336509</c:v>
                </c:pt>
                <c:pt idx="23" formatCode="0">
                  <c:v>37.314217907345729</c:v>
                </c:pt>
                <c:pt idx="24" formatCode="0">
                  <c:v>40.820180639387495</c:v>
                </c:pt>
                <c:pt idx="25" formatCode="0">
                  <c:v>46.615277350121104</c:v>
                </c:pt>
                <c:pt idx="26" formatCode="0">
                  <c:v>40.853162754234525</c:v>
                </c:pt>
                <c:pt idx="27" formatCode="0">
                  <c:v>38.790920480124861</c:v>
                </c:pt>
              </c:numCache>
            </c:numRef>
          </c:val>
          <c:extLst>
            <c:ext xmlns:c16="http://schemas.microsoft.com/office/drawing/2014/chart" uri="{C3380CC4-5D6E-409C-BE32-E72D297353CC}">
              <c16:uniqueId val="{00000011-5CD0-4531-83DB-77DCCDC6674A}"/>
            </c:ext>
          </c:extLst>
        </c:ser>
        <c:ser>
          <c:idx val="4"/>
          <c:order val="4"/>
          <c:tx>
            <c:strRef>
              <c:f>Dati!$G$64</c:f>
              <c:strCache>
                <c:ptCount val="1"/>
                <c:pt idx="0">
                  <c:v>Jā</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Dati!$B$65:$B$92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Dati!$G$65:$G$92</c:f>
              <c:numCache>
                <c:formatCode>General</c:formatCode>
                <c:ptCount val="28"/>
                <c:pt idx="0" formatCode="0">
                  <c:v>39.496770132099812</c:v>
                </c:pt>
                <c:pt idx="2" formatCode="0">
                  <c:v>41.365769890335763</c:v>
                </c:pt>
                <c:pt idx="3" formatCode="0">
                  <c:v>37.723400643631166</c:v>
                </c:pt>
                <c:pt idx="5" formatCode="0">
                  <c:v>43.47652733403379</c:v>
                </c:pt>
                <c:pt idx="6" formatCode="0">
                  <c:v>41.774095959150081</c:v>
                </c:pt>
                <c:pt idx="7" formatCode="0">
                  <c:v>39.549311671652418</c:v>
                </c:pt>
                <c:pt idx="8" formatCode="0">
                  <c:v>34.4114970611123</c:v>
                </c:pt>
                <c:pt idx="9" formatCode="0">
                  <c:v>40.10799157849371</c:v>
                </c:pt>
                <c:pt idx="10" formatCode="0">
                  <c:v>40.228130679588972</c:v>
                </c:pt>
                <c:pt idx="12" formatCode="0">
                  <c:v>45.395799770644722</c:v>
                </c:pt>
                <c:pt idx="13" formatCode="0">
                  <c:v>31.635527171943842</c:v>
                </c:pt>
                <c:pt idx="14" formatCode="0">
                  <c:v>27.767136021897407</c:v>
                </c:pt>
                <c:pt idx="16" formatCode="0">
                  <c:v>46.1377878100838</c:v>
                </c:pt>
                <c:pt idx="17" formatCode="0">
                  <c:v>39.59917844882871</c:v>
                </c:pt>
                <c:pt idx="18" formatCode="0">
                  <c:v>37.42198817088201</c:v>
                </c:pt>
                <c:pt idx="20" formatCode="0">
                  <c:v>40.688842269478855</c:v>
                </c:pt>
                <c:pt idx="21" formatCode="0">
                  <c:v>35.290311151734514</c:v>
                </c:pt>
                <c:pt idx="22" formatCode="0">
                  <c:v>40.553319417335224</c:v>
                </c:pt>
                <c:pt idx="23" formatCode="0">
                  <c:v>44.92041255190923</c:v>
                </c:pt>
                <c:pt idx="24" formatCode="0">
                  <c:v>42.751546575448607</c:v>
                </c:pt>
                <c:pt idx="25" formatCode="0">
                  <c:v>40.094914526902983</c:v>
                </c:pt>
                <c:pt idx="26" formatCode="0">
                  <c:v>45.803400464204138</c:v>
                </c:pt>
                <c:pt idx="27" formatCode="0">
                  <c:v>36.186638694028254</c:v>
                </c:pt>
              </c:numCache>
            </c:numRef>
          </c:val>
          <c:extLst>
            <c:ext xmlns:c16="http://schemas.microsoft.com/office/drawing/2014/chart" uri="{C3380CC4-5D6E-409C-BE32-E72D297353CC}">
              <c16:uniqueId val="{00000012-5CD0-4531-83DB-77DCCDC6674A}"/>
            </c:ext>
          </c:extLst>
        </c:ser>
        <c:ser>
          <c:idx val="5"/>
          <c:order val="5"/>
          <c:tx>
            <c:strRef>
              <c:f>Dati!$H$64</c:f>
              <c:strCache>
                <c:ptCount val="1"/>
                <c:pt idx="0">
                  <c:v>.</c:v>
                </c:pt>
              </c:strCache>
            </c:strRef>
          </c:tx>
          <c:spPr>
            <a:noFill/>
          </c:spPr>
          <c:invertIfNegative val="0"/>
          <c:dLbls>
            <c:delete val="1"/>
          </c:dLbls>
          <c:cat>
            <c:strRef>
              <c:f>Dati!$B$65:$B$92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Dati!$H$65:$H$92</c:f>
              <c:numCache>
                <c:formatCode>General</c:formatCode>
                <c:ptCount val="28"/>
                <c:pt idx="0" formatCode="0">
                  <c:v>17.332435633409887</c:v>
                </c:pt>
                <c:pt idx="2" formatCode="0">
                  <c:v>17.10318949968979</c:v>
                </c:pt>
                <c:pt idx="3" formatCode="0">
                  <c:v>17.549952033344184</c:v>
                </c:pt>
                <c:pt idx="5" formatCode="0">
                  <c:v>16.959890387009295</c:v>
                </c:pt>
                <c:pt idx="6" formatCode="0">
                  <c:v>12.492009190554029</c:v>
                </c:pt>
                <c:pt idx="7" formatCode="0">
                  <c:v>17.661992566477721</c:v>
                </c:pt>
                <c:pt idx="8" formatCode="0">
                  <c:v>18.930402313166837</c:v>
                </c:pt>
                <c:pt idx="9" formatCode="0">
                  <c:v>18.536190237972178</c:v>
                </c:pt>
                <c:pt idx="10" formatCode="0">
                  <c:v>18.136636779304737</c:v>
                </c:pt>
                <c:pt idx="12" formatCode="0">
                  <c:v>17.407680123986722</c:v>
                </c:pt>
                <c:pt idx="13" formatCode="0">
                  <c:v>18.069127070558977</c:v>
                </c:pt>
                <c:pt idx="14" formatCode="0">
                  <c:v>15.827029186706255</c:v>
                </c:pt>
                <c:pt idx="16" formatCode="0">
                  <c:v>17.365430278511425</c:v>
                </c:pt>
                <c:pt idx="17" formatCode="0">
                  <c:v>17.236503667899683</c:v>
                </c:pt>
                <c:pt idx="18" formatCode="0">
                  <c:v>17.500850804492245</c:v>
                </c:pt>
                <c:pt idx="20" formatCode="0">
                  <c:v>22.70261182820488</c:v>
                </c:pt>
                <c:pt idx="21" formatCode="0">
                  <c:v>14.571138543713758</c:v>
                </c:pt>
                <c:pt idx="22" formatCode="0">
                  <c:v>16.386678359195074</c:v>
                </c:pt>
                <c:pt idx="23" formatCode="0">
                  <c:v>20.702405872611848</c:v>
                </c:pt>
                <c:pt idx="24" formatCode="0">
                  <c:v>19.365309117030705</c:v>
                </c:pt>
                <c:pt idx="25" formatCode="0">
                  <c:v>16.22684445484272</c:v>
                </c:pt>
                <c:pt idx="26" formatCode="0">
                  <c:v>16.280473113428144</c:v>
                </c:pt>
                <c:pt idx="27" formatCode="0">
                  <c:v>27.959477157713692</c:v>
                </c:pt>
              </c:numCache>
            </c:numRef>
          </c:val>
          <c:extLst>
            <c:ext xmlns:c16="http://schemas.microsoft.com/office/drawing/2014/chart" uri="{C3380CC4-5D6E-409C-BE32-E72D297353CC}">
              <c16:uniqueId val="{00000013-5CD0-4531-83DB-77DCCDC6674A}"/>
            </c:ext>
          </c:extLst>
        </c:ser>
        <c:ser>
          <c:idx val="6"/>
          <c:order val="6"/>
          <c:tx>
            <c:strRef>
              <c:f>Dati!$I$64</c:f>
              <c:strCache>
                <c:ptCount val="1"/>
                <c:pt idx="0">
                  <c:v>Grūti pateikt</c:v>
                </c:pt>
              </c:strCache>
            </c:strRef>
          </c:tx>
          <c:spPr>
            <a:solidFill>
              <a:sysClr val="window" lastClr="FFFFFF">
                <a:lumMod val="75000"/>
              </a:sysClr>
            </a:solidFill>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14-5CD0-4531-83DB-77DCCDC6674A}"/>
                </c:ext>
              </c:extLst>
            </c:dLbl>
            <c:dLbl>
              <c:idx val="4"/>
              <c:delete val="1"/>
              <c:extLst>
                <c:ext xmlns:c15="http://schemas.microsoft.com/office/drawing/2012/chart" uri="{CE6537A1-D6FC-4f65-9D91-7224C49458BB}"/>
                <c:ext xmlns:c16="http://schemas.microsoft.com/office/drawing/2014/chart" uri="{C3380CC4-5D6E-409C-BE32-E72D297353CC}">
                  <c16:uniqueId val="{00000015-5CD0-4531-83DB-77DCCDC6674A}"/>
                </c:ext>
              </c:extLst>
            </c:dLbl>
            <c:dLbl>
              <c:idx val="11"/>
              <c:delete val="1"/>
              <c:extLst>
                <c:ext xmlns:c15="http://schemas.microsoft.com/office/drawing/2012/chart" uri="{CE6537A1-D6FC-4f65-9D91-7224C49458BB}"/>
                <c:ext xmlns:c16="http://schemas.microsoft.com/office/drawing/2014/chart" uri="{C3380CC4-5D6E-409C-BE32-E72D297353CC}">
                  <c16:uniqueId val="{00000016-5CD0-4531-83DB-77DCCDC6674A}"/>
                </c:ext>
              </c:extLst>
            </c:dLbl>
            <c:dLbl>
              <c:idx val="15"/>
              <c:delete val="1"/>
              <c:extLst>
                <c:ext xmlns:c15="http://schemas.microsoft.com/office/drawing/2012/chart" uri="{CE6537A1-D6FC-4f65-9D91-7224C49458BB}"/>
                <c:ext xmlns:c16="http://schemas.microsoft.com/office/drawing/2014/chart" uri="{C3380CC4-5D6E-409C-BE32-E72D297353CC}">
                  <c16:uniqueId val="{00000017-5CD0-4531-83DB-77DCCDC6674A}"/>
                </c:ext>
              </c:extLst>
            </c:dLbl>
            <c:dLbl>
              <c:idx val="19"/>
              <c:delete val="1"/>
              <c:extLst>
                <c:ext xmlns:c15="http://schemas.microsoft.com/office/drawing/2012/chart" uri="{CE6537A1-D6FC-4f65-9D91-7224C49458BB}"/>
                <c:ext xmlns:c16="http://schemas.microsoft.com/office/drawing/2014/chart" uri="{C3380CC4-5D6E-409C-BE32-E72D297353CC}">
                  <c16:uniqueId val="{00000018-5CD0-4531-83DB-77DCCDC6674A}"/>
                </c:ext>
              </c:extLst>
            </c:dLbl>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5CD0-4531-83DB-77DCCDC6674A}"/>
                </c:ext>
              </c:extLst>
            </c:dLbl>
            <c:dLbl>
              <c:idx val="2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5CD0-4531-83DB-77DCCDC6674A}"/>
                </c:ext>
              </c:extLst>
            </c:dLbl>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Dati!$B$65:$B$92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Dati!$I$65:$I$92</c:f>
              <c:numCache>
                <c:formatCode>General</c:formatCode>
                <c:ptCount val="28"/>
                <c:pt idx="0" formatCode="0">
                  <c:v>1.842088732117011</c:v>
                </c:pt>
                <c:pt idx="2" formatCode="0">
                  <c:v>1.724155475718399</c:v>
                </c:pt>
                <c:pt idx="3" formatCode="0">
                  <c:v>1.953987750643583</c:v>
                </c:pt>
                <c:pt idx="5" formatCode="0">
                  <c:v>1.7119935722817219</c:v>
                </c:pt>
                <c:pt idx="6" formatCode="0">
                  <c:v>0.85067988114862392</c:v>
                </c:pt>
                <c:pt idx="7" formatCode="0">
                  <c:v>1.6998378843926867</c:v>
                </c:pt>
                <c:pt idx="8" formatCode="0">
                  <c:v>3.2818511591884905</c:v>
                </c:pt>
                <c:pt idx="9" formatCode="0">
                  <c:v>1.7646285852854904</c:v>
                </c:pt>
                <c:pt idx="10" formatCode="0">
                  <c:v>1.4125859797735165</c:v>
                </c:pt>
                <c:pt idx="12" formatCode="0">
                  <c:v>2.3081847798357589</c:v>
                </c:pt>
                <c:pt idx="13" formatCode="0">
                  <c:v>1.5562271177332254</c:v>
                </c:pt>
                <c:pt idx="14" formatCode="0">
                  <c:v>0</c:v>
                </c:pt>
                <c:pt idx="16" formatCode="0">
                  <c:v>0.84999817618609919</c:v>
                </c:pt>
                <c:pt idx="17" formatCode="0">
                  <c:v>1.7806253696918646</c:v>
                </c:pt>
                <c:pt idx="18" formatCode="0">
                  <c:v>2.2375891445855478</c:v>
                </c:pt>
                <c:pt idx="20" formatCode="0">
                  <c:v>0</c:v>
                </c:pt>
                <c:pt idx="21" formatCode="0">
                  <c:v>2.1450508685195544</c:v>
                </c:pt>
                <c:pt idx="22" formatCode="0">
                  <c:v>1.1129317651568233</c:v>
                </c:pt>
                <c:pt idx="23" formatCode="0">
                  <c:v>2.4452668364076362</c:v>
                </c:pt>
                <c:pt idx="24" formatCode="0">
                  <c:v>1.9857459591187374</c:v>
                </c:pt>
                <c:pt idx="25" formatCode="0">
                  <c:v>3.9135149743018784</c:v>
                </c:pt>
                <c:pt idx="26" formatCode="0">
                  <c:v>0</c:v>
                </c:pt>
                <c:pt idx="27" formatCode="0">
                  <c:v>4.6259827535148004</c:v>
                </c:pt>
              </c:numCache>
            </c:numRef>
          </c:val>
          <c:extLst>
            <c:ext xmlns:c16="http://schemas.microsoft.com/office/drawing/2014/chart" uri="{C3380CC4-5D6E-409C-BE32-E72D297353CC}">
              <c16:uniqueId val="{0000001B-5CD0-4531-83DB-77DCCDC6674A}"/>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25.4"/>
        <c:auto val="1"/>
        <c:lblAlgn val="ctr"/>
        <c:lblOffset val="100"/>
        <c:tickLblSkip val="1"/>
        <c:tickMarkSkip val="1"/>
        <c:noMultiLvlLbl val="0"/>
      </c:catAx>
      <c:valAx>
        <c:axId val="501326472"/>
        <c:scaling>
          <c:orientation val="minMax"/>
          <c:max val="15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20506422244094488"/>
          <c:y val="1.082476777309571E-2"/>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3747476076349766E-2"/>
          <c:w val="0.52789248319190607"/>
          <c:h val="0.89583403883730628"/>
        </c:manualLayout>
      </c:layout>
      <c:barChart>
        <c:barDir val="bar"/>
        <c:grouping val="stacked"/>
        <c:varyColors val="0"/>
        <c:ser>
          <c:idx val="6"/>
          <c:order val="0"/>
          <c:tx>
            <c:strRef>
              <c:f>Dati!$C$96</c:f>
              <c:strCache>
                <c:ptCount val="1"/>
              </c:strCache>
            </c:strRef>
          </c:tx>
          <c:spPr>
            <a:noFill/>
          </c:spPr>
          <c:invertIfNegative val="0"/>
          <c:dLbls>
            <c:delete val="1"/>
          </c:dLbls>
          <c:cat>
            <c:strRef>
              <c:f>Dati!$B$97:$B$114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Dati!$C$97:$C$114</c:f>
              <c:numCache>
                <c:formatCode>0</c:formatCode>
                <c:ptCount val="18"/>
                <c:pt idx="0">
                  <c:v>10.873465258265515</c:v>
                </c:pt>
                <c:pt idx="1">
                  <c:v>13.280016465498255</c:v>
                </c:pt>
                <c:pt idx="2">
                  <c:v>15.811136304482861</c:v>
                </c:pt>
                <c:pt idx="3">
                  <c:v>15.876464489010576</c:v>
                </c:pt>
                <c:pt idx="4">
                  <c:v>14.467481327838728</c:v>
                </c:pt>
                <c:pt idx="5">
                  <c:v>25.396458072332109</c:v>
                </c:pt>
                <c:pt idx="6">
                  <c:v>13.947068723409568</c:v>
                </c:pt>
                <c:pt idx="7">
                  <c:v>8.7745551861947604</c:v>
                </c:pt>
                <c:pt idx="8">
                  <c:v>25.396458072332109</c:v>
                </c:pt>
                <c:pt idx="9">
                  <c:v>13.185173522575786</c:v>
                </c:pt>
                <c:pt idx="10">
                  <c:v>16.666647418173369</c:v>
                </c:pt>
                <c:pt idx="11">
                  <c:v>5.7357317746005911</c:v>
                </c:pt>
                <c:pt idx="12">
                  <c:v>19.410107112050699</c:v>
                </c:pt>
                <c:pt idx="13">
                  <c:v>9.4094852717979762</c:v>
                </c:pt>
                <c:pt idx="14">
                  <c:v>25.396458072332109</c:v>
                </c:pt>
                <c:pt idx="15">
                  <c:v>14.046136905059942</c:v>
                </c:pt>
                <c:pt idx="16">
                  <c:v>12.603814427405565</c:v>
                </c:pt>
                <c:pt idx="17">
                  <c:v>11.781379529648586</c:v>
                </c:pt>
              </c:numCache>
            </c:numRef>
          </c:val>
          <c:extLst>
            <c:ext xmlns:c16="http://schemas.microsoft.com/office/drawing/2014/chart" uri="{C3380CC4-5D6E-409C-BE32-E72D297353CC}">
              <c16:uniqueId val="{00000000-850F-471B-BADF-498F90035BFE}"/>
            </c:ext>
          </c:extLst>
        </c:ser>
        <c:ser>
          <c:idx val="0"/>
          <c:order val="1"/>
          <c:tx>
            <c:strRef>
              <c:f>Dati!$D$96</c:f>
              <c:strCache>
                <c:ptCount val="1"/>
                <c:pt idx="0">
                  <c:v>Nē</c:v>
                </c:pt>
              </c:strCache>
            </c:strRef>
          </c:tx>
          <c:spPr>
            <a:solidFill>
              <a:srgbClr val="996633"/>
            </a:solidFill>
          </c:spPr>
          <c:invertIfNegative val="0"/>
          <c:dLbls>
            <c:dLbl>
              <c:idx val="0"/>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50F-471B-BADF-498F90035BFE}"/>
                </c:ext>
              </c:extLst>
            </c:dLbl>
            <c:dLbl>
              <c:idx val="11"/>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50F-471B-BADF-498F90035BFE}"/>
                </c:ext>
              </c:extLst>
            </c:dLbl>
            <c:dLbl>
              <c:idx val="13"/>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50F-471B-BADF-498F90035BFE}"/>
                </c:ext>
              </c:extLst>
            </c:dLbl>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Dati!$B$97:$B$114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Dati!$D$97:$D$114</c:f>
              <c:numCache>
                <c:formatCode>0</c:formatCode>
                <c:ptCount val="18"/>
                <c:pt idx="0">
                  <c:v>3.5801397551195699</c:v>
                </c:pt>
                <c:pt idx="1">
                  <c:v>2.7321434684588888</c:v>
                </c:pt>
                <c:pt idx="2">
                  <c:v>2.0991605960407322</c:v>
                </c:pt>
                <c:pt idx="3">
                  <c:v>2.1020815261861019</c:v>
                </c:pt>
                <c:pt idx="4">
                  <c:v>1.9006961818000987</c:v>
                </c:pt>
                <c:pt idx="6">
                  <c:v>2.1723603008665298</c:v>
                </c:pt>
                <c:pt idx="7">
                  <c:v>2.6791817766673236</c:v>
                </c:pt>
                <c:pt idx="9">
                  <c:v>1.2310596062908259</c:v>
                </c:pt>
                <c:pt idx="10">
                  <c:v>1.5044277752562254</c:v>
                </c:pt>
                <c:pt idx="11">
                  <c:v>6.168153454540648</c:v>
                </c:pt>
                <c:pt idx="12">
                  <c:v>1.3299190111343824</c:v>
                </c:pt>
                <c:pt idx="13">
                  <c:v>4.04702732495024</c:v>
                </c:pt>
                <c:pt idx="15">
                  <c:v>0.85123926297204555</c:v>
                </c:pt>
                <c:pt idx="16">
                  <c:v>3.4507231463129782</c:v>
                </c:pt>
                <c:pt idx="17">
                  <c:v>2.6784205101198957</c:v>
                </c:pt>
              </c:numCache>
            </c:numRef>
          </c:val>
          <c:extLst>
            <c:ext xmlns:c16="http://schemas.microsoft.com/office/drawing/2014/chart" uri="{C3380CC4-5D6E-409C-BE32-E72D297353CC}">
              <c16:uniqueId val="{00000004-850F-471B-BADF-498F90035BFE}"/>
            </c:ext>
          </c:extLst>
        </c:ser>
        <c:ser>
          <c:idx val="1"/>
          <c:order val="2"/>
          <c:tx>
            <c:strRef>
              <c:f>Dati!$E$96</c:f>
              <c:strCache>
                <c:ptCount val="1"/>
                <c:pt idx="0">
                  <c:v>Drīzāk nē</c:v>
                </c:pt>
              </c:strCache>
            </c:strRef>
          </c:tx>
          <c:spPr>
            <a:solidFill>
              <a:srgbClr val="E4C7AA"/>
            </a:solidFill>
          </c:spPr>
          <c:invertIfNegative val="0"/>
          <c:dLbls>
            <c:dLbl>
              <c:idx val="5"/>
              <c:delete val="1"/>
              <c:extLst>
                <c:ext xmlns:c15="http://schemas.microsoft.com/office/drawing/2012/chart" uri="{CE6537A1-D6FC-4f65-9D91-7224C49458BB}"/>
                <c:ext xmlns:c16="http://schemas.microsoft.com/office/drawing/2014/chart" uri="{C3380CC4-5D6E-409C-BE32-E72D297353CC}">
                  <c16:uniqueId val="{00000005-850F-471B-BADF-498F90035BFE}"/>
                </c:ext>
              </c:extLst>
            </c:dLbl>
            <c:dLbl>
              <c:idx val="8"/>
              <c:delete val="1"/>
              <c:extLst>
                <c:ext xmlns:c15="http://schemas.microsoft.com/office/drawing/2012/chart" uri="{CE6537A1-D6FC-4f65-9D91-7224C49458BB}"/>
                <c:ext xmlns:c16="http://schemas.microsoft.com/office/drawing/2014/chart" uri="{C3380CC4-5D6E-409C-BE32-E72D297353CC}">
                  <c16:uniqueId val="{00000006-850F-471B-BADF-498F90035BFE}"/>
                </c:ext>
              </c:extLst>
            </c:dLbl>
            <c:dLbl>
              <c:idx val="14"/>
              <c:delete val="1"/>
              <c:extLst>
                <c:ext xmlns:c15="http://schemas.microsoft.com/office/drawing/2012/chart" uri="{CE6537A1-D6FC-4f65-9D91-7224C49458BB}"/>
                <c:ext xmlns:c16="http://schemas.microsoft.com/office/drawing/2014/chart" uri="{C3380CC4-5D6E-409C-BE32-E72D297353CC}">
                  <c16:uniqueId val="{00000007-850F-471B-BADF-498F90035BFE}"/>
                </c:ext>
              </c:extLst>
            </c:dLbl>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Dati!$B$97:$B$114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Dati!$E$97:$E$114</c:f>
              <c:numCache>
                <c:formatCode>0</c:formatCode>
                <c:ptCount val="18"/>
                <c:pt idx="0">
                  <c:v>10.942853058947025</c:v>
                </c:pt>
                <c:pt idx="1">
                  <c:v>9.384298138374966</c:v>
                </c:pt>
                <c:pt idx="2">
                  <c:v>7.486161171808515</c:v>
                </c:pt>
                <c:pt idx="3">
                  <c:v>7.4179120571354318</c:v>
                </c:pt>
                <c:pt idx="4">
                  <c:v>9.0282805626932827</c:v>
                </c:pt>
                <c:pt idx="6">
                  <c:v>9.2770290480560114</c:v>
                </c:pt>
                <c:pt idx="7">
                  <c:v>13.942721109470025</c:v>
                </c:pt>
                <c:pt idx="9">
                  <c:v>10.980224943465497</c:v>
                </c:pt>
                <c:pt idx="10">
                  <c:v>7.2253828789025167</c:v>
                </c:pt>
                <c:pt idx="11">
                  <c:v>13.492572843190869</c:v>
                </c:pt>
                <c:pt idx="12">
                  <c:v>4.6564319491470272</c:v>
                </c:pt>
                <c:pt idx="13">
                  <c:v>11.939945475583892</c:v>
                </c:pt>
                <c:pt idx="15">
                  <c:v>10.499081904300121</c:v>
                </c:pt>
                <c:pt idx="16">
                  <c:v>9.3419204986135664</c:v>
                </c:pt>
                <c:pt idx="17">
                  <c:v>10.936658032563628</c:v>
                </c:pt>
              </c:numCache>
            </c:numRef>
          </c:val>
          <c:extLst>
            <c:ext xmlns:c16="http://schemas.microsoft.com/office/drawing/2014/chart" uri="{C3380CC4-5D6E-409C-BE32-E72D297353CC}">
              <c16:uniqueId val="{00000008-850F-471B-BADF-498F90035BFE}"/>
            </c:ext>
          </c:extLst>
        </c:ser>
        <c:ser>
          <c:idx val="2"/>
          <c:order val="3"/>
          <c:tx>
            <c:strRef>
              <c:f>Dati!$F$96</c:f>
              <c:strCache>
                <c:ptCount val="1"/>
                <c:pt idx="0">
                  <c:v>Drīzāk jā</c:v>
                </c:pt>
              </c:strCache>
            </c:strRef>
          </c:tx>
          <c:spPr>
            <a:solidFill>
              <a:srgbClr val="C3D6CC"/>
            </a:solidFill>
          </c:spPr>
          <c:invertIfNegative val="0"/>
          <c:dLbls>
            <c:dLbl>
              <c:idx val="5"/>
              <c:delete val="1"/>
              <c:extLst>
                <c:ext xmlns:c15="http://schemas.microsoft.com/office/drawing/2012/chart" uri="{CE6537A1-D6FC-4f65-9D91-7224C49458BB}"/>
                <c:ext xmlns:c16="http://schemas.microsoft.com/office/drawing/2014/chart" uri="{C3380CC4-5D6E-409C-BE32-E72D297353CC}">
                  <c16:uniqueId val="{00000009-850F-471B-BADF-498F90035BFE}"/>
                </c:ext>
              </c:extLst>
            </c:dLbl>
            <c:dLbl>
              <c:idx val="8"/>
              <c:delete val="1"/>
              <c:extLst>
                <c:ext xmlns:c15="http://schemas.microsoft.com/office/drawing/2012/chart" uri="{CE6537A1-D6FC-4f65-9D91-7224C49458BB}"/>
                <c:ext xmlns:c16="http://schemas.microsoft.com/office/drawing/2014/chart" uri="{C3380CC4-5D6E-409C-BE32-E72D297353CC}">
                  <c16:uniqueId val="{0000000A-850F-471B-BADF-498F90035BFE}"/>
                </c:ext>
              </c:extLst>
            </c:dLbl>
            <c:dLbl>
              <c:idx val="14"/>
              <c:delete val="1"/>
              <c:extLst>
                <c:ext xmlns:c15="http://schemas.microsoft.com/office/drawing/2012/chart" uri="{CE6537A1-D6FC-4f65-9D91-7224C49458BB}"/>
                <c:ext xmlns:c16="http://schemas.microsoft.com/office/drawing/2014/chart" uri="{C3380CC4-5D6E-409C-BE32-E72D297353CC}">
                  <c16:uniqueId val="{0000000B-850F-471B-BADF-498F90035BFE}"/>
                </c:ext>
              </c:extLst>
            </c:dLbl>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Dati!$B$97:$B$114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Dati!$F$97:$F$114</c:f>
              <c:numCache>
                <c:formatCode>0</c:formatCode>
                <c:ptCount val="18"/>
                <c:pt idx="0">
                  <c:v>42.766992794035382</c:v>
                </c:pt>
                <c:pt idx="1">
                  <c:v>45.642974284753826</c:v>
                </c:pt>
                <c:pt idx="2">
                  <c:v>55.306571013558347</c:v>
                </c:pt>
                <c:pt idx="3">
                  <c:v>47.274920829777415</c:v>
                </c:pt>
                <c:pt idx="4">
                  <c:v>43.233011672395989</c:v>
                </c:pt>
                <c:pt idx="6">
                  <c:v>46.381213996883588</c:v>
                </c:pt>
                <c:pt idx="7">
                  <c:v>44.542492408372091</c:v>
                </c:pt>
                <c:pt idx="9">
                  <c:v>54.299548844513019</c:v>
                </c:pt>
                <c:pt idx="10">
                  <c:v>31.180173271150977</c:v>
                </c:pt>
                <c:pt idx="11">
                  <c:v>45.233661016262907</c:v>
                </c:pt>
                <c:pt idx="12">
                  <c:v>32.396391865240744</c:v>
                </c:pt>
                <c:pt idx="13">
                  <c:v>45.887484686637379</c:v>
                </c:pt>
                <c:pt idx="15">
                  <c:v>53.673890371205758</c:v>
                </c:pt>
                <c:pt idx="16">
                  <c:v>44.863955751127129</c:v>
                </c:pt>
                <c:pt idx="17">
                  <c:v>39.103661408135871</c:v>
                </c:pt>
              </c:numCache>
            </c:numRef>
          </c:val>
          <c:extLst>
            <c:ext xmlns:c16="http://schemas.microsoft.com/office/drawing/2014/chart" uri="{C3380CC4-5D6E-409C-BE32-E72D297353CC}">
              <c16:uniqueId val="{0000000C-850F-471B-BADF-498F90035BFE}"/>
            </c:ext>
          </c:extLst>
        </c:ser>
        <c:ser>
          <c:idx val="3"/>
          <c:order val="4"/>
          <c:tx>
            <c:strRef>
              <c:f>Dati!$G$96</c:f>
              <c:strCache>
                <c:ptCount val="1"/>
                <c:pt idx="0">
                  <c:v>Jā</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Dati!$B$97:$B$114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Dati!$G$97:$G$114</c:f>
              <c:numCache>
                <c:formatCode>0</c:formatCode>
                <c:ptCount val="18"/>
                <c:pt idx="0">
                  <c:v>38.951830148796191</c:v>
                </c:pt>
                <c:pt idx="1">
                  <c:v>40.574205377748811</c:v>
                </c:pt>
                <c:pt idx="2">
                  <c:v>33.514907334130108</c:v>
                </c:pt>
                <c:pt idx="3">
                  <c:v>41.863914774669809</c:v>
                </c:pt>
                <c:pt idx="4">
                  <c:v>45.838011583110649</c:v>
                </c:pt>
                <c:pt idx="6">
                  <c:v>40.334549911686537</c:v>
                </c:pt>
                <c:pt idx="7">
                  <c:v>36.910444231303906</c:v>
                </c:pt>
                <c:pt idx="9">
                  <c:v>32.216804893282251</c:v>
                </c:pt>
                <c:pt idx="10">
                  <c:v>60.090016074690261</c:v>
                </c:pt>
                <c:pt idx="11">
                  <c:v>28.689982626914063</c:v>
                </c:pt>
                <c:pt idx="12">
                  <c:v>60.540644466626063</c:v>
                </c:pt>
                <c:pt idx="13">
                  <c:v>36.572992200635632</c:v>
                </c:pt>
                <c:pt idx="15">
                  <c:v>33.535212967376253</c:v>
                </c:pt>
                <c:pt idx="16">
                  <c:v>40.649987606602018</c:v>
                </c:pt>
                <c:pt idx="17">
                  <c:v>44.799467155151028</c:v>
                </c:pt>
              </c:numCache>
            </c:numRef>
          </c:val>
          <c:extLst>
            <c:ext xmlns:c16="http://schemas.microsoft.com/office/drawing/2014/chart" uri="{C3380CC4-5D6E-409C-BE32-E72D297353CC}">
              <c16:uniqueId val="{0000000D-850F-471B-BADF-498F90035BFE}"/>
            </c:ext>
          </c:extLst>
        </c:ser>
        <c:ser>
          <c:idx val="4"/>
          <c:order val="5"/>
          <c:tx>
            <c:strRef>
              <c:f>Dati!$H$96</c:f>
              <c:strCache>
                <c:ptCount val="1"/>
                <c:pt idx="0">
                  <c:v>.</c:v>
                </c:pt>
              </c:strCache>
            </c:strRef>
          </c:tx>
          <c:spPr>
            <a:noFill/>
          </c:spPr>
          <c:invertIfNegative val="0"/>
          <c:dLbls>
            <c:spPr>
              <a:noFill/>
              <a:ln>
                <a:noFill/>
              </a:ln>
              <a:effectLst/>
            </c:spPr>
            <c:txPr>
              <a:bodyPr wrap="square" lIns="38100" tIns="19050" rIns="38100" bIns="19050" anchor="ctr">
                <a:spAutoFit/>
              </a:bodyPr>
              <a:lstStyle/>
              <a:p>
                <a:pPr>
                  <a:defRPr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Dati!$B$97:$B$114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Dati!$H$97:$H$114</c:f>
              <c:numCache>
                <c:formatCode>0</c:formatCode>
                <c:ptCount val="18"/>
                <c:pt idx="0">
                  <c:v>21.218213389035242</c:v>
                </c:pt>
                <c:pt idx="1">
                  <c:v>16.719856669364162</c:v>
                </c:pt>
                <c:pt idx="2">
                  <c:v>14.115557984178352</c:v>
                </c:pt>
                <c:pt idx="3">
                  <c:v>13.798200727419584</c:v>
                </c:pt>
                <c:pt idx="4">
                  <c:v>13.866013076360161</c:v>
                </c:pt>
                <c:pt idx="6">
                  <c:v>16.221272423296682</c:v>
                </c:pt>
                <c:pt idx="7">
                  <c:v>21.48409969219081</c:v>
                </c:pt>
                <c:pt idx="9">
                  <c:v>16.420682594071536</c:v>
                </c:pt>
                <c:pt idx="10">
                  <c:v>11.666846986025575</c:v>
                </c:pt>
                <c:pt idx="11">
                  <c:v>29.013392688689834</c:v>
                </c:pt>
                <c:pt idx="12">
                  <c:v>10</c:v>
                </c:pt>
                <c:pt idx="13">
                  <c:v>20.476559444593789</c:v>
                </c:pt>
                <c:pt idx="15">
                  <c:v>15.727932993284796</c:v>
                </c:pt>
                <c:pt idx="16">
                  <c:v>17.42309297413766</c:v>
                </c:pt>
                <c:pt idx="17">
                  <c:v>19.033907768579908</c:v>
                </c:pt>
              </c:numCache>
            </c:numRef>
          </c:val>
          <c:extLst>
            <c:ext xmlns:c16="http://schemas.microsoft.com/office/drawing/2014/chart" uri="{C3380CC4-5D6E-409C-BE32-E72D297353CC}">
              <c16:uniqueId val="{0000000E-850F-471B-BADF-498F90035BFE}"/>
            </c:ext>
          </c:extLst>
        </c:ser>
        <c:ser>
          <c:idx val="5"/>
          <c:order val="6"/>
          <c:tx>
            <c:strRef>
              <c:f>Dati!$I$96</c:f>
              <c:strCache>
                <c:ptCount val="1"/>
                <c:pt idx="0">
                  <c:v>Grūti pateikt</c:v>
                </c:pt>
              </c:strCache>
            </c:strRef>
          </c:tx>
          <c:spPr>
            <a:solidFill>
              <a:sysClr val="window" lastClr="FFFFFF">
                <a:lumMod val="75000"/>
              </a:sysClr>
            </a:solidFill>
          </c:spPr>
          <c:invertIfNegative val="0"/>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50F-471B-BADF-498F90035BFE}"/>
                </c:ext>
              </c:extLst>
            </c:dLbl>
            <c:dLbl>
              <c:idx val="5"/>
              <c:delete val="1"/>
              <c:extLst>
                <c:ext xmlns:c15="http://schemas.microsoft.com/office/drawing/2012/chart" uri="{CE6537A1-D6FC-4f65-9D91-7224C49458BB}"/>
                <c:ext xmlns:c16="http://schemas.microsoft.com/office/drawing/2014/chart" uri="{C3380CC4-5D6E-409C-BE32-E72D297353CC}">
                  <c16:uniqueId val="{00000010-850F-471B-BADF-498F90035BFE}"/>
                </c:ext>
              </c:extLst>
            </c:dLbl>
            <c:dLbl>
              <c:idx val="8"/>
              <c:delete val="1"/>
              <c:extLst>
                <c:ext xmlns:c15="http://schemas.microsoft.com/office/drawing/2012/chart" uri="{CE6537A1-D6FC-4f65-9D91-7224C49458BB}"/>
                <c:ext xmlns:c16="http://schemas.microsoft.com/office/drawing/2014/chart" uri="{C3380CC4-5D6E-409C-BE32-E72D297353CC}">
                  <c16:uniqueId val="{00000011-850F-471B-BADF-498F90035BFE}"/>
                </c:ext>
              </c:extLst>
            </c:dLbl>
            <c:dLbl>
              <c:idx val="1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850F-471B-BADF-498F90035BFE}"/>
                </c:ext>
              </c:extLst>
            </c:dLbl>
            <c:dLbl>
              <c:idx val="14"/>
              <c:delete val="1"/>
              <c:extLst>
                <c:ext xmlns:c15="http://schemas.microsoft.com/office/drawing/2012/chart" uri="{CE6537A1-D6FC-4f65-9D91-7224C49458BB}"/>
                <c:ext xmlns:c16="http://schemas.microsoft.com/office/drawing/2014/chart" uri="{C3380CC4-5D6E-409C-BE32-E72D297353CC}">
                  <c16:uniqueId val="{00000013-850F-471B-BADF-498F90035BFE}"/>
                </c:ext>
              </c:extLst>
            </c:dLbl>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Dati!$B$97:$B$114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Dati!$I$97:$I$114</c:f>
              <c:numCache>
                <c:formatCode>0</c:formatCode>
                <c:ptCount val="18"/>
                <c:pt idx="0">
                  <c:v>3.7581842431019186</c:v>
                </c:pt>
                <c:pt idx="1">
                  <c:v>1.6663787306634916</c:v>
                </c:pt>
                <c:pt idx="2">
                  <c:v>1.5931998844622521</c:v>
                </c:pt>
                <c:pt idx="3">
                  <c:v>1.3411708122312664</c:v>
                </c:pt>
                <c:pt idx="4">
                  <c:v>0</c:v>
                </c:pt>
                <c:pt idx="6">
                  <c:v>1.8348467425076156</c:v>
                </c:pt>
                <c:pt idx="7">
                  <c:v>1.9251604741866712</c:v>
                </c:pt>
                <c:pt idx="9">
                  <c:v>1.2723617124484745</c:v>
                </c:pt>
                <c:pt idx="10">
                  <c:v>0</c:v>
                </c:pt>
                <c:pt idx="11">
                  <c:v>6.4156300590914661</c:v>
                </c:pt>
                <c:pt idx="12">
                  <c:v>1.0766127078518657</c:v>
                </c:pt>
                <c:pt idx="13">
                  <c:v>1.5525503121927584</c:v>
                </c:pt>
                <c:pt idx="15">
                  <c:v>1.4405754941458291</c:v>
                </c:pt>
                <c:pt idx="16">
                  <c:v>1.6934129973443646</c:v>
                </c:pt>
                <c:pt idx="17">
                  <c:v>2.4817928940294975</c:v>
                </c:pt>
              </c:numCache>
            </c:numRef>
          </c:val>
          <c:extLst>
            <c:ext xmlns:c16="http://schemas.microsoft.com/office/drawing/2014/chart" uri="{C3380CC4-5D6E-409C-BE32-E72D297353CC}">
              <c16:uniqueId val="{00000014-850F-471B-BADF-498F90035BFE}"/>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25.4"/>
        <c:auto val="1"/>
        <c:lblAlgn val="ctr"/>
        <c:lblOffset val="100"/>
        <c:tickLblSkip val="1"/>
        <c:tickMarkSkip val="1"/>
        <c:noMultiLvlLbl val="0"/>
      </c:catAx>
      <c:valAx>
        <c:axId val="496239096"/>
        <c:scaling>
          <c:orientation val="minMax"/>
          <c:max val="15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811983418153736"/>
          <c:y val="2.0760598684191486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5399465332658183"/>
          <c:y val="7.7314700913579032E-2"/>
          <c:w val="0.25580520013123359"/>
          <c:h val="0.89755102158956379"/>
        </c:manualLayout>
      </c:layout>
      <c:barChart>
        <c:barDir val="bar"/>
        <c:grouping val="stacked"/>
        <c:varyColors val="0"/>
        <c:ser>
          <c:idx val="0"/>
          <c:order val="0"/>
          <c:tx>
            <c:strRef>
              <c:f>Dati!$C$176</c:f>
              <c:strCache>
                <c:ptCount val="1"/>
                <c:pt idx="0">
                  <c:v>.</c:v>
                </c:pt>
              </c:strCache>
            </c:strRef>
          </c:tx>
          <c:spPr>
            <a:noFill/>
          </c:spPr>
          <c:invertIfNegative val="0"/>
          <c:dLbls>
            <c:delete val="1"/>
          </c:dLbls>
          <c:cat>
            <c:strRef>
              <c:f>Dati!$B$177:$B$204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Dati!$C$177:$C$204</c:f>
              <c:numCache>
                <c:formatCode>0</c:formatCode>
                <c:ptCount val="28"/>
                <c:pt idx="0">
                  <c:v>11.545744490301219</c:v>
                </c:pt>
                <c:pt idx="1">
                  <c:v>27.124908410090178</c:v>
                </c:pt>
                <c:pt idx="2">
                  <c:v>17.598388638080401</c:v>
                </c:pt>
                <c:pt idx="3">
                  <c:v>5.8027932625497343</c:v>
                </c:pt>
                <c:pt idx="4">
                  <c:v>27.124908410090178</c:v>
                </c:pt>
                <c:pt idx="5">
                  <c:v>7.8119533733570456</c:v>
                </c:pt>
                <c:pt idx="6">
                  <c:v>11.904180778661543</c:v>
                </c:pt>
                <c:pt idx="7">
                  <c:v>15.950443902656785</c:v>
                </c:pt>
                <c:pt idx="8">
                  <c:v>9.1369078608778267</c:v>
                </c:pt>
                <c:pt idx="9">
                  <c:v>14.334799258481263</c:v>
                </c:pt>
                <c:pt idx="10">
                  <c:v>7.5839979082534903</c:v>
                </c:pt>
                <c:pt idx="11">
                  <c:v>27.124908410090178</c:v>
                </c:pt>
                <c:pt idx="12">
                  <c:v>14.610273578966611</c:v>
                </c:pt>
                <c:pt idx="13">
                  <c:v>5</c:v>
                </c:pt>
                <c:pt idx="14">
                  <c:v>13.178965387287393</c:v>
                </c:pt>
                <c:pt idx="15">
                  <c:v>27.124908410090178</c:v>
                </c:pt>
                <c:pt idx="16">
                  <c:v>10.182405689395537</c:v>
                </c:pt>
                <c:pt idx="17">
                  <c:v>10.934989028515407</c:v>
                </c:pt>
                <c:pt idx="18">
                  <c:v>13.06456495230317</c:v>
                </c:pt>
                <c:pt idx="19">
                  <c:v>27.124908410090178</c:v>
                </c:pt>
                <c:pt idx="20">
                  <c:v>10.836496113335183</c:v>
                </c:pt>
                <c:pt idx="21">
                  <c:v>11.259396528003998</c:v>
                </c:pt>
                <c:pt idx="22">
                  <c:v>14.784720585003168</c:v>
                </c:pt>
                <c:pt idx="23">
                  <c:v>21.839401205750619</c:v>
                </c:pt>
                <c:pt idx="24">
                  <c:v>5.3405502257415627</c:v>
                </c:pt>
                <c:pt idx="25">
                  <c:v>8.6300855771492415</c:v>
                </c:pt>
                <c:pt idx="26">
                  <c:v>12.293518785476158</c:v>
                </c:pt>
                <c:pt idx="27">
                  <c:v>8.6221032633948091</c:v>
                </c:pt>
              </c:numCache>
            </c:numRef>
          </c:val>
          <c:extLst>
            <c:ext xmlns:c16="http://schemas.microsoft.com/office/drawing/2014/chart" uri="{C3380CC4-5D6E-409C-BE32-E72D297353CC}">
              <c16:uniqueId val="{00000000-D1D8-498B-9D86-865E23C6E2D3}"/>
            </c:ext>
          </c:extLst>
        </c:ser>
        <c:ser>
          <c:idx val="1"/>
          <c:order val="1"/>
          <c:tx>
            <c:strRef>
              <c:f>Dati!$D$176</c:f>
              <c:strCache>
                <c:ptCount val="1"/>
                <c:pt idx="0">
                  <c:v>Nē</c:v>
                </c:pt>
              </c:strCache>
            </c:strRef>
          </c:tx>
          <c:spPr>
            <a:solidFill>
              <a:srgbClr val="7A5128"/>
            </a:solidFill>
          </c:spPr>
          <c:invertIfNegative val="0"/>
          <c:dLbls>
            <c:dLbl>
              <c:idx val="0"/>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1D8-498B-9D86-865E23C6E2D3}"/>
                </c:ext>
              </c:extLst>
            </c:dLbl>
            <c:dLbl>
              <c:idx val="2"/>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1D8-498B-9D86-865E23C6E2D3}"/>
                </c:ext>
              </c:extLst>
            </c:dLbl>
            <c:dLbl>
              <c:idx val="3"/>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extLst>
                <c:ext xmlns:c16="http://schemas.microsoft.com/office/drawing/2014/chart" uri="{C3380CC4-5D6E-409C-BE32-E72D297353CC}">
                  <c16:uniqueId val="{00000003-D1D8-498B-9D86-865E23C6E2D3}"/>
                </c:ext>
              </c:extLst>
            </c:dLbl>
            <c:dLbl>
              <c:idx val="5"/>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extLst>
                <c:ext xmlns:c16="http://schemas.microsoft.com/office/drawing/2014/chart" uri="{C3380CC4-5D6E-409C-BE32-E72D297353CC}">
                  <c16:uniqueId val="{00000004-D1D8-498B-9D86-865E23C6E2D3}"/>
                </c:ext>
              </c:extLst>
            </c:dLbl>
            <c:dLbl>
              <c:idx val="6"/>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1D8-498B-9D86-865E23C6E2D3}"/>
                </c:ext>
              </c:extLst>
            </c:dLbl>
            <c:dLbl>
              <c:idx val="7"/>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1D8-498B-9D86-865E23C6E2D3}"/>
                </c:ext>
              </c:extLst>
            </c:dLbl>
            <c:dLbl>
              <c:idx val="8"/>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extLst>
                <c:ext xmlns:c16="http://schemas.microsoft.com/office/drawing/2014/chart" uri="{C3380CC4-5D6E-409C-BE32-E72D297353CC}">
                  <c16:uniqueId val="{00000007-D1D8-498B-9D86-865E23C6E2D3}"/>
                </c:ext>
              </c:extLst>
            </c:dLbl>
            <c:dLbl>
              <c:idx val="9"/>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extLst>
                <c:ext xmlns:c16="http://schemas.microsoft.com/office/drawing/2014/chart" uri="{C3380CC4-5D6E-409C-BE32-E72D297353CC}">
                  <c16:uniqueId val="{00000008-D1D8-498B-9D86-865E23C6E2D3}"/>
                </c:ext>
              </c:extLst>
            </c:dLbl>
            <c:dLbl>
              <c:idx val="10"/>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extLst>
                <c:ext xmlns:c16="http://schemas.microsoft.com/office/drawing/2014/chart" uri="{C3380CC4-5D6E-409C-BE32-E72D297353CC}">
                  <c16:uniqueId val="{00000009-D1D8-498B-9D86-865E23C6E2D3}"/>
                </c:ext>
              </c:extLst>
            </c:dLbl>
            <c:dLbl>
              <c:idx val="12"/>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1D8-498B-9D86-865E23C6E2D3}"/>
                </c:ext>
              </c:extLst>
            </c:dLbl>
            <c:dLbl>
              <c:idx val="13"/>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1D8-498B-9D86-865E23C6E2D3}"/>
                </c:ext>
              </c:extLst>
            </c:dLbl>
            <c:dLbl>
              <c:idx val="14"/>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1D8-498B-9D86-865E23C6E2D3}"/>
                </c:ext>
              </c:extLst>
            </c:dLbl>
            <c:dLbl>
              <c:idx val="16"/>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D1D8-498B-9D86-865E23C6E2D3}"/>
                </c:ext>
              </c:extLst>
            </c:dLbl>
            <c:dLbl>
              <c:idx val="17"/>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1D8-498B-9D86-865E23C6E2D3}"/>
                </c:ext>
              </c:extLst>
            </c:dLbl>
            <c:dLbl>
              <c:idx val="18"/>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D1D8-498B-9D86-865E23C6E2D3}"/>
                </c:ext>
              </c:extLst>
            </c:dLbl>
            <c:dLbl>
              <c:idx val="20"/>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D1D8-498B-9D86-865E23C6E2D3}"/>
                </c:ext>
              </c:extLst>
            </c:dLbl>
            <c:dLbl>
              <c:idx val="21"/>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D1D8-498B-9D86-865E23C6E2D3}"/>
                </c:ext>
              </c:extLst>
            </c:dLbl>
            <c:dLbl>
              <c:idx val="22"/>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D1D8-498B-9D86-865E23C6E2D3}"/>
                </c:ext>
              </c:extLst>
            </c:dLbl>
            <c:dLbl>
              <c:idx val="23"/>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D1D8-498B-9D86-865E23C6E2D3}"/>
                </c:ext>
              </c:extLst>
            </c:dLbl>
            <c:dLbl>
              <c:idx val="24"/>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extLst>
                <c:ext xmlns:c16="http://schemas.microsoft.com/office/drawing/2014/chart" uri="{C3380CC4-5D6E-409C-BE32-E72D297353CC}">
                  <c16:uniqueId val="{00000013-D1D8-498B-9D86-865E23C6E2D3}"/>
                </c:ext>
              </c:extLst>
            </c:dLbl>
            <c:dLbl>
              <c:idx val="25"/>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extLst>
                <c:ext xmlns:c16="http://schemas.microsoft.com/office/drawing/2014/chart" uri="{C3380CC4-5D6E-409C-BE32-E72D297353CC}">
                  <c16:uniqueId val="{00000014-D1D8-498B-9D86-865E23C6E2D3}"/>
                </c:ext>
              </c:extLst>
            </c:dLbl>
            <c:dLbl>
              <c:idx val="26"/>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D1D8-498B-9D86-865E23C6E2D3}"/>
                </c:ext>
              </c:extLst>
            </c:dLbl>
            <c:dLbl>
              <c:idx val="27"/>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extLst>
                <c:ext xmlns:c16="http://schemas.microsoft.com/office/drawing/2014/chart" uri="{C3380CC4-5D6E-409C-BE32-E72D297353CC}">
                  <c16:uniqueId val="{00000016-D1D8-498B-9D86-865E23C6E2D3}"/>
                </c:ext>
              </c:extLst>
            </c:dLbl>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Dati!$B$177:$B$204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Dati!$D$177:$D$204</c:f>
              <c:numCache>
                <c:formatCode>General</c:formatCode>
                <c:ptCount val="28"/>
                <c:pt idx="0" formatCode="0">
                  <c:v>3.0639553585035144</c:v>
                </c:pt>
                <c:pt idx="2" formatCode="0">
                  <c:v>0.89666450609967596</c:v>
                </c:pt>
                <c:pt idx="3" formatCode="0">
                  <c:v>5.1203534149255425</c:v>
                </c:pt>
                <c:pt idx="5" formatCode="0">
                  <c:v>5.4823731200389823</c:v>
                </c:pt>
                <c:pt idx="6" formatCode="0">
                  <c:v>1.4779514328010126</c:v>
                </c:pt>
                <c:pt idx="7" formatCode="0">
                  <c:v>0.62979879990098919</c:v>
                </c:pt>
                <c:pt idx="8" formatCode="0">
                  <c:v>4.6307784653761273</c:v>
                </c:pt>
                <c:pt idx="9" formatCode="0">
                  <c:v>3.7619297917833787</c:v>
                </c:pt>
                <c:pt idx="10" formatCode="0">
                  <c:v>3.5331814489443851</c:v>
                </c:pt>
                <c:pt idx="12" formatCode="0">
                  <c:v>2.4671174061054306</c:v>
                </c:pt>
                <c:pt idx="13" formatCode="0">
                  <c:v>3.2408317011751047</c:v>
                </c:pt>
                <c:pt idx="14" formatCode="0">
                  <c:v>6.564276208722271</c:v>
                </c:pt>
                <c:pt idx="16" formatCode="0">
                  <c:v>2.5440538124080261</c:v>
                </c:pt>
                <c:pt idx="17" formatCode="0">
                  <c:v>3.4240109743040743</c:v>
                </c:pt>
                <c:pt idx="18" formatCode="0">
                  <c:v>2.5442727346783411</c:v>
                </c:pt>
                <c:pt idx="20" formatCode="0">
                  <c:v>0</c:v>
                </c:pt>
                <c:pt idx="21" formatCode="0">
                  <c:v>3.2842817826973749</c:v>
                </c:pt>
                <c:pt idx="22" formatCode="0">
                  <c:v>1.7999152876378948</c:v>
                </c:pt>
                <c:pt idx="23" formatCode="0">
                  <c:v>2.4008095044068729</c:v>
                </c:pt>
                <c:pt idx="24" formatCode="0">
                  <c:v>5.0475331006562918</c:v>
                </c:pt>
                <c:pt idx="25" formatCode="0">
                  <c:v>5.3699790555131752</c:v>
                </c:pt>
                <c:pt idx="26" formatCode="0">
                  <c:v>2.5414956128641744</c:v>
                </c:pt>
                <c:pt idx="27" formatCode="0">
                  <c:v>3.9529594141428621</c:v>
                </c:pt>
              </c:numCache>
            </c:numRef>
          </c:val>
          <c:extLst>
            <c:ext xmlns:c16="http://schemas.microsoft.com/office/drawing/2014/chart" uri="{C3380CC4-5D6E-409C-BE32-E72D297353CC}">
              <c16:uniqueId val="{00000017-D1D8-498B-9D86-865E23C6E2D3}"/>
            </c:ext>
          </c:extLst>
        </c:ser>
        <c:ser>
          <c:idx val="2"/>
          <c:order val="2"/>
          <c:tx>
            <c:strRef>
              <c:f>Dati!$E$176</c:f>
              <c:strCache>
                <c:ptCount val="1"/>
                <c:pt idx="0">
                  <c:v>Drīzāk nē</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Dati!$B$177:$B$204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Dati!$E$177:$E$204</c:f>
              <c:numCache>
                <c:formatCode>General</c:formatCode>
                <c:ptCount val="28"/>
                <c:pt idx="0" formatCode="0">
                  <c:v>12.515208561285444</c:v>
                </c:pt>
                <c:pt idx="2" formatCode="0">
                  <c:v>8.629855265910102</c:v>
                </c:pt>
                <c:pt idx="3" formatCode="0">
                  <c:v>16.201761732614901</c:v>
                </c:pt>
                <c:pt idx="5" formatCode="0">
                  <c:v>13.83058191669415</c:v>
                </c:pt>
                <c:pt idx="6" formatCode="0">
                  <c:v>13.742776198627624</c:v>
                </c:pt>
                <c:pt idx="7" formatCode="0">
                  <c:v>10.544665707532404</c:v>
                </c:pt>
                <c:pt idx="8" formatCode="0">
                  <c:v>13.357222083836225</c:v>
                </c:pt>
                <c:pt idx="9" formatCode="0">
                  <c:v>9.0281793598255362</c:v>
                </c:pt>
                <c:pt idx="10" formatCode="0">
                  <c:v>16.007729052892302</c:v>
                </c:pt>
                <c:pt idx="12" formatCode="0">
                  <c:v>10.047517425018137</c:v>
                </c:pt>
                <c:pt idx="13" formatCode="0">
                  <c:v>18.884076708915075</c:v>
                </c:pt>
                <c:pt idx="14" formatCode="0">
                  <c:v>7.3816668140805142</c:v>
                </c:pt>
                <c:pt idx="16" formatCode="0">
                  <c:v>14.398448908286616</c:v>
                </c:pt>
                <c:pt idx="17" formatCode="0">
                  <c:v>12.765908407270699</c:v>
                </c:pt>
                <c:pt idx="18" formatCode="0">
                  <c:v>11.516070723108667</c:v>
                </c:pt>
                <c:pt idx="20" formatCode="0">
                  <c:v>16.288412296754995</c:v>
                </c:pt>
                <c:pt idx="21" formatCode="0">
                  <c:v>12.581230099388804</c:v>
                </c:pt>
                <c:pt idx="22" formatCode="0">
                  <c:v>10.540272537449116</c:v>
                </c:pt>
                <c:pt idx="23" formatCode="0">
                  <c:v>2.8846976999326879</c:v>
                </c:pt>
                <c:pt idx="24" formatCode="0">
                  <c:v>16.736825083692324</c:v>
                </c:pt>
                <c:pt idx="25" formatCode="0">
                  <c:v>13.124843777427762</c:v>
                </c:pt>
                <c:pt idx="26" formatCode="0">
                  <c:v>12.289894011749846</c:v>
                </c:pt>
                <c:pt idx="27" formatCode="0">
                  <c:v>14.549845732552507</c:v>
                </c:pt>
              </c:numCache>
            </c:numRef>
          </c:val>
          <c:extLst>
            <c:ext xmlns:c16="http://schemas.microsoft.com/office/drawing/2014/chart" uri="{C3380CC4-5D6E-409C-BE32-E72D297353CC}">
              <c16:uniqueId val="{00000018-D1D8-498B-9D86-865E23C6E2D3}"/>
            </c:ext>
          </c:extLst>
        </c:ser>
        <c:ser>
          <c:idx val="3"/>
          <c:order val="3"/>
          <c:tx>
            <c:strRef>
              <c:f>Dati!$F$176</c:f>
              <c:strCache>
                <c:ptCount val="1"/>
                <c:pt idx="0">
                  <c:v>Drīzāk jā</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Dati!$B$177:$B$204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Dati!$F$177:$F$204</c:f>
              <c:numCache>
                <c:formatCode>General</c:formatCode>
                <c:ptCount val="28"/>
                <c:pt idx="0" formatCode="0">
                  <c:v>39.02287071281377</c:v>
                </c:pt>
                <c:pt idx="2" formatCode="0">
                  <c:v>37.394665463002809</c:v>
                </c:pt>
                <c:pt idx="3" formatCode="0">
                  <c:v>40.567766317136297</c:v>
                </c:pt>
                <c:pt idx="5" formatCode="0">
                  <c:v>36.71380365678214</c:v>
                </c:pt>
                <c:pt idx="6" formatCode="0">
                  <c:v>45.157773994794027</c:v>
                </c:pt>
                <c:pt idx="7" formatCode="0">
                  <c:v>37.963182267334588</c:v>
                </c:pt>
                <c:pt idx="8" formatCode="0">
                  <c:v>40.558139104298526</c:v>
                </c:pt>
                <c:pt idx="9" formatCode="0">
                  <c:v>39.161298846165174</c:v>
                </c:pt>
                <c:pt idx="10" formatCode="0">
                  <c:v>34.627812784151843</c:v>
                </c:pt>
                <c:pt idx="12" formatCode="0">
                  <c:v>35.699822421918647</c:v>
                </c:pt>
                <c:pt idx="13" formatCode="0">
                  <c:v>43.18620856336981</c:v>
                </c:pt>
                <c:pt idx="14" formatCode="0">
                  <c:v>47.942478153476273</c:v>
                </c:pt>
                <c:pt idx="16" formatCode="0">
                  <c:v>33.893901456899307</c:v>
                </c:pt>
                <c:pt idx="17" formatCode="0">
                  <c:v>36.868814922562493</c:v>
                </c:pt>
                <c:pt idx="18" formatCode="0">
                  <c:v>44.47056836949556</c:v>
                </c:pt>
                <c:pt idx="20" formatCode="0">
                  <c:v>29.145343099701119</c:v>
                </c:pt>
                <c:pt idx="21" formatCode="0">
                  <c:v>45.789743105496974</c:v>
                </c:pt>
                <c:pt idx="22" formatCode="0">
                  <c:v>40.128533271168173</c:v>
                </c:pt>
                <c:pt idx="23" formatCode="0">
                  <c:v>31.408961169358861</c:v>
                </c:pt>
                <c:pt idx="24" formatCode="0">
                  <c:v>29.585132871599601</c:v>
                </c:pt>
                <c:pt idx="25" formatCode="0">
                  <c:v>45.225403354376674</c:v>
                </c:pt>
                <c:pt idx="26" formatCode="0">
                  <c:v>43.148764980035352</c:v>
                </c:pt>
                <c:pt idx="27" formatCode="0">
                  <c:v>29.328060864753688</c:v>
                </c:pt>
              </c:numCache>
            </c:numRef>
          </c:val>
          <c:extLst>
            <c:ext xmlns:c16="http://schemas.microsoft.com/office/drawing/2014/chart" uri="{C3380CC4-5D6E-409C-BE32-E72D297353CC}">
              <c16:uniqueId val="{00000019-D1D8-498B-9D86-865E23C6E2D3}"/>
            </c:ext>
          </c:extLst>
        </c:ser>
        <c:ser>
          <c:idx val="4"/>
          <c:order val="4"/>
          <c:tx>
            <c:strRef>
              <c:f>Dati!$G$176</c:f>
              <c:strCache>
                <c:ptCount val="1"/>
                <c:pt idx="0">
                  <c:v>Jā</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Dati!$B$177:$B$204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Dati!$G$177:$G$204</c:f>
              <c:numCache>
                <c:formatCode>General</c:formatCode>
                <c:ptCount val="28"/>
                <c:pt idx="0" formatCode="0">
                  <c:v>42.948080035627129</c:v>
                </c:pt>
                <c:pt idx="2" formatCode="0">
                  <c:v>51.42334108912177</c:v>
                </c:pt>
                <c:pt idx="3" formatCode="0">
                  <c:v>34.906468851440387</c:v>
                </c:pt>
                <c:pt idx="5" formatCode="0">
                  <c:v>41.475087071201699</c:v>
                </c:pt>
                <c:pt idx="6" formatCode="0">
                  <c:v>38.772437875407967</c:v>
                </c:pt>
                <c:pt idx="7" formatCode="0">
                  <c:v>48.71024218274345</c:v>
                </c:pt>
                <c:pt idx="8" formatCode="0">
                  <c:v>39.134102284134428</c:v>
                </c:pt>
                <c:pt idx="9" formatCode="0">
                  <c:v>45.802354514843046</c:v>
                </c:pt>
                <c:pt idx="10" formatCode="0">
                  <c:v>41.327838495117796</c:v>
                </c:pt>
                <c:pt idx="12" formatCode="0">
                  <c:v>50.674190599999989</c:v>
                </c:pt>
                <c:pt idx="13" formatCode="0">
                  <c:v>29.524016770890384</c:v>
                </c:pt>
                <c:pt idx="14" formatCode="0">
                  <c:v>35.831715368922659</c:v>
                </c:pt>
                <c:pt idx="16" formatCode="0">
                  <c:v>47.408031712834429</c:v>
                </c:pt>
                <c:pt idx="17" formatCode="0">
                  <c:v>44.466989425719262</c:v>
                </c:pt>
                <c:pt idx="18" formatCode="0">
                  <c:v>38.867326445124419</c:v>
                </c:pt>
                <c:pt idx="20" formatCode="0">
                  <c:v>54.566244603543893</c:v>
                </c:pt>
                <c:pt idx="21" formatCode="0">
                  <c:v>36.205045881864379</c:v>
                </c:pt>
                <c:pt idx="22" formatCode="0">
                  <c:v>46.278386562043501</c:v>
                </c:pt>
                <c:pt idx="23" formatCode="0">
                  <c:v>60.79957208704252</c:v>
                </c:pt>
                <c:pt idx="24" formatCode="0">
                  <c:v>43.248517370541265</c:v>
                </c:pt>
                <c:pt idx="25" formatCode="0">
                  <c:v>34.478636335958079</c:v>
                </c:pt>
                <c:pt idx="26" formatCode="0">
                  <c:v>40.020534406829434</c:v>
                </c:pt>
                <c:pt idx="27" formatCode="0">
                  <c:v>47.928224844177549</c:v>
                </c:pt>
              </c:numCache>
            </c:numRef>
          </c:val>
          <c:extLst>
            <c:ext xmlns:c16="http://schemas.microsoft.com/office/drawing/2014/chart" uri="{C3380CC4-5D6E-409C-BE32-E72D297353CC}">
              <c16:uniqueId val="{0000001A-D1D8-498B-9D86-865E23C6E2D3}"/>
            </c:ext>
          </c:extLst>
        </c:ser>
        <c:ser>
          <c:idx val="5"/>
          <c:order val="5"/>
          <c:tx>
            <c:strRef>
              <c:f>Dati!$H$176</c:f>
              <c:strCache>
                <c:ptCount val="1"/>
                <c:pt idx="0">
                  <c:v>.</c:v>
                </c:pt>
              </c:strCache>
            </c:strRef>
          </c:tx>
          <c:spPr>
            <a:noFill/>
          </c:spPr>
          <c:invertIfNegative val="0"/>
          <c:dLbls>
            <c:delete val="1"/>
          </c:dLbls>
          <c:cat>
            <c:strRef>
              <c:f>Dati!$B$177:$B$204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Dati!$H$177:$H$204</c:f>
              <c:numCache>
                <c:formatCode>General</c:formatCode>
                <c:ptCount val="28"/>
                <c:pt idx="0" formatCode="0">
                  <c:v>20.237582507960482</c:v>
                </c:pt>
                <c:pt idx="2" formatCode="0">
                  <c:v>13.390526704276795</c:v>
                </c:pt>
                <c:pt idx="3" formatCode="0">
                  <c:v>26.734298087824698</c:v>
                </c:pt>
                <c:pt idx="5" formatCode="0">
                  <c:v>24.019642528417535</c:v>
                </c:pt>
                <c:pt idx="6" formatCode="0">
                  <c:v>18.278321386199394</c:v>
                </c:pt>
                <c:pt idx="7" formatCode="0">
                  <c:v>15.535108806323336</c:v>
                </c:pt>
                <c:pt idx="8" formatCode="0">
                  <c:v>22.51629186796842</c:v>
                </c:pt>
                <c:pt idx="9" formatCode="0">
                  <c:v>17.244879895393154</c:v>
                </c:pt>
                <c:pt idx="10" formatCode="0">
                  <c:v>26.25288197713175</c:v>
                </c:pt>
                <c:pt idx="12" formatCode="0">
                  <c:v>15.834520234482738</c:v>
                </c:pt>
                <c:pt idx="13" formatCode="0">
                  <c:v>29.49830792214118</c:v>
                </c:pt>
                <c:pt idx="14" formatCode="0">
                  <c:v>18.43433973400245</c:v>
                </c:pt>
                <c:pt idx="16" formatCode="0">
                  <c:v>20.906600086667652</c:v>
                </c:pt>
                <c:pt idx="17" formatCode="0">
                  <c:v>20.872728908119626</c:v>
                </c:pt>
                <c:pt idx="18" formatCode="0">
                  <c:v>18.870638441781409</c:v>
                </c:pt>
                <c:pt idx="20" formatCode="0">
                  <c:v>18.496945553156365</c:v>
                </c:pt>
                <c:pt idx="21" formatCode="0">
                  <c:v>20.213744269040035</c:v>
                </c:pt>
                <c:pt idx="22" formatCode="0">
                  <c:v>15.801613423189707</c:v>
                </c:pt>
                <c:pt idx="23" formatCode="0">
                  <c:v>10</c:v>
                </c:pt>
                <c:pt idx="24" formatCode="0">
                  <c:v>29.374883014260519</c:v>
                </c:pt>
                <c:pt idx="25" formatCode="0">
                  <c:v>22.504493566066628</c:v>
                </c:pt>
                <c:pt idx="26" formatCode="0">
                  <c:v>19.039233869536588</c:v>
                </c:pt>
                <c:pt idx="27" formatCode="0">
                  <c:v>24.952247547470137</c:v>
                </c:pt>
              </c:numCache>
            </c:numRef>
          </c:val>
          <c:extLst>
            <c:ext xmlns:c16="http://schemas.microsoft.com/office/drawing/2014/chart" uri="{C3380CC4-5D6E-409C-BE32-E72D297353CC}">
              <c16:uniqueId val="{0000001B-D1D8-498B-9D86-865E23C6E2D3}"/>
            </c:ext>
          </c:extLst>
        </c:ser>
        <c:ser>
          <c:idx val="6"/>
          <c:order val="6"/>
          <c:tx>
            <c:strRef>
              <c:f>Dati!$I$176</c:f>
              <c:strCache>
                <c:ptCount val="1"/>
                <c:pt idx="0">
                  <c:v>Grūti pateikt</c:v>
                </c:pt>
              </c:strCache>
            </c:strRef>
          </c:tx>
          <c:spPr>
            <a:solidFill>
              <a:sysClr val="window" lastClr="FFFFFF">
                <a:lumMod val="75000"/>
              </a:sysClr>
            </a:solidFill>
          </c:spPr>
          <c:invertIfNegative val="0"/>
          <c:dLbls>
            <c:dLbl>
              <c:idx val="1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D1D8-498B-9D86-865E23C6E2D3}"/>
                </c:ext>
              </c:extLst>
            </c:dLbl>
            <c:dLbl>
              <c:idx val="1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D1D8-498B-9D86-865E23C6E2D3}"/>
                </c:ext>
              </c:extLst>
            </c:dLbl>
            <c:dLbl>
              <c:idx val="2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D1D8-498B-9D86-865E23C6E2D3}"/>
                </c:ext>
              </c:extLst>
            </c:dLbl>
            <c:dLbl>
              <c:idx val="2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D1D8-498B-9D86-865E23C6E2D3}"/>
                </c:ext>
              </c:extLst>
            </c:dLbl>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Dati!$B$177:$B$204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Dati!$I$177:$I$204</c:f>
              <c:numCache>
                <c:formatCode>General</c:formatCode>
                <c:ptCount val="28"/>
                <c:pt idx="0" formatCode="0">
                  <c:v>2.449885331770373</c:v>
                </c:pt>
                <c:pt idx="2" formatCode="0">
                  <c:v>1.6554736758656039</c:v>
                </c:pt>
                <c:pt idx="3" formatCode="0">
                  <c:v>3.2036496838828881</c:v>
                </c:pt>
                <c:pt idx="5" formatCode="0">
                  <c:v>2.4981542352830575</c:v>
                </c:pt>
                <c:pt idx="6" formatCode="0">
                  <c:v>0.84906049836939856</c:v>
                </c:pt>
                <c:pt idx="7" formatCode="0">
                  <c:v>2.1521110424887011</c:v>
                </c:pt>
                <c:pt idx="8" formatCode="0">
                  <c:v>2.3197580623545861</c:v>
                </c:pt>
                <c:pt idx="9" formatCode="0">
                  <c:v>2.2462374873828592</c:v>
                </c:pt>
                <c:pt idx="10" formatCode="0">
                  <c:v>4.5034382188935957</c:v>
                </c:pt>
                <c:pt idx="12" formatCode="0">
                  <c:v>1.1113521469579106</c:v>
                </c:pt>
                <c:pt idx="13" formatCode="0">
                  <c:v>5.1648662556496392</c:v>
                </c:pt>
                <c:pt idx="14" formatCode="0">
                  <c:v>2.279863454798249</c:v>
                </c:pt>
                <c:pt idx="16" formatCode="0">
                  <c:v>1.7555641095716186</c:v>
                </c:pt>
                <c:pt idx="17" formatCode="0">
                  <c:v>2.4742762701434824</c:v>
                </c:pt>
                <c:pt idx="18" formatCode="0">
                  <c:v>2.6017617275931202</c:v>
                </c:pt>
                <c:pt idx="20" formatCode="0">
                  <c:v>0</c:v>
                </c:pt>
                <c:pt idx="21" formatCode="0">
                  <c:v>2.1396991305525357</c:v>
                </c:pt>
                <c:pt idx="22" formatCode="0">
                  <c:v>1.2528923417012447</c:v>
                </c:pt>
                <c:pt idx="23" formatCode="0">
                  <c:v>2.5059595392590857</c:v>
                </c:pt>
                <c:pt idx="24" formatCode="0">
                  <c:v>5.3819915735104464</c:v>
                </c:pt>
                <c:pt idx="25" formatCode="0">
                  <c:v>1.8011374767242807</c:v>
                </c:pt>
                <c:pt idx="26" formatCode="0">
                  <c:v>1.9993109885211888</c:v>
                </c:pt>
                <c:pt idx="27" formatCode="0">
                  <c:v>4.240909144373382</c:v>
                </c:pt>
              </c:numCache>
            </c:numRef>
          </c:val>
          <c:extLst>
            <c:ext xmlns:c16="http://schemas.microsoft.com/office/drawing/2014/chart" uri="{C3380CC4-5D6E-409C-BE32-E72D297353CC}">
              <c16:uniqueId val="{00000020-D1D8-498B-9D86-865E23C6E2D3}"/>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27.1"/>
        <c:auto val="1"/>
        <c:lblAlgn val="ctr"/>
        <c:lblOffset val="100"/>
        <c:tickLblSkip val="1"/>
        <c:tickMarkSkip val="1"/>
        <c:noMultiLvlLbl val="0"/>
      </c:catAx>
      <c:valAx>
        <c:axId val="501326472"/>
        <c:scaling>
          <c:orientation val="minMax"/>
          <c:max val="15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20506422244094488"/>
          <c:y val="1.082476777309571E-2"/>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3747476076349766E-2"/>
          <c:w val="0.52789248319190607"/>
          <c:h val="0.89583403883730628"/>
        </c:manualLayout>
      </c:layout>
      <c:barChart>
        <c:barDir val="bar"/>
        <c:grouping val="stacked"/>
        <c:varyColors val="0"/>
        <c:ser>
          <c:idx val="6"/>
          <c:order val="0"/>
          <c:tx>
            <c:strRef>
              <c:f>Dati!$C$208</c:f>
              <c:strCache>
                <c:ptCount val="1"/>
                <c:pt idx="0">
                  <c:v>.</c:v>
                </c:pt>
              </c:strCache>
            </c:strRef>
          </c:tx>
          <c:spPr>
            <a:noFill/>
          </c:spPr>
          <c:invertIfNegative val="0"/>
          <c:dLbls>
            <c:delete val="1"/>
          </c:dLbls>
          <c:cat>
            <c:strRef>
              <c:f>Dati!$B$209:$B$226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Dati!$C$209:$C$226</c:f>
              <c:numCache>
                <c:formatCode>0</c:formatCode>
                <c:ptCount val="18"/>
                <c:pt idx="0">
                  <c:v>12.506201384093327</c:v>
                </c:pt>
                <c:pt idx="1">
                  <c:v>14.217002139694387</c:v>
                </c:pt>
                <c:pt idx="2">
                  <c:v>14.315207513531131</c:v>
                </c:pt>
                <c:pt idx="3">
                  <c:v>16.107260956360811</c:v>
                </c:pt>
                <c:pt idx="4">
                  <c:v>21.190935123053489</c:v>
                </c:pt>
                <c:pt idx="5">
                  <c:v>31.879743270719402</c:v>
                </c:pt>
                <c:pt idx="6">
                  <c:v>15.06161814910454</c:v>
                </c:pt>
                <c:pt idx="7">
                  <c:v>21.906641575272594</c:v>
                </c:pt>
                <c:pt idx="8">
                  <c:v>31.879743270719402</c:v>
                </c:pt>
                <c:pt idx="9">
                  <c:v>15.482622306569084</c:v>
                </c:pt>
                <c:pt idx="10">
                  <c:v>22.700744699911734</c:v>
                </c:pt>
                <c:pt idx="11">
                  <c:v>20.722887181562704</c:v>
                </c:pt>
                <c:pt idx="12">
                  <c:v>18.963735141071265</c:v>
                </c:pt>
                <c:pt idx="13">
                  <c:v>5</c:v>
                </c:pt>
                <c:pt idx="14">
                  <c:v>31.879743270719402</c:v>
                </c:pt>
                <c:pt idx="15">
                  <c:v>13.238259003349512</c:v>
                </c:pt>
                <c:pt idx="16">
                  <c:v>12.409893716597463</c:v>
                </c:pt>
                <c:pt idx="17">
                  <c:v>24.621037328785466</c:v>
                </c:pt>
              </c:numCache>
            </c:numRef>
          </c:val>
          <c:extLst>
            <c:ext xmlns:c16="http://schemas.microsoft.com/office/drawing/2014/chart" uri="{C3380CC4-5D6E-409C-BE32-E72D297353CC}">
              <c16:uniqueId val="{00000000-F1A0-4340-8CDF-36DE171B36EF}"/>
            </c:ext>
          </c:extLst>
        </c:ser>
        <c:ser>
          <c:idx val="0"/>
          <c:order val="1"/>
          <c:tx>
            <c:strRef>
              <c:f>Dati!$D$208</c:f>
              <c:strCache>
                <c:ptCount val="1"/>
                <c:pt idx="0">
                  <c:v>Nē</c:v>
                </c:pt>
              </c:strCache>
            </c:strRef>
          </c:tx>
          <c:spPr>
            <a:solidFill>
              <a:srgbClr val="7A5128"/>
            </a:solidFill>
          </c:spPr>
          <c:invertIfNegative val="0"/>
          <c:dLbls>
            <c:dLbl>
              <c:idx val="2"/>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1A0-4340-8CDF-36DE171B36EF}"/>
                </c:ext>
              </c:extLst>
            </c:dLbl>
            <c:dLbl>
              <c:idx val="3"/>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1A0-4340-8CDF-36DE171B36EF}"/>
                </c:ext>
              </c:extLst>
            </c:dLbl>
            <c:dLbl>
              <c:idx val="10"/>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1A0-4340-8CDF-36DE171B36EF}"/>
                </c:ext>
              </c:extLst>
            </c:dLbl>
            <c:dLbl>
              <c:idx val="13"/>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1A0-4340-8CDF-36DE171B36EF}"/>
                </c:ext>
              </c:extLst>
            </c:dLbl>
            <c:dLbl>
              <c:idx val="16"/>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1A0-4340-8CDF-36DE171B36EF}"/>
                </c:ext>
              </c:extLst>
            </c:dLbl>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Dati!$B$209:$B$226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Dati!$D$209:$D$226</c:f>
              <c:numCache>
                <c:formatCode>0</c:formatCode>
                <c:ptCount val="18"/>
                <c:pt idx="0">
                  <c:v>3.2363432653183639</c:v>
                </c:pt>
                <c:pt idx="1">
                  <c:v>3.1949541643597894</c:v>
                </c:pt>
                <c:pt idx="2">
                  <c:v>3.7435374509256016</c:v>
                </c:pt>
                <c:pt idx="3">
                  <c:v>4.1690220861165326</c:v>
                </c:pt>
                <c:pt idx="4">
                  <c:v>1.8594701895234722</c:v>
                </c:pt>
                <c:pt idx="6">
                  <c:v>3.202573712931148</c:v>
                </c:pt>
                <c:pt idx="7">
                  <c:v>2.5395049447548428</c:v>
                </c:pt>
                <c:pt idx="9">
                  <c:v>2.7365640592578617</c:v>
                </c:pt>
                <c:pt idx="10">
                  <c:v>3.7309795447564538</c:v>
                </c:pt>
                <c:pt idx="11">
                  <c:v>1.0991806053993578</c:v>
                </c:pt>
                <c:pt idx="12">
                  <c:v>3.3883316991570402</c:v>
                </c:pt>
                <c:pt idx="13">
                  <c:v>5.4078234878798934</c:v>
                </c:pt>
                <c:pt idx="15">
                  <c:v>3.0305650224245753</c:v>
                </c:pt>
                <c:pt idx="16">
                  <c:v>4.5250249142224144</c:v>
                </c:pt>
                <c:pt idx="17">
                  <c:v>1.2777465533075125</c:v>
                </c:pt>
              </c:numCache>
            </c:numRef>
          </c:val>
          <c:extLst>
            <c:ext xmlns:c16="http://schemas.microsoft.com/office/drawing/2014/chart" uri="{C3380CC4-5D6E-409C-BE32-E72D297353CC}">
              <c16:uniqueId val="{00000006-F1A0-4340-8CDF-36DE171B36EF}"/>
            </c:ext>
          </c:extLst>
        </c:ser>
        <c:ser>
          <c:idx val="1"/>
          <c:order val="2"/>
          <c:tx>
            <c:strRef>
              <c:f>Dati!$E$208</c:f>
              <c:strCache>
                <c:ptCount val="1"/>
                <c:pt idx="0">
                  <c:v>Drīzāk nē</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Dati!$B$209:$B$226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Dati!$E$209:$E$226</c:f>
              <c:numCache>
                <c:formatCode>0</c:formatCode>
                <c:ptCount val="18"/>
                <c:pt idx="0">
                  <c:v>16.137198621307711</c:v>
                </c:pt>
                <c:pt idx="1">
                  <c:v>14.467786966665226</c:v>
                </c:pt>
                <c:pt idx="2">
                  <c:v>13.82099830626267</c:v>
                </c:pt>
                <c:pt idx="3">
                  <c:v>11.603460228242056</c:v>
                </c:pt>
                <c:pt idx="4">
                  <c:v>8.8293379581424407</c:v>
                </c:pt>
                <c:pt idx="6">
                  <c:v>13.615551408683714</c:v>
                </c:pt>
                <c:pt idx="7">
                  <c:v>7.4335967506919625</c:v>
                </c:pt>
                <c:pt idx="9">
                  <c:v>13.660556904892458</c:v>
                </c:pt>
                <c:pt idx="10">
                  <c:v>5.4480190260512131</c:v>
                </c:pt>
                <c:pt idx="11">
                  <c:v>10.057675483757338</c:v>
                </c:pt>
                <c:pt idx="12">
                  <c:v>9.5276764304910966</c:v>
                </c:pt>
                <c:pt idx="13">
                  <c:v>21.471919782839507</c:v>
                </c:pt>
                <c:pt idx="15">
                  <c:v>15.610919244945316</c:v>
                </c:pt>
                <c:pt idx="16">
                  <c:v>14.944824639899526</c:v>
                </c:pt>
                <c:pt idx="17">
                  <c:v>5.9809593886264247</c:v>
                </c:pt>
              </c:numCache>
            </c:numRef>
          </c:val>
          <c:extLst>
            <c:ext xmlns:c16="http://schemas.microsoft.com/office/drawing/2014/chart" uri="{C3380CC4-5D6E-409C-BE32-E72D297353CC}">
              <c16:uniqueId val="{00000007-F1A0-4340-8CDF-36DE171B36EF}"/>
            </c:ext>
          </c:extLst>
        </c:ser>
        <c:ser>
          <c:idx val="2"/>
          <c:order val="3"/>
          <c:tx>
            <c:strRef>
              <c:f>Dati!$F$208</c:f>
              <c:strCache>
                <c:ptCount val="1"/>
                <c:pt idx="0">
                  <c:v>Drīzāk jā</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Dati!$B$209:$B$226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Dati!$F$209:$F$226</c:f>
              <c:numCache>
                <c:formatCode>0</c:formatCode>
                <c:ptCount val="18"/>
                <c:pt idx="0">
                  <c:v>34.121963050163927</c:v>
                </c:pt>
                <c:pt idx="1">
                  <c:v>36.304101717363281</c:v>
                </c:pt>
                <c:pt idx="2">
                  <c:v>44.005428041582803</c:v>
                </c:pt>
                <c:pt idx="3">
                  <c:v>43.092422693721169</c:v>
                </c:pt>
                <c:pt idx="4">
                  <c:v>38.819423179933445</c:v>
                </c:pt>
                <c:pt idx="6">
                  <c:v>39.690411683951119</c:v>
                </c:pt>
                <c:pt idx="7">
                  <c:v>36.036542412598735</c:v>
                </c:pt>
                <c:pt idx="9">
                  <c:v>47.631087007446716</c:v>
                </c:pt>
                <c:pt idx="10">
                  <c:v>24.880784091177581</c:v>
                </c:pt>
                <c:pt idx="11">
                  <c:v>32.479296763090922</c:v>
                </c:pt>
                <c:pt idx="12">
                  <c:v>33.128851537637154</c:v>
                </c:pt>
                <c:pt idx="13">
                  <c:v>35.71231472329724</c:v>
                </c:pt>
                <c:pt idx="15">
                  <c:v>42.079040179466318</c:v>
                </c:pt>
                <c:pt idx="16">
                  <c:v>40.342743843813587</c:v>
                </c:pt>
                <c:pt idx="17">
                  <c:v>33.918724199891933</c:v>
                </c:pt>
              </c:numCache>
            </c:numRef>
          </c:val>
          <c:extLst>
            <c:ext xmlns:c16="http://schemas.microsoft.com/office/drawing/2014/chart" uri="{C3380CC4-5D6E-409C-BE32-E72D297353CC}">
              <c16:uniqueId val="{00000008-F1A0-4340-8CDF-36DE171B36EF}"/>
            </c:ext>
          </c:extLst>
        </c:ser>
        <c:ser>
          <c:idx val="3"/>
          <c:order val="4"/>
          <c:tx>
            <c:strRef>
              <c:f>Dati!$G$208</c:f>
              <c:strCache>
                <c:ptCount val="1"/>
                <c:pt idx="0">
                  <c:v>Jā</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Dati!$B$209:$B$226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Dati!$G$209:$G$226</c:f>
              <c:numCache>
                <c:formatCode>0</c:formatCode>
                <c:ptCount val="18"/>
                <c:pt idx="0">
                  <c:v>44.200677127926689</c:v>
                </c:pt>
                <c:pt idx="1">
                  <c:v>43.404838790892981</c:v>
                </c:pt>
                <c:pt idx="2">
                  <c:v>37.115885989722024</c:v>
                </c:pt>
                <c:pt idx="3">
                  <c:v>41.135094991920262</c:v>
                </c:pt>
                <c:pt idx="4">
                  <c:v>47.50887784285861</c:v>
                </c:pt>
                <c:pt idx="6">
                  <c:v>40.673424712892427</c:v>
                </c:pt>
                <c:pt idx="7">
                  <c:v>53.091495710974854</c:v>
                </c:pt>
                <c:pt idx="9">
                  <c:v>31.73196606032716</c:v>
                </c:pt>
                <c:pt idx="10">
                  <c:v>65.940217338014762</c:v>
                </c:pt>
                <c:pt idx="11">
                  <c:v>54.335413512149486</c:v>
                </c:pt>
                <c:pt idx="12">
                  <c:v>53.955140332714784</c:v>
                </c:pt>
                <c:pt idx="13">
                  <c:v>36.127593608372692</c:v>
                </c:pt>
                <c:pt idx="15">
                  <c:v>33.566571424585554</c:v>
                </c:pt>
                <c:pt idx="16">
                  <c:v>39.019091223157645</c:v>
                </c:pt>
                <c:pt idx="17">
                  <c:v>58.463178134017099</c:v>
                </c:pt>
              </c:numCache>
            </c:numRef>
          </c:val>
          <c:extLst>
            <c:ext xmlns:c16="http://schemas.microsoft.com/office/drawing/2014/chart" uri="{C3380CC4-5D6E-409C-BE32-E72D297353CC}">
              <c16:uniqueId val="{00000009-F1A0-4340-8CDF-36DE171B36EF}"/>
            </c:ext>
          </c:extLst>
        </c:ser>
        <c:ser>
          <c:idx val="4"/>
          <c:order val="5"/>
          <c:tx>
            <c:strRef>
              <c:f>Dati!$H$208</c:f>
              <c:strCache>
                <c:ptCount val="1"/>
                <c:pt idx="0">
                  <c:v>.</c:v>
                </c:pt>
              </c:strCache>
            </c:strRef>
          </c:tx>
          <c:spPr>
            <a:noFill/>
          </c:spPr>
          <c:invertIfNegative val="0"/>
          <c:dLbls>
            <c:spPr>
              <a:noFill/>
              <a:ln>
                <a:noFill/>
              </a:ln>
              <a:effectLst/>
            </c:spPr>
            <c:txPr>
              <a:bodyPr wrap="square" lIns="38100" tIns="19050" rIns="38100" bIns="19050" anchor="ctr">
                <a:spAutoFit/>
              </a:bodyPr>
              <a:lstStyle/>
              <a:p>
                <a:pPr>
                  <a:defRPr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Dati!$B$209:$B$226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Dati!$H$209:$H$226</c:f>
              <c:numCache>
                <c:formatCode>0</c:formatCode>
                <c:ptCount val="18"/>
                <c:pt idx="0">
                  <c:v>24.059262155818431</c:v>
                </c:pt>
                <c:pt idx="1">
                  <c:v>22.672961825652777</c:v>
                </c:pt>
                <c:pt idx="2">
                  <c:v>21.260588302604219</c:v>
                </c:pt>
                <c:pt idx="3">
                  <c:v>18.154384648267609</c:v>
                </c:pt>
                <c:pt idx="4">
                  <c:v>16.053601311116978</c:v>
                </c:pt>
                <c:pt idx="6">
                  <c:v>22.018065937065501</c:v>
                </c:pt>
                <c:pt idx="7">
                  <c:v>13.25386421033545</c:v>
                </c:pt>
                <c:pt idx="9">
                  <c:v>23.018849266135163</c:v>
                </c:pt>
                <c:pt idx="10">
                  <c:v>11.560900904716704</c:v>
                </c:pt>
                <c:pt idx="11">
                  <c:v>15.567192058668638</c:v>
                </c:pt>
                <c:pt idx="12">
                  <c:v>15.297910463557102</c:v>
                </c:pt>
                <c:pt idx="13">
                  <c:v>30.541994002239107</c:v>
                </c:pt>
                <c:pt idx="15">
                  <c:v>26.73629072985716</c:v>
                </c:pt>
                <c:pt idx="16">
                  <c:v>23.020067266937815</c:v>
                </c:pt>
                <c:pt idx="17">
                  <c:v>10</c:v>
                </c:pt>
              </c:numCache>
            </c:numRef>
          </c:val>
          <c:extLst>
            <c:ext xmlns:c16="http://schemas.microsoft.com/office/drawing/2014/chart" uri="{C3380CC4-5D6E-409C-BE32-E72D297353CC}">
              <c16:uniqueId val="{0000000A-F1A0-4340-8CDF-36DE171B36EF}"/>
            </c:ext>
          </c:extLst>
        </c:ser>
        <c:ser>
          <c:idx val="5"/>
          <c:order val="6"/>
          <c:tx>
            <c:strRef>
              <c:f>Dati!$I$208</c:f>
              <c:strCache>
                <c:ptCount val="1"/>
                <c:pt idx="0">
                  <c:v>Grūti pateikt</c:v>
                </c:pt>
              </c:strCache>
            </c:strRef>
          </c:tx>
          <c:spPr>
            <a:solidFill>
              <a:sysClr val="window" lastClr="FFFFFF">
                <a:lumMod val="75000"/>
              </a:sysClr>
            </a:solidFill>
          </c:spPr>
          <c:invertIfNegative val="0"/>
          <c:dLbls>
            <c:dLbl>
              <c:idx val="9"/>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1A0-4340-8CDF-36DE171B36EF}"/>
                </c:ext>
              </c:extLst>
            </c:dLbl>
            <c:dLbl>
              <c:idx val="1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1A0-4340-8CDF-36DE171B36EF}"/>
                </c:ext>
              </c:extLst>
            </c:dLbl>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Dati!$B$209:$B$226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Dati!$I$209:$I$226</c:f>
              <c:numCache>
                <c:formatCode>0</c:formatCode>
                <c:ptCount val="18"/>
                <c:pt idx="0">
                  <c:v>2.3038179352833827</c:v>
                </c:pt>
                <c:pt idx="1">
                  <c:v>2.6283183607187071</c:v>
                </c:pt>
                <c:pt idx="2">
                  <c:v>1.3141502115068371</c:v>
                </c:pt>
                <c:pt idx="3">
                  <c:v>0</c:v>
                </c:pt>
                <c:pt idx="4">
                  <c:v>2.9828908295420384</c:v>
                </c:pt>
                <c:pt idx="6">
                  <c:v>2.8180384815418487</c:v>
                </c:pt>
                <c:pt idx="7">
                  <c:v>0.89886018097962916</c:v>
                </c:pt>
                <c:pt idx="9">
                  <c:v>4.2398259680758956</c:v>
                </c:pt>
                <c:pt idx="10">
                  <c:v>0</c:v>
                </c:pt>
                <c:pt idx="11">
                  <c:v>2.0284336356028598</c:v>
                </c:pt>
                <c:pt idx="12">
                  <c:v>0</c:v>
                </c:pt>
                <c:pt idx="13">
                  <c:v>1.2803483976105701</c:v>
                </c:pt>
                <c:pt idx="15">
                  <c:v>5.7129041285782671</c:v>
                </c:pt>
                <c:pt idx="16">
                  <c:v>1.1683153789068776</c:v>
                </c:pt>
                <c:pt idx="17" formatCode="0.0">
                  <c:v>0.35939172415695153</c:v>
                </c:pt>
              </c:numCache>
            </c:numRef>
          </c:val>
          <c:extLst>
            <c:ext xmlns:c16="http://schemas.microsoft.com/office/drawing/2014/chart" uri="{C3380CC4-5D6E-409C-BE32-E72D297353CC}">
              <c16:uniqueId val="{0000000D-F1A0-4340-8CDF-36DE171B36EF}"/>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31.9"/>
        <c:auto val="1"/>
        <c:lblAlgn val="ctr"/>
        <c:lblOffset val="100"/>
        <c:tickLblSkip val="1"/>
        <c:tickMarkSkip val="1"/>
        <c:noMultiLvlLbl val="0"/>
      </c:catAx>
      <c:valAx>
        <c:axId val="496239096"/>
        <c:scaling>
          <c:orientation val="minMax"/>
          <c:max val="15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2857841790076268"/>
          <c:y val="6.8360350582189311E-2"/>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45217516289317572"/>
          <c:y val="7.8519781305446665E-2"/>
          <c:w val="0.54782483710682428"/>
          <c:h val="0.90206060873689742"/>
        </c:manualLayout>
      </c:layout>
      <c:barChart>
        <c:barDir val="bar"/>
        <c:grouping val="stacked"/>
        <c:varyColors val="0"/>
        <c:ser>
          <c:idx val="0"/>
          <c:order val="0"/>
          <c:tx>
            <c:strRef>
              <c:f>Dati!$D$419</c:f>
              <c:strCache>
                <c:ptCount val="1"/>
                <c:pt idx="0">
                  <c:v>.</c:v>
                </c:pt>
              </c:strCache>
            </c:strRef>
          </c:tx>
          <c:spPr>
            <a:noFill/>
          </c:spPr>
          <c:invertIfNegative val="0"/>
          <c:dLbls>
            <c:delete val="1"/>
          </c:dLbls>
          <c:cat>
            <c:strRef>
              <c:f>Dati!$C$420:$C$453</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Dati!$D$420:$D$453</c:f>
              <c:numCache>
                <c:formatCode>0</c:formatCode>
                <c:ptCount val="34"/>
                <c:pt idx="0">
                  <c:v>18.336780272103297</c:v>
                </c:pt>
                <c:pt idx="1">
                  <c:v>20.3649898862184</c:v>
                </c:pt>
                <c:pt idx="2">
                  <c:v>41.288661879553693</c:v>
                </c:pt>
                <c:pt idx="3">
                  <c:v>41.288661879553693</c:v>
                </c:pt>
                <c:pt idx="4">
                  <c:v>41.288661879553693</c:v>
                </c:pt>
                <c:pt idx="5">
                  <c:v>16.428868735205796</c:v>
                </c:pt>
                <c:pt idx="6">
                  <c:v>19.485284630078006</c:v>
                </c:pt>
                <c:pt idx="7">
                  <c:v>19.759778547104066</c:v>
                </c:pt>
                <c:pt idx="8">
                  <c:v>15.457156464569202</c:v>
                </c:pt>
                <c:pt idx="9">
                  <c:v>41.288661879553693</c:v>
                </c:pt>
                <c:pt idx="10">
                  <c:v>16.266943952877284</c:v>
                </c:pt>
                <c:pt idx="11">
                  <c:v>18.735720596191477</c:v>
                </c:pt>
                <c:pt idx="12">
                  <c:v>17.85974981900544</c:v>
                </c:pt>
                <c:pt idx="13">
                  <c:v>15.264621968967386</c:v>
                </c:pt>
                <c:pt idx="14">
                  <c:v>41.288661879553693</c:v>
                </c:pt>
                <c:pt idx="15">
                  <c:v>16.237348671848157</c:v>
                </c:pt>
                <c:pt idx="16">
                  <c:v>17.618070335259603</c:v>
                </c:pt>
                <c:pt idx="17">
                  <c:v>15.191370770614604</c:v>
                </c:pt>
                <c:pt idx="18">
                  <c:v>5</c:v>
                </c:pt>
                <c:pt idx="20">
                  <c:v>12.844839859927852</c:v>
                </c:pt>
                <c:pt idx="21">
                  <c:v>18.017463946655475</c:v>
                </c:pt>
                <c:pt idx="22">
                  <c:v>18.495168148841202</c:v>
                </c:pt>
                <c:pt idx="23">
                  <c:v>12.764530961607829</c:v>
                </c:pt>
                <c:pt idx="24">
                  <c:v>41.288661879553693</c:v>
                </c:pt>
                <c:pt idx="25">
                  <c:v>13.926748304321563</c:v>
                </c:pt>
                <c:pt idx="26">
                  <c:v>20.211014046881509</c:v>
                </c:pt>
                <c:pt idx="27">
                  <c:v>20.336147488957234</c:v>
                </c:pt>
                <c:pt idx="28">
                  <c:v>18.412653425081565</c:v>
                </c:pt>
                <c:pt idx="29">
                  <c:v>41.288661879553693</c:v>
                </c:pt>
                <c:pt idx="30">
                  <c:v>13.375441808650006</c:v>
                </c:pt>
                <c:pt idx="31">
                  <c:v>17.388271543258977</c:v>
                </c:pt>
                <c:pt idx="32">
                  <c:v>14.363931663750957</c:v>
                </c:pt>
                <c:pt idx="33">
                  <c:v>7.8274862766135413</c:v>
                </c:pt>
              </c:numCache>
            </c:numRef>
          </c:val>
          <c:extLst>
            <c:ext xmlns:c16="http://schemas.microsoft.com/office/drawing/2014/chart" uri="{C3380CC4-5D6E-409C-BE32-E72D297353CC}">
              <c16:uniqueId val="{00000000-3834-4395-9207-2E24B72885CA}"/>
            </c:ext>
          </c:extLst>
        </c:ser>
        <c:ser>
          <c:idx val="1"/>
          <c:order val="1"/>
          <c:tx>
            <c:strRef>
              <c:f>Dati!$E$419</c:f>
              <c:strCache>
                <c:ptCount val="1"/>
                <c:pt idx="0">
                  <c:v>Kopumā 
nesatrauc</c:v>
                </c:pt>
              </c:strCache>
            </c:strRef>
          </c:tx>
          <c:spPr>
            <a:solidFill>
              <a:srgbClr val="CF9D6B"/>
            </a:solidFill>
          </c:spPr>
          <c:invertIfNegative val="0"/>
          <c:dLbls>
            <c:dLbl>
              <c:idx val="5"/>
              <c:tx>
                <c:rich>
                  <a:bodyPr/>
                  <a:lstStyle/>
                  <a:p>
                    <a:r>
                      <a:rPr lang="en-US"/>
                      <a:t>24</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8016-4FCB-AF93-1094F9B55E83}"/>
                </c:ext>
              </c:extLst>
            </c:dLbl>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Dati!$C$420:$C$453</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Dati!$E$420:$E$453</c:f>
              <c:numCache>
                <c:formatCode>0</c:formatCode>
                <c:ptCount val="34"/>
                <c:pt idx="0">
                  <c:v>22.951881607450396</c:v>
                </c:pt>
                <c:pt idx="1">
                  <c:v>20.923671993335294</c:v>
                </c:pt>
                <c:pt idx="5">
                  <c:v>24.859793144347897</c:v>
                </c:pt>
                <c:pt idx="6">
                  <c:v>21.803377249475687</c:v>
                </c:pt>
                <c:pt idx="7">
                  <c:v>21.528883332449627</c:v>
                </c:pt>
                <c:pt idx="8">
                  <c:v>25.831505414984491</c:v>
                </c:pt>
                <c:pt idx="10">
                  <c:v>25.021717926676409</c:v>
                </c:pt>
                <c:pt idx="11">
                  <c:v>22.552941283362216</c:v>
                </c:pt>
                <c:pt idx="12">
                  <c:v>23.428912060548253</c:v>
                </c:pt>
                <c:pt idx="13">
                  <c:v>26.024039910586307</c:v>
                </c:pt>
                <c:pt idx="15">
                  <c:v>25.051313207705537</c:v>
                </c:pt>
                <c:pt idx="16">
                  <c:v>23.670591544294091</c:v>
                </c:pt>
                <c:pt idx="17">
                  <c:v>26.097291108939089</c:v>
                </c:pt>
                <c:pt idx="18">
                  <c:v>36.288661879553693</c:v>
                </c:pt>
                <c:pt idx="20">
                  <c:v>28.443822019625841</c:v>
                </c:pt>
                <c:pt idx="21">
                  <c:v>23.271197932898218</c:v>
                </c:pt>
                <c:pt idx="22">
                  <c:v>22.793493730712491</c:v>
                </c:pt>
                <c:pt idx="23">
                  <c:v>28.524130917945865</c:v>
                </c:pt>
                <c:pt idx="25">
                  <c:v>27.36191357523213</c:v>
                </c:pt>
                <c:pt idx="26">
                  <c:v>21.077647832672184</c:v>
                </c:pt>
                <c:pt idx="27">
                  <c:v>20.952514390596459</c:v>
                </c:pt>
                <c:pt idx="28">
                  <c:v>22.876008454472128</c:v>
                </c:pt>
                <c:pt idx="30">
                  <c:v>27.913220070903687</c:v>
                </c:pt>
                <c:pt idx="31">
                  <c:v>23.900390336294716</c:v>
                </c:pt>
                <c:pt idx="32">
                  <c:v>26.924730215802736</c:v>
                </c:pt>
                <c:pt idx="33">
                  <c:v>33.461175602940152</c:v>
                </c:pt>
              </c:numCache>
            </c:numRef>
          </c:val>
          <c:extLst>
            <c:ext xmlns:c16="http://schemas.microsoft.com/office/drawing/2014/chart" uri="{C3380CC4-5D6E-409C-BE32-E72D297353CC}">
              <c16:uniqueId val="{00000001-3834-4395-9207-2E24B72885CA}"/>
            </c:ext>
          </c:extLst>
        </c:ser>
        <c:ser>
          <c:idx val="2"/>
          <c:order val="2"/>
          <c:tx>
            <c:strRef>
              <c:f>Dati!$F$419</c:f>
              <c:strCache>
                <c:ptCount val="1"/>
                <c:pt idx="0">
                  <c:v>Kopumā 
satrauc</c:v>
                </c:pt>
              </c:strCache>
            </c:strRef>
          </c:tx>
          <c:spPr>
            <a:solidFill>
              <a:srgbClr val="84AC94"/>
            </a:solidFill>
          </c:spPr>
          <c:invertIfNegative val="0"/>
          <c:dLbls>
            <c:dLbl>
              <c:idx val="30"/>
              <c:tx>
                <c:rich>
                  <a:bodyPr/>
                  <a:lstStyle/>
                  <a:p>
                    <a:r>
                      <a:rPr lang="en-US"/>
                      <a:t>70</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8016-4FCB-AF93-1094F9B55E83}"/>
                </c:ext>
              </c:extLst>
            </c:dLbl>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Dati!$C$420:$C$453</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Dati!$F$420:$F$453</c:f>
              <c:numCache>
                <c:formatCode>0</c:formatCode>
                <c:ptCount val="34"/>
                <c:pt idx="0">
                  <c:v>74.7953542630774</c:v>
                </c:pt>
                <c:pt idx="1">
                  <c:v>77.541632564676789</c:v>
                </c:pt>
                <c:pt idx="5">
                  <c:v>74.0864988276264</c:v>
                </c:pt>
                <c:pt idx="6">
                  <c:v>76.539768673487202</c:v>
                </c:pt>
                <c:pt idx="7">
                  <c:v>75.525180187051575</c:v>
                </c:pt>
                <c:pt idx="8">
                  <c:v>71.344316800777477</c:v>
                </c:pt>
                <c:pt idx="10">
                  <c:v>73.525416735434263</c:v>
                </c:pt>
                <c:pt idx="11">
                  <c:v>76.451608590692231</c:v>
                </c:pt>
                <c:pt idx="12">
                  <c:v>74.511983872826789</c:v>
                </c:pt>
                <c:pt idx="13">
                  <c:v>71.921717449221177</c:v>
                </c:pt>
                <c:pt idx="15">
                  <c:v>73.211885756020195</c:v>
                </c:pt>
                <c:pt idx="16">
                  <c:v>73.886451921124859</c:v>
                </c:pt>
                <c:pt idx="17">
                  <c:v>69.289938052816865</c:v>
                </c:pt>
                <c:pt idx="18">
                  <c:v>58.468446797712673</c:v>
                </c:pt>
                <c:pt idx="20">
                  <c:v>70.395631499594174</c:v>
                </c:pt>
                <c:pt idx="21">
                  <c:v>74.644194974415299</c:v>
                </c:pt>
                <c:pt idx="22">
                  <c:v>74.247793170140227</c:v>
                </c:pt>
                <c:pt idx="23">
                  <c:v>68.611372404281425</c:v>
                </c:pt>
                <c:pt idx="25">
                  <c:v>70.311780883289742</c:v>
                </c:pt>
                <c:pt idx="26">
                  <c:v>76.328710440876733</c:v>
                </c:pt>
                <c:pt idx="27">
                  <c:v>75.589340611778084</c:v>
                </c:pt>
                <c:pt idx="28">
                  <c:v>72.929143463071554</c:v>
                </c:pt>
                <c:pt idx="30">
                  <c:v>69.432957898299705</c:v>
                </c:pt>
                <c:pt idx="31">
                  <c:v>74.493932388208933</c:v>
                </c:pt>
                <c:pt idx="32">
                  <c:v>69.588937018261049</c:v>
                </c:pt>
                <c:pt idx="33">
                  <c:v>62.965246315550679</c:v>
                </c:pt>
              </c:numCache>
            </c:numRef>
          </c:val>
          <c:extLst>
            <c:ext xmlns:c16="http://schemas.microsoft.com/office/drawing/2014/chart" uri="{C3380CC4-5D6E-409C-BE32-E72D297353CC}">
              <c16:uniqueId val="{00000002-3834-4395-9207-2E24B72885CA}"/>
            </c:ext>
          </c:extLst>
        </c:ser>
        <c:ser>
          <c:idx val="3"/>
          <c:order val="3"/>
          <c:tx>
            <c:strRef>
              <c:f>Dati!$G$419</c:f>
              <c:strCache>
                <c:ptCount val="1"/>
                <c:pt idx="0">
                  <c:v>.</c:v>
                </c:pt>
              </c:strCache>
            </c:strRef>
          </c:tx>
          <c:spPr>
            <a:noFill/>
          </c:spPr>
          <c:invertIfNegative val="0"/>
          <c:dLbls>
            <c:delete val="1"/>
          </c:dLbls>
          <c:cat>
            <c:strRef>
              <c:f>Dati!$C$420:$C$453</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Dati!$G$420:$G$453</c:f>
              <c:numCache>
                <c:formatCode>0</c:formatCode>
                <c:ptCount val="34"/>
                <c:pt idx="0">
                  <c:v>12.746278301599389</c:v>
                </c:pt>
                <c:pt idx="1">
                  <c:v>10</c:v>
                </c:pt>
                <c:pt idx="2">
                  <c:v>87.541632564676789</c:v>
                </c:pt>
                <c:pt idx="3">
                  <c:v>87.541632564676789</c:v>
                </c:pt>
                <c:pt idx="4">
                  <c:v>87.541632564676789</c:v>
                </c:pt>
                <c:pt idx="5">
                  <c:v>13.455133737050389</c:v>
                </c:pt>
                <c:pt idx="6">
                  <c:v>11.001863891189586</c:v>
                </c:pt>
                <c:pt idx="7">
                  <c:v>12.016452377625214</c:v>
                </c:pt>
                <c:pt idx="8">
                  <c:v>16.197315763899311</c:v>
                </c:pt>
                <c:pt idx="9">
                  <c:v>87.541632564676789</c:v>
                </c:pt>
                <c:pt idx="10">
                  <c:v>14.016215829242526</c:v>
                </c:pt>
                <c:pt idx="11">
                  <c:v>11.090023973984557</c:v>
                </c:pt>
                <c:pt idx="12">
                  <c:v>13.029648691849999</c:v>
                </c:pt>
                <c:pt idx="13">
                  <c:v>15.619915115455612</c:v>
                </c:pt>
                <c:pt idx="14">
                  <c:v>87.541632564676789</c:v>
                </c:pt>
                <c:pt idx="15">
                  <c:v>14.329746808656594</c:v>
                </c:pt>
                <c:pt idx="16">
                  <c:v>13.65518064355193</c:v>
                </c:pt>
                <c:pt idx="17">
                  <c:v>18.251694511859924</c:v>
                </c:pt>
                <c:pt idx="18">
                  <c:v>29.073185766964116</c:v>
                </c:pt>
                <c:pt idx="20">
                  <c:v>17.146001065082615</c:v>
                </c:pt>
                <c:pt idx="21">
                  <c:v>12.89743759026149</c:v>
                </c:pt>
                <c:pt idx="22">
                  <c:v>13.293839394536562</c:v>
                </c:pt>
                <c:pt idx="23">
                  <c:v>18.930260160395363</c:v>
                </c:pt>
                <c:pt idx="24">
                  <c:v>87.541632564676789</c:v>
                </c:pt>
                <c:pt idx="25">
                  <c:v>17.229851681387046</c:v>
                </c:pt>
                <c:pt idx="26">
                  <c:v>11.212922123800055</c:v>
                </c:pt>
                <c:pt idx="27">
                  <c:v>11.952291952898705</c:v>
                </c:pt>
                <c:pt idx="28">
                  <c:v>14.612489101605235</c:v>
                </c:pt>
                <c:pt idx="29">
                  <c:v>87.541632564676789</c:v>
                </c:pt>
                <c:pt idx="30">
                  <c:v>18.108674666377084</c:v>
                </c:pt>
                <c:pt idx="31">
                  <c:v>13.047700176467856</c:v>
                </c:pt>
                <c:pt idx="32">
                  <c:v>17.95269554641574</c:v>
                </c:pt>
                <c:pt idx="33">
                  <c:v>24.576386249126109</c:v>
                </c:pt>
              </c:numCache>
            </c:numRef>
          </c:val>
          <c:extLst>
            <c:ext xmlns:c16="http://schemas.microsoft.com/office/drawing/2014/chart" uri="{C3380CC4-5D6E-409C-BE32-E72D297353CC}">
              <c16:uniqueId val="{00000003-3834-4395-9207-2E24B72885CA}"/>
            </c:ext>
          </c:extLst>
        </c:ser>
        <c:ser>
          <c:idx val="4"/>
          <c:order val="4"/>
          <c:tx>
            <c:strRef>
              <c:f>Dati!$H$419</c:f>
              <c:strCache>
                <c:ptCount val="1"/>
                <c:pt idx="0">
                  <c:v>Grūti 
pateikt</c:v>
                </c:pt>
              </c:strCache>
            </c:strRef>
          </c:tx>
          <c:spPr>
            <a:solidFill>
              <a:sysClr val="window" lastClr="FFFFFF">
                <a:lumMod val="75000"/>
              </a:sysClr>
            </a:solidFill>
          </c:spPr>
          <c:invertIfNegative val="0"/>
          <c:dLbls>
            <c:dLbl>
              <c:idx val="1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834-4395-9207-2E24B72885CA}"/>
                </c:ext>
              </c:extLst>
            </c:dLbl>
            <c:dLbl>
              <c:idx val="18"/>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834-4395-9207-2E24B72885CA}"/>
                </c:ext>
              </c:extLst>
            </c:dLbl>
            <c:dLbl>
              <c:idx val="28"/>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834-4395-9207-2E24B72885CA}"/>
                </c:ext>
              </c:extLst>
            </c:dLbl>
            <c:dLbl>
              <c:idx val="3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834-4395-9207-2E24B72885CA}"/>
                </c:ext>
              </c:extLst>
            </c:dLbl>
            <c:spPr>
              <a:noFill/>
              <a:ln>
                <a:noFill/>
              </a:ln>
              <a:effectLst/>
            </c:spPr>
            <c:txPr>
              <a:bodyPr wrap="square" lIns="38100" tIns="19050" rIns="38100" bIns="19050" anchor="ctr">
                <a:spAutoFit/>
              </a:bodyPr>
              <a:lstStyle/>
              <a:p>
                <a:pPr>
                  <a:defRPr sz="10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Dati!$C$420:$C$453</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Dati!$H$420:$H$453</c:f>
              <c:numCache>
                <c:formatCode>0</c:formatCode>
                <c:ptCount val="34"/>
                <c:pt idx="0">
                  <c:v>2.2527641294723839</c:v>
                </c:pt>
                <c:pt idx="1">
                  <c:v>1.5346954419879562</c:v>
                </c:pt>
                <c:pt idx="5">
                  <c:v>1.0537080280258853</c:v>
                </c:pt>
                <c:pt idx="6">
                  <c:v>1.6568540770371911</c:v>
                </c:pt>
                <c:pt idx="7">
                  <c:v>2.9459364804987116</c:v>
                </c:pt>
                <c:pt idx="8">
                  <c:v>2.8241777842380986</c:v>
                </c:pt>
                <c:pt idx="10">
                  <c:v>1.4528653378895064</c:v>
                </c:pt>
                <c:pt idx="11">
                  <c:v>0.99545012594562765</c:v>
                </c:pt>
                <c:pt idx="12">
                  <c:v>2.0591040666249203</c:v>
                </c:pt>
                <c:pt idx="13">
                  <c:v>2.8241777842380986</c:v>
                </c:pt>
                <c:pt idx="15">
                  <c:v>1.7368010362744646</c:v>
                </c:pt>
                <c:pt idx="16">
                  <c:v>2.4429565345811612</c:v>
                </c:pt>
                <c:pt idx="17">
                  <c:v>4.6127708382440318</c:v>
                </c:pt>
                <c:pt idx="18">
                  <c:v>5.2428913227336489</c:v>
                </c:pt>
                <c:pt idx="20">
                  <c:v>1.1605464807802097</c:v>
                </c:pt>
                <c:pt idx="21">
                  <c:v>2.0846070926865647</c:v>
                </c:pt>
                <c:pt idx="22">
                  <c:v>2.9587130991471886</c:v>
                </c:pt>
                <c:pt idx="23">
                  <c:v>2.8644966777727472</c:v>
                </c:pt>
                <c:pt idx="25">
                  <c:v>2.3263055414783458</c:v>
                </c:pt>
                <c:pt idx="26">
                  <c:v>2.5936417264511937</c:v>
                </c:pt>
                <c:pt idx="27">
                  <c:v>3.4581449976253684</c:v>
                </c:pt>
                <c:pt idx="28">
                  <c:v>4.1948480824564252</c:v>
                </c:pt>
                <c:pt idx="30">
                  <c:v>2.6538220307968312</c:v>
                </c:pt>
                <c:pt idx="31">
                  <c:v>1.605677275496425</c:v>
                </c:pt>
                <c:pt idx="32">
                  <c:v>3.4863327659361376</c:v>
                </c:pt>
                <c:pt idx="33">
                  <c:v>4</c:v>
                </c:pt>
              </c:numCache>
            </c:numRef>
          </c:val>
          <c:extLst>
            <c:ext xmlns:c16="http://schemas.microsoft.com/office/drawing/2014/chart" uri="{C3380CC4-5D6E-409C-BE32-E72D297353CC}">
              <c16:uniqueId val="{00000008-3834-4395-9207-2E24B72885CA}"/>
            </c:ext>
          </c:extLst>
        </c:ser>
        <c:dLbls>
          <c:dLblPos val="ctr"/>
          <c:showLegendKey val="0"/>
          <c:showVal val="1"/>
          <c:showCatName val="0"/>
          <c:showSerName val="0"/>
          <c:showPercent val="0"/>
          <c:showBubbleSize val="0"/>
        </c:dLbls>
        <c:gapWidth val="20"/>
        <c:overlap val="100"/>
        <c:axId val="508720560"/>
        <c:axId val="508715856"/>
      </c:barChart>
      <c:catAx>
        <c:axId val="508720560"/>
        <c:scaling>
          <c:orientation val="maxMin"/>
        </c:scaling>
        <c:delete val="0"/>
        <c:axPos val="l"/>
        <c:numFmt formatCode="General" sourceLinked="1"/>
        <c:majorTickMark val="in"/>
        <c:minorTickMark val="none"/>
        <c:tickLblPos val="none"/>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508715856"/>
        <c:crossesAt val="41.3"/>
        <c:auto val="1"/>
        <c:lblAlgn val="ctr"/>
        <c:lblOffset val="100"/>
        <c:tickLblSkip val="1"/>
        <c:tickMarkSkip val="1"/>
        <c:noMultiLvlLbl val="0"/>
      </c:catAx>
      <c:valAx>
        <c:axId val="508715856"/>
        <c:scaling>
          <c:orientation val="minMax"/>
          <c:max val="165"/>
          <c:min val="0"/>
        </c:scaling>
        <c:delete val="1"/>
        <c:axPos val="t"/>
        <c:numFmt formatCode="0" sourceLinked="1"/>
        <c:majorTickMark val="out"/>
        <c:minorTickMark val="none"/>
        <c:tickLblPos val="nextTo"/>
        <c:crossAx val="508720560"/>
        <c:crosses val="autoZero"/>
        <c:crossBetween val="between"/>
        <c:majorUnit val="25"/>
      </c:valAx>
      <c:spPr>
        <a:noFill/>
        <a:ln w="3175">
          <a:noFill/>
          <a:prstDash val="solid"/>
        </a:ln>
      </c:spPr>
    </c:plotArea>
    <c:legend>
      <c:legendPos val="t"/>
      <c:legendEntry>
        <c:idx val="0"/>
        <c:delete val="1"/>
      </c:legendEntry>
      <c:legendEntry>
        <c:idx val="3"/>
        <c:delete val="1"/>
      </c:legendEntry>
      <c:layout>
        <c:manualLayout>
          <c:xMode val="edge"/>
          <c:yMode val="edge"/>
          <c:x val="0.43936047837244008"/>
          <c:y val="8.1097562922449653E-4"/>
          <c:w val="0.55728669464226555"/>
          <c:h val="6.5504840311235837E-2"/>
        </c:manualLayout>
      </c:layout>
      <c:overlay val="0"/>
      <c:txPr>
        <a:bodyPr/>
        <a:lstStyle/>
        <a:p>
          <a:pPr>
            <a:defRPr sz="1000" b="1"/>
          </a:pPr>
          <a:endParaRPr lang="lv-LV"/>
        </a:p>
      </c:txPr>
    </c:legend>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2242153209524058"/>
          <c:y val="7.0658011136325374E-2"/>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45413201187833618"/>
          <c:y val="8.2382919132570606E-2"/>
          <c:w val="0.54586798812166371"/>
          <c:h val="0.89513572293567389"/>
        </c:manualLayout>
      </c:layout>
      <c:barChart>
        <c:barDir val="bar"/>
        <c:grouping val="stacked"/>
        <c:varyColors val="0"/>
        <c:ser>
          <c:idx val="0"/>
          <c:order val="0"/>
          <c:tx>
            <c:strRef>
              <c:f>Dati!$D$343</c:f>
              <c:strCache>
                <c:ptCount val="1"/>
                <c:pt idx="0">
                  <c:v>.</c:v>
                </c:pt>
              </c:strCache>
            </c:strRef>
          </c:tx>
          <c:spPr>
            <a:noFill/>
          </c:spPr>
          <c:invertIfNegative val="0"/>
          <c:cat>
            <c:strRef>
              <c:f>Dati!$C$344:$C$377</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Dati!$D$344:$D$377</c:f>
              <c:numCache>
                <c:formatCode>0</c:formatCode>
                <c:ptCount val="34"/>
                <c:pt idx="0">
                  <c:v>18.336780272103304</c:v>
                </c:pt>
                <c:pt idx="1">
                  <c:v>20.3649898862184</c:v>
                </c:pt>
                <c:pt idx="2">
                  <c:v>41.288661879553686</c:v>
                </c:pt>
                <c:pt idx="3">
                  <c:v>41.288661879553686</c:v>
                </c:pt>
                <c:pt idx="4">
                  <c:v>41.288661879553686</c:v>
                </c:pt>
                <c:pt idx="5">
                  <c:v>16.428868735205796</c:v>
                </c:pt>
                <c:pt idx="6">
                  <c:v>19.485284630077995</c:v>
                </c:pt>
                <c:pt idx="7">
                  <c:v>19.759778547104055</c:v>
                </c:pt>
                <c:pt idx="8">
                  <c:v>15.457156464569188</c:v>
                </c:pt>
                <c:pt idx="9">
                  <c:v>41.288661879553686</c:v>
                </c:pt>
                <c:pt idx="10">
                  <c:v>16.266943952877295</c:v>
                </c:pt>
                <c:pt idx="11">
                  <c:v>18.73572059619147</c:v>
                </c:pt>
                <c:pt idx="12">
                  <c:v>17.85974981900543</c:v>
                </c:pt>
                <c:pt idx="13">
                  <c:v>15.264621968967376</c:v>
                </c:pt>
                <c:pt idx="14">
                  <c:v>41.288661879553686</c:v>
                </c:pt>
                <c:pt idx="15">
                  <c:v>16.237348671848181</c:v>
                </c:pt>
                <c:pt idx="16">
                  <c:v>17.618070335259592</c:v>
                </c:pt>
                <c:pt idx="17">
                  <c:v>15.191370770614583</c:v>
                </c:pt>
                <c:pt idx="18">
                  <c:v>5</c:v>
                </c:pt>
                <c:pt idx="19">
                  <c:v>41.288661879553686</c:v>
                </c:pt>
                <c:pt idx="20">
                  <c:v>12.844839859927873</c:v>
                </c:pt>
                <c:pt idx="21">
                  <c:v>18.017463946655457</c:v>
                </c:pt>
                <c:pt idx="22">
                  <c:v>18.495168148841188</c:v>
                </c:pt>
                <c:pt idx="23">
                  <c:v>12.764530961607832</c:v>
                </c:pt>
                <c:pt idx="24">
                  <c:v>41.288661879553686</c:v>
                </c:pt>
                <c:pt idx="25">
                  <c:v>13.926748304321595</c:v>
                </c:pt>
                <c:pt idx="26">
                  <c:v>20.211014046881505</c:v>
                </c:pt>
                <c:pt idx="27">
                  <c:v>20.336147488957227</c:v>
                </c:pt>
                <c:pt idx="28">
                  <c:v>18.412653425081555</c:v>
                </c:pt>
                <c:pt idx="29">
                  <c:v>41.288661879553686</c:v>
                </c:pt>
                <c:pt idx="30">
                  <c:v>13.375441808650042</c:v>
                </c:pt>
                <c:pt idx="31">
                  <c:v>17.388271543258966</c:v>
                </c:pt>
                <c:pt idx="32">
                  <c:v>14.363931663750932</c:v>
                </c:pt>
                <c:pt idx="33">
                  <c:v>7.8274862766135485</c:v>
                </c:pt>
              </c:numCache>
            </c:numRef>
          </c:val>
          <c:extLst>
            <c:ext xmlns:c16="http://schemas.microsoft.com/office/drawing/2014/chart" uri="{C3380CC4-5D6E-409C-BE32-E72D297353CC}">
              <c16:uniqueId val="{00000000-B8F5-4273-B146-B8166034D198}"/>
            </c:ext>
          </c:extLst>
        </c:ser>
        <c:ser>
          <c:idx val="1"/>
          <c:order val="1"/>
          <c:tx>
            <c:strRef>
              <c:f>Dati!$E$343</c:f>
              <c:strCache>
                <c:ptCount val="1"/>
                <c:pt idx="0">
                  <c:v>Nemaz 
nesatrauc</c:v>
                </c:pt>
              </c:strCache>
            </c:strRef>
          </c:tx>
          <c:spPr>
            <a:solidFill>
              <a:srgbClr val="996633"/>
            </a:solidFill>
          </c:spPr>
          <c:invertIfNegative val="0"/>
          <c:dLbls>
            <c:dLbl>
              <c:idx val="5"/>
              <c:spPr>
                <a:noFill/>
                <a:ln>
                  <a:noFill/>
                </a:ln>
                <a:effectLst/>
              </c:spPr>
              <c:txPr>
                <a:bodyPr wrap="square" lIns="38100" tIns="19050" rIns="38100" bIns="19050" anchor="ctr">
                  <a:spAutoFit/>
                </a:bodyPr>
                <a:lstStyle/>
                <a:p>
                  <a:pPr>
                    <a:defRPr sz="10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8F5-4273-B146-B8166034D198}"/>
                </c:ext>
              </c:extLst>
            </c:dLbl>
            <c:dLbl>
              <c:idx val="10"/>
              <c:spPr>
                <a:noFill/>
                <a:ln>
                  <a:noFill/>
                </a:ln>
                <a:effectLst/>
              </c:spPr>
              <c:txPr>
                <a:bodyPr wrap="square" lIns="38100" tIns="19050" rIns="38100" bIns="19050" anchor="ctr">
                  <a:spAutoFit/>
                </a:bodyPr>
                <a:lstStyle/>
                <a:p>
                  <a:pPr>
                    <a:defRPr sz="10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8F5-4273-B146-B8166034D198}"/>
                </c:ext>
              </c:extLst>
            </c:dLbl>
            <c:dLbl>
              <c:idx val="11"/>
              <c:spPr>
                <a:noFill/>
                <a:ln>
                  <a:noFill/>
                </a:ln>
                <a:effectLst/>
              </c:spPr>
              <c:txPr>
                <a:bodyPr wrap="square" lIns="38100" tIns="19050" rIns="38100" bIns="19050" anchor="ctr">
                  <a:spAutoFit/>
                </a:bodyPr>
                <a:lstStyle/>
                <a:p>
                  <a:pPr>
                    <a:defRPr sz="10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8F5-4273-B146-B8166034D198}"/>
                </c:ext>
              </c:extLst>
            </c:dLbl>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Dati!$C$344:$C$377</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Dati!$E$344:$E$377</c:f>
              <c:numCache>
                <c:formatCode>0</c:formatCode>
                <c:ptCount val="34"/>
                <c:pt idx="0">
                  <c:v>6.2512975784307603</c:v>
                </c:pt>
                <c:pt idx="1">
                  <c:v>6.1777324064909811</c:v>
                </c:pt>
                <c:pt idx="5">
                  <c:v>3.4477990386865667</c:v>
                </c:pt>
                <c:pt idx="6">
                  <c:v>4.7632078888642821</c:v>
                </c:pt>
                <c:pt idx="7">
                  <c:v>4.4888065464650211</c:v>
                </c:pt>
                <c:pt idx="8">
                  <c:v>5.2956653296818823</c:v>
                </c:pt>
                <c:pt idx="10">
                  <c:v>3.265640531039971</c:v>
                </c:pt>
                <c:pt idx="11">
                  <c:v>3.1309088955432678</c:v>
                </c:pt>
                <c:pt idx="12">
                  <c:v>3.6590624115488519</c:v>
                </c:pt>
                <c:pt idx="13">
                  <c:v>5.1001095796736413</c:v>
                </c:pt>
                <c:pt idx="15">
                  <c:v>4.876403336949112</c:v>
                </c:pt>
                <c:pt idx="16">
                  <c:v>5.4994002202282237</c:v>
                </c:pt>
                <c:pt idx="17">
                  <c:v>5.806395142352792</c:v>
                </c:pt>
                <c:pt idx="18">
                  <c:v>7.9877400970667409</c:v>
                </c:pt>
                <c:pt idx="20">
                  <c:v>4.2786001935965992</c:v>
                </c:pt>
                <c:pt idx="21">
                  <c:v>4.9381667695775446</c:v>
                </c:pt>
                <c:pt idx="22">
                  <c:v>5.3084849130850902</c:v>
                </c:pt>
                <c:pt idx="23">
                  <c:v>6.0986480234430838</c:v>
                </c:pt>
                <c:pt idx="25">
                  <c:v>4.1144301969258334</c:v>
                </c:pt>
                <c:pt idx="26">
                  <c:v>4.9838873012628442</c:v>
                </c:pt>
                <c:pt idx="27">
                  <c:v>4.9235756706520597</c:v>
                </c:pt>
                <c:pt idx="28">
                  <c:v>6.2172513674333016</c:v>
                </c:pt>
                <c:pt idx="30">
                  <c:v>6.9343456019029404</c:v>
                </c:pt>
                <c:pt idx="31">
                  <c:v>6.4766297542130218</c:v>
                </c:pt>
                <c:pt idx="32">
                  <c:v>7.1457082857207723</c:v>
                </c:pt>
                <c:pt idx="33">
                  <c:v>10.394612389618784</c:v>
                </c:pt>
              </c:numCache>
            </c:numRef>
          </c:val>
          <c:extLst>
            <c:ext xmlns:c16="http://schemas.microsoft.com/office/drawing/2014/chart" uri="{C3380CC4-5D6E-409C-BE32-E72D297353CC}">
              <c16:uniqueId val="{00000004-B8F5-4273-B146-B8166034D198}"/>
            </c:ext>
          </c:extLst>
        </c:ser>
        <c:ser>
          <c:idx val="2"/>
          <c:order val="2"/>
          <c:tx>
            <c:strRef>
              <c:f>Dati!$F$343</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1000" b="1"/>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Dati!$C$344:$C$377</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Dati!$F$344:$F$377</c:f>
              <c:numCache>
                <c:formatCode>0</c:formatCode>
                <c:ptCount val="34"/>
                <c:pt idx="0">
                  <c:v>16.700584029019623</c:v>
                </c:pt>
                <c:pt idx="1">
                  <c:v>14.745939586844306</c:v>
                </c:pt>
                <c:pt idx="5">
                  <c:v>21.411994105661325</c:v>
                </c:pt>
                <c:pt idx="6">
                  <c:v>17.040169360611408</c:v>
                </c:pt>
                <c:pt idx="7">
                  <c:v>17.04007678598461</c:v>
                </c:pt>
                <c:pt idx="8">
                  <c:v>20.535840085302617</c:v>
                </c:pt>
                <c:pt idx="10">
                  <c:v>21.756077395636421</c:v>
                </c:pt>
                <c:pt idx="11">
                  <c:v>19.422032387818948</c:v>
                </c:pt>
                <c:pt idx="12">
                  <c:v>19.769849648999404</c:v>
                </c:pt>
                <c:pt idx="13">
                  <c:v>20.923930330912668</c:v>
                </c:pt>
                <c:pt idx="15">
                  <c:v>20.174909870756395</c:v>
                </c:pt>
                <c:pt idx="16">
                  <c:v>18.17119132406587</c:v>
                </c:pt>
                <c:pt idx="17">
                  <c:v>20.290895966586312</c:v>
                </c:pt>
                <c:pt idx="18">
                  <c:v>28.300921782486949</c:v>
                </c:pt>
                <c:pt idx="20">
                  <c:v>24.165221826029214</c:v>
                </c:pt>
                <c:pt idx="21">
                  <c:v>18.333031163320683</c:v>
                </c:pt>
                <c:pt idx="22">
                  <c:v>17.48500881762741</c:v>
                </c:pt>
                <c:pt idx="23">
                  <c:v>22.425482894502771</c:v>
                </c:pt>
                <c:pt idx="25">
                  <c:v>23.247483378306256</c:v>
                </c:pt>
                <c:pt idx="26">
                  <c:v>16.093760531409337</c:v>
                </c:pt>
                <c:pt idx="27">
                  <c:v>16.028938719944399</c:v>
                </c:pt>
                <c:pt idx="28">
                  <c:v>16.658757087038829</c:v>
                </c:pt>
                <c:pt idx="30">
                  <c:v>20.978874469000704</c:v>
                </c:pt>
                <c:pt idx="31">
                  <c:v>17.423760582081698</c:v>
                </c:pt>
                <c:pt idx="32">
                  <c:v>19.779021930081981</c:v>
                </c:pt>
                <c:pt idx="33">
                  <c:v>23.066563213321356</c:v>
                </c:pt>
              </c:numCache>
            </c:numRef>
          </c:val>
          <c:extLst>
            <c:ext xmlns:c16="http://schemas.microsoft.com/office/drawing/2014/chart" uri="{C3380CC4-5D6E-409C-BE32-E72D297353CC}">
              <c16:uniqueId val="{00000005-B8F5-4273-B146-B8166034D198}"/>
            </c:ext>
          </c:extLst>
        </c:ser>
        <c:ser>
          <c:idx val="3"/>
          <c:order val="3"/>
          <c:tx>
            <c:strRef>
              <c:f>Dati!$G$343</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Dati!$C$344:$C$377</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Dati!$G$344:$G$377</c:f>
              <c:numCache>
                <c:formatCode>0</c:formatCode>
                <c:ptCount val="34"/>
                <c:pt idx="0">
                  <c:v>42.011510005932472</c:v>
                </c:pt>
                <c:pt idx="1">
                  <c:v>46.353373730363138</c:v>
                </c:pt>
                <c:pt idx="5">
                  <c:v>47.751187208898784</c:v>
                </c:pt>
                <c:pt idx="6">
                  <c:v>47.841335896074156</c:v>
                </c:pt>
                <c:pt idx="7">
                  <c:v>46.32590124499972</c:v>
                </c:pt>
                <c:pt idx="8">
                  <c:v>47.274980141236995</c:v>
                </c:pt>
                <c:pt idx="10">
                  <c:v>50.555958762242902</c:v>
                </c:pt>
                <c:pt idx="11">
                  <c:v>48.667409211661628</c:v>
                </c:pt>
                <c:pt idx="12">
                  <c:v>48.015177481981475</c:v>
                </c:pt>
                <c:pt idx="13">
                  <c:v>49.414732800931176</c:v>
                </c:pt>
                <c:pt idx="15">
                  <c:v>42.303323940424121</c:v>
                </c:pt>
                <c:pt idx="16">
                  <c:v>41.565236787325929</c:v>
                </c:pt>
                <c:pt idx="17">
                  <c:v>42.554820904489389</c:v>
                </c:pt>
                <c:pt idx="18">
                  <c:v>42.358119643344516</c:v>
                </c:pt>
                <c:pt idx="20">
                  <c:v>45.102259840659897</c:v>
                </c:pt>
                <c:pt idx="21">
                  <c:v>47.893460682958903</c:v>
                </c:pt>
                <c:pt idx="22">
                  <c:v>48.078202501895838</c:v>
                </c:pt>
                <c:pt idx="23">
                  <c:v>47.862730574709403</c:v>
                </c:pt>
                <c:pt idx="25">
                  <c:v>46.833750550579332</c:v>
                </c:pt>
                <c:pt idx="26">
                  <c:v>52.289842928165484</c:v>
                </c:pt>
                <c:pt idx="27">
                  <c:v>48.784635109900009</c:v>
                </c:pt>
                <c:pt idx="28">
                  <c:v>51.858486663489309</c:v>
                </c:pt>
                <c:pt idx="30">
                  <c:v>43.713642773266002</c:v>
                </c:pt>
                <c:pt idx="31">
                  <c:v>45.466391789962643</c:v>
                </c:pt>
                <c:pt idx="32">
                  <c:v>44.035547744578054</c:v>
                </c:pt>
                <c:pt idx="33">
                  <c:v>44.602928980166723</c:v>
                </c:pt>
              </c:numCache>
            </c:numRef>
          </c:val>
          <c:extLst>
            <c:ext xmlns:c16="http://schemas.microsoft.com/office/drawing/2014/chart" uri="{C3380CC4-5D6E-409C-BE32-E72D297353CC}">
              <c16:uniqueId val="{00000006-B8F5-4273-B146-B8166034D198}"/>
            </c:ext>
          </c:extLst>
        </c:ser>
        <c:ser>
          <c:idx val="4"/>
          <c:order val="4"/>
          <c:tx>
            <c:strRef>
              <c:f>Dati!$H$343</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10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Dati!$C$344:$C$377</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Dati!$H$344:$H$377</c:f>
              <c:numCache>
                <c:formatCode>0</c:formatCode>
                <c:ptCount val="34"/>
                <c:pt idx="0">
                  <c:v>32.783844257145013</c:v>
                </c:pt>
                <c:pt idx="1">
                  <c:v>31.188258834313675</c:v>
                </c:pt>
                <c:pt idx="5">
                  <c:v>26.335311618727733</c:v>
                </c:pt>
                <c:pt idx="6">
                  <c:v>28.698432777413021</c:v>
                </c:pt>
                <c:pt idx="7">
                  <c:v>29.199278942051894</c:v>
                </c:pt>
                <c:pt idx="8">
                  <c:v>24.069336659540422</c:v>
                </c:pt>
                <c:pt idx="10">
                  <c:v>22.969457973191517</c:v>
                </c:pt>
                <c:pt idx="11">
                  <c:v>27.7841993790306</c:v>
                </c:pt>
                <c:pt idx="12">
                  <c:v>26.496806390845343</c:v>
                </c:pt>
                <c:pt idx="13">
                  <c:v>22.506984648290011</c:v>
                </c:pt>
                <c:pt idx="15">
                  <c:v>30.908561815596141</c:v>
                </c:pt>
                <c:pt idx="16">
                  <c:v>32.321215133798901</c:v>
                </c:pt>
                <c:pt idx="17">
                  <c:v>26.735117148327436</c:v>
                </c:pt>
                <c:pt idx="18">
                  <c:v>16.110327154368182</c:v>
                </c:pt>
                <c:pt idx="20">
                  <c:v>25.293371658934351</c:v>
                </c:pt>
                <c:pt idx="21">
                  <c:v>26.750734291456368</c:v>
                </c:pt>
                <c:pt idx="22">
                  <c:v>26.169590668244471</c:v>
                </c:pt>
                <c:pt idx="23">
                  <c:v>20.74864182957203</c:v>
                </c:pt>
                <c:pt idx="25">
                  <c:v>23.478030332710532</c:v>
                </c:pt>
                <c:pt idx="26">
                  <c:v>24.038867512711192</c:v>
                </c:pt>
                <c:pt idx="27">
                  <c:v>26.804705501878122</c:v>
                </c:pt>
                <c:pt idx="28">
                  <c:v>21.070656799582178</c:v>
                </c:pt>
                <c:pt idx="30">
                  <c:v>25.719315125033766</c:v>
                </c:pt>
                <c:pt idx="31">
                  <c:v>29.02754059824629</c:v>
                </c:pt>
                <c:pt idx="32">
                  <c:v>25.55338927368302</c:v>
                </c:pt>
                <c:pt idx="33">
                  <c:v>18.362317335384031</c:v>
                </c:pt>
              </c:numCache>
            </c:numRef>
          </c:val>
          <c:extLst>
            <c:ext xmlns:c16="http://schemas.microsoft.com/office/drawing/2014/chart" uri="{C3380CC4-5D6E-409C-BE32-E72D297353CC}">
              <c16:uniqueId val="{00000007-B8F5-4273-B146-B8166034D198}"/>
            </c:ext>
          </c:extLst>
        </c:ser>
        <c:ser>
          <c:idx val="5"/>
          <c:order val="5"/>
          <c:tx>
            <c:strRef>
              <c:f>Dati!$I$343</c:f>
              <c:strCache>
                <c:ptCount val="1"/>
                <c:pt idx="0">
                  <c:v>.</c:v>
                </c:pt>
              </c:strCache>
            </c:strRef>
          </c:tx>
          <c:spPr>
            <a:noFill/>
          </c:spPr>
          <c:invertIfNegative val="0"/>
          <c:cat>
            <c:strRef>
              <c:f>Dati!$C$344:$C$377</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Dati!$I$344:$I$377</c:f>
              <c:numCache>
                <c:formatCode>0</c:formatCode>
                <c:ptCount val="34"/>
                <c:pt idx="0">
                  <c:v>12.746278301599332</c:v>
                </c:pt>
                <c:pt idx="1">
                  <c:v>10</c:v>
                </c:pt>
                <c:pt idx="2">
                  <c:v>87.541632564676817</c:v>
                </c:pt>
                <c:pt idx="3">
                  <c:v>87.541632564676817</c:v>
                </c:pt>
                <c:pt idx="4">
                  <c:v>87.541632564676817</c:v>
                </c:pt>
                <c:pt idx="5">
                  <c:v>13.455133737050303</c:v>
                </c:pt>
                <c:pt idx="6">
                  <c:v>11.001863891189643</c:v>
                </c:pt>
                <c:pt idx="7">
                  <c:v>12.0164523776252</c:v>
                </c:pt>
                <c:pt idx="8">
                  <c:v>16.197315763899397</c:v>
                </c:pt>
                <c:pt idx="9">
                  <c:v>87.541632564676817</c:v>
                </c:pt>
                <c:pt idx="10">
                  <c:v>14.016215829242398</c:v>
                </c:pt>
                <c:pt idx="11">
                  <c:v>11.090023973984586</c:v>
                </c:pt>
                <c:pt idx="12">
                  <c:v>13.029648691849999</c:v>
                </c:pt>
                <c:pt idx="13">
                  <c:v>15.619915115455626</c:v>
                </c:pt>
                <c:pt idx="14">
                  <c:v>87.541632564676817</c:v>
                </c:pt>
                <c:pt idx="15">
                  <c:v>14.329746808656552</c:v>
                </c:pt>
                <c:pt idx="16">
                  <c:v>13.655180643551986</c:v>
                </c:pt>
                <c:pt idx="17">
                  <c:v>18.251694511859995</c:v>
                </c:pt>
                <c:pt idx="18">
                  <c:v>29.073185766964116</c:v>
                </c:pt>
                <c:pt idx="19">
                  <c:v>87.541632564676817</c:v>
                </c:pt>
                <c:pt idx="20">
                  <c:v>17.146001065082572</c:v>
                </c:pt>
                <c:pt idx="21">
                  <c:v>12.897437590261546</c:v>
                </c:pt>
                <c:pt idx="22">
                  <c:v>13.293839394536505</c:v>
                </c:pt>
                <c:pt idx="23">
                  <c:v>18.930260160395378</c:v>
                </c:pt>
                <c:pt idx="24">
                  <c:v>87.541632564676817</c:v>
                </c:pt>
                <c:pt idx="25">
                  <c:v>17.229851681386961</c:v>
                </c:pt>
                <c:pt idx="26">
                  <c:v>11.212922123800141</c:v>
                </c:pt>
                <c:pt idx="27">
                  <c:v>11.95229195289869</c:v>
                </c:pt>
                <c:pt idx="28">
                  <c:v>14.612489101605334</c:v>
                </c:pt>
                <c:pt idx="29">
                  <c:v>87.541632564676817</c:v>
                </c:pt>
                <c:pt idx="30">
                  <c:v>18.108674666377041</c:v>
                </c:pt>
                <c:pt idx="31">
                  <c:v>13.047700176467885</c:v>
                </c:pt>
                <c:pt idx="32">
                  <c:v>17.95269554641574</c:v>
                </c:pt>
                <c:pt idx="33">
                  <c:v>24.57638624912606</c:v>
                </c:pt>
              </c:numCache>
            </c:numRef>
          </c:val>
          <c:extLst>
            <c:ext xmlns:c16="http://schemas.microsoft.com/office/drawing/2014/chart" uri="{C3380CC4-5D6E-409C-BE32-E72D297353CC}">
              <c16:uniqueId val="{00000008-B8F5-4273-B146-B8166034D198}"/>
            </c:ext>
          </c:extLst>
        </c:ser>
        <c:ser>
          <c:idx val="6"/>
          <c:order val="6"/>
          <c:tx>
            <c:strRef>
              <c:f>Dati!$J$343</c:f>
              <c:strCache>
                <c:ptCount val="1"/>
                <c:pt idx="0">
                  <c:v>Grūti 
pateikt</c:v>
                </c:pt>
              </c:strCache>
            </c:strRef>
          </c:tx>
          <c:spPr>
            <a:solidFill>
              <a:sysClr val="window" lastClr="FFFFFF">
                <a:lumMod val="75000"/>
              </a:sysClr>
            </a:solidFill>
          </c:spPr>
          <c:invertIfNegative val="0"/>
          <c:dLbls>
            <c:dLbl>
              <c:idx val="1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8F5-4273-B146-B8166034D198}"/>
                </c:ext>
              </c:extLst>
            </c:dLbl>
            <c:dLbl>
              <c:idx val="18"/>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8F5-4273-B146-B8166034D198}"/>
                </c:ext>
              </c:extLst>
            </c:dLbl>
            <c:dLbl>
              <c:idx val="28"/>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8F5-4273-B146-B8166034D198}"/>
                </c:ext>
              </c:extLst>
            </c:dLbl>
            <c:dLbl>
              <c:idx val="3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B8F5-4273-B146-B8166034D198}"/>
                </c:ext>
              </c:extLst>
            </c:dLbl>
            <c:spPr>
              <a:noFill/>
              <a:ln>
                <a:noFill/>
              </a:ln>
              <a:effectLst/>
            </c:spPr>
            <c:txPr>
              <a:bodyPr wrap="square" lIns="38100" tIns="19050" rIns="38100" bIns="19050" anchor="ctr">
                <a:spAutoFit/>
              </a:bodyPr>
              <a:lstStyle/>
              <a:p>
                <a:pPr>
                  <a:defRPr sz="10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Dati!$C$344:$C$377</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Dati!$J$344:$J$377</c:f>
              <c:numCache>
                <c:formatCode>0</c:formatCode>
                <c:ptCount val="34"/>
                <c:pt idx="0">
                  <c:v>2.2527641294723826</c:v>
                </c:pt>
                <c:pt idx="1">
                  <c:v>1.5346954419879562</c:v>
                </c:pt>
                <c:pt idx="5">
                  <c:v>1.0537080280258846</c:v>
                </c:pt>
                <c:pt idx="6">
                  <c:v>1.6568540770371911</c:v>
                </c:pt>
                <c:pt idx="7">
                  <c:v>2.9459364804987116</c:v>
                </c:pt>
                <c:pt idx="8">
                  <c:v>2.8241777842380986</c:v>
                </c:pt>
                <c:pt idx="10">
                  <c:v>1.452865337889506</c:v>
                </c:pt>
                <c:pt idx="11">
                  <c:v>0.99545012594562765</c:v>
                </c:pt>
                <c:pt idx="12">
                  <c:v>2.0591040666249203</c:v>
                </c:pt>
                <c:pt idx="13">
                  <c:v>2.05424264019257</c:v>
                </c:pt>
                <c:pt idx="15">
                  <c:v>1.7368010362744635</c:v>
                </c:pt>
                <c:pt idx="16">
                  <c:v>2.4429565345811612</c:v>
                </c:pt>
                <c:pt idx="17">
                  <c:v>4.6127708382440318</c:v>
                </c:pt>
                <c:pt idx="18">
                  <c:v>5.2428913227336489</c:v>
                </c:pt>
                <c:pt idx="20">
                  <c:v>1.1605464807802091</c:v>
                </c:pt>
                <c:pt idx="21">
                  <c:v>2.0846070926865647</c:v>
                </c:pt>
                <c:pt idx="22">
                  <c:v>2.9587130991471886</c:v>
                </c:pt>
                <c:pt idx="23">
                  <c:v>2.8644966777727472</c:v>
                </c:pt>
                <c:pt idx="25">
                  <c:v>2.3263055414783445</c:v>
                </c:pt>
                <c:pt idx="26">
                  <c:v>2.5936417264511937</c:v>
                </c:pt>
                <c:pt idx="27">
                  <c:v>3.4581449976253684</c:v>
                </c:pt>
                <c:pt idx="28">
                  <c:v>4.1948480824564252</c:v>
                </c:pt>
                <c:pt idx="30">
                  <c:v>2.6538220307968294</c:v>
                </c:pt>
                <c:pt idx="31">
                  <c:v>1.605677275496425</c:v>
                </c:pt>
                <c:pt idx="32">
                  <c:v>3.4863327659361376</c:v>
                </c:pt>
                <c:pt idx="33">
                  <c:v>4</c:v>
                </c:pt>
              </c:numCache>
            </c:numRef>
          </c:val>
          <c:extLst>
            <c:ext xmlns:c16="http://schemas.microsoft.com/office/drawing/2014/chart" uri="{C3380CC4-5D6E-409C-BE32-E72D297353CC}">
              <c16:uniqueId val="{0000000D-B8F5-4273-B146-B8166034D198}"/>
            </c:ext>
          </c:extLst>
        </c:ser>
        <c:dLbls>
          <c:showLegendKey val="0"/>
          <c:showVal val="0"/>
          <c:showCatName val="0"/>
          <c:showSerName val="0"/>
          <c:showPercent val="0"/>
          <c:showBubbleSize val="0"/>
        </c:dLbls>
        <c:gapWidth val="20"/>
        <c:overlap val="100"/>
        <c:axId val="501330000"/>
        <c:axId val="501328432"/>
      </c:barChart>
      <c:catAx>
        <c:axId val="50133000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nchor="ctr" anchorCtr="1"/>
          <a:lstStyle/>
          <a:p>
            <a:pPr>
              <a:defRPr sz="1000" b="0" i="0" u="none" strike="noStrike" baseline="0">
                <a:solidFill>
                  <a:srgbClr val="000000"/>
                </a:solidFill>
                <a:latin typeface="Arial"/>
                <a:ea typeface="Arial"/>
                <a:cs typeface="Arial"/>
              </a:defRPr>
            </a:pPr>
            <a:endParaRPr lang="lv-LV"/>
          </a:p>
        </c:txPr>
        <c:crossAx val="501328432"/>
        <c:crossesAt val="41.3"/>
        <c:auto val="1"/>
        <c:lblAlgn val="ctr"/>
        <c:lblOffset val="100"/>
        <c:tickLblSkip val="1"/>
        <c:tickMarkSkip val="1"/>
        <c:noMultiLvlLbl val="0"/>
      </c:catAx>
      <c:valAx>
        <c:axId val="501328432"/>
        <c:scaling>
          <c:orientation val="minMax"/>
          <c:max val="165"/>
          <c:min val="0"/>
        </c:scaling>
        <c:delete val="1"/>
        <c:axPos val="t"/>
        <c:numFmt formatCode="0" sourceLinked="1"/>
        <c:majorTickMark val="out"/>
        <c:minorTickMark val="none"/>
        <c:tickLblPos val="nextTo"/>
        <c:crossAx val="501330000"/>
        <c:crosses val="autoZero"/>
        <c:crossBetween val="between"/>
        <c:majorUnit val="25"/>
      </c:valAx>
      <c:spPr>
        <a:noFill/>
        <a:ln w="3175">
          <a:noFill/>
          <a:prstDash val="solid"/>
        </a:ln>
      </c:spPr>
    </c:plotArea>
    <c:legend>
      <c:legendPos val="t"/>
      <c:legendEntry>
        <c:idx val="0"/>
        <c:delete val="1"/>
      </c:legendEntry>
      <c:legendEntry>
        <c:idx val="5"/>
        <c:delete val="1"/>
      </c:legendEntry>
      <c:layout>
        <c:manualLayout>
          <c:xMode val="edge"/>
          <c:yMode val="edge"/>
          <c:x val="0.26948826659403996"/>
          <c:y val="8.0573598705232802E-4"/>
          <c:w val="0.73051173340595998"/>
          <c:h val="6.9668397901923806E-2"/>
        </c:manualLayout>
      </c:layout>
      <c:overlay val="0"/>
      <c:txPr>
        <a:bodyPr/>
        <a:lstStyle/>
        <a:p>
          <a:pPr>
            <a:defRPr sz="1000" b="1"/>
          </a:pPr>
          <a:endParaRPr lang="lv-LV"/>
        </a:p>
      </c:txPr>
    </c:legend>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6668350182761364"/>
          <c:y val="5.337616722891414E-2"/>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45022512673942983"/>
          <c:y val="8.2048855713728677E-2"/>
          <c:w val="0.54977487326057017"/>
          <c:h val="0.8984863245588024"/>
        </c:manualLayout>
      </c:layout>
      <c:barChart>
        <c:barDir val="bar"/>
        <c:grouping val="stacked"/>
        <c:varyColors val="0"/>
        <c:ser>
          <c:idx val="3"/>
          <c:order val="0"/>
          <c:tx>
            <c:strRef>
              <c:f>Dati!$D$457</c:f>
              <c:strCache>
                <c:ptCount val="1"/>
                <c:pt idx="0">
                  <c:v>.</c:v>
                </c:pt>
              </c:strCache>
            </c:strRef>
          </c:tx>
          <c:spPr>
            <a:noFill/>
          </c:spPr>
          <c:invertIfNegative val="0"/>
          <c:dLbls>
            <c:delete val="1"/>
          </c:dLbls>
          <c:cat>
            <c:strRef>
              <c:f>Dati!$C$458:$C$491</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Dati!$D$458:$D$491</c:f>
              <c:numCache>
                <c:formatCode>0</c:formatCode>
                <c:ptCount val="34"/>
                <c:pt idx="0">
                  <c:v>31.255284468842657</c:v>
                </c:pt>
                <c:pt idx="1">
                  <c:v>31.683356711768948</c:v>
                </c:pt>
                <c:pt idx="2">
                  <c:v>36.883411703976179</c:v>
                </c:pt>
                <c:pt idx="3">
                  <c:v>27.298593341349545</c:v>
                </c:pt>
                <c:pt idx="4">
                  <c:v>60.286198369906685</c:v>
                </c:pt>
                <c:pt idx="5">
                  <c:v>31.348308937175553</c:v>
                </c:pt>
                <c:pt idx="6">
                  <c:v>34.63642516426259</c:v>
                </c:pt>
                <c:pt idx="7">
                  <c:v>60.286198369906685</c:v>
                </c:pt>
                <c:pt idx="8">
                  <c:v>60.286198369906685</c:v>
                </c:pt>
                <c:pt idx="9">
                  <c:v>60.286198369906685</c:v>
                </c:pt>
                <c:pt idx="10">
                  <c:v>30.446419232856869</c:v>
                </c:pt>
                <c:pt idx="11">
                  <c:v>29.247239957839696</c:v>
                </c:pt>
                <c:pt idx="12">
                  <c:v>32.198039047204688</c:v>
                </c:pt>
                <c:pt idx="13">
                  <c:v>27.519399100644385</c:v>
                </c:pt>
                <c:pt idx="14">
                  <c:v>60.286198369906685</c:v>
                </c:pt>
                <c:pt idx="15">
                  <c:v>26.912386858721248</c:v>
                </c:pt>
                <c:pt idx="16">
                  <c:v>31.974913049206844</c:v>
                </c:pt>
                <c:pt idx="17">
                  <c:v>36.582699249434398</c:v>
                </c:pt>
                <c:pt idx="18">
                  <c:v>30.114810121186341</c:v>
                </c:pt>
                <c:pt idx="19">
                  <c:v>60.286198369906685</c:v>
                </c:pt>
                <c:pt idx="20">
                  <c:v>17.500192049271547</c:v>
                </c:pt>
                <c:pt idx="21">
                  <c:v>19.003298130174436</c:v>
                </c:pt>
                <c:pt idx="22">
                  <c:v>24.770611904811233</c:v>
                </c:pt>
                <c:pt idx="23">
                  <c:v>12.138608088837039</c:v>
                </c:pt>
                <c:pt idx="24">
                  <c:v>60.286198369906685</c:v>
                </c:pt>
                <c:pt idx="25">
                  <c:v>7.5807160853718614</c:v>
                </c:pt>
                <c:pt idx="26">
                  <c:v>7.4838458656921176</c:v>
                </c:pt>
                <c:pt idx="27">
                  <c:v>9.4130752348161906</c:v>
                </c:pt>
                <c:pt idx="28">
                  <c:v>12.559865042146782</c:v>
                </c:pt>
                <c:pt idx="29">
                  <c:v>60.286198369906685</c:v>
                </c:pt>
                <c:pt idx="30">
                  <c:v>5</c:v>
                </c:pt>
                <c:pt idx="31">
                  <c:v>12.532280714898441</c:v>
                </c:pt>
                <c:pt idx="32">
                  <c:v>12.031557928165952</c:v>
                </c:pt>
                <c:pt idx="33">
                  <c:v>10.481524860357688</c:v>
                </c:pt>
              </c:numCache>
            </c:numRef>
          </c:val>
          <c:extLst>
            <c:ext xmlns:c16="http://schemas.microsoft.com/office/drawing/2014/chart" uri="{C3380CC4-5D6E-409C-BE32-E72D297353CC}">
              <c16:uniqueId val="{00000000-CADD-4693-95AB-FC5B3E128DAA}"/>
            </c:ext>
          </c:extLst>
        </c:ser>
        <c:ser>
          <c:idx val="4"/>
          <c:order val="1"/>
          <c:tx>
            <c:strRef>
              <c:f>Dati!$E$457</c:f>
              <c:strCache>
                <c:ptCount val="1"/>
                <c:pt idx="0">
                  <c:v>Kopumā 
nesatrauc</c:v>
                </c:pt>
              </c:strCache>
            </c:strRef>
          </c:tx>
          <c:spPr>
            <a:solidFill>
              <a:srgbClr val="CF9D6B"/>
            </a:solidFill>
          </c:spPr>
          <c:invertIfNegative val="0"/>
          <c:dLbls>
            <c:spPr>
              <a:noFill/>
              <a:ln>
                <a:noFill/>
              </a:ln>
              <a:effectLst/>
            </c:spPr>
            <c:txPr>
              <a:bodyPr wrap="square" lIns="38100" tIns="19050" rIns="38100" bIns="19050" anchor="ctr">
                <a:spAutoFit/>
              </a:bodyPr>
              <a:lstStyle/>
              <a:p>
                <a:pPr>
                  <a:defRPr sz="1000" b="1"/>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Dati!$C$458:$C$491</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Dati!$E$458:$E$491</c:f>
              <c:numCache>
                <c:formatCode>0</c:formatCode>
                <c:ptCount val="34"/>
                <c:pt idx="0" formatCode="###0">
                  <c:v>29.030913901064029</c:v>
                </c:pt>
                <c:pt idx="1">
                  <c:v>28.602841658137738</c:v>
                </c:pt>
                <c:pt idx="2">
                  <c:v>23.40278666593051</c:v>
                </c:pt>
                <c:pt idx="3">
                  <c:v>32.987605028557141</c:v>
                </c:pt>
                <c:pt idx="5" formatCode="###0">
                  <c:v>28.937889432731133</c:v>
                </c:pt>
                <c:pt idx="6">
                  <c:v>25.649773205644099</c:v>
                </c:pt>
                <c:pt idx="10" formatCode="###0">
                  <c:v>29.839779137049817</c:v>
                </c:pt>
                <c:pt idx="11">
                  <c:v>31.038958412066989</c:v>
                </c:pt>
                <c:pt idx="12">
                  <c:v>28.088159322701994</c:v>
                </c:pt>
                <c:pt idx="13">
                  <c:v>32.7667992692623</c:v>
                </c:pt>
                <c:pt idx="15" formatCode="###0">
                  <c:v>33.373811511185437</c:v>
                </c:pt>
                <c:pt idx="16">
                  <c:v>28.311285320699842</c:v>
                </c:pt>
                <c:pt idx="17">
                  <c:v>23.703499120472284</c:v>
                </c:pt>
                <c:pt idx="18">
                  <c:v>30.171388248720344</c:v>
                </c:pt>
                <c:pt idx="20" formatCode="###0">
                  <c:v>42.786006320635138</c:v>
                </c:pt>
                <c:pt idx="21">
                  <c:v>41.28290023973225</c:v>
                </c:pt>
                <c:pt idx="22">
                  <c:v>35.515586465095453</c:v>
                </c:pt>
                <c:pt idx="23">
                  <c:v>48.147590281069647</c:v>
                </c:pt>
                <c:pt idx="25" formatCode="###0">
                  <c:v>52.705482284534824</c:v>
                </c:pt>
                <c:pt idx="26">
                  <c:v>52.802352504214568</c:v>
                </c:pt>
                <c:pt idx="27">
                  <c:v>50.873123135090495</c:v>
                </c:pt>
                <c:pt idx="28">
                  <c:v>47.726333327759903</c:v>
                </c:pt>
                <c:pt idx="30" formatCode="###0">
                  <c:v>55.286198369906685</c:v>
                </c:pt>
                <c:pt idx="31">
                  <c:v>47.753917655008244</c:v>
                </c:pt>
                <c:pt idx="32">
                  <c:v>48.254640441740733</c:v>
                </c:pt>
                <c:pt idx="33">
                  <c:v>49.804673509548998</c:v>
                </c:pt>
              </c:numCache>
            </c:numRef>
          </c:val>
          <c:extLst>
            <c:ext xmlns:c16="http://schemas.microsoft.com/office/drawing/2014/chart" uri="{C3380CC4-5D6E-409C-BE32-E72D297353CC}">
              <c16:uniqueId val="{00000001-CADD-4693-95AB-FC5B3E128DAA}"/>
            </c:ext>
          </c:extLst>
        </c:ser>
        <c:ser>
          <c:idx val="0"/>
          <c:order val="2"/>
          <c:tx>
            <c:strRef>
              <c:f>Dati!$F$457</c:f>
              <c:strCache>
                <c:ptCount val="1"/>
                <c:pt idx="0">
                  <c:v>Kopumā 
satrauc</c:v>
                </c:pt>
              </c:strCache>
            </c:strRef>
          </c:tx>
          <c:spPr>
            <a:solidFill>
              <a:srgbClr val="93B7A2"/>
            </a:solidFill>
          </c:spPr>
          <c:invertIfNegative val="0"/>
          <c:dLbls>
            <c:dLbl>
              <c:idx val="0"/>
              <c:tx>
                <c:rich>
                  <a:bodyPr/>
                  <a:lstStyle/>
                  <a:p>
                    <a:r>
                      <a:rPr lang="en-US" dirty="0"/>
                      <a:t>69</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CADD-4693-95AB-FC5B3E128DAA}"/>
                </c:ext>
              </c:extLst>
            </c:dLbl>
            <c:dLbl>
              <c:idx val="10"/>
              <c:tx>
                <c:rich>
                  <a:bodyPr/>
                  <a:lstStyle/>
                  <a:p>
                    <a:r>
                      <a:rPr lang="en-US" dirty="0"/>
                      <a:t>67</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ADD-4693-95AB-FC5B3E128DAA}"/>
                </c:ext>
              </c:extLst>
            </c:dLbl>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Dati!$C$458:$C$491</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Dati!$F$458:$F$491</c:f>
              <c:numCache>
                <c:formatCode>0</c:formatCode>
                <c:ptCount val="34"/>
                <c:pt idx="0" formatCode="###0">
                  <c:v>68.338053703657081</c:v>
                </c:pt>
                <c:pt idx="1">
                  <c:v>68.23756272822223</c:v>
                </c:pt>
                <c:pt idx="2">
                  <c:v>72.691224834932598</c:v>
                </c:pt>
                <c:pt idx="3">
                  <c:v>63.27425399721821</c:v>
                </c:pt>
                <c:pt idx="5" formatCode="###0">
                  <c:v>67.886229754179226</c:v>
                </c:pt>
                <c:pt idx="6">
                  <c:v>71.794753896028709</c:v>
                </c:pt>
                <c:pt idx="10" formatCode="###0">
                  <c:v>66.237807005182106</c:v>
                </c:pt>
                <c:pt idx="11">
                  <c:v>64.653195234350875</c:v>
                </c:pt>
                <c:pt idx="12">
                  <c:v>67.393803214164919</c:v>
                </c:pt>
                <c:pt idx="13">
                  <c:v>62.382719295438065</c:v>
                </c:pt>
                <c:pt idx="15" formatCode="###0">
                  <c:v>64.160277601982969</c:v>
                </c:pt>
                <c:pt idx="16">
                  <c:v>69.546108791914804</c:v>
                </c:pt>
                <c:pt idx="17">
                  <c:v>73.464269839908226</c:v>
                </c:pt>
                <c:pt idx="18">
                  <c:v>67.064610689189976</c:v>
                </c:pt>
                <c:pt idx="20" formatCode="###0">
                  <c:v>55.74187174195621</c:v>
                </c:pt>
                <c:pt idx="21">
                  <c:v>56.939317435221767</c:v>
                </c:pt>
                <c:pt idx="22">
                  <c:v>61.623429421941928</c:v>
                </c:pt>
                <c:pt idx="23">
                  <c:v>48.971820472761827</c:v>
                </c:pt>
                <c:pt idx="25" formatCode="###0">
                  <c:v>46.062523229656627</c:v>
                </c:pt>
                <c:pt idx="26">
                  <c:v>45.70351568845431</c:v>
                </c:pt>
                <c:pt idx="27">
                  <c:v>45.186436174167277</c:v>
                </c:pt>
                <c:pt idx="28">
                  <c:v>48.50860191258851</c:v>
                </c:pt>
                <c:pt idx="30" formatCode="###0">
                  <c:v>42.146112661518295</c:v>
                </c:pt>
                <c:pt idx="31">
                  <c:v>50.555504025273933</c:v>
                </c:pt>
                <c:pt idx="32">
                  <c:v>47.517565876220608</c:v>
                </c:pt>
                <c:pt idx="33">
                  <c:v>47.024915462583145</c:v>
                </c:pt>
              </c:numCache>
            </c:numRef>
          </c:val>
          <c:extLst>
            <c:ext xmlns:c16="http://schemas.microsoft.com/office/drawing/2014/chart" uri="{C3380CC4-5D6E-409C-BE32-E72D297353CC}">
              <c16:uniqueId val="{00000004-CADD-4693-95AB-FC5B3E128DAA}"/>
            </c:ext>
          </c:extLst>
        </c:ser>
        <c:ser>
          <c:idx val="1"/>
          <c:order val="3"/>
          <c:tx>
            <c:strRef>
              <c:f>Dati!$G$457</c:f>
              <c:strCache>
                <c:ptCount val="1"/>
                <c:pt idx="0">
                  <c:v>.</c:v>
                </c:pt>
              </c:strCache>
            </c:strRef>
          </c:tx>
          <c:spPr>
            <a:noFill/>
          </c:spPr>
          <c:invertIfNegative val="0"/>
          <c:dLbls>
            <c:delete val="1"/>
          </c:dLbls>
          <c:cat>
            <c:strRef>
              <c:f>Dati!$C$458:$C$491</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Dati!$G$458:$G$491</c:f>
              <c:numCache>
                <c:formatCode>0</c:formatCode>
                <c:ptCount val="34"/>
                <c:pt idx="0" formatCode="###0">
                  <c:v>15.126216136251145</c:v>
                </c:pt>
                <c:pt idx="1">
                  <c:v>15.226707111685997</c:v>
                </c:pt>
                <c:pt idx="2">
                  <c:v>10.773045004975629</c:v>
                </c:pt>
                <c:pt idx="3">
                  <c:v>20.190015842690016</c:v>
                </c:pt>
                <c:pt idx="5" formatCode="###0">
                  <c:v>15.578040085729</c:v>
                </c:pt>
                <c:pt idx="6">
                  <c:v>11.669515943879517</c:v>
                </c:pt>
                <c:pt idx="7">
                  <c:v>83.464269839908226</c:v>
                </c:pt>
                <c:pt idx="8">
                  <c:v>83.464269839908226</c:v>
                </c:pt>
                <c:pt idx="10" formatCode="###0">
                  <c:v>17.226462834726121</c:v>
                </c:pt>
                <c:pt idx="11">
                  <c:v>18.811074605557351</c:v>
                </c:pt>
                <c:pt idx="12">
                  <c:v>16.070466625743308</c:v>
                </c:pt>
                <c:pt idx="13">
                  <c:v>21.081550544470161</c:v>
                </c:pt>
                <c:pt idx="15" formatCode="###0">
                  <c:v>19.303992237925257</c:v>
                </c:pt>
                <c:pt idx="16">
                  <c:v>13.918161047993422</c:v>
                </c:pt>
                <c:pt idx="17">
                  <c:v>10</c:v>
                </c:pt>
                <c:pt idx="18">
                  <c:v>16.39965915071825</c:v>
                </c:pt>
                <c:pt idx="20" formatCode="###0">
                  <c:v>27.722398097952016</c:v>
                </c:pt>
                <c:pt idx="21">
                  <c:v>26.524952404686459</c:v>
                </c:pt>
                <c:pt idx="22">
                  <c:v>21.840840417966298</c:v>
                </c:pt>
                <c:pt idx="23">
                  <c:v>34.492449367146399</c:v>
                </c:pt>
                <c:pt idx="25" formatCode="###0">
                  <c:v>37.4017466102516</c:v>
                </c:pt>
                <c:pt idx="26">
                  <c:v>37.760754151453916</c:v>
                </c:pt>
                <c:pt idx="27">
                  <c:v>38.27783366574095</c:v>
                </c:pt>
                <c:pt idx="28">
                  <c:v>34.955667927319716</c:v>
                </c:pt>
                <c:pt idx="30" formatCode="###0">
                  <c:v>41.318157178389932</c:v>
                </c:pt>
                <c:pt idx="31">
                  <c:v>32.908765814634293</c:v>
                </c:pt>
                <c:pt idx="32">
                  <c:v>35.946703963687618</c:v>
                </c:pt>
                <c:pt idx="33">
                  <c:v>36.439354377325081</c:v>
                </c:pt>
              </c:numCache>
            </c:numRef>
          </c:val>
          <c:extLst>
            <c:ext xmlns:c16="http://schemas.microsoft.com/office/drawing/2014/chart" uri="{C3380CC4-5D6E-409C-BE32-E72D297353CC}">
              <c16:uniqueId val="{00000005-CADD-4693-95AB-FC5B3E128DAA}"/>
            </c:ext>
          </c:extLst>
        </c:ser>
        <c:ser>
          <c:idx val="2"/>
          <c:order val="4"/>
          <c:tx>
            <c:strRef>
              <c:f>Dati!$H$457</c:f>
              <c:strCache>
                <c:ptCount val="1"/>
                <c:pt idx="0">
                  <c:v>Grūti 
pateikt</c:v>
                </c:pt>
              </c:strCache>
            </c:strRef>
          </c:tx>
          <c:spPr>
            <a:solidFill>
              <a:sysClr val="window" lastClr="FFFFFF">
                <a:lumMod val="75000"/>
              </a:sysClr>
            </a:solidFill>
          </c:spPr>
          <c:invertIfNegative val="0"/>
          <c:dLbls>
            <c:dLbl>
              <c:idx val="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ADD-4693-95AB-FC5B3E128DAA}"/>
                </c:ext>
              </c:extLst>
            </c:dLbl>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ADD-4693-95AB-FC5B3E128DAA}"/>
                </c:ext>
              </c:extLst>
            </c:dLbl>
            <c:dLbl>
              <c:idx val="1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ADD-4693-95AB-FC5B3E128DAA}"/>
                </c:ext>
              </c:extLst>
            </c:dLbl>
            <c:dLbl>
              <c:idx val="1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ADD-4693-95AB-FC5B3E128DAA}"/>
                </c:ext>
              </c:extLst>
            </c:dLbl>
            <c:dLbl>
              <c:idx val="1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ADD-4693-95AB-FC5B3E128DAA}"/>
                </c:ext>
              </c:extLst>
            </c:dLbl>
            <c:dLbl>
              <c:idx val="1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ADD-4693-95AB-FC5B3E128DAA}"/>
                </c:ext>
              </c:extLst>
            </c:dLbl>
            <c:dLbl>
              <c:idx val="2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ADD-4693-95AB-FC5B3E128DAA}"/>
                </c:ext>
              </c:extLst>
            </c:dLbl>
            <c:dLbl>
              <c:idx val="28"/>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ADD-4693-95AB-FC5B3E128DAA}"/>
                </c:ext>
              </c:extLst>
            </c:dLbl>
            <c:dLbl>
              <c:idx val="3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ADD-4693-95AB-FC5B3E128DAA}"/>
                </c:ext>
              </c:extLst>
            </c:dLbl>
            <c:spPr>
              <a:noFill/>
              <a:ln>
                <a:noFill/>
              </a:ln>
              <a:effectLst/>
            </c:spPr>
            <c:txPr>
              <a:bodyPr wrap="square" lIns="38100" tIns="19050" rIns="38100" bIns="19050" anchor="ctr">
                <a:spAutoFit/>
              </a:bodyPr>
              <a:lstStyle/>
              <a:p>
                <a:pPr>
                  <a:defRPr sz="10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Dati!$C$458:$C$491</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Dati!$H$458:$H$491</c:f>
              <c:numCache>
                <c:formatCode>0</c:formatCode>
                <c:ptCount val="34"/>
                <c:pt idx="0" formatCode="###0">
                  <c:v>2.6310323952791008</c:v>
                </c:pt>
                <c:pt idx="1">
                  <c:v>3.1595956136400805</c:v>
                </c:pt>
                <c:pt idx="2">
                  <c:v>3.9059884991368561</c:v>
                </c:pt>
                <c:pt idx="3">
                  <c:v>4</c:v>
                </c:pt>
                <c:pt idx="5" formatCode="###0">
                  <c:v>3.1758808130898273</c:v>
                </c:pt>
                <c:pt idx="6">
                  <c:v>2.555472898327269</c:v>
                </c:pt>
                <c:pt idx="10" formatCode="###0">
                  <c:v>3.922413857768289</c:v>
                </c:pt>
                <c:pt idx="11">
                  <c:v>4.3078463535822786</c:v>
                </c:pt>
                <c:pt idx="12">
                  <c:v>4.5180374631330773</c:v>
                </c:pt>
                <c:pt idx="13">
                  <c:v>4.8504814352997494</c:v>
                </c:pt>
                <c:pt idx="15" formatCode="###0">
                  <c:v>2.4659108868318662</c:v>
                </c:pt>
                <c:pt idx="16">
                  <c:v>2.1426058873854137</c:v>
                </c:pt>
                <c:pt idx="17">
                  <c:v>2.8322310396194554</c:v>
                </c:pt>
                <c:pt idx="18">
                  <c:v>2.7640010620897502</c:v>
                </c:pt>
                <c:pt idx="20" formatCode="###0">
                  <c:v>1.4721219374089753</c:v>
                </c:pt>
                <c:pt idx="21">
                  <c:v>1.7777823250460845</c:v>
                </c:pt>
                <c:pt idx="22">
                  <c:v>2.8609841129626008</c:v>
                </c:pt>
                <c:pt idx="23">
                  <c:v>3</c:v>
                </c:pt>
                <c:pt idx="25" formatCode="###0">
                  <c:v>1.2319944858089498</c:v>
                </c:pt>
                <c:pt idx="26">
                  <c:v>1.4941318073311474</c:v>
                </c:pt>
                <c:pt idx="27">
                  <c:v>3.9404406907421774</c:v>
                </c:pt>
                <c:pt idx="28">
                  <c:v>3.7650647596515658</c:v>
                </c:pt>
                <c:pt idx="30" formatCode="###0">
                  <c:v>2.5676889685754412</c:v>
                </c:pt>
                <c:pt idx="31">
                  <c:v>1.6905783197178639</c:v>
                </c:pt>
                <c:pt idx="32">
                  <c:v>4.2277936820385982</c:v>
                </c:pt>
                <c:pt idx="33">
                  <c:v>3.1704110278678632</c:v>
                </c:pt>
              </c:numCache>
            </c:numRef>
          </c:val>
          <c:extLst>
            <c:ext xmlns:c16="http://schemas.microsoft.com/office/drawing/2014/chart" uri="{C3380CC4-5D6E-409C-BE32-E72D297353CC}">
              <c16:uniqueId val="{0000000F-CADD-4693-95AB-FC5B3E128DAA}"/>
            </c:ext>
          </c:extLst>
        </c:ser>
        <c:dLbls>
          <c:dLblPos val="ctr"/>
          <c:showLegendKey val="0"/>
          <c:showVal val="1"/>
          <c:showCatName val="0"/>
          <c:showSerName val="0"/>
          <c:showPercent val="0"/>
          <c:showBubbleSize val="0"/>
        </c:dLbls>
        <c:gapWidth val="20"/>
        <c:overlap val="100"/>
        <c:axId val="483036928"/>
        <c:axId val="483040456"/>
      </c:barChart>
      <c:catAx>
        <c:axId val="483036928"/>
        <c:scaling>
          <c:orientation val="maxMin"/>
        </c:scaling>
        <c:delete val="0"/>
        <c:axPos val="l"/>
        <c:numFmt formatCode="General" sourceLinked="1"/>
        <c:majorTickMark val="in"/>
        <c:minorTickMark val="none"/>
        <c:tickLblPos val="none"/>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483040456"/>
        <c:crossesAt val="60.3"/>
        <c:auto val="1"/>
        <c:lblAlgn val="ctr"/>
        <c:lblOffset val="100"/>
        <c:tickLblSkip val="1"/>
        <c:tickMarkSkip val="1"/>
        <c:noMultiLvlLbl val="0"/>
      </c:catAx>
      <c:valAx>
        <c:axId val="483040456"/>
        <c:scaling>
          <c:orientation val="minMax"/>
          <c:max val="165"/>
          <c:min val="0"/>
        </c:scaling>
        <c:delete val="1"/>
        <c:axPos val="t"/>
        <c:numFmt formatCode="0" sourceLinked="1"/>
        <c:majorTickMark val="out"/>
        <c:minorTickMark val="none"/>
        <c:tickLblPos val="nextTo"/>
        <c:crossAx val="483036928"/>
        <c:crosses val="autoZero"/>
        <c:crossBetween val="between"/>
        <c:majorUnit val="25"/>
      </c:valAx>
      <c:spPr>
        <a:noFill/>
        <a:ln w="3175">
          <a:noFill/>
          <a:prstDash val="solid"/>
        </a:ln>
      </c:spPr>
    </c:plotArea>
    <c:legend>
      <c:legendPos val="t"/>
      <c:legendEntry>
        <c:idx val="0"/>
        <c:delete val="1"/>
      </c:legendEntry>
      <c:legendEntry>
        <c:idx val="3"/>
        <c:delete val="1"/>
      </c:legendEntry>
      <c:layout>
        <c:manualLayout>
          <c:xMode val="edge"/>
          <c:yMode val="edge"/>
          <c:x val="0.41442059938879805"/>
          <c:y val="0"/>
          <c:w val="0.58557940061120195"/>
          <c:h val="7.5686964878595067E-2"/>
        </c:manualLayout>
      </c:layout>
      <c:overlay val="0"/>
      <c:txPr>
        <a:bodyPr/>
        <a:lstStyle/>
        <a:p>
          <a:pPr>
            <a:defRPr sz="1000" b="1"/>
          </a:pPr>
          <a:endParaRPr lang="lv-LV"/>
        </a:p>
      </c:txPr>
    </c:legend>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680626802837764"/>
          <c:y val="6.5521942025334845E-2"/>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44624869416075463"/>
          <c:y val="8.2382919132570606E-2"/>
          <c:w val="0.55375130583924537"/>
          <c:h val="0.89513572293567389"/>
        </c:manualLayout>
      </c:layout>
      <c:barChart>
        <c:barDir val="bar"/>
        <c:grouping val="stacked"/>
        <c:varyColors val="0"/>
        <c:ser>
          <c:idx val="5"/>
          <c:order val="0"/>
          <c:tx>
            <c:strRef>
              <c:f>Dati!$D$381</c:f>
              <c:strCache>
                <c:ptCount val="1"/>
                <c:pt idx="0">
                  <c:v>.</c:v>
                </c:pt>
              </c:strCache>
            </c:strRef>
          </c:tx>
          <c:spPr>
            <a:noFill/>
          </c:spPr>
          <c:invertIfNegative val="0"/>
          <c:cat>
            <c:strRef>
              <c:f>Dati!$C$382:$C$415</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Dati!$D$382:$D$415</c:f>
              <c:numCache>
                <c:formatCode>0</c:formatCode>
                <c:ptCount val="34"/>
                <c:pt idx="0">
                  <c:v>31.255284468842589</c:v>
                </c:pt>
                <c:pt idx="1">
                  <c:v>31.68335671176883</c:v>
                </c:pt>
                <c:pt idx="2">
                  <c:v>36.883411703976066</c:v>
                </c:pt>
                <c:pt idx="3">
                  <c:v>27.298593341349424</c:v>
                </c:pt>
                <c:pt idx="4">
                  <c:v>60.286198369906572</c:v>
                </c:pt>
                <c:pt idx="5">
                  <c:v>31.348308937175467</c:v>
                </c:pt>
                <c:pt idx="6">
                  <c:v>34.636425164262469</c:v>
                </c:pt>
                <c:pt idx="7">
                  <c:v>60.286198369906572</c:v>
                </c:pt>
                <c:pt idx="8">
                  <c:v>60.286198369906572</c:v>
                </c:pt>
                <c:pt idx="9">
                  <c:v>60.286198369906572</c:v>
                </c:pt>
                <c:pt idx="10">
                  <c:v>30.44641923285678</c:v>
                </c:pt>
                <c:pt idx="11">
                  <c:v>29.247239957839604</c:v>
                </c:pt>
                <c:pt idx="12">
                  <c:v>32.198039047204581</c:v>
                </c:pt>
                <c:pt idx="13">
                  <c:v>27.519399100644286</c:v>
                </c:pt>
                <c:pt idx="14">
                  <c:v>60.286198369906572</c:v>
                </c:pt>
                <c:pt idx="15">
                  <c:v>26.91238685872117</c:v>
                </c:pt>
                <c:pt idx="16">
                  <c:v>31.974913049206727</c:v>
                </c:pt>
                <c:pt idx="17">
                  <c:v>36.582699249434299</c:v>
                </c:pt>
                <c:pt idx="18">
                  <c:v>30.114810121186235</c:v>
                </c:pt>
                <c:pt idx="19">
                  <c:v>60.286198369906572</c:v>
                </c:pt>
                <c:pt idx="20">
                  <c:v>17.500192049271448</c:v>
                </c:pt>
                <c:pt idx="21">
                  <c:v>19.003298130174315</c:v>
                </c:pt>
                <c:pt idx="22">
                  <c:v>24.770611904811119</c:v>
                </c:pt>
                <c:pt idx="23">
                  <c:v>12.138608088836925</c:v>
                </c:pt>
                <c:pt idx="24">
                  <c:v>60.286198369906572</c:v>
                </c:pt>
                <c:pt idx="25">
                  <c:v>7.5807160853718614</c:v>
                </c:pt>
                <c:pt idx="26">
                  <c:v>7.4838458656919613</c:v>
                </c:pt>
                <c:pt idx="27">
                  <c:v>9.4130752348160911</c:v>
                </c:pt>
                <c:pt idx="28">
                  <c:v>12.559865042146619</c:v>
                </c:pt>
                <c:pt idx="29">
                  <c:v>60.286198369906572</c:v>
                </c:pt>
                <c:pt idx="30">
                  <c:v>5</c:v>
                </c:pt>
                <c:pt idx="31">
                  <c:v>12.532280714898306</c:v>
                </c:pt>
                <c:pt idx="32">
                  <c:v>12.03155792816581</c:v>
                </c:pt>
                <c:pt idx="33">
                  <c:v>10.481524860357581</c:v>
                </c:pt>
              </c:numCache>
            </c:numRef>
          </c:val>
          <c:extLst>
            <c:ext xmlns:c16="http://schemas.microsoft.com/office/drawing/2014/chart" uri="{C3380CC4-5D6E-409C-BE32-E72D297353CC}">
              <c16:uniqueId val="{00000000-B235-4FB8-BB8B-1049C98185DE}"/>
            </c:ext>
          </c:extLst>
        </c:ser>
        <c:ser>
          <c:idx val="6"/>
          <c:order val="1"/>
          <c:tx>
            <c:strRef>
              <c:f>Dati!$E$381</c:f>
              <c:strCache>
                <c:ptCount val="1"/>
                <c:pt idx="0">
                  <c:v>Nemaz 
nesatrauc</c:v>
                </c:pt>
              </c:strCache>
            </c:strRef>
          </c:tx>
          <c:spPr>
            <a:solidFill>
              <a:srgbClr val="996633"/>
            </a:solidFill>
          </c:spPr>
          <c:invertIfNegative val="0"/>
          <c:dLbls>
            <c:spPr>
              <a:noFill/>
              <a:ln>
                <a:noFill/>
              </a:ln>
              <a:effectLst/>
            </c:spPr>
            <c:txPr>
              <a:bodyPr wrap="square" lIns="38100" tIns="19050" rIns="38100" bIns="19050" anchor="ctr">
                <a:spAutoFit/>
              </a:bodyPr>
              <a:lstStyle/>
              <a:p>
                <a:pPr>
                  <a:defRPr sz="10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Dati!$C$382:$C$415</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Dati!$E$382:$E$415</c:f>
              <c:numCache>
                <c:formatCode>0</c:formatCode>
                <c:ptCount val="34"/>
                <c:pt idx="0">
                  <c:v>5.942278139286473</c:v>
                </c:pt>
                <c:pt idx="1">
                  <c:v>5.2959886842780053</c:v>
                </c:pt>
                <c:pt idx="2">
                  <c:v>4.1234910201437014</c:v>
                </c:pt>
                <c:pt idx="3">
                  <c:v>5.7915805857188642</c:v>
                </c:pt>
                <c:pt idx="5">
                  <c:v>5.9752955516169965</c:v>
                </c:pt>
                <c:pt idx="6">
                  <c:v>5.8132931851932046</c:v>
                </c:pt>
                <c:pt idx="10">
                  <c:v>4.5313287977192118</c:v>
                </c:pt>
                <c:pt idx="11">
                  <c:v>6.7553747638385975</c:v>
                </c:pt>
                <c:pt idx="12">
                  <c:v>7.2767791786042562</c:v>
                </c:pt>
                <c:pt idx="13">
                  <c:v>7.5648499467953849</c:v>
                </c:pt>
                <c:pt idx="15">
                  <c:v>10.203180452230164</c:v>
                </c:pt>
                <c:pt idx="16">
                  <c:v>8.1541681488536373</c:v>
                </c:pt>
                <c:pt idx="17">
                  <c:v>7.9804921603085726</c:v>
                </c:pt>
                <c:pt idx="18">
                  <c:v>9.6388101318961539</c:v>
                </c:pt>
                <c:pt idx="20">
                  <c:v>10.150621888705798</c:v>
                </c:pt>
                <c:pt idx="21">
                  <c:v>9.2882404998762098</c:v>
                </c:pt>
                <c:pt idx="22">
                  <c:v>8.8273082728008312</c:v>
                </c:pt>
                <c:pt idx="23">
                  <c:v>11.744634541002812</c:v>
                </c:pt>
                <c:pt idx="25">
                  <c:v>10.75949716578973</c:v>
                </c:pt>
                <c:pt idx="26">
                  <c:v>11.879292283912411</c:v>
                </c:pt>
                <c:pt idx="27">
                  <c:v>12.107662908642673</c:v>
                </c:pt>
                <c:pt idx="28">
                  <c:v>10.5166780345011</c:v>
                </c:pt>
                <c:pt idx="30">
                  <c:v>18.06285855355658</c:v>
                </c:pt>
                <c:pt idx="31">
                  <c:v>15.373753213984315</c:v>
                </c:pt>
                <c:pt idx="32">
                  <c:v>18.726162124558655</c:v>
                </c:pt>
                <c:pt idx="33">
                  <c:v>19.836892871141092</c:v>
                </c:pt>
              </c:numCache>
            </c:numRef>
          </c:val>
          <c:extLst>
            <c:ext xmlns:c16="http://schemas.microsoft.com/office/drawing/2014/chart" uri="{C3380CC4-5D6E-409C-BE32-E72D297353CC}">
              <c16:uniqueId val="{00000001-B235-4FB8-BB8B-1049C98185DE}"/>
            </c:ext>
          </c:extLst>
        </c:ser>
        <c:ser>
          <c:idx val="0"/>
          <c:order val="2"/>
          <c:tx>
            <c:strRef>
              <c:f>Dati!$F$381</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10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Dati!$C$382:$C$415</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Dati!$F$382:$F$415</c:f>
              <c:numCache>
                <c:formatCode>0</c:formatCode>
                <c:ptCount val="34"/>
                <c:pt idx="0">
                  <c:v>23.08863576177751</c:v>
                </c:pt>
                <c:pt idx="1">
                  <c:v>23.306852973859737</c:v>
                </c:pt>
                <c:pt idx="2">
                  <c:v>19.279295645786803</c:v>
                </c:pt>
                <c:pt idx="3">
                  <c:v>27.196024442838286</c:v>
                </c:pt>
                <c:pt idx="5">
                  <c:v>22.96259388111411</c:v>
                </c:pt>
                <c:pt idx="6">
                  <c:v>19.8364800204509</c:v>
                </c:pt>
                <c:pt idx="10">
                  <c:v>25.30845033933058</c:v>
                </c:pt>
                <c:pt idx="11">
                  <c:v>24.283583648228372</c:v>
                </c:pt>
                <c:pt idx="12">
                  <c:v>20.811380144097736</c:v>
                </c:pt>
                <c:pt idx="13">
                  <c:v>25.201949322466902</c:v>
                </c:pt>
                <c:pt idx="15">
                  <c:v>23.170631058955237</c:v>
                </c:pt>
                <c:pt idx="16">
                  <c:v>20.15711717184621</c:v>
                </c:pt>
                <c:pt idx="17">
                  <c:v>15.723006960163696</c:v>
                </c:pt>
                <c:pt idx="18">
                  <c:v>20.532578116824183</c:v>
                </c:pt>
                <c:pt idx="20">
                  <c:v>32.635384431929324</c:v>
                </c:pt>
                <c:pt idx="21">
                  <c:v>31.994659739856047</c:v>
                </c:pt>
                <c:pt idx="22">
                  <c:v>26.688278192294622</c:v>
                </c:pt>
                <c:pt idx="23">
                  <c:v>36.402955740066837</c:v>
                </c:pt>
                <c:pt idx="25">
                  <c:v>41.945985118744979</c:v>
                </c:pt>
                <c:pt idx="26">
                  <c:v>40.923060220302197</c:v>
                </c:pt>
                <c:pt idx="27">
                  <c:v>38.765460226447807</c:v>
                </c:pt>
                <c:pt idx="28">
                  <c:v>37.209655293258855</c:v>
                </c:pt>
                <c:pt idx="30">
                  <c:v>37.223339816349991</c:v>
                </c:pt>
                <c:pt idx="31">
                  <c:v>32.38016444102395</c:v>
                </c:pt>
                <c:pt idx="32">
                  <c:v>29.528478317182106</c:v>
                </c:pt>
                <c:pt idx="33">
                  <c:v>29.967780638407898</c:v>
                </c:pt>
              </c:numCache>
            </c:numRef>
          </c:val>
          <c:extLst>
            <c:ext xmlns:c16="http://schemas.microsoft.com/office/drawing/2014/chart" uri="{C3380CC4-5D6E-409C-BE32-E72D297353CC}">
              <c16:uniqueId val="{00000002-B235-4FB8-BB8B-1049C98185DE}"/>
            </c:ext>
          </c:extLst>
        </c:ser>
        <c:ser>
          <c:idx val="1"/>
          <c:order val="3"/>
          <c:tx>
            <c:strRef>
              <c:f>Dati!$G$381</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10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Dati!$C$382:$C$415</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Dati!$G$382:$G$415</c:f>
              <c:numCache>
                <c:formatCode>0</c:formatCode>
                <c:ptCount val="34"/>
                <c:pt idx="0">
                  <c:v>52.750748960450963</c:v>
                </c:pt>
                <c:pt idx="1">
                  <c:v>51.93907815320599</c:v>
                </c:pt>
                <c:pt idx="2">
                  <c:v>54.186673052222901</c:v>
                </c:pt>
                <c:pt idx="3">
                  <c:v>52.033493069987465</c:v>
                </c:pt>
                <c:pt idx="5">
                  <c:v>42.227697016482132</c:v>
                </c:pt>
                <c:pt idx="6">
                  <c:v>40.479531572014999</c:v>
                </c:pt>
                <c:pt idx="10">
                  <c:v>38.538122105345749</c:v>
                </c:pt>
                <c:pt idx="11">
                  <c:v>38.999064788904811</c:v>
                </c:pt>
                <c:pt idx="12">
                  <c:v>42.243418997284508</c:v>
                </c:pt>
                <c:pt idx="13">
                  <c:v>42.727702895453767</c:v>
                </c:pt>
                <c:pt idx="15">
                  <c:v>34.905223299659873</c:v>
                </c:pt>
                <c:pt idx="16">
                  <c:v>35.796248086246159</c:v>
                </c:pt>
                <c:pt idx="17">
                  <c:v>41.752338532453052</c:v>
                </c:pt>
                <c:pt idx="18">
                  <c:v>42.917081116900462</c:v>
                </c:pt>
                <c:pt idx="20">
                  <c:v>37.139427178920528</c:v>
                </c:pt>
                <c:pt idx="21">
                  <c:v>39.544884104079252</c:v>
                </c:pt>
                <c:pt idx="22">
                  <c:v>40.840007437793005</c:v>
                </c:pt>
                <c:pt idx="23">
                  <c:v>37.100686369556598</c:v>
                </c:pt>
                <c:pt idx="25">
                  <c:v>34.281614136496628</c:v>
                </c:pt>
                <c:pt idx="26">
                  <c:v>32.325562962773191</c:v>
                </c:pt>
                <c:pt idx="27">
                  <c:v>32.668581024243167</c:v>
                </c:pt>
                <c:pt idx="28">
                  <c:v>36.572011286114993</c:v>
                </c:pt>
                <c:pt idx="30">
                  <c:v>29.040471581171744</c:v>
                </c:pt>
                <c:pt idx="31">
                  <c:v>34.597205149849664</c:v>
                </c:pt>
                <c:pt idx="32">
                  <c:v>35.322050422035758</c:v>
                </c:pt>
                <c:pt idx="33">
                  <c:v>34.57278545310335</c:v>
                </c:pt>
              </c:numCache>
            </c:numRef>
          </c:val>
          <c:extLst>
            <c:ext xmlns:c16="http://schemas.microsoft.com/office/drawing/2014/chart" uri="{C3380CC4-5D6E-409C-BE32-E72D297353CC}">
              <c16:uniqueId val="{00000003-B235-4FB8-BB8B-1049C98185DE}"/>
            </c:ext>
          </c:extLst>
        </c:ser>
        <c:ser>
          <c:idx val="2"/>
          <c:order val="4"/>
          <c:tx>
            <c:strRef>
              <c:f>Dati!$H$381</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10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Dati!$C$382:$C$415</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Dati!$H$382:$H$415</c:f>
              <c:numCache>
                <c:formatCode>0</c:formatCode>
                <c:ptCount val="34"/>
                <c:pt idx="0">
                  <c:v>15.58730474320622</c:v>
                </c:pt>
                <c:pt idx="1">
                  <c:v>16.298484575016282</c:v>
                </c:pt>
                <c:pt idx="2">
                  <c:v>18.504551782709726</c:v>
                </c:pt>
                <c:pt idx="3">
                  <c:v>11.240760927230722</c:v>
                </c:pt>
                <c:pt idx="5">
                  <c:v>25.658532737697215</c:v>
                </c:pt>
                <c:pt idx="6">
                  <c:v>31.315222324013764</c:v>
                </c:pt>
                <c:pt idx="10">
                  <c:v>27.699684899836448</c:v>
                </c:pt>
                <c:pt idx="11">
                  <c:v>25.654130445446036</c:v>
                </c:pt>
                <c:pt idx="12">
                  <c:v>25.150384216880365</c:v>
                </c:pt>
                <c:pt idx="13">
                  <c:v>19.655016399984202</c:v>
                </c:pt>
                <c:pt idx="15">
                  <c:v>29.255054302323142</c:v>
                </c:pt>
                <c:pt idx="16">
                  <c:v>33.749860705668688</c:v>
                </c:pt>
                <c:pt idx="17">
                  <c:v>31.711931307455153</c:v>
                </c:pt>
                <c:pt idx="18">
                  <c:v>24.147529572289464</c:v>
                </c:pt>
                <c:pt idx="20">
                  <c:v>18.602444563035665</c:v>
                </c:pt>
                <c:pt idx="21">
                  <c:v>17.394433331142526</c:v>
                </c:pt>
                <c:pt idx="22">
                  <c:v>20.783421984148898</c:v>
                </c:pt>
                <c:pt idx="23">
                  <c:v>11.871134103205232</c:v>
                </c:pt>
                <c:pt idx="25">
                  <c:v>11.780909093159947</c:v>
                </c:pt>
                <c:pt idx="26">
                  <c:v>13.377952725681162</c:v>
                </c:pt>
                <c:pt idx="27">
                  <c:v>12.517855149924106</c:v>
                </c:pt>
                <c:pt idx="28">
                  <c:v>11.93659062647353</c:v>
                </c:pt>
                <c:pt idx="30">
                  <c:v>13.105641080346514</c:v>
                </c:pt>
                <c:pt idx="31">
                  <c:v>15.958298875424335</c:v>
                </c:pt>
                <c:pt idx="32">
                  <c:v>12.195515454184848</c:v>
                </c:pt>
                <c:pt idx="33">
                  <c:v>12.452130009479822</c:v>
                </c:pt>
              </c:numCache>
            </c:numRef>
          </c:val>
          <c:extLst>
            <c:ext xmlns:c16="http://schemas.microsoft.com/office/drawing/2014/chart" uri="{C3380CC4-5D6E-409C-BE32-E72D297353CC}">
              <c16:uniqueId val="{00000004-B235-4FB8-BB8B-1049C98185DE}"/>
            </c:ext>
          </c:extLst>
        </c:ser>
        <c:ser>
          <c:idx val="3"/>
          <c:order val="5"/>
          <c:tx>
            <c:strRef>
              <c:f>Dati!$I$381</c:f>
              <c:strCache>
                <c:ptCount val="1"/>
                <c:pt idx="0">
                  <c:v>.</c:v>
                </c:pt>
              </c:strCache>
            </c:strRef>
          </c:tx>
          <c:spPr>
            <a:noFill/>
          </c:spPr>
          <c:invertIfNegative val="0"/>
          <c:cat>
            <c:strRef>
              <c:f>Dati!$C$382:$C$415</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Dati!$I$382:$I$415</c:f>
              <c:numCache>
                <c:formatCode>0</c:formatCode>
                <c:ptCount val="34"/>
                <c:pt idx="0">
                  <c:v>15.126216136251031</c:v>
                </c:pt>
                <c:pt idx="1">
                  <c:v>15.22670711168594</c:v>
                </c:pt>
                <c:pt idx="2">
                  <c:v>10.773045004975586</c:v>
                </c:pt>
                <c:pt idx="3">
                  <c:v>20.190015842690023</c:v>
                </c:pt>
                <c:pt idx="4">
                  <c:v>83.464269839908212</c:v>
                </c:pt>
                <c:pt idx="5">
                  <c:v>15.578040085728873</c:v>
                </c:pt>
                <c:pt idx="6">
                  <c:v>11.669515943879446</c:v>
                </c:pt>
                <c:pt idx="7">
                  <c:v>83.464269839908212</c:v>
                </c:pt>
                <c:pt idx="8">
                  <c:v>83.464269839908212</c:v>
                </c:pt>
                <c:pt idx="9">
                  <c:v>83.464269839908212</c:v>
                </c:pt>
                <c:pt idx="10">
                  <c:v>17.226462834726021</c:v>
                </c:pt>
                <c:pt idx="11">
                  <c:v>18.811074605557366</c:v>
                </c:pt>
                <c:pt idx="12">
                  <c:v>16.070466625743336</c:v>
                </c:pt>
                <c:pt idx="13">
                  <c:v>21.081550544470247</c:v>
                </c:pt>
                <c:pt idx="14">
                  <c:v>83.464269839908212</c:v>
                </c:pt>
                <c:pt idx="15">
                  <c:v>19.3039922379252</c:v>
                </c:pt>
                <c:pt idx="16">
                  <c:v>13.918161047993365</c:v>
                </c:pt>
                <c:pt idx="17">
                  <c:v>10</c:v>
                </c:pt>
                <c:pt idx="18">
                  <c:v>16.399659150718293</c:v>
                </c:pt>
                <c:pt idx="19">
                  <c:v>83.464269839908212</c:v>
                </c:pt>
                <c:pt idx="20">
                  <c:v>27.722398097952023</c:v>
                </c:pt>
                <c:pt idx="21">
                  <c:v>26.524952404686431</c:v>
                </c:pt>
                <c:pt idx="22">
                  <c:v>21.840840417966305</c:v>
                </c:pt>
                <c:pt idx="23">
                  <c:v>34.492449367146378</c:v>
                </c:pt>
                <c:pt idx="24">
                  <c:v>83.464269839908212</c:v>
                </c:pt>
                <c:pt idx="25">
                  <c:v>37.401746610251635</c:v>
                </c:pt>
                <c:pt idx="26">
                  <c:v>37.76075415145386</c:v>
                </c:pt>
                <c:pt idx="27">
                  <c:v>38.277833665740943</c:v>
                </c:pt>
                <c:pt idx="28">
                  <c:v>34.955667927319688</c:v>
                </c:pt>
                <c:pt idx="29">
                  <c:v>83.464269839908212</c:v>
                </c:pt>
                <c:pt idx="30">
                  <c:v>41.318157178389953</c:v>
                </c:pt>
                <c:pt idx="31">
                  <c:v>32.908765814634215</c:v>
                </c:pt>
                <c:pt idx="32">
                  <c:v>35.946703963687604</c:v>
                </c:pt>
                <c:pt idx="33">
                  <c:v>36.439354377325039</c:v>
                </c:pt>
              </c:numCache>
            </c:numRef>
          </c:val>
          <c:extLst>
            <c:ext xmlns:c16="http://schemas.microsoft.com/office/drawing/2014/chart" uri="{C3380CC4-5D6E-409C-BE32-E72D297353CC}">
              <c16:uniqueId val="{00000005-B235-4FB8-BB8B-1049C98185DE}"/>
            </c:ext>
          </c:extLst>
        </c:ser>
        <c:ser>
          <c:idx val="4"/>
          <c:order val="6"/>
          <c:tx>
            <c:strRef>
              <c:f>Dati!$J$381</c:f>
              <c:strCache>
                <c:ptCount val="1"/>
                <c:pt idx="0">
                  <c:v>Grūti 
pateikt</c:v>
                </c:pt>
              </c:strCache>
            </c:strRef>
          </c:tx>
          <c:spPr>
            <a:solidFill>
              <a:sysClr val="window" lastClr="FFFFFF">
                <a:lumMod val="75000"/>
              </a:sysClr>
            </a:solidFill>
          </c:spPr>
          <c:invertIfNegative val="0"/>
          <c:dLbls>
            <c:dLbl>
              <c:idx val="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235-4FB8-BB8B-1049C98185DE}"/>
                </c:ext>
              </c:extLst>
            </c:dLbl>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35-4FB8-BB8B-1049C98185DE}"/>
                </c:ext>
              </c:extLst>
            </c:dLbl>
            <c:dLbl>
              <c:idx val="1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235-4FB8-BB8B-1049C98185DE}"/>
                </c:ext>
              </c:extLst>
            </c:dLbl>
            <c:dLbl>
              <c:idx val="1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35-4FB8-BB8B-1049C98185DE}"/>
                </c:ext>
              </c:extLst>
            </c:dLbl>
            <c:dLbl>
              <c:idx val="1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235-4FB8-BB8B-1049C98185DE}"/>
                </c:ext>
              </c:extLst>
            </c:dLbl>
            <c:dLbl>
              <c:idx val="1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35-4FB8-BB8B-1049C98185DE}"/>
                </c:ext>
              </c:extLst>
            </c:dLbl>
            <c:dLbl>
              <c:idx val="2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B235-4FB8-BB8B-1049C98185DE}"/>
                </c:ext>
              </c:extLst>
            </c:dLbl>
            <c:dLbl>
              <c:idx val="28"/>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235-4FB8-BB8B-1049C98185DE}"/>
                </c:ext>
              </c:extLst>
            </c:dLbl>
            <c:dLbl>
              <c:idx val="3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B235-4FB8-BB8B-1049C98185DE}"/>
                </c:ext>
              </c:extLst>
            </c:dLbl>
            <c:spPr>
              <a:noFill/>
              <a:ln>
                <a:noFill/>
              </a:ln>
              <a:effectLst/>
            </c:spPr>
            <c:txPr>
              <a:bodyPr wrap="square" lIns="38100" tIns="19050" rIns="38100" bIns="19050" anchor="ctr">
                <a:spAutoFit/>
              </a:bodyPr>
              <a:lstStyle/>
              <a:p>
                <a:pPr>
                  <a:defRPr sz="10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Dati!$C$382:$C$415</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Dati!$J$382:$J$415</c:f>
              <c:numCache>
                <c:formatCode>0</c:formatCode>
                <c:ptCount val="34"/>
                <c:pt idx="0">
                  <c:v>2.631032395279099</c:v>
                </c:pt>
                <c:pt idx="1">
                  <c:v>3.1595956136400805</c:v>
                </c:pt>
                <c:pt idx="2">
                  <c:v>3.9059884991368561</c:v>
                </c:pt>
                <c:pt idx="3">
                  <c:v>4</c:v>
                </c:pt>
                <c:pt idx="5">
                  <c:v>3.1758808130898251</c:v>
                </c:pt>
                <c:pt idx="6">
                  <c:v>2.555472898327269</c:v>
                </c:pt>
                <c:pt idx="10">
                  <c:v>3.9224138577682863</c:v>
                </c:pt>
                <c:pt idx="11">
                  <c:v>4.3078463535822786</c:v>
                </c:pt>
                <c:pt idx="12">
                  <c:v>4.5180374631330773</c:v>
                </c:pt>
                <c:pt idx="13">
                  <c:v>4.8504814352997494</c:v>
                </c:pt>
                <c:pt idx="15">
                  <c:v>2.4659108868318649</c:v>
                </c:pt>
                <c:pt idx="16">
                  <c:v>2.1426058873854137</c:v>
                </c:pt>
                <c:pt idx="17">
                  <c:v>2.8322310396194554</c:v>
                </c:pt>
                <c:pt idx="18">
                  <c:v>3</c:v>
                </c:pt>
                <c:pt idx="20">
                  <c:v>1.4721219374089747</c:v>
                </c:pt>
                <c:pt idx="21">
                  <c:v>1.7777823250460845</c:v>
                </c:pt>
                <c:pt idx="22">
                  <c:v>2.8609841129626008</c:v>
                </c:pt>
                <c:pt idx="23">
                  <c:v>3</c:v>
                </c:pt>
                <c:pt idx="25">
                  <c:v>1.2319944858089489</c:v>
                </c:pt>
                <c:pt idx="26">
                  <c:v>1.4941318073311474</c:v>
                </c:pt>
                <c:pt idx="27">
                  <c:v>3.9404406907421774</c:v>
                </c:pt>
                <c:pt idx="28">
                  <c:v>3.7650647596515658</c:v>
                </c:pt>
                <c:pt idx="30">
                  <c:v>2.5676889685754403</c:v>
                </c:pt>
                <c:pt idx="31">
                  <c:v>1.6905783197178639</c:v>
                </c:pt>
                <c:pt idx="32">
                  <c:v>4.2277936820385982</c:v>
                </c:pt>
                <c:pt idx="33">
                  <c:v>3.1704110278678632</c:v>
                </c:pt>
              </c:numCache>
            </c:numRef>
          </c:val>
          <c:extLst>
            <c:ext xmlns:c16="http://schemas.microsoft.com/office/drawing/2014/chart" uri="{C3380CC4-5D6E-409C-BE32-E72D297353CC}">
              <c16:uniqueId val="{0000000F-B235-4FB8-BB8B-1049C98185DE}"/>
            </c:ext>
          </c:extLst>
        </c:ser>
        <c:dLbls>
          <c:showLegendKey val="0"/>
          <c:showVal val="0"/>
          <c:showCatName val="0"/>
          <c:showSerName val="0"/>
          <c:showPercent val="0"/>
          <c:showBubbleSize val="0"/>
        </c:dLbls>
        <c:gapWidth val="20"/>
        <c:overlap val="100"/>
        <c:axId val="483025560"/>
        <c:axId val="483037320"/>
      </c:barChart>
      <c:catAx>
        <c:axId val="48302556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nchor="ctr" anchorCtr="1"/>
          <a:lstStyle/>
          <a:p>
            <a:pPr>
              <a:defRPr sz="1000" b="0" i="0" u="none" strike="noStrike" baseline="0">
                <a:solidFill>
                  <a:srgbClr val="000000"/>
                </a:solidFill>
                <a:latin typeface="Arial"/>
                <a:ea typeface="Arial"/>
                <a:cs typeface="Arial"/>
              </a:defRPr>
            </a:pPr>
            <a:endParaRPr lang="lv-LV"/>
          </a:p>
        </c:txPr>
        <c:crossAx val="483037320"/>
        <c:crossesAt val="60.3"/>
        <c:auto val="1"/>
        <c:lblAlgn val="ctr"/>
        <c:lblOffset val="100"/>
        <c:tickLblSkip val="1"/>
        <c:tickMarkSkip val="1"/>
        <c:noMultiLvlLbl val="0"/>
      </c:catAx>
      <c:valAx>
        <c:axId val="483037320"/>
        <c:scaling>
          <c:orientation val="minMax"/>
          <c:max val="165"/>
          <c:min val="0"/>
        </c:scaling>
        <c:delete val="1"/>
        <c:axPos val="t"/>
        <c:numFmt formatCode="0" sourceLinked="1"/>
        <c:majorTickMark val="out"/>
        <c:minorTickMark val="none"/>
        <c:tickLblPos val="nextTo"/>
        <c:crossAx val="483025560"/>
        <c:crosses val="autoZero"/>
        <c:crossBetween val="between"/>
        <c:majorUnit val="25"/>
      </c:valAx>
      <c:spPr>
        <a:noFill/>
        <a:ln w="3175">
          <a:noFill/>
          <a:prstDash val="solid"/>
        </a:ln>
      </c:spPr>
    </c:plotArea>
    <c:legend>
      <c:legendPos val="t"/>
      <c:legendEntry>
        <c:idx val="0"/>
        <c:delete val="1"/>
      </c:legendEntry>
      <c:legendEntry>
        <c:idx val="5"/>
        <c:delete val="1"/>
      </c:legendEntry>
      <c:layout>
        <c:manualLayout>
          <c:xMode val="edge"/>
          <c:yMode val="edge"/>
          <c:x val="0.29074764169330325"/>
          <c:y val="8.6840650856300579E-4"/>
          <c:w val="0.70925235830669686"/>
          <c:h val="7.6346621851936997E-2"/>
        </c:manualLayout>
      </c:layout>
      <c:overlay val="0"/>
      <c:txPr>
        <a:bodyPr/>
        <a:lstStyle/>
        <a:p>
          <a:pPr>
            <a:defRPr sz="1000" b="1"/>
          </a:pPr>
          <a:endParaRPr lang="lv-LV"/>
        </a:p>
      </c:txPr>
    </c:legend>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186420657954109"/>
          <c:y val="3.073698903876667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33780947295763"/>
          <c:y val="6.7487404619009886E-2"/>
          <c:w val="0.25580520013123359"/>
          <c:h val="0.90245230995236358"/>
        </c:manualLayout>
      </c:layout>
      <c:barChart>
        <c:barDir val="bar"/>
        <c:grouping val="stacked"/>
        <c:varyColors val="0"/>
        <c:ser>
          <c:idx val="0"/>
          <c:order val="0"/>
          <c:tx>
            <c:strRef>
              <c:f>Dati!$C$1169</c:f>
              <c:strCache>
                <c:ptCount val="1"/>
                <c:pt idx="0">
                  <c:v>.</c:v>
                </c:pt>
              </c:strCache>
            </c:strRef>
          </c:tx>
          <c:spPr>
            <a:noFill/>
          </c:spPr>
          <c:invertIfNegative val="0"/>
          <c:dLbls>
            <c:delete val="1"/>
          </c:dLbls>
          <c:cat>
            <c:strRef>
              <c:f>Dati!$B$1170:$B$1197</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Dati!$C$1170:$C$1197</c:f>
              <c:numCache>
                <c:formatCode>0</c:formatCode>
                <c:ptCount val="28"/>
                <c:pt idx="0">
                  <c:v>16.651840531866881</c:v>
                </c:pt>
                <c:pt idx="1">
                  <c:v>39.603722139317263</c:v>
                </c:pt>
                <c:pt idx="2">
                  <c:v>13.004121962298541</c:v>
                </c:pt>
                <c:pt idx="3">
                  <c:v>20.112917926493143</c:v>
                </c:pt>
                <c:pt idx="4">
                  <c:v>39.603722139317263</c:v>
                </c:pt>
                <c:pt idx="5">
                  <c:v>11.704972186300648</c:v>
                </c:pt>
                <c:pt idx="6">
                  <c:v>16.335979340406748</c:v>
                </c:pt>
                <c:pt idx="7">
                  <c:v>17.052707376005223</c:v>
                </c:pt>
                <c:pt idx="8">
                  <c:v>10.162896254121449</c:v>
                </c:pt>
                <c:pt idx="9">
                  <c:v>23.728262328713718</c:v>
                </c:pt>
                <c:pt idx="10">
                  <c:v>18.782739919341857</c:v>
                </c:pt>
                <c:pt idx="11">
                  <c:v>39.603722139317263</c:v>
                </c:pt>
                <c:pt idx="12">
                  <c:v>22.594651497300742</c:v>
                </c:pt>
                <c:pt idx="13">
                  <c:v>5.0323271641519511</c:v>
                </c:pt>
                <c:pt idx="14">
                  <c:v>14.821586822041702</c:v>
                </c:pt>
                <c:pt idx="15">
                  <c:v>39.603722139317263</c:v>
                </c:pt>
                <c:pt idx="16">
                  <c:v>5</c:v>
                </c:pt>
                <c:pt idx="17">
                  <c:v>16.057513375271114</c:v>
                </c:pt>
                <c:pt idx="18">
                  <c:v>21.060524862277809</c:v>
                </c:pt>
                <c:pt idx="19">
                  <c:v>39.603722139317263</c:v>
                </c:pt>
                <c:pt idx="20">
                  <c:v>17.15972285929017</c:v>
                </c:pt>
                <c:pt idx="21">
                  <c:v>21.611738717408766</c:v>
                </c:pt>
                <c:pt idx="22">
                  <c:v>11.198446225853999</c:v>
                </c:pt>
                <c:pt idx="23">
                  <c:v>14.041798722197957</c:v>
                </c:pt>
                <c:pt idx="24">
                  <c:v>15.661926467755464</c:v>
                </c:pt>
                <c:pt idx="25">
                  <c:v>12.461484445344418</c:v>
                </c:pt>
                <c:pt idx="26">
                  <c:v>22.234591707476287</c:v>
                </c:pt>
                <c:pt idx="27">
                  <c:v>25.046763902882063</c:v>
                </c:pt>
              </c:numCache>
            </c:numRef>
          </c:val>
          <c:extLst>
            <c:ext xmlns:c16="http://schemas.microsoft.com/office/drawing/2014/chart" uri="{C3380CC4-5D6E-409C-BE32-E72D297353CC}">
              <c16:uniqueId val="{00000000-CFC7-4342-9CC6-DFEEDD2FE7A1}"/>
            </c:ext>
          </c:extLst>
        </c:ser>
        <c:ser>
          <c:idx val="1"/>
          <c:order val="1"/>
          <c:tx>
            <c:strRef>
              <c:f>Dati!$D$1169</c:f>
              <c:strCache>
                <c:ptCount val="1"/>
                <c:pt idx="0">
                  <c:v>Nemaz nesatrauc</c:v>
                </c:pt>
              </c:strCache>
            </c:strRef>
          </c:tx>
          <c:spPr>
            <a:solidFill>
              <a:srgbClr val="7A5128"/>
            </a:solidFill>
          </c:spPr>
          <c:invertIfNegative val="0"/>
          <c:dLbls>
            <c:dLbl>
              <c:idx val="5"/>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FC7-4342-9CC6-DFEEDD2FE7A1}"/>
                </c:ext>
              </c:extLst>
            </c:dLbl>
            <c:dLbl>
              <c:idx val="6"/>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FC7-4342-9CC6-DFEEDD2FE7A1}"/>
                </c:ext>
              </c:extLst>
            </c:dLbl>
            <c:dLbl>
              <c:idx val="21"/>
              <c:spPr>
                <a:noFill/>
                <a:ln>
                  <a:noFill/>
                </a:ln>
                <a:effectLst/>
              </c:spPr>
              <c:txPr>
                <a:bodyPr wrap="square" lIns="38100" tIns="19050" rIns="38100" bIns="19050" anchor="ctr">
                  <a:spAutoFit/>
                </a:bodyPr>
                <a:lstStyle/>
                <a:p>
                  <a:pPr>
                    <a:defRPr sz="900" b="1">
                      <a:solidFill>
                        <a:schemeClr val="tx1">
                          <a:lumMod val="95000"/>
                          <a:lumOff val="5000"/>
                        </a:schemeClr>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80A-4432-8910-0A8736431086}"/>
                </c:ext>
              </c:extLst>
            </c:dLbl>
            <c:dLbl>
              <c:idx val="25"/>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FC7-4342-9CC6-DFEEDD2FE7A1}"/>
                </c:ext>
              </c:extLst>
            </c:dLbl>
            <c:dLbl>
              <c:idx val="26"/>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FC7-4342-9CC6-DFEEDD2FE7A1}"/>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Dati!$B$1170:$B$1197</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Dati!$D$1170:$D$1197</c:f>
              <c:numCache>
                <c:formatCode>General</c:formatCode>
                <c:ptCount val="28"/>
                <c:pt idx="0" formatCode="0">
                  <c:v>6.2512975784307603</c:v>
                </c:pt>
                <c:pt idx="2" formatCode="0">
                  <c:v>6.0721321860891715</c:v>
                </c:pt>
                <c:pt idx="3" formatCode="0">
                  <c:v>6.4212956957487988</c:v>
                </c:pt>
                <c:pt idx="5" formatCode="0">
                  <c:v>1.5535577137177523</c:v>
                </c:pt>
                <c:pt idx="6" formatCode="0">
                  <c:v>3.0596881114724401</c:v>
                </c:pt>
                <c:pt idx="7" formatCode="0">
                  <c:v>6.4344773595424964</c:v>
                </c:pt>
                <c:pt idx="8" formatCode="0">
                  <c:v>8.2591914720061101</c:v>
                </c:pt>
                <c:pt idx="9" formatCode="0">
                  <c:v>6.8249695585625965</c:v>
                </c:pt>
                <c:pt idx="10" formatCode="0">
                  <c:v>8.5409720914253509</c:v>
                </c:pt>
                <c:pt idx="12" formatCode="0">
                  <c:v>4.9667599255426538</c:v>
                </c:pt>
                <c:pt idx="13" formatCode="0">
                  <c:v>8.8916193891501774</c:v>
                </c:pt>
                <c:pt idx="14" formatCode="0">
                  <c:v>6.3492216908364991</c:v>
                </c:pt>
                <c:pt idx="16" formatCode="0">
                  <c:v>6.3442349430869722</c:v>
                </c:pt>
                <c:pt idx="17" formatCode="0">
                  <c:v>7.0656637772093456</c:v>
                </c:pt>
                <c:pt idx="18" formatCode="0">
                  <c:v>4.7157404033793169</c:v>
                </c:pt>
                <c:pt idx="20" formatCode="0">
                  <c:v>11.075733057672178</c:v>
                </c:pt>
                <c:pt idx="21" formatCode="0">
                  <c:v>3.3107879677317333</c:v>
                </c:pt>
                <c:pt idx="22" formatCode="0">
                  <c:v>8.110233782872216</c:v>
                </c:pt>
                <c:pt idx="23" formatCode="0">
                  <c:v>9.9263349402653862</c:v>
                </c:pt>
                <c:pt idx="24" formatCode="0">
                  <c:v>8.732780081807924</c:v>
                </c:pt>
                <c:pt idx="25" formatCode="0">
                  <c:v>1.746767349960846</c:v>
                </c:pt>
                <c:pt idx="26" formatCode="0">
                  <c:v>2.7767532310681524</c:v>
                </c:pt>
                <c:pt idx="27" formatCode="0">
                  <c:v>3.5881504158388426</c:v>
                </c:pt>
              </c:numCache>
            </c:numRef>
          </c:val>
          <c:extLst>
            <c:ext xmlns:c16="http://schemas.microsoft.com/office/drawing/2014/chart" uri="{C3380CC4-5D6E-409C-BE32-E72D297353CC}">
              <c16:uniqueId val="{00000005-CFC7-4342-9CC6-DFEEDD2FE7A1}"/>
            </c:ext>
          </c:extLst>
        </c:ser>
        <c:ser>
          <c:idx val="2"/>
          <c:order val="2"/>
          <c:tx>
            <c:strRef>
              <c:f>Dati!$E$1169</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Dati!$B$1170:$B$1197</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Dati!$E$1170:$E$1197</c:f>
              <c:numCache>
                <c:formatCode>General</c:formatCode>
                <c:ptCount val="28"/>
                <c:pt idx="0" formatCode="0">
                  <c:v>16.700584029019623</c:v>
                </c:pt>
                <c:pt idx="2" formatCode="0">
                  <c:v>20.527467990929551</c:v>
                </c:pt>
                <c:pt idx="3" formatCode="0">
                  <c:v>13.069508517075322</c:v>
                </c:pt>
                <c:pt idx="5" formatCode="0">
                  <c:v>26.345192239298864</c:v>
                </c:pt>
                <c:pt idx="6" formatCode="0">
                  <c:v>20.208054687438075</c:v>
                </c:pt>
                <c:pt idx="7" formatCode="0">
                  <c:v>16.116537403769545</c:v>
                </c:pt>
                <c:pt idx="8" formatCode="0">
                  <c:v>21.181634413189705</c:v>
                </c:pt>
                <c:pt idx="9" formatCode="0">
                  <c:v>9.0504902520409463</c:v>
                </c:pt>
                <c:pt idx="10" formatCode="0">
                  <c:v>12.280010128550057</c:v>
                </c:pt>
                <c:pt idx="12" formatCode="0">
                  <c:v>12.042310716473867</c:v>
                </c:pt>
                <c:pt idx="13" formatCode="0">
                  <c:v>25.679775586015133</c:v>
                </c:pt>
                <c:pt idx="14" formatCode="0">
                  <c:v>18.43291362643906</c:v>
                </c:pt>
                <c:pt idx="16" formatCode="0">
                  <c:v>28.259487196230289</c:v>
                </c:pt>
                <c:pt idx="17" formatCode="0">
                  <c:v>16.480544986836804</c:v>
                </c:pt>
                <c:pt idx="18" formatCode="0">
                  <c:v>13.827456873660136</c:v>
                </c:pt>
                <c:pt idx="20" formatCode="0">
                  <c:v>11.368266222354915</c:v>
                </c:pt>
                <c:pt idx="21" formatCode="0">
                  <c:v>14.681195454176764</c:v>
                </c:pt>
                <c:pt idx="22" formatCode="0">
                  <c:v>20.29504213059105</c:v>
                </c:pt>
                <c:pt idx="23" formatCode="0">
                  <c:v>15.63558847685392</c:v>
                </c:pt>
                <c:pt idx="24" formatCode="0">
                  <c:v>15.209015589753873</c:v>
                </c:pt>
                <c:pt idx="25" formatCode="0">
                  <c:v>25.395470344012001</c:v>
                </c:pt>
                <c:pt idx="26" formatCode="0">
                  <c:v>14.592377200772823</c:v>
                </c:pt>
                <c:pt idx="27" formatCode="0">
                  <c:v>10.968807820596357</c:v>
                </c:pt>
              </c:numCache>
            </c:numRef>
          </c:val>
          <c:extLst>
            <c:ext xmlns:c16="http://schemas.microsoft.com/office/drawing/2014/chart" uri="{C3380CC4-5D6E-409C-BE32-E72D297353CC}">
              <c16:uniqueId val="{00000006-CFC7-4342-9CC6-DFEEDD2FE7A1}"/>
            </c:ext>
          </c:extLst>
        </c:ser>
        <c:ser>
          <c:idx val="3"/>
          <c:order val="3"/>
          <c:tx>
            <c:strRef>
              <c:f>Dati!$F$1169</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Dati!$B$1170:$B$1197</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Dati!$F$1170:$F$1197</c:f>
              <c:numCache>
                <c:formatCode>General</c:formatCode>
                <c:ptCount val="28"/>
                <c:pt idx="0" formatCode="0">
                  <c:v>42.011510005932472</c:v>
                </c:pt>
                <c:pt idx="2" formatCode="0">
                  <c:v>45.475836930741394</c:v>
                </c:pt>
                <c:pt idx="3" formatCode="0">
                  <c:v>38.724440738285971</c:v>
                </c:pt>
                <c:pt idx="5" formatCode="0">
                  <c:v>44.336827091010399</c:v>
                </c:pt>
                <c:pt idx="6" formatCode="0">
                  <c:v>45.542426505331647</c:v>
                </c:pt>
                <c:pt idx="7" formatCode="0">
                  <c:v>45.3757375959743</c:v>
                </c:pt>
                <c:pt idx="8" formatCode="0">
                  <c:v>41.694026508757418</c:v>
                </c:pt>
                <c:pt idx="9" formatCode="0">
                  <c:v>34.012831082296202</c:v>
                </c:pt>
                <c:pt idx="10" formatCode="0">
                  <c:v>42.570087891426283</c:v>
                </c:pt>
                <c:pt idx="12" formatCode="0">
                  <c:v>42.600578690256519</c:v>
                </c:pt>
                <c:pt idx="13" formatCode="0">
                  <c:v>41.564771963628509</c:v>
                </c:pt>
                <c:pt idx="14" formatCode="0">
                  <c:v>39.491476859728458</c:v>
                </c:pt>
                <c:pt idx="16" formatCode="0">
                  <c:v>38.36647243811769</c:v>
                </c:pt>
                <c:pt idx="17" formatCode="0">
                  <c:v>42.338785388305034</c:v>
                </c:pt>
                <c:pt idx="18" formatCode="0">
                  <c:v>42.43962026902058</c:v>
                </c:pt>
                <c:pt idx="20" formatCode="0">
                  <c:v>34.337880814582114</c:v>
                </c:pt>
                <c:pt idx="21" formatCode="0">
                  <c:v>44.584410237531657</c:v>
                </c:pt>
                <c:pt idx="22" formatCode="0">
                  <c:v>42.461007797509161</c:v>
                </c:pt>
                <c:pt idx="23" formatCode="0">
                  <c:v>39.125065261456122</c:v>
                </c:pt>
                <c:pt idx="24" formatCode="0">
                  <c:v>38.087872729956459</c:v>
                </c:pt>
                <c:pt idx="25" formatCode="0">
                  <c:v>43.959841964062292</c:v>
                </c:pt>
                <c:pt idx="26" formatCode="0">
                  <c:v>38.564011639614421</c:v>
                </c:pt>
                <c:pt idx="27" formatCode="0">
                  <c:v>46.733130554731048</c:v>
                </c:pt>
              </c:numCache>
            </c:numRef>
          </c:val>
          <c:extLst>
            <c:ext xmlns:c16="http://schemas.microsoft.com/office/drawing/2014/chart" uri="{C3380CC4-5D6E-409C-BE32-E72D297353CC}">
              <c16:uniqueId val="{00000007-CFC7-4342-9CC6-DFEEDD2FE7A1}"/>
            </c:ext>
          </c:extLst>
        </c:ser>
        <c:ser>
          <c:idx val="4"/>
          <c:order val="4"/>
          <c:tx>
            <c:strRef>
              <c:f>Dati!$G$1169</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Dati!$B$1170:$B$1197</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Dati!$G$1170:$G$1197</c:f>
              <c:numCache>
                <c:formatCode>General</c:formatCode>
                <c:ptCount val="28"/>
                <c:pt idx="0" formatCode="0">
                  <c:v>32.783844257145013</c:v>
                </c:pt>
                <c:pt idx="2" formatCode="0">
                  <c:v>25.99764065758314</c:v>
                </c:pt>
                <c:pt idx="3" formatCode="0">
                  <c:v>39.22282123023777</c:v>
                </c:pt>
                <c:pt idx="5" formatCode="0">
                  <c:v>23.616005554755034</c:v>
                </c:pt>
                <c:pt idx="6" formatCode="0">
                  <c:v>30.374845333115839</c:v>
                </c:pt>
                <c:pt idx="7" formatCode="0">
                  <c:v>29.314758862765736</c:v>
                </c:pt>
                <c:pt idx="8" formatCode="0">
                  <c:v>27.795016959978472</c:v>
                </c:pt>
                <c:pt idx="9" formatCode="0">
                  <c:v>47.14496317212879</c:v>
                </c:pt>
                <c:pt idx="10" formatCode="0">
                  <c:v>34.311307865828141</c:v>
                </c:pt>
                <c:pt idx="12" formatCode="0">
                  <c:v>38.841470936818517</c:v>
                </c:pt>
                <c:pt idx="13" formatCode="0">
                  <c:v>20.826412628193772</c:v>
                </c:pt>
                <c:pt idx="14" formatCode="0">
                  <c:v>32.291188696928117</c:v>
                </c:pt>
                <c:pt idx="16" formatCode="0">
                  <c:v>25.224756802947667</c:v>
                </c:pt>
                <c:pt idx="17" formatCode="0">
                  <c:v>31.13400428937188</c:v>
                </c:pt>
                <c:pt idx="18" formatCode="0">
                  <c:v>37.986902293796255</c:v>
                </c:pt>
                <c:pt idx="20" formatCode="0">
                  <c:v>40.232083087521303</c:v>
                </c:pt>
                <c:pt idx="21" formatCode="0">
                  <c:v>35.752349290237653</c:v>
                </c:pt>
                <c:pt idx="22" formatCode="0">
                  <c:v>26.401429209902698</c:v>
                </c:pt>
                <c:pt idx="23" formatCode="0">
                  <c:v>32.683920917408315</c:v>
                </c:pt>
                <c:pt idx="24" formatCode="0">
                  <c:v>36.645558044370915</c:v>
                </c:pt>
                <c:pt idx="25" formatCode="0">
                  <c:v>23.315072644897317</c:v>
                </c:pt>
                <c:pt idx="26" formatCode="0">
                  <c:v>44.066857928544593</c:v>
                </c:pt>
                <c:pt idx="27" formatCode="0">
                  <c:v>34.572001059276126</c:v>
                </c:pt>
              </c:numCache>
            </c:numRef>
          </c:val>
          <c:extLst>
            <c:ext xmlns:c16="http://schemas.microsoft.com/office/drawing/2014/chart" uri="{C3380CC4-5D6E-409C-BE32-E72D297353CC}">
              <c16:uniqueId val="{00000008-CFC7-4342-9CC6-DFEEDD2FE7A1}"/>
            </c:ext>
          </c:extLst>
        </c:ser>
        <c:ser>
          <c:idx val="5"/>
          <c:order val="5"/>
          <c:tx>
            <c:strRef>
              <c:f>Dati!$H$1169</c:f>
              <c:strCache>
                <c:ptCount val="1"/>
                <c:pt idx="0">
                  <c:v>.</c:v>
                </c:pt>
              </c:strCache>
            </c:strRef>
          </c:tx>
          <c:spPr>
            <a:noFill/>
          </c:spPr>
          <c:invertIfNegative val="0"/>
          <c:dLbls>
            <c:delete val="1"/>
          </c:dLbls>
          <c:cat>
            <c:strRef>
              <c:f>Dati!$B$1170:$B$1197</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Dati!$H$1170:$H$1197</c:f>
              <c:numCache>
                <c:formatCode>General</c:formatCode>
                <c:ptCount val="28"/>
                <c:pt idx="0" formatCode="0">
                  <c:v>17.835515305081529</c:v>
                </c:pt>
                <c:pt idx="2" formatCode="0">
                  <c:v>21.157391979834486</c:v>
                </c:pt>
                <c:pt idx="3" formatCode="0">
                  <c:v>14.683607599635266</c:v>
                </c:pt>
                <c:pt idx="5" formatCode="0">
                  <c:v>24.678036922393588</c:v>
                </c:pt>
                <c:pt idx="6" formatCode="0">
                  <c:v>16.713597729711523</c:v>
                </c:pt>
                <c:pt idx="7" formatCode="0">
                  <c:v>17.940373109418985</c:v>
                </c:pt>
                <c:pt idx="8" formatCode="0">
                  <c:v>23.141826099423128</c:v>
                </c:pt>
                <c:pt idx="9" formatCode="0">
                  <c:v>11.473075313734014</c:v>
                </c:pt>
                <c:pt idx="10" formatCode="0">
                  <c:v>15.74947381090459</c:v>
                </c:pt>
                <c:pt idx="12" formatCode="0">
                  <c:v>11.188819941083977</c:v>
                </c:pt>
                <c:pt idx="13" formatCode="0">
                  <c:v>30.239684976336733</c:v>
                </c:pt>
                <c:pt idx="14" formatCode="0">
                  <c:v>20.848204011502432</c:v>
                </c:pt>
                <c:pt idx="16" formatCode="0">
                  <c:v>29.039640327093657</c:v>
                </c:pt>
                <c:pt idx="17" formatCode="0">
                  <c:v>19.158079890482099</c:v>
                </c:pt>
                <c:pt idx="18" formatCode="0">
                  <c:v>12.204347005342171</c:v>
                </c:pt>
                <c:pt idx="20" formatCode="0">
                  <c:v>18.060905666055604</c:v>
                </c:pt>
                <c:pt idx="21" formatCode="0">
                  <c:v>12.294110040389697</c:v>
                </c:pt>
                <c:pt idx="22" formatCode="0">
                  <c:v>23.768432560747158</c:v>
                </c:pt>
                <c:pt idx="23" formatCode="0">
                  <c:v>20.82188338929457</c:v>
                </c:pt>
                <c:pt idx="24" formatCode="0">
                  <c:v>17.89743879383164</c:v>
                </c:pt>
                <c:pt idx="25" formatCode="0">
                  <c:v>25.355954959199408</c:v>
                </c:pt>
                <c:pt idx="26" formatCode="0">
                  <c:v>10</c:v>
                </c:pt>
                <c:pt idx="27" formatCode="0">
                  <c:v>11.325737954151847</c:v>
                </c:pt>
              </c:numCache>
            </c:numRef>
          </c:val>
          <c:extLst>
            <c:ext xmlns:c16="http://schemas.microsoft.com/office/drawing/2014/chart" uri="{C3380CC4-5D6E-409C-BE32-E72D297353CC}">
              <c16:uniqueId val="{00000009-CFC7-4342-9CC6-DFEEDD2FE7A1}"/>
            </c:ext>
          </c:extLst>
        </c:ser>
        <c:ser>
          <c:idx val="6"/>
          <c:order val="6"/>
          <c:tx>
            <c:strRef>
              <c:f>Dati!$I$1169</c:f>
              <c:strCache>
                <c:ptCount val="1"/>
                <c:pt idx="0">
                  <c:v>Grūti pateikt</c:v>
                </c:pt>
              </c:strCache>
            </c:strRef>
          </c:tx>
          <c:spPr>
            <a:solidFill>
              <a:sysClr val="window" lastClr="FFFFFF">
                <a:lumMod val="75000"/>
              </a:sysClr>
            </a:solidFill>
          </c:spPr>
          <c:invertIfNegative val="0"/>
          <c:dLbls>
            <c:dLbl>
              <c:idx val="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FC7-4342-9CC6-DFEEDD2FE7A1}"/>
                </c:ext>
              </c:extLst>
            </c:dLbl>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C7-4342-9CC6-DFEEDD2FE7A1}"/>
                </c:ext>
              </c:extLst>
            </c:dLbl>
            <c:dLbl>
              <c:idx val="2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C7-4342-9CC6-DFEEDD2FE7A1}"/>
                </c:ext>
              </c:extLst>
            </c:dLbl>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Dati!$B$1170:$B$1197</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Dati!$I$1170:$I$1197</c:f>
              <c:numCache>
                <c:formatCode>General</c:formatCode>
                <c:ptCount val="28"/>
                <c:pt idx="0" formatCode="0">
                  <c:v>2.2527641294723826</c:v>
                </c:pt>
                <c:pt idx="2" formatCode="0">
                  <c:v>1.9269222346566832</c:v>
                </c:pt>
                <c:pt idx="3" formatCode="0">
                  <c:v>2.5619338186521516</c:v>
                </c:pt>
                <c:pt idx="5" formatCode="0">
                  <c:v>4.1484174012179906</c:v>
                </c:pt>
                <c:pt idx="6" formatCode="0">
                  <c:v>0.8149853626420317</c:v>
                </c:pt>
                <c:pt idx="7" formatCode="0">
                  <c:v>2.7584887779480329</c:v>
                </c:pt>
                <c:pt idx="8" formatCode="0">
                  <c:v>1.0701306460681803</c:v>
                </c:pt>
                <c:pt idx="9" formatCode="0">
                  <c:v>2.9667459349714664</c:v>
                </c:pt>
                <c:pt idx="10" formatCode="0">
                  <c:v>2.2976220227700752</c:v>
                </c:pt>
                <c:pt idx="12" formatCode="0">
                  <c:v>1.5488797309085531</c:v>
                </c:pt>
                <c:pt idx="13" formatCode="0">
                  <c:v>3.0374204330124295</c:v>
                </c:pt>
                <c:pt idx="14" formatCode="0">
                  <c:v>3.435199126067829</c:v>
                </c:pt>
                <c:pt idx="16" formatCode="0">
                  <c:v>1.8050486196173663</c:v>
                </c:pt>
                <c:pt idx="17" formatCode="0">
                  <c:v>2.9810015582769553</c:v>
                </c:pt>
                <c:pt idx="18" formatCode="0">
                  <c:v>1.0302801601438389</c:v>
                </c:pt>
                <c:pt idx="20" formatCode="0">
                  <c:v>2.9860368178695107</c:v>
                </c:pt>
                <c:pt idx="21" formatCode="0">
                  <c:v>1.6712570503222601</c:v>
                </c:pt>
                <c:pt idx="22" formatCode="0">
                  <c:v>2.732287079124796</c:v>
                </c:pt>
                <c:pt idx="23" formatCode="0">
                  <c:v>2.6290904040162832</c:v>
                </c:pt>
                <c:pt idx="24" formatCode="0">
                  <c:v>1.3247735541107637</c:v>
                </c:pt>
                <c:pt idx="25" formatCode="0">
                  <c:v>5.5828476970675167</c:v>
                </c:pt>
                <c:pt idx="26" formatCode="0">
                  <c:v>0</c:v>
                </c:pt>
                <c:pt idx="27" formatCode="0">
                  <c:v>4.1379101495576336</c:v>
                </c:pt>
              </c:numCache>
            </c:numRef>
          </c:val>
          <c:extLst>
            <c:ext xmlns:c16="http://schemas.microsoft.com/office/drawing/2014/chart" uri="{C3380CC4-5D6E-409C-BE32-E72D297353CC}">
              <c16:uniqueId val="{0000000D-CFC7-4342-9CC6-DFEEDD2FE7A1}"/>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39.6"/>
        <c:auto val="1"/>
        <c:lblAlgn val="ctr"/>
        <c:lblOffset val="100"/>
        <c:tickLblSkip val="1"/>
        <c:tickMarkSkip val="1"/>
        <c:noMultiLvlLbl val="0"/>
      </c:catAx>
      <c:valAx>
        <c:axId val="501326472"/>
        <c:scaling>
          <c:orientation val="minMax"/>
          <c:max val="16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1422244094488"/>
          <c:y val="5.652815350453347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Dati!$C$1201</c:f>
              <c:strCache>
                <c:ptCount val="1"/>
                <c:pt idx="0">
                  <c:v>.</c:v>
                </c:pt>
              </c:strCache>
            </c:strRef>
          </c:tx>
          <c:spPr>
            <a:noFill/>
          </c:spPr>
          <c:invertIfNegative val="0"/>
          <c:dLbls>
            <c:delete val="1"/>
          </c:dLbls>
          <c:cat>
            <c:strRef>
              <c:f>Dati!$B$1202:$B$1219</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Dati!$C$1202:$C$1219</c:f>
              <c:numCache>
                <c:formatCode>0</c:formatCode>
                <c:ptCount val="18"/>
                <c:pt idx="0">
                  <c:v>10.437634616054609</c:v>
                </c:pt>
                <c:pt idx="1">
                  <c:v>8.6895279956642923</c:v>
                </c:pt>
                <c:pt idx="2">
                  <c:v>16.272934937318574</c:v>
                </c:pt>
                <c:pt idx="3">
                  <c:v>16.497822356905374</c:v>
                </c:pt>
                <c:pt idx="4">
                  <c:v>14.780029849329292</c:v>
                </c:pt>
                <c:pt idx="5">
                  <c:v>33.636897670379973</c:v>
                </c:pt>
                <c:pt idx="6">
                  <c:v>9.2150373134145021</c:v>
                </c:pt>
                <c:pt idx="7">
                  <c:v>16.511817749365797</c:v>
                </c:pt>
                <c:pt idx="8">
                  <c:v>33.636897670379973</c:v>
                </c:pt>
                <c:pt idx="9">
                  <c:v>6.5275691282989072</c:v>
                </c:pt>
                <c:pt idx="10">
                  <c:v>24.07620770412337</c:v>
                </c:pt>
                <c:pt idx="11">
                  <c:v>5.9248720131831618</c:v>
                </c:pt>
                <c:pt idx="12">
                  <c:v>16.185003683946562</c:v>
                </c:pt>
                <c:pt idx="13">
                  <c:v>11.497209089138806</c:v>
                </c:pt>
                <c:pt idx="14">
                  <c:v>33.636897670379973</c:v>
                </c:pt>
                <c:pt idx="15">
                  <c:v>5</c:v>
                </c:pt>
                <c:pt idx="16">
                  <c:v>13.02598103512431</c:v>
                </c:pt>
                <c:pt idx="17">
                  <c:v>14.192190817933842</c:v>
                </c:pt>
              </c:numCache>
            </c:numRef>
          </c:val>
          <c:extLst>
            <c:ext xmlns:c16="http://schemas.microsoft.com/office/drawing/2014/chart" uri="{C3380CC4-5D6E-409C-BE32-E72D297353CC}">
              <c16:uniqueId val="{00000000-8F43-4876-94A3-8376720F110C}"/>
            </c:ext>
          </c:extLst>
        </c:ser>
        <c:ser>
          <c:idx val="0"/>
          <c:order val="1"/>
          <c:tx>
            <c:strRef>
              <c:f>Dati!$D$1201</c:f>
              <c:strCache>
                <c:ptCount val="1"/>
                <c:pt idx="0">
                  <c:v>Nemaz nesatrauc</c:v>
                </c:pt>
              </c:strCache>
            </c:strRef>
          </c:tx>
          <c:spPr>
            <a:solidFill>
              <a:srgbClr val="7A5128"/>
            </a:solidFill>
          </c:spPr>
          <c:invertIfNegative val="0"/>
          <c:dLbls>
            <c:dLbl>
              <c:idx val="10"/>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F43-4876-94A3-8376720F110C}"/>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Dati!$B$1202:$B$1219</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Dati!$D$1202:$D$1219</c:f>
              <c:numCache>
                <c:formatCode>0</c:formatCode>
                <c:ptCount val="18"/>
                <c:pt idx="0">
                  <c:v>7.014478290463475</c:v>
                </c:pt>
                <c:pt idx="1">
                  <c:v>8.6389272246418152</c:v>
                </c:pt>
                <c:pt idx="2">
                  <c:v>4.5773413703539507</c:v>
                </c:pt>
                <c:pt idx="3">
                  <c:v>3.5904180414402229</c:v>
                </c:pt>
                <c:pt idx="4">
                  <c:v>6.589353092727575</c:v>
                </c:pt>
                <c:pt idx="6">
                  <c:v>6.8322211065717395</c:v>
                </c:pt>
                <c:pt idx="7">
                  <c:v>3.8702053263683038</c:v>
                </c:pt>
                <c:pt idx="9">
                  <c:v>6.1758426360646119</c:v>
                </c:pt>
                <c:pt idx="10">
                  <c:v>2.1260002225815406</c:v>
                </c:pt>
                <c:pt idx="11">
                  <c:v>9.0949930734756457</c:v>
                </c:pt>
                <c:pt idx="12">
                  <c:v>8.9165421787186485</c:v>
                </c:pt>
                <c:pt idx="13">
                  <c:v>5.5091452703972923</c:v>
                </c:pt>
                <c:pt idx="15">
                  <c:v>6.5781703311691606</c:v>
                </c:pt>
                <c:pt idx="16">
                  <c:v>6.289138516746922</c:v>
                </c:pt>
                <c:pt idx="17">
                  <c:v>5.8343738126138183</c:v>
                </c:pt>
              </c:numCache>
            </c:numRef>
          </c:val>
          <c:extLst>
            <c:ext xmlns:c16="http://schemas.microsoft.com/office/drawing/2014/chart" uri="{C3380CC4-5D6E-409C-BE32-E72D297353CC}">
              <c16:uniqueId val="{00000002-8F43-4876-94A3-8376720F110C}"/>
            </c:ext>
          </c:extLst>
        </c:ser>
        <c:ser>
          <c:idx val="1"/>
          <c:order val="2"/>
          <c:tx>
            <c:strRef>
              <c:f>Dati!$E$1201</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Dati!$B$1202:$B$1219</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Dati!$E$1202:$E$1219</c:f>
              <c:numCache>
                <c:formatCode>0</c:formatCode>
                <c:ptCount val="18"/>
                <c:pt idx="0">
                  <c:v>16.184784763861888</c:v>
                </c:pt>
                <c:pt idx="1">
                  <c:v>16.308442450073866</c:v>
                </c:pt>
                <c:pt idx="2">
                  <c:v>12.78662136270745</c:v>
                </c:pt>
                <c:pt idx="3">
                  <c:v>13.548657272034378</c:v>
                </c:pt>
                <c:pt idx="4">
                  <c:v>12.267514728323105</c:v>
                </c:pt>
                <c:pt idx="6">
                  <c:v>17.589639250393731</c:v>
                </c:pt>
                <c:pt idx="7">
                  <c:v>13.254874594645873</c:v>
                </c:pt>
                <c:pt idx="9">
                  <c:v>20.933485906016454</c:v>
                </c:pt>
                <c:pt idx="10">
                  <c:v>7.4346897436750634</c:v>
                </c:pt>
                <c:pt idx="11">
                  <c:v>18.617032583721166</c:v>
                </c:pt>
                <c:pt idx="12">
                  <c:v>8.535351807714763</c:v>
                </c:pt>
                <c:pt idx="13">
                  <c:v>16.630543310843876</c:v>
                </c:pt>
                <c:pt idx="15">
                  <c:v>22.058727339210812</c:v>
                </c:pt>
                <c:pt idx="16">
                  <c:v>14.321778118508739</c:v>
                </c:pt>
                <c:pt idx="17">
                  <c:v>13.610333039832314</c:v>
                </c:pt>
              </c:numCache>
            </c:numRef>
          </c:val>
          <c:extLst>
            <c:ext xmlns:c16="http://schemas.microsoft.com/office/drawing/2014/chart" uri="{C3380CC4-5D6E-409C-BE32-E72D297353CC}">
              <c16:uniqueId val="{00000003-8F43-4876-94A3-8376720F110C}"/>
            </c:ext>
          </c:extLst>
        </c:ser>
        <c:ser>
          <c:idx val="2"/>
          <c:order val="3"/>
          <c:tx>
            <c:strRef>
              <c:f>Dati!$F$1201</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Dati!$B$1202:$B$1219</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Dati!$F$1202:$F$1219</c:f>
              <c:numCache>
                <c:formatCode>0</c:formatCode>
                <c:ptCount val="18"/>
                <c:pt idx="0">
                  <c:v>43.096199059843471</c:v>
                </c:pt>
                <c:pt idx="1">
                  <c:v>39.718378510882204</c:v>
                </c:pt>
                <c:pt idx="2">
                  <c:v>46.486049725851565</c:v>
                </c:pt>
                <c:pt idx="3">
                  <c:v>50.122777132155228</c:v>
                </c:pt>
                <c:pt idx="4">
                  <c:v>38.859066928549304</c:v>
                </c:pt>
                <c:pt idx="6">
                  <c:v>41.775870004980426</c:v>
                </c:pt>
                <c:pt idx="7">
                  <c:v>43.019669276633252</c:v>
                </c:pt>
                <c:pt idx="9">
                  <c:v>41.265966817145575</c:v>
                </c:pt>
                <c:pt idx="10">
                  <c:v>43.721133661961652</c:v>
                </c:pt>
                <c:pt idx="11">
                  <c:v>35.934982678667033</c:v>
                </c:pt>
                <c:pt idx="12">
                  <c:v>54.339875458981005</c:v>
                </c:pt>
                <c:pt idx="13">
                  <c:v>38.551609504779293</c:v>
                </c:pt>
                <c:pt idx="15">
                  <c:v>42.40928993398866</c:v>
                </c:pt>
                <c:pt idx="16">
                  <c:v>40.714650189119197</c:v>
                </c:pt>
                <c:pt idx="17">
                  <c:v>43.180608077770593</c:v>
                </c:pt>
              </c:numCache>
            </c:numRef>
          </c:val>
          <c:extLst>
            <c:ext xmlns:c16="http://schemas.microsoft.com/office/drawing/2014/chart" uri="{C3380CC4-5D6E-409C-BE32-E72D297353CC}">
              <c16:uniqueId val="{00000004-8F43-4876-94A3-8376720F110C}"/>
            </c:ext>
          </c:extLst>
        </c:ser>
        <c:ser>
          <c:idx val="3"/>
          <c:order val="4"/>
          <c:tx>
            <c:strRef>
              <c:f>Dati!$G$1201</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Dati!$B$1202:$B$1219</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Dati!$G$1202:$G$1219</c:f>
              <c:numCache>
                <c:formatCode>0</c:formatCode>
                <c:ptCount val="18"/>
                <c:pt idx="0">
                  <c:v>32.934072370685243</c:v>
                </c:pt>
                <c:pt idx="1">
                  <c:v>32.209296601812461</c:v>
                </c:pt>
                <c:pt idx="2">
                  <c:v>33.870322014198059</c:v>
                </c:pt>
                <c:pt idx="3">
                  <c:v>27.386985294141059</c:v>
                </c:pt>
                <c:pt idx="4">
                  <c:v>41.863880583965404</c:v>
                </c:pt>
                <c:pt idx="6">
                  <c:v>31.416860040083545</c:v>
                </c:pt>
                <c:pt idx="7">
                  <c:v>38.123224240552489</c:v>
                </c:pt>
                <c:pt idx="9">
                  <c:v>28.830271152168567</c:v>
                </c:pt>
                <c:pt idx="10">
                  <c:v>46.718176371781745</c:v>
                </c:pt>
                <c:pt idx="11">
                  <c:v>31.758553460903396</c:v>
                </c:pt>
                <c:pt idx="12">
                  <c:v>25.77917207811856</c:v>
                </c:pt>
                <c:pt idx="13">
                  <c:v>39.308701913979441</c:v>
                </c:pt>
                <c:pt idx="15">
                  <c:v>25.832342689674061</c:v>
                </c:pt>
                <c:pt idx="16">
                  <c:v>36.828102791931428</c:v>
                </c:pt>
                <c:pt idx="17">
                  <c:v>35.597017964632585</c:v>
                </c:pt>
              </c:numCache>
            </c:numRef>
          </c:val>
          <c:extLst>
            <c:ext xmlns:c16="http://schemas.microsoft.com/office/drawing/2014/chart" uri="{C3380CC4-5D6E-409C-BE32-E72D297353CC}">
              <c16:uniqueId val="{00000005-8F43-4876-94A3-8376720F110C}"/>
            </c:ext>
          </c:extLst>
        </c:ser>
        <c:ser>
          <c:idx val="4"/>
          <c:order val="5"/>
          <c:tx>
            <c:strRef>
              <c:f>Dati!$H$1201</c:f>
              <c:strCache>
                <c:ptCount val="1"/>
                <c:pt idx="0">
                  <c:v>.</c:v>
                </c:pt>
              </c:strCache>
            </c:strRef>
          </c:tx>
          <c:spPr>
            <a:noFill/>
          </c:spPr>
          <c:invertIfNegative val="0"/>
          <c:dLbls>
            <c:delete val="1"/>
          </c:dLbls>
          <c:cat>
            <c:strRef>
              <c:f>Dati!$B$1202:$B$1219</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Dati!$H$1202:$H$1219</c:f>
              <c:numCache>
                <c:formatCode>0</c:formatCode>
                <c:ptCount val="18"/>
                <c:pt idx="0">
                  <c:v>24.409038603214682</c:v>
                </c:pt>
                <c:pt idx="1">
                  <c:v>28.511634921048739</c:v>
                </c:pt>
                <c:pt idx="2">
                  <c:v>20.082938293693772</c:v>
                </c:pt>
                <c:pt idx="3">
                  <c:v>22.929547607447105</c:v>
                </c:pt>
                <c:pt idx="4">
                  <c:v>19.716362521228689</c:v>
                </c:pt>
                <c:pt idx="6">
                  <c:v>27.246579988679429</c:v>
                </c:pt>
                <c:pt idx="7">
                  <c:v>19.296416516557656</c:v>
                </c:pt>
                <c:pt idx="9">
                  <c:v>30.343072064429251</c:v>
                </c:pt>
                <c:pt idx="10">
                  <c:v>10</c:v>
                </c:pt>
                <c:pt idx="11">
                  <c:v>32.74577389417297</c:v>
                </c:pt>
                <c:pt idx="12">
                  <c:v>20.320262496643835</c:v>
                </c:pt>
                <c:pt idx="13">
                  <c:v>22.57899861498467</c:v>
                </c:pt>
                <c:pt idx="15">
                  <c:v>32.197677410080672</c:v>
                </c:pt>
                <c:pt idx="16">
                  <c:v>22.896557052692771</c:v>
                </c:pt>
                <c:pt idx="17">
                  <c:v>21.661683991340226</c:v>
                </c:pt>
              </c:numCache>
            </c:numRef>
          </c:val>
          <c:extLst>
            <c:ext xmlns:c16="http://schemas.microsoft.com/office/drawing/2014/chart" uri="{C3380CC4-5D6E-409C-BE32-E72D297353CC}">
              <c16:uniqueId val="{00000006-8F43-4876-94A3-8376720F110C}"/>
            </c:ext>
          </c:extLst>
        </c:ser>
        <c:ser>
          <c:idx val="5"/>
          <c:order val="6"/>
          <c:tx>
            <c:strRef>
              <c:f>Dati!$I$1201</c:f>
              <c:strCache>
                <c:ptCount val="1"/>
                <c:pt idx="0">
                  <c:v>Grūti pateikt</c:v>
                </c:pt>
              </c:strCache>
            </c:strRef>
          </c:tx>
          <c:spPr>
            <a:solidFill>
              <a:sysClr val="window" lastClr="FFFFFF">
                <a:lumMod val="75000"/>
              </a:sysClr>
            </a:solidFill>
          </c:spPr>
          <c:invertIfNegative val="0"/>
          <c:dLbls>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43-4876-94A3-8376720F110C}"/>
                </c:ext>
              </c:extLst>
            </c:dLbl>
            <c:dLbl>
              <c:idx val="1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43-4876-94A3-8376720F110C}"/>
                </c:ext>
              </c:extLst>
            </c:dLbl>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Dati!$B$1202:$B$1219</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Dati!$I$1202:$I$1219</c:f>
              <c:numCache>
                <c:formatCode>0</c:formatCode>
                <c:ptCount val="18"/>
                <c:pt idx="0">
                  <c:v>0.77046551514599848</c:v>
                </c:pt>
                <c:pt idx="1">
                  <c:v>3.1249552125896276</c:v>
                </c:pt>
                <c:pt idx="2">
                  <c:v>2.279665526888889</c:v>
                </c:pt>
                <c:pt idx="3">
                  <c:v>5.3511622602291258</c:v>
                </c:pt>
                <c:pt idx="4" formatCode="0.0">
                  <c:v>0.42018466643461522</c:v>
                </c:pt>
                <c:pt idx="6">
                  <c:v>2.3854095979708041</c:v>
                </c:pt>
                <c:pt idx="7">
                  <c:v>1.7320265618000952</c:v>
                </c:pt>
                <c:pt idx="9">
                  <c:v>2.7944334886048745</c:v>
                </c:pt>
                <c:pt idx="10">
                  <c:v>0</c:v>
                </c:pt>
                <c:pt idx="11">
                  <c:v>4.5944382032327029</c:v>
                </c:pt>
                <c:pt idx="12">
                  <c:v>2.4290584764671048</c:v>
                </c:pt>
                <c:pt idx="13">
                  <c:v>0</c:v>
                </c:pt>
                <c:pt idx="15">
                  <c:v>3.121469705957352</c:v>
                </c:pt>
                <c:pt idx="16">
                  <c:v>1.8463303836937346</c:v>
                </c:pt>
                <c:pt idx="17">
                  <c:v>1.777667105150621</c:v>
                </c:pt>
              </c:numCache>
            </c:numRef>
          </c:val>
          <c:extLst>
            <c:ext xmlns:c16="http://schemas.microsoft.com/office/drawing/2014/chart" uri="{C3380CC4-5D6E-409C-BE32-E72D297353CC}">
              <c16:uniqueId val="{00000009-8F43-4876-94A3-8376720F110C}"/>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33.6"/>
        <c:auto val="1"/>
        <c:lblAlgn val="ctr"/>
        <c:lblOffset val="100"/>
        <c:tickLblSkip val="1"/>
        <c:tickMarkSkip val="1"/>
        <c:noMultiLvlLbl val="0"/>
      </c:catAx>
      <c:valAx>
        <c:axId val="496239096"/>
        <c:scaling>
          <c:orientation val="minMax"/>
          <c:max val="16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186420657954109"/>
          <c:y val="1.3974729456320266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754851313090716"/>
          <c:y val="6.7471808857993754E-2"/>
          <c:w val="0.25580520013123359"/>
          <c:h val="0.90245230995236358"/>
        </c:manualLayout>
      </c:layout>
      <c:barChart>
        <c:barDir val="bar"/>
        <c:grouping val="stacked"/>
        <c:varyColors val="0"/>
        <c:ser>
          <c:idx val="0"/>
          <c:order val="0"/>
          <c:tx>
            <c:strRef>
              <c:f>Dati!$C$553</c:f>
              <c:strCache>
                <c:ptCount val="1"/>
                <c:pt idx="0">
                  <c:v>.</c:v>
                </c:pt>
              </c:strCache>
            </c:strRef>
          </c:tx>
          <c:spPr>
            <a:noFill/>
          </c:spPr>
          <c:invertIfNegative val="0"/>
          <c:dLbls>
            <c:delete val="1"/>
          </c:dLbls>
          <c:cat>
            <c:strRef>
              <c:f>Dati!$B$554:$B$581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Dati!$C$554:$C$581</c:f>
              <c:numCache>
                <c:formatCode>0</c:formatCode>
                <c:ptCount val="28"/>
                <c:pt idx="0">
                  <c:v>25.069635147616829</c:v>
                </c:pt>
                <c:pt idx="1">
                  <c:v>49.929428291964719</c:v>
                </c:pt>
                <c:pt idx="2">
                  <c:v>25.059378426134241</c:v>
                </c:pt>
                <c:pt idx="3">
                  <c:v>25.079367068045965</c:v>
                </c:pt>
                <c:pt idx="4">
                  <c:v>49.929428291964719</c:v>
                </c:pt>
                <c:pt idx="5">
                  <c:v>13.820557893514341</c:v>
                </c:pt>
                <c:pt idx="6">
                  <c:v>20.998393919222849</c:v>
                </c:pt>
                <c:pt idx="7">
                  <c:v>27.936512445428551</c:v>
                </c:pt>
                <c:pt idx="8">
                  <c:v>22.83590436622972</c:v>
                </c:pt>
                <c:pt idx="9">
                  <c:v>30.453642746770019</c:v>
                </c:pt>
                <c:pt idx="10">
                  <c:v>28.018557774773313</c:v>
                </c:pt>
                <c:pt idx="11">
                  <c:v>49.929428291964719</c:v>
                </c:pt>
                <c:pt idx="12">
                  <c:v>29.163577750840258</c:v>
                </c:pt>
                <c:pt idx="13">
                  <c:v>20.0172244518211</c:v>
                </c:pt>
                <c:pt idx="14">
                  <c:v>17.112123641669648</c:v>
                </c:pt>
                <c:pt idx="15">
                  <c:v>49.929428291964719</c:v>
                </c:pt>
                <c:pt idx="16">
                  <c:v>10.637618125409773</c:v>
                </c:pt>
                <c:pt idx="17">
                  <c:v>24.775421711815035</c:v>
                </c:pt>
                <c:pt idx="18">
                  <c:v>29.711281659909389</c:v>
                </c:pt>
                <c:pt idx="19">
                  <c:v>49.929428291964719</c:v>
                </c:pt>
                <c:pt idx="20">
                  <c:v>32.568606323521692</c:v>
                </c:pt>
                <c:pt idx="21">
                  <c:v>30.619396439373975</c:v>
                </c:pt>
                <c:pt idx="22">
                  <c:v>19.849941015601463</c:v>
                </c:pt>
                <c:pt idx="23">
                  <c:v>37.324019980248416</c:v>
                </c:pt>
                <c:pt idx="24">
                  <c:v>28.935879264525468</c:v>
                </c:pt>
                <c:pt idx="25">
                  <c:v>9.9441237580027675</c:v>
                </c:pt>
                <c:pt idx="26">
                  <c:v>5</c:v>
                </c:pt>
                <c:pt idx="27">
                  <c:v>22.224076489052074</c:v>
                </c:pt>
              </c:numCache>
            </c:numRef>
          </c:val>
          <c:extLst>
            <c:ext xmlns:c16="http://schemas.microsoft.com/office/drawing/2014/chart" uri="{C3380CC4-5D6E-409C-BE32-E72D297353CC}">
              <c16:uniqueId val="{00000000-50A2-435F-88BA-CEBF7D50089A}"/>
            </c:ext>
          </c:extLst>
        </c:ser>
        <c:ser>
          <c:idx val="1"/>
          <c:order val="1"/>
          <c:tx>
            <c:strRef>
              <c:f>Dati!$D$553</c:f>
              <c:strCache>
                <c:ptCount val="1"/>
                <c:pt idx="0">
                  <c:v>Nemaz nesatrauc</c:v>
                </c:pt>
              </c:strCache>
            </c:strRef>
          </c:tx>
          <c:spPr>
            <a:solidFill>
              <a:srgbClr val="7A5128"/>
            </a:solidFill>
          </c:spPr>
          <c:invertIfNegative val="0"/>
          <c:dLbls>
            <c:dLbl>
              <c:idx val="2"/>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0A2-435F-88BA-CEBF7D50089A}"/>
                </c:ext>
              </c:extLst>
            </c:dLbl>
            <c:dLbl>
              <c:idx val="5"/>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0A2-435F-88BA-CEBF7D50089A}"/>
                </c:ext>
              </c:extLst>
            </c:dLbl>
            <c:dLbl>
              <c:idx val="8"/>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0A2-435F-88BA-CEBF7D50089A}"/>
                </c:ext>
              </c:extLst>
            </c:dLbl>
            <c:dLbl>
              <c:idx val="13"/>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0A2-435F-88BA-CEBF7D50089A}"/>
                </c:ext>
              </c:extLst>
            </c:dLbl>
            <c:dLbl>
              <c:idx val="16"/>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0A2-435F-88BA-CEBF7D50089A}"/>
                </c:ext>
              </c:extLst>
            </c:dLbl>
            <c:dLbl>
              <c:idx val="17"/>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0A2-435F-88BA-CEBF7D50089A}"/>
                </c:ext>
              </c:extLst>
            </c:dLbl>
            <c:dLbl>
              <c:idx val="20"/>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0A2-435F-88BA-CEBF7D50089A}"/>
                </c:ext>
              </c:extLst>
            </c:dLbl>
            <c:dLbl>
              <c:idx val="22"/>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0A2-435F-88BA-CEBF7D50089A}"/>
                </c:ext>
              </c:extLst>
            </c:dLbl>
            <c:dLbl>
              <c:idx val="23"/>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0A2-435F-88BA-CEBF7D50089A}"/>
                </c:ext>
              </c:extLst>
            </c:dLbl>
            <c:dLbl>
              <c:idx val="25"/>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50A2-435F-88BA-CEBF7D50089A}"/>
                </c:ext>
              </c:extLst>
            </c:dLbl>
            <c:dLbl>
              <c:idx val="27"/>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50A2-435F-88BA-CEBF7D50089A}"/>
                </c:ext>
              </c:extLst>
            </c:dLbl>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Dati!$B$554:$B$581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Dati!$D$554:$D$581</c:f>
              <c:numCache>
                <c:formatCode>General</c:formatCode>
                <c:ptCount val="28"/>
                <c:pt idx="0" formatCode="0">
                  <c:v>3.4477990386865667</c:v>
                </c:pt>
                <c:pt idx="2" formatCode="0">
                  <c:v>4.1699945951804489</c:v>
                </c:pt>
                <c:pt idx="3" formatCode="0">
                  <c:v>2.7625557373163416</c:v>
                </c:pt>
                <c:pt idx="5" formatCode="0">
                  <c:v>6.9745627096800851</c:v>
                </c:pt>
                <c:pt idx="6" formatCode="0">
                  <c:v>2.2684399683155019</c:v>
                </c:pt>
                <c:pt idx="7" formatCode="0">
                  <c:v>1.2185374248259824</c:v>
                </c:pt>
                <c:pt idx="8" formatCode="0">
                  <c:v>4.9821540137541724</c:v>
                </c:pt>
                <c:pt idx="9" formatCode="0">
                  <c:v>3.4704414050535206</c:v>
                </c:pt>
                <c:pt idx="10" formatCode="0">
                  <c:v>3.4568993264538674</c:v>
                </c:pt>
                <c:pt idx="12" formatCode="0">
                  <c:v>3.170885053349747</c:v>
                </c:pt>
                <c:pt idx="13" formatCode="0">
                  <c:v>4.17559278491398</c:v>
                </c:pt>
                <c:pt idx="14" formatCode="0">
                  <c:v>2.2238039273495431</c:v>
                </c:pt>
                <c:pt idx="16" formatCode="0">
                  <c:v>7.2472224841613109</c:v>
                </c:pt>
                <c:pt idx="17" formatCode="0">
                  <c:v>3.6591870037135985</c:v>
                </c:pt>
                <c:pt idx="18" formatCode="0">
                  <c:v>1.9776204970246933</c:v>
                </c:pt>
                <c:pt idx="20" formatCode="0">
                  <c:v>5.3427941530795682</c:v>
                </c:pt>
                <c:pt idx="21" formatCode="0">
                  <c:v>1.2975941071091728</c:v>
                </c:pt>
                <c:pt idx="22" formatCode="0">
                  <c:v>4.5600122973866002</c:v>
                </c:pt>
                <c:pt idx="23" formatCode="0">
                  <c:v>5.182861969155419</c:v>
                </c:pt>
                <c:pt idx="24" formatCode="0">
                  <c:v>2.5623590782202283</c:v>
                </c:pt>
                <c:pt idx="25" formatCode="0">
                  <c:v>8.1459848993256099</c:v>
                </c:pt>
                <c:pt idx="26" formatCode="0">
                  <c:v>0</c:v>
                </c:pt>
                <c:pt idx="27" formatCode="0">
                  <c:v>8.6150496950500433</c:v>
                </c:pt>
              </c:numCache>
            </c:numRef>
          </c:val>
          <c:extLst>
            <c:ext xmlns:c16="http://schemas.microsoft.com/office/drawing/2014/chart" uri="{C3380CC4-5D6E-409C-BE32-E72D297353CC}">
              <c16:uniqueId val="{0000000C-50A2-435F-88BA-CEBF7D50089A}"/>
            </c:ext>
          </c:extLst>
        </c:ser>
        <c:ser>
          <c:idx val="2"/>
          <c:order val="2"/>
          <c:tx>
            <c:strRef>
              <c:f>Dati!$E$553</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Dati!$B$554:$B$581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Dati!$E$554:$E$581</c:f>
              <c:numCache>
                <c:formatCode>General</c:formatCode>
                <c:ptCount val="28"/>
                <c:pt idx="0" formatCode="0">
                  <c:v>21.411994105661325</c:v>
                </c:pt>
                <c:pt idx="2" formatCode="0">
                  <c:v>20.700055270650029</c:v>
                </c:pt>
                <c:pt idx="3" formatCode="0">
                  <c:v>22.087505486602414</c:v>
                </c:pt>
                <c:pt idx="5" formatCode="0">
                  <c:v>29.134307688770292</c:v>
                </c:pt>
                <c:pt idx="6" formatCode="0">
                  <c:v>26.662594404426368</c:v>
                </c:pt>
                <c:pt idx="7" formatCode="0">
                  <c:v>20.774378421710185</c:v>
                </c:pt>
                <c:pt idx="8" formatCode="0">
                  <c:v>22.111369911980827</c:v>
                </c:pt>
                <c:pt idx="9" formatCode="0">
                  <c:v>16.00534414014118</c:v>
                </c:pt>
                <c:pt idx="10" formatCode="0">
                  <c:v>18.453971190737537</c:v>
                </c:pt>
                <c:pt idx="12" formatCode="0">
                  <c:v>17.594965487774715</c:v>
                </c:pt>
                <c:pt idx="13" formatCode="0">
                  <c:v>25.736611055229638</c:v>
                </c:pt>
                <c:pt idx="14" formatCode="0">
                  <c:v>30.593500722945528</c:v>
                </c:pt>
                <c:pt idx="16" formatCode="0">
                  <c:v>32.044587682393633</c:v>
                </c:pt>
                <c:pt idx="17" formatCode="0">
                  <c:v>21.494819576436086</c:v>
                </c:pt>
                <c:pt idx="18" formatCode="0">
                  <c:v>18.240526135030638</c:v>
                </c:pt>
                <c:pt idx="20" formatCode="0">
                  <c:v>12.018027815363457</c:v>
                </c:pt>
                <c:pt idx="21" formatCode="0">
                  <c:v>18.01243774548157</c:v>
                </c:pt>
                <c:pt idx="22" formatCode="0">
                  <c:v>25.519474978976657</c:v>
                </c:pt>
                <c:pt idx="23" formatCode="0">
                  <c:v>7.422546342560886</c:v>
                </c:pt>
                <c:pt idx="24" formatCode="0">
                  <c:v>18.431189949219021</c:v>
                </c:pt>
                <c:pt idx="25" formatCode="0">
                  <c:v>31.83931963463634</c:v>
                </c:pt>
                <c:pt idx="26" formatCode="0">
                  <c:v>44.929428291964719</c:v>
                </c:pt>
                <c:pt idx="27" formatCode="0">
                  <c:v>19.090302107862602</c:v>
                </c:pt>
              </c:numCache>
            </c:numRef>
          </c:val>
          <c:extLst>
            <c:ext xmlns:c16="http://schemas.microsoft.com/office/drawing/2014/chart" uri="{C3380CC4-5D6E-409C-BE32-E72D297353CC}">
              <c16:uniqueId val="{0000000D-50A2-435F-88BA-CEBF7D50089A}"/>
            </c:ext>
          </c:extLst>
        </c:ser>
        <c:ser>
          <c:idx val="3"/>
          <c:order val="3"/>
          <c:tx>
            <c:strRef>
              <c:f>Dati!$F$553</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Dati!$B$554:$B$581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Dati!$F$554:$F$581</c:f>
              <c:numCache>
                <c:formatCode>General</c:formatCode>
                <c:ptCount val="28"/>
                <c:pt idx="0" formatCode="0">
                  <c:v>47.751187208898784</c:v>
                </c:pt>
                <c:pt idx="2" formatCode="0">
                  <c:v>47.17729722280977</c:v>
                </c:pt>
                <c:pt idx="3" formatCode="0">
                  <c:v>48.29571322426208</c:v>
                </c:pt>
                <c:pt idx="5" formatCode="0">
                  <c:v>48.048925260337178</c:v>
                </c:pt>
                <c:pt idx="6" formatCode="0">
                  <c:v>47.74297800255664</c:v>
                </c:pt>
                <c:pt idx="7" formatCode="0">
                  <c:v>49.285026958947412</c:v>
                </c:pt>
                <c:pt idx="8" formatCode="0">
                  <c:v>49.346113489931057</c:v>
                </c:pt>
                <c:pt idx="9" formatCode="0">
                  <c:v>42.91480037308407</c:v>
                </c:pt>
                <c:pt idx="10" formatCode="0">
                  <c:v>49.160286975799728</c:v>
                </c:pt>
                <c:pt idx="12" formatCode="0">
                  <c:v>50.103981505520018</c:v>
                </c:pt>
                <c:pt idx="13" formatCode="0">
                  <c:v>44.996047773987975</c:v>
                </c:pt>
                <c:pt idx="14" formatCode="0">
                  <c:v>41.796759858396086</c:v>
                </c:pt>
                <c:pt idx="16" formatCode="0">
                  <c:v>35.136718014344311</c:v>
                </c:pt>
                <c:pt idx="17" formatCode="0">
                  <c:v>45.970483612467362</c:v>
                </c:pt>
                <c:pt idx="18" formatCode="0">
                  <c:v>54.631690346857638</c:v>
                </c:pt>
                <c:pt idx="20" formatCode="0">
                  <c:v>48.229771407809245</c:v>
                </c:pt>
                <c:pt idx="21" formatCode="0">
                  <c:v>53.694616664837234</c:v>
                </c:pt>
                <c:pt idx="22" formatCode="0">
                  <c:v>44.806491265381489</c:v>
                </c:pt>
                <c:pt idx="23" formatCode="0">
                  <c:v>52.794372907347807</c:v>
                </c:pt>
                <c:pt idx="24" formatCode="0">
                  <c:v>47.656864777940577</c:v>
                </c:pt>
                <c:pt idx="25" formatCode="0">
                  <c:v>44.625107919461541</c:v>
                </c:pt>
                <c:pt idx="26" formatCode="0">
                  <c:v>33.330567435045566</c:v>
                </c:pt>
                <c:pt idx="27" formatCode="0">
                  <c:v>39.023983501244111</c:v>
                </c:pt>
              </c:numCache>
            </c:numRef>
          </c:val>
          <c:extLst>
            <c:ext xmlns:c16="http://schemas.microsoft.com/office/drawing/2014/chart" uri="{C3380CC4-5D6E-409C-BE32-E72D297353CC}">
              <c16:uniqueId val="{0000000E-50A2-435F-88BA-CEBF7D50089A}"/>
            </c:ext>
          </c:extLst>
        </c:ser>
        <c:ser>
          <c:idx val="4"/>
          <c:order val="4"/>
          <c:tx>
            <c:strRef>
              <c:f>Dati!$G$553</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Dati!$B$554:$B$581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Dati!$G$554:$G$581</c:f>
              <c:numCache>
                <c:formatCode>General</c:formatCode>
                <c:ptCount val="28"/>
                <c:pt idx="0" formatCode="0">
                  <c:v>26.335311618727733</c:v>
                </c:pt>
                <c:pt idx="2" formatCode="0">
                  <c:v>27.28957591543637</c:v>
                </c:pt>
                <c:pt idx="3" formatCode="0">
                  <c:v>25.429873733965607</c:v>
                </c:pt>
                <c:pt idx="5" formatCode="0">
                  <c:v>14.233421316282886</c:v>
                </c:pt>
                <c:pt idx="6" formatCode="0">
                  <c:v>21.073371443707654</c:v>
                </c:pt>
                <c:pt idx="7" formatCode="0">
                  <c:v>28.72205719451653</c:v>
                </c:pt>
                <c:pt idx="8" formatCode="0">
                  <c:v>21.933742096232347</c:v>
                </c:pt>
                <c:pt idx="9" formatCode="0">
                  <c:v>37.036912635946635</c:v>
                </c:pt>
                <c:pt idx="10" formatCode="0">
                  <c:v>28.014232647502794</c:v>
                </c:pt>
                <c:pt idx="12" formatCode="0">
                  <c:v>28.423286472291203</c:v>
                </c:pt>
                <c:pt idx="13" formatCode="0">
                  <c:v>23.356745896189363</c:v>
                </c:pt>
                <c:pt idx="14" formatCode="0">
                  <c:v>25.38593549130881</c:v>
                </c:pt>
                <c:pt idx="16" formatCode="0">
                  <c:v>24.721473642914628</c:v>
                </c:pt>
                <c:pt idx="17" formatCode="0">
                  <c:v>27.39938417672791</c:v>
                </c:pt>
                <c:pt idx="18" formatCode="0">
                  <c:v>24.821454883568425</c:v>
                </c:pt>
                <c:pt idx="20" formatCode="0">
                  <c:v>34.409406623747756</c:v>
                </c:pt>
                <c:pt idx="21" formatCode="0">
                  <c:v>25.677873285595442</c:v>
                </c:pt>
                <c:pt idx="22" formatCode="0">
                  <c:v>24.418123090946331</c:v>
                </c:pt>
                <c:pt idx="23" formatCode="0">
                  <c:v>34.600218780935919</c:v>
                </c:pt>
                <c:pt idx="24" formatCode="0">
                  <c:v>30.456568155826368</c:v>
                </c:pt>
                <c:pt idx="25" formatCode="0">
                  <c:v>13.588450069852195</c:v>
                </c:pt>
                <c:pt idx="26" formatCode="0">
                  <c:v>21.740004272989705</c:v>
                </c:pt>
                <c:pt idx="27" formatCode="0">
                  <c:v>29.089364334716343</c:v>
                </c:pt>
              </c:numCache>
            </c:numRef>
          </c:val>
          <c:extLst>
            <c:ext xmlns:c16="http://schemas.microsoft.com/office/drawing/2014/chart" uri="{C3380CC4-5D6E-409C-BE32-E72D297353CC}">
              <c16:uniqueId val="{0000000F-50A2-435F-88BA-CEBF7D50089A}"/>
            </c:ext>
          </c:extLst>
        </c:ser>
        <c:ser>
          <c:idx val="5"/>
          <c:order val="5"/>
          <c:tx>
            <c:strRef>
              <c:f>Dati!$H$553</c:f>
              <c:strCache>
                <c:ptCount val="1"/>
                <c:pt idx="0">
                  <c:v>.</c:v>
                </c:pt>
              </c:strCache>
            </c:strRef>
          </c:tx>
          <c:spPr>
            <a:noFill/>
          </c:spPr>
          <c:invertIfNegative val="0"/>
          <c:dLbls>
            <c:delete val="1"/>
          </c:dLbls>
          <c:cat>
            <c:strRef>
              <c:f>Dati!$B$554:$B$581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Dati!$H$554:$H$581</c:f>
              <c:numCache>
                <c:formatCode>General</c:formatCode>
                <c:ptCount val="28"/>
                <c:pt idx="0" formatCode="0">
                  <c:v>20.454302832408516</c:v>
                </c:pt>
                <c:pt idx="2" formatCode="0">
                  <c:v>20.073928521788886</c:v>
                </c:pt>
                <c:pt idx="3" formatCode="0">
                  <c:v>20.815214701807335</c:v>
                </c:pt>
                <c:pt idx="5" formatCode="0">
                  <c:v>32.258455083414965</c:v>
                </c:pt>
                <c:pt idx="6" formatCode="0">
                  <c:v>25.724452213770732</c:v>
                </c:pt>
                <c:pt idx="7" formatCode="0">
                  <c:v>16.53371750657108</c:v>
                </c:pt>
                <c:pt idx="8" formatCode="0">
                  <c:v>23.260946073871622</c:v>
                </c:pt>
                <c:pt idx="9" formatCode="0">
                  <c:v>14.589088651004332</c:v>
                </c:pt>
                <c:pt idx="10" formatCode="0">
                  <c:v>17.3662820367325</c:v>
                </c:pt>
                <c:pt idx="12" formatCode="0">
                  <c:v>16.013533682223809</c:v>
                </c:pt>
                <c:pt idx="13" formatCode="0">
                  <c:v>26.188007989857695</c:v>
                </c:pt>
                <c:pt idx="14" formatCode="0">
                  <c:v>27.358106310330129</c:v>
                </c:pt>
                <c:pt idx="16" formatCode="0">
                  <c:v>34.682610002776087</c:v>
                </c:pt>
                <c:pt idx="17" formatCode="0">
                  <c:v>21.170933870839761</c:v>
                </c:pt>
                <c:pt idx="18" formatCode="0">
                  <c:v>15.08765642960897</c:v>
                </c:pt>
                <c:pt idx="20" formatCode="0">
                  <c:v>11.901623628478021</c:v>
                </c:pt>
                <c:pt idx="21" formatCode="0">
                  <c:v>15.168311709602349</c:v>
                </c:pt>
                <c:pt idx="22" formatCode="0">
                  <c:v>25.31618730370721</c:v>
                </c:pt>
                <c:pt idx="23" formatCode="0">
                  <c:v>7.1462099717513041</c:v>
                </c:pt>
                <c:pt idx="24" formatCode="0">
                  <c:v>16.427368726268085</c:v>
                </c:pt>
                <c:pt idx="25" formatCode="0">
                  <c:v>36.327243670721295</c:v>
                </c:pt>
                <c:pt idx="26" formatCode="0">
                  <c:v>39.470229951999755</c:v>
                </c:pt>
                <c:pt idx="27" formatCode="0">
                  <c:v>26.427453824074576</c:v>
                </c:pt>
              </c:numCache>
            </c:numRef>
          </c:val>
          <c:extLst>
            <c:ext xmlns:c16="http://schemas.microsoft.com/office/drawing/2014/chart" uri="{C3380CC4-5D6E-409C-BE32-E72D297353CC}">
              <c16:uniqueId val="{00000010-50A2-435F-88BA-CEBF7D50089A}"/>
            </c:ext>
          </c:extLst>
        </c:ser>
        <c:ser>
          <c:idx val="6"/>
          <c:order val="6"/>
          <c:tx>
            <c:strRef>
              <c:f>Dati!$I$553</c:f>
              <c:strCache>
                <c:ptCount val="1"/>
                <c:pt idx="0">
                  <c:v>Grūti pateikt</c:v>
                </c:pt>
              </c:strCache>
            </c:strRef>
          </c:tx>
          <c:spPr>
            <a:solidFill>
              <a:sysClr val="window" lastClr="FFFFFF">
                <a:lumMod val="75000"/>
              </a:sysClr>
            </a:solidFill>
          </c:spPr>
          <c:invertIfNegative val="0"/>
          <c:dLbls>
            <c:dLbl>
              <c:idx val="2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50A2-435F-88BA-CEBF7D50089A}"/>
                </c:ext>
              </c:extLst>
            </c:dLbl>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Dati!$B$554:$B$581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Dati!$I$554:$I$581</c:f>
              <c:numCache>
                <c:formatCode>General</c:formatCode>
                <c:ptCount val="28"/>
                <c:pt idx="0" formatCode="0">
                  <c:v>1.0537080280258846</c:v>
                </c:pt>
                <c:pt idx="2" formatCode="0">
                  <c:v>0.66307699592332436</c:v>
                </c:pt>
                <c:pt idx="3" formatCode="0">
                  <c:v>1.4243518178535679</c:v>
                </c:pt>
                <c:pt idx="5" formatCode="0">
                  <c:v>1.6087830249295905</c:v>
                </c:pt>
                <c:pt idx="6" formatCode="0">
                  <c:v>2.2526161809938494</c:v>
                </c:pt>
                <c:pt idx="7" formatCode="0">
                  <c:v>0</c:v>
                </c:pt>
                <c:pt idx="8" formatCode="0">
                  <c:v>1.6266204881015247</c:v>
                </c:pt>
                <c:pt idx="9" formatCode="0">
                  <c:v>0.57250144577460327</c:v>
                </c:pt>
                <c:pt idx="10" formatCode="0">
                  <c:v>0.9146098595060107</c:v>
                </c:pt>
                <c:pt idx="12" formatCode="0">
                  <c:v>0.70688148106439441</c:v>
                </c:pt>
                <c:pt idx="13" formatCode="0">
                  <c:v>1.7350024896790552</c:v>
                </c:pt>
                <c:pt idx="14" formatCode="0">
                  <c:v>0</c:v>
                </c:pt>
                <c:pt idx="16" formatCode="0">
                  <c:v>0.84999817618609919</c:v>
                </c:pt>
                <c:pt idx="17" formatCode="0">
                  <c:v>1.4761256306550574</c:v>
                </c:pt>
                <c:pt idx="18" formatCode="0.0">
                  <c:v>0.32870813751872141</c:v>
                </c:pt>
                <c:pt idx="20" formatCode="0">
                  <c:v>0</c:v>
                </c:pt>
                <c:pt idx="21" formatCode="0">
                  <c:v>1.3174781969766611</c:v>
                </c:pt>
                <c:pt idx="22" formatCode="0">
                  <c:v>0.69589836730884458</c:v>
                </c:pt>
                <c:pt idx="23" formatCode="0">
                  <c:v>0</c:v>
                </c:pt>
                <c:pt idx="24" formatCode="0">
                  <c:v>0.89301803879377695</c:v>
                </c:pt>
                <c:pt idx="25" formatCode="0">
                  <c:v>1.8011374767242807</c:v>
                </c:pt>
                <c:pt idx="26" formatCode="0">
                  <c:v>0</c:v>
                </c:pt>
                <c:pt idx="27" formatCode="0">
                  <c:v>4.181300361126902</c:v>
                </c:pt>
              </c:numCache>
            </c:numRef>
          </c:val>
          <c:extLst>
            <c:ext xmlns:c16="http://schemas.microsoft.com/office/drawing/2014/chart" uri="{C3380CC4-5D6E-409C-BE32-E72D297353CC}">
              <c16:uniqueId val="{00000012-50A2-435F-88BA-CEBF7D50089A}"/>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49.8"/>
        <c:auto val="1"/>
        <c:lblAlgn val="ctr"/>
        <c:lblOffset val="100"/>
        <c:tickLblSkip val="1"/>
        <c:tickMarkSkip val="1"/>
        <c:noMultiLvlLbl val="0"/>
      </c:catAx>
      <c:valAx>
        <c:axId val="501326472"/>
        <c:scaling>
          <c:orientation val="minMax"/>
          <c:max val="15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20506422244094488"/>
          <c:y val="1.082476777309571E-2"/>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Dati!$C$585</c:f>
              <c:strCache>
                <c:ptCount val="1"/>
                <c:pt idx="0">
                  <c:v>.</c:v>
                </c:pt>
              </c:strCache>
            </c:strRef>
          </c:tx>
          <c:spPr>
            <a:noFill/>
          </c:spPr>
          <c:invertIfNegative val="0"/>
          <c:dLbls>
            <c:delete val="1"/>
          </c:dLbls>
          <c:cat>
            <c:strRef>
              <c:f>Dati!$B$586:$B$603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Dati!$C$586:$C$603</c:f>
              <c:numCache>
                <c:formatCode>0</c:formatCode>
                <c:ptCount val="18"/>
                <c:pt idx="0">
                  <c:v>16.214836956284092</c:v>
                </c:pt>
                <c:pt idx="1">
                  <c:v>12.260838328199711</c:v>
                </c:pt>
                <c:pt idx="2">
                  <c:v>15.263724729713307</c:v>
                </c:pt>
                <c:pt idx="3">
                  <c:v>14.532997144111</c:v>
                </c:pt>
                <c:pt idx="4">
                  <c:v>19.018833898992721</c:v>
                </c:pt>
                <c:pt idx="5">
                  <c:v>40.132601818593436</c:v>
                </c:pt>
                <c:pt idx="6">
                  <c:v>13.232083980577158</c:v>
                </c:pt>
                <c:pt idx="7">
                  <c:v>24.162806151192566</c:v>
                </c:pt>
                <c:pt idx="8">
                  <c:v>40.132601818593436</c:v>
                </c:pt>
                <c:pt idx="9">
                  <c:v>14.047716004283846</c:v>
                </c:pt>
                <c:pt idx="10">
                  <c:v>11.734292141897686</c:v>
                </c:pt>
                <c:pt idx="11">
                  <c:v>19.208773658239934</c:v>
                </c:pt>
                <c:pt idx="12">
                  <c:v>5</c:v>
                </c:pt>
                <c:pt idx="13">
                  <c:v>28.425832049787267</c:v>
                </c:pt>
                <c:pt idx="14">
                  <c:v>40.132601818593436</c:v>
                </c:pt>
                <c:pt idx="15">
                  <c:v>12.356692833925695</c:v>
                </c:pt>
                <c:pt idx="16">
                  <c:v>19.384690440320004</c:v>
                </c:pt>
                <c:pt idx="17">
                  <c:v>13.437655700035542</c:v>
                </c:pt>
              </c:numCache>
            </c:numRef>
          </c:val>
          <c:extLst>
            <c:ext xmlns:c16="http://schemas.microsoft.com/office/drawing/2014/chart" uri="{C3380CC4-5D6E-409C-BE32-E72D297353CC}">
              <c16:uniqueId val="{00000000-517E-4696-B038-A29146DDB977}"/>
            </c:ext>
          </c:extLst>
        </c:ser>
        <c:ser>
          <c:idx val="0"/>
          <c:order val="1"/>
          <c:tx>
            <c:strRef>
              <c:f>Dati!$D$585</c:f>
              <c:strCache>
                <c:ptCount val="1"/>
                <c:pt idx="0">
                  <c:v>Nemaz nesatrauc</c:v>
                </c:pt>
              </c:strCache>
            </c:strRef>
          </c:tx>
          <c:spPr>
            <a:solidFill>
              <a:srgbClr val="7A5128"/>
            </a:solidFill>
          </c:spPr>
          <c:invertIfNegative val="0"/>
          <c:dLbls>
            <c:dLbl>
              <c:idx val="0"/>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17E-4696-B038-A29146DDB977}"/>
                </c:ext>
              </c:extLst>
            </c:dLbl>
            <c:dLbl>
              <c:idx val="4"/>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17E-4696-B038-A29146DDB977}"/>
                </c:ext>
              </c:extLst>
            </c:dLbl>
            <c:dLbl>
              <c:idx val="6"/>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17E-4696-B038-A29146DDB977}"/>
                </c:ext>
              </c:extLst>
            </c:dLbl>
            <c:dLbl>
              <c:idx val="10"/>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17E-4696-B038-A29146DDB977}"/>
                </c:ext>
              </c:extLst>
            </c:dLbl>
            <c:dLbl>
              <c:idx val="11"/>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17E-4696-B038-A29146DDB977}"/>
                </c:ext>
              </c:extLst>
            </c:dLbl>
            <c:dLbl>
              <c:idx val="12"/>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17E-4696-B038-A29146DDB977}"/>
                </c:ext>
              </c:extLst>
            </c:dLbl>
            <c:dLbl>
              <c:idx val="17"/>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17E-4696-B038-A29146DDB977}"/>
                </c:ext>
              </c:extLst>
            </c:dLbl>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Dati!$B$586:$B$603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Dati!$D$586:$D$603</c:f>
              <c:numCache>
                <c:formatCode>0</c:formatCode>
                <c:ptCount val="18"/>
                <c:pt idx="0">
                  <c:v>5.4464147977365789</c:v>
                </c:pt>
                <c:pt idx="1">
                  <c:v>2.3859475088686235</c:v>
                </c:pt>
                <c:pt idx="2">
                  <c:v>3.2111201421607314</c:v>
                </c:pt>
                <c:pt idx="3">
                  <c:v>2.1906929212538055</c:v>
                </c:pt>
                <c:pt idx="4">
                  <c:v>4.3739020956797487</c:v>
                </c:pt>
                <c:pt idx="6">
                  <c:v>3.8909969909960629</c:v>
                </c:pt>
                <c:pt idx="7">
                  <c:v>1.594473023650244</c:v>
                </c:pt>
                <c:pt idx="9">
                  <c:v>2.9171249252401923</c:v>
                </c:pt>
                <c:pt idx="10">
                  <c:v>5.8580956019240853</c:v>
                </c:pt>
                <c:pt idx="11">
                  <c:v>4.4369759078254116</c:v>
                </c:pt>
                <c:pt idx="12">
                  <c:v>3.7913034216691903</c:v>
                </c:pt>
                <c:pt idx="13">
                  <c:v>1.3388437595104949</c:v>
                </c:pt>
                <c:pt idx="15">
                  <c:v>2.2927779170838378</c:v>
                </c:pt>
                <c:pt idx="16">
                  <c:v>3.0576540416171549</c:v>
                </c:pt>
                <c:pt idx="17">
                  <c:v>5.2411450789753573</c:v>
                </c:pt>
              </c:numCache>
            </c:numRef>
          </c:val>
          <c:extLst>
            <c:ext xmlns:c16="http://schemas.microsoft.com/office/drawing/2014/chart" uri="{C3380CC4-5D6E-409C-BE32-E72D297353CC}">
              <c16:uniqueId val="{00000008-517E-4696-B038-A29146DDB977}"/>
            </c:ext>
          </c:extLst>
        </c:ser>
        <c:ser>
          <c:idx val="1"/>
          <c:order val="2"/>
          <c:tx>
            <c:strRef>
              <c:f>Dati!$E$585</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Dati!$B$586:$B$603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Dati!$E$586:$E$603</c:f>
              <c:numCache>
                <c:formatCode>0</c:formatCode>
                <c:ptCount val="18"/>
                <c:pt idx="0">
                  <c:v>18.471350064572764</c:v>
                </c:pt>
                <c:pt idx="1">
                  <c:v>25.485815981525104</c:v>
                </c:pt>
                <c:pt idx="2">
                  <c:v>21.657756946719399</c:v>
                </c:pt>
                <c:pt idx="3">
                  <c:v>23.408911753228629</c:v>
                </c:pt>
                <c:pt idx="4">
                  <c:v>16.739865823920965</c:v>
                </c:pt>
                <c:pt idx="6">
                  <c:v>23.009520847020216</c:v>
                </c:pt>
                <c:pt idx="7">
                  <c:v>14.375322643750627</c:v>
                </c:pt>
                <c:pt idx="9">
                  <c:v>23.167760889069399</c:v>
                </c:pt>
                <c:pt idx="10">
                  <c:v>22.540214074771665</c:v>
                </c:pt>
                <c:pt idx="11">
                  <c:v>16.486852252528092</c:v>
                </c:pt>
                <c:pt idx="12">
                  <c:v>31.341298396924245</c:v>
                </c:pt>
                <c:pt idx="13">
                  <c:v>10.367926009295674</c:v>
                </c:pt>
                <c:pt idx="15">
                  <c:v>25.483131067583901</c:v>
                </c:pt>
                <c:pt idx="16">
                  <c:v>17.690257336656277</c:v>
                </c:pt>
                <c:pt idx="17">
                  <c:v>21.453801039582537</c:v>
                </c:pt>
              </c:numCache>
            </c:numRef>
          </c:val>
          <c:extLst>
            <c:ext xmlns:c16="http://schemas.microsoft.com/office/drawing/2014/chart" uri="{C3380CC4-5D6E-409C-BE32-E72D297353CC}">
              <c16:uniqueId val="{00000009-517E-4696-B038-A29146DDB977}"/>
            </c:ext>
          </c:extLst>
        </c:ser>
        <c:ser>
          <c:idx val="2"/>
          <c:order val="3"/>
          <c:tx>
            <c:strRef>
              <c:f>Dati!$F$585</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Dati!$B$586:$B$603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Dati!$F$586:$F$603</c:f>
              <c:numCache>
                <c:formatCode>0</c:formatCode>
                <c:ptCount val="18"/>
                <c:pt idx="0">
                  <c:v>47.528452429033273</c:v>
                </c:pt>
                <c:pt idx="1">
                  <c:v>45.145534745491936</c:v>
                </c:pt>
                <c:pt idx="2">
                  <c:v>49.072680986849448</c:v>
                </c:pt>
                <c:pt idx="3">
                  <c:v>55.944376215784843</c:v>
                </c:pt>
                <c:pt idx="4">
                  <c:v>45.912206494363311</c:v>
                </c:pt>
                <c:pt idx="6">
                  <c:v>46.559754264936274</c:v>
                </c:pt>
                <c:pt idx="7">
                  <c:v>54.318913393205897</c:v>
                </c:pt>
                <c:pt idx="9">
                  <c:v>48.855976141048998</c:v>
                </c:pt>
                <c:pt idx="10">
                  <c:v>40.30165636593609</c:v>
                </c:pt>
                <c:pt idx="11">
                  <c:v>45.53905625112759</c:v>
                </c:pt>
                <c:pt idx="12">
                  <c:v>46.192538280655683</c:v>
                </c:pt>
                <c:pt idx="13">
                  <c:v>55.724591496680695</c:v>
                </c:pt>
                <c:pt idx="15">
                  <c:v>45.238957915107918</c:v>
                </c:pt>
                <c:pt idx="16">
                  <c:v>51.637296762863912</c:v>
                </c:pt>
                <c:pt idx="17">
                  <c:v>45.741099850098173</c:v>
                </c:pt>
              </c:numCache>
            </c:numRef>
          </c:val>
          <c:extLst>
            <c:ext xmlns:c16="http://schemas.microsoft.com/office/drawing/2014/chart" uri="{C3380CC4-5D6E-409C-BE32-E72D297353CC}">
              <c16:uniqueId val="{0000000A-517E-4696-B038-A29146DDB977}"/>
            </c:ext>
          </c:extLst>
        </c:ser>
        <c:ser>
          <c:idx val="3"/>
          <c:order val="4"/>
          <c:tx>
            <c:strRef>
              <c:f>Dati!$G$585</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Dati!$B$586:$B$603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Dati!$G$586:$G$603</c:f>
              <c:numCache>
                <c:formatCode>0</c:formatCode>
                <c:ptCount val="18"/>
                <c:pt idx="0">
                  <c:v>26.570130933751877</c:v>
                </c:pt>
                <c:pt idx="1">
                  <c:v>24.738262512252884</c:v>
                </c:pt>
                <c:pt idx="2">
                  <c:v>26.058441924270348</c:v>
                </c:pt>
                <c:pt idx="3">
                  <c:v>17.647735968528927</c:v>
                </c:pt>
                <c:pt idx="4">
                  <c:v>32.974025586035964</c:v>
                </c:pt>
                <c:pt idx="6">
                  <c:v>25.481162265159075</c:v>
                </c:pt>
                <c:pt idx="7">
                  <c:v>28.649647274293688</c:v>
                </c:pt>
                <c:pt idx="9">
                  <c:v>24.321783243207772</c:v>
                </c:pt>
                <c:pt idx="10">
                  <c:v>30.784159375831855</c:v>
                </c:pt>
                <c:pt idx="11">
                  <c:v>30.437640704689571</c:v>
                </c:pt>
                <c:pt idx="12">
                  <c:v>17.871432689345717</c:v>
                </c:pt>
                <c:pt idx="13">
                  <c:v>31.816210163354338</c:v>
                </c:pt>
                <c:pt idx="15">
                  <c:v>25.949014720488837</c:v>
                </c:pt>
                <c:pt idx="16">
                  <c:v>26.745873395457764</c:v>
                </c:pt>
                <c:pt idx="17">
                  <c:v>26.259664718831647</c:v>
                </c:pt>
              </c:numCache>
            </c:numRef>
          </c:val>
          <c:extLst>
            <c:ext xmlns:c16="http://schemas.microsoft.com/office/drawing/2014/chart" uri="{C3380CC4-5D6E-409C-BE32-E72D297353CC}">
              <c16:uniqueId val="{0000000B-517E-4696-B038-A29146DDB977}"/>
            </c:ext>
          </c:extLst>
        </c:ser>
        <c:ser>
          <c:idx val="4"/>
          <c:order val="5"/>
          <c:tx>
            <c:strRef>
              <c:f>Dati!$H$585</c:f>
              <c:strCache>
                <c:ptCount val="1"/>
                <c:pt idx="0">
                  <c:v>.</c:v>
                </c:pt>
              </c:strCache>
            </c:strRef>
          </c:tx>
          <c:spPr>
            <a:noFill/>
          </c:spPr>
          <c:invertIfNegative val="0"/>
          <c:dLbls>
            <c:delete val="1"/>
          </c:dLbls>
          <c:cat>
            <c:strRef>
              <c:f>Dati!$B$586:$B$603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Dati!$H$586:$H$603</c:f>
              <c:numCache>
                <c:formatCode>0</c:formatCode>
                <c:ptCount val="18"/>
                <c:pt idx="0">
                  <c:v>23.44221829724988</c:v>
                </c:pt>
                <c:pt idx="1">
                  <c:v>27.657004402290212</c:v>
                </c:pt>
                <c:pt idx="2">
                  <c:v>22.409678748915226</c:v>
                </c:pt>
                <c:pt idx="3">
                  <c:v>23.948689475721253</c:v>
                </c:pt>
                <c:pt idx="4">
                  <c:v>18.654569579635748</c:v>
                </c:pt>
                <c:pt idx="6">
                  <c:v>25.499885129939685</c:v>
                </c:pt>
                <c:pt idx="7">
                  <c:v>14.572240992535441</c:v>
                </c:pt>
                <c:pt idx="9">
                  <c:v>24.363042275778255</c:v>
                </c:pt>
                <c:pt idx="10">
                  <c:v>26.454985918267084</c:v>
                </c:pt>
                <c:pt idx="11">
                  <c:v>21.564104704217868</c:v>
                </c:pt>
                <c:pt idx="12">
                  <c:v>33.476830690033623</c:v>
                </c:pt>
                <c:pt idx="13">
                  <c:v>10</c:v>
                </c:pt>
                <c:pt idx="15">
                  <c:v>26.352829024438279</c:v>
                </c:pt>
                <c:pt idx="16">
                  <c:v>19.157631501713354</c:v>
                </c:pt>
                <c:pt idx="17">
                  <c:v>25.540037091105205</c:v>
                </c:pt>
              </c:numCache>
            </c:numRef>
          </c:val>
          <c:extLst>
            <c:ext xmlns:c16="http://schemas.microsoft.com/office/drawing/2014/chart" uri="{C3380CC4-5D6E-409C-BE32-E72D297353CC}">
              <c16:uniqueId val="{0000000C-517E-4696-B038-A29146DDB977}"/>
            </c:ext>
          </c:extLst>
        </c:ser>
        <c:ser>
          <c:idx val="5"/>
          <c:order val="6"/>
          <c:tx>
            <c:strRef>
              <c:f>Dati!$I$585</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Dati!$B$586:$B$603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Dati!$I$586:$I$603</c:f>
              <c:numCache>
                <c:formatCode>0</c:formatCode>
                <c:ptCount val="18"/>
                <c:pt idx="0">
                  <c:v>1.9836517749055769</c:v>
                </c:pt>
                <c:pt idx="1">
                  <c:v>2.2444392518614555</c:v>
                </c:pt>
                <c:pt idx="2">
                  <c:v>0</c:v>
                </c:pt>
                <c:pt idx="3">
                  <c:v>0.80828314120382549</c:v>
                </c:pt>
                <c:pt idx="4">
                  <c:v>0</c:v>
                </c:pt>
                <c:pt idx="6">
                  <c:v>1.0585656318886596</c:v>
                </c:pt>
                <c:pt idx="7">
                  <c:v>1.0616436650995478</c:v>
                </c:pt>
                <c:pt idx="9">
                  <c:v>0.73735480143373766</c:v>
                </c:pt>
                <c:pt idx="10">
                  <c:v>0.51587458153630572</c:v>
                </c:pt>
                <c:pt idx="11">
                  <c:v>3.0994748838292816</c:v>
                </c:pt>
                <c:pt idx="12">
                  <c:v>0.80342721140524231</c:v>
                </c:pt>
                <c:pt idx="13">
                  <c:v>0.75242857115871864</c:v>
                </c:pt>
                <c:pt idx="15">
                  <c:v>1.0361183797355384</c:v>
                </c:pt>
                <c:pt idx="16">
                  <c:v>0.86891846340493029</c:v>
                </c:pt>
                <c:pt idx="17">
                  <c:v>1.3042893125121999</c:v>
                </c:pt>
              </c:numCache>
            </c:numRef>
          </c:val>
          <c:extLst>
            <c:ext xmlns:c16="http://schemas.microsoft.com/office/drawing/2014/chart" uri="{C3380CC4-5D6E-409C-BE32-E72D297353CC}">
              <c16:uniqueId val="{0000000D-517E-4696-B038-A29146DDB977}"/>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40.1"/>
        <c:auto val="1"/>
        <c:lblAlgn val="ctr"/>
        <c:lblOffset val="100"/>
        <c:tickLblSkip val="1"/>
        <c:tickMarkSkip val="1"/>
        <c:noMultiLvlLbl val="0"/>
      </c:catAx>
      <c:valAx>
        <c:axId val="496239096"/>
        <c:scaling>
          <c:orientation val="minMax"/>
          <c:max val="15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707722958120458"/>
          <c:y val="3.075837190736129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54633039302417"/>
          <c:y val="6.5061707316840536E-2"/>
          <c:w val="0.25580520013123359"/>
          <c:h val="0.90245230995236358"/>
        </c:manualLayout>
      </c:layout>
      <c:barChart>
        <c:barDir val="bar"/>
        <c:grouping val="stacked"/>
        <c:varyColors val="0"/>
        <c:ser>
          <c:idx val="0"/>
          <c:order val="0"/>
          <c:tx>
            <c:strRef>
              <c:f>Dati!$C$945</c:f>
              <c:strCache>
                <c:ptCount val="1"/>
                <c:pt idx="0">
                  <c:v>.</c:v>
                </c:pt>
              </c:strCache>
            </c:strRef>
          </c:tx>
          <c:spPr>
            <a:noFill/>
          </c:spPr>
          <c:invertIfNegative val="0"/>
          <c:dLbls>
            <c:delete val="1"/>
          </c:dLbls>
          <c:cat>
            <c:strRef>
              <c:f>Dati!$B$946:$B$973</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Dati!$C$946:$C$973</c:f>
              <c:numCache>
                <c:formatCode>0</c:formatCode>
                <c:ptCount val="28"/>
                <c:pt idx="0">
                  <c:v>20.002228429383518</c:v>
                </c:pt>
                <c:pt idx="1">
                  <c:v>45.023946356059909</c:v>
                </c:pt>
                <c:pt idx="2">
                  <c:v>16.371983254215245</c:v>
                </c:pt>
                <c:pt idx="3">
                  <c:v>23.446726482919708</c:v>
                </c:pt>
                <c:pt idx="4">
                  <c:v>45.023946356059909</c:v>
                </c:pt>
                <c:pt idx="5">
                  <c:v>8.1044965076432192</c:v>
                </c:pt>
                <c:pt idx="6">
                  <c:v>17.729723681612327</c:v>
                </c:pt>
                <c:pt idx="7">
                  <c:v>22.646247453824621</c:v>
                </c:pt>
                <c:pt idx="8">
                  <c:v>24.827385835632292</c:v>
                </c:pt>
                <c:pt idx="9">
                  <c:v>22.704068577013516</c:v>
                </c:pt>
                <c:pt idx="10">
                  <c:v>17.150198285126983</c:v>
                </c:pt>
                <c:pt idx="11">
                  <c:v>45.023946356059909</c:v>
                </c:pt>
                <c:pt idx="12">
                  <c:v>19.325925546094112</c:v>
                </c:pt>
                <c:pt idx="13">
                  <c:v>19.504461018176968</c:v>
                </c:pt>
                <c:pt idx="14">
                  <c:v>25.254905507239801</c:v>
                </c:pt>
                <c:pt idx="15">
                  <c:v>45.023946356059909</c:v>
                </c:pt>
                <c:pt idx="16">
                  <c:v>5</c:v>
                </c:pt>
                <c:pt idx="17">
                  <c:v>21.122258404486654</c:v>
                </c:pt>
                <c:pt idx="18">
                  <c:v>22.184859041535955</c:v>
                </c:pt>
                <c:pt idx="19">
                  <c:v>45.023946356059909</c:v>
                </c:pt>
                <c:pt idx="20">
                  <c:v>12.388952774355914</c:v>
                </c:pt>
                <c:pt idx="21">
                  <c:v>24.804657739720597</c:v>
                </c:pt>
                <c:pt idx="22">
                  <c:v>19.99698707436967</c:v>
                </c:pt>
                <c:pt idx="23">
                  <c:v>28.816508429400294</c:v>
                </c:pt>
                <c:pt idx="24">
                  <c:v>16.879212764782466</c:v>
                </c:pt>
                <c:pt idx="25">
                  <c:v>5.1027123133213763</c:v>
                </c:pt>
                <c:pt idx="26">
                  <c:v>22.437033771330935</c:v>
                </c:pt>
                <c:pt idx="27">
                  <c:v>10.669185552679807</c:v>
                </c:pt>
              </c:numCache>
            </c:numRef>
          </c:val>
          <c:extLst>
            <c:ext xmlns:c16="http://schemas.microsoft.com/office/drawing/2014/chart" uri="{C3380CC4-5D6E-409C-BE32-E72D297353CC}">
              <c16:uniqueId val="{00000000-0F9E-4D4C-8B03-AAD87C038A2B}"/>
            </c:ext>
          </c:extLst>
        </c:ser>
        <c:ser>
          <c:idx val="1"/>
          <c:order val="1"/>
          <c:tx>
            <c:strRef>
              <c:f>Dati!$D$945</c:f>
              <c:strCache>
                <c:ptCount val="1"/>
                <c:pt idx="0">
                  <c:v>Nemaz nesatrauc</c:v>
                </c:pt>
              </c:strCache>
            </c:strRef>
          </c:tx>
          <c:spPr>
            <a:solidFill>
              <a:srgbClr val="7A5128"/>
            </a:solidFill>
          </c:spPr>
          <c:invertIfNegative val="0"/>
          <c:dLbls>
            <c:dLbl>
              <c:idx val="3"/>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F9E-4D4C-8B03-AAD87C038A2B}"/>
                </c:ext>
              </c:extLst>
            </c:dLbl>
            <c:dLbl>
              <c:idx val="5"/>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F9E-4D4C-8B03-AAD87C038A2B}"/>
                </c:ext>
              </c:extLst>
            </c:dLbl>
            <c:dLbl>
              <c:idx val="6"/>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F9E-4D4C-8B03-AAD87C038A2B}"/>
                </c:ext>
              </c:extLst>
            </c:dLbl>
            <c:dLbl>
              <c:idx val="9"/>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F9E-4D4C-8B03-AAD87C038A2B}"/>
                </c:ext>
              </c:extLst>
            </c:dLbl>
            <c:dLbl>
              <c:idx val="10"/>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F9E-4D4C-8B03-AAD87C038A2B}"/>
                </c:ext>
              </c:extLst>
            </c:dLbl>
            <c:dLbl>
              <c:idx val="13"/>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6="http://schemas.microsoft.com/office/drawing/2014/chart" uri="{C3380CC4-5D6E-409C-BE32-E72D297353CC}">
                  <c16:uniqueId val="{00000006-0F9E-4D4C-8B03-AAD87C038A2B}"/>
                </c:ext>
              </c:extLst>
            </c:dLbl>
            <c:dLbl>
              <c:idx val="16"/>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F9E-4D4C-8B03-AAD87C038A2B}"/>
                </c:ext>
              </c:extLst>
            </c:dLbl>
            <c:dLbl>
              <c:idx val="20"/>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F9E-4D4C-8B03-AAD87C038A2B}"/>
                </c:ext>
              </c:extLst>
            </c:dLbl>
            <c:dLbl>
              <c:idx val="22"/>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F9E-4D4C-8B03-AAD87C038A2B}"/>
                </c:ext>
              </c:extLst>
            </c:dLbl>
            <c:dLbl>
              <c:idx val="24"/>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F9E-4D4C-8B03-AAD87C038A2B}"/>
                </c:ext>
              </c:extLst>
            </c:dLbl>
            <c:dLbl>
              <c:idx val="25"/>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0F9E-4D4C-8B03-AAD87C038A2B}"/>
                </c:ext>
              </c:extLst>
            </c:dLbl>
            <c:dLbl>
              <c:idx val="27"/>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0F9E-4D4C-8B03-AAD87C038A2B}"/>
                </c:ext>
              </c:extLst>
            </c:dLbl>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Dati!$B$946:$B$973</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Dati!$D$946:$D$973</c:f>
              <c:numCache>
                <c:formatCode>General</c:formatCode>
                <c:ptCount val="28"/>
                <c:pt idx="0" formatCode="0">
                  <c:v>3.265640531039971</c:v>
                </c:pt>
                <c:pt idx="2" formatCode="0">
                  <c:v>2.9981555321896067</c:v>
                </c:pt>
                <c:pt idx="3" formatCode="0">
                  <c:v>3.5194392452955174</c:v>
                </c:pt>
                <c:pt idx="5" formatCode="0">
                  <c:v>4.046562550312454</c:v>
                </c:pt>
                <c:pt idx="6" formatCode="0">
                  <c:v>3.8835110547720619</c:v>
                </c:pt>
                <c:pt idx="7" formatCode="0">
                  <c:v>1.2231328427453578</c:v>
                </c:pt>
                <c:pt idx="8" formatCode="0">
                  <c:v>2.1237563712799252</c:v>
                </c:pt>
                <c:pt idx="9" formatCode="0">
                  <c:v>3.9871609930733456</c:v>
                </c:pt>
                <c:pt idx="10" formatCode="0">
                  <c:v>5.3098902420972287</c:v>
                </c:pt>
                <c:pt idx="12" formatCode="0">
                  <c:v>3.456968117426376</c:v>
                </c:pt>
                <c:pt idx="13" formatCode="0">
                  <c:v>3.4040154113708518</c:v>
                </c:pt>
                <c:pt idx="14" formatCode="0">
                  <c:v>1.9132196311433705</c:v>
                </c:pt>
                <c:pt idx="16" formatCode="0">
                  <c:v>5.361689871892076</c:v>
                </c:pt>
                <c:pt idx="17" formatCode="0">
                  <c:v>3.1359900623692907</c:v>
                </c:pt>
                <c:pt idx="18" formatCode="0">
                  <c:v>2.9109610659177156</c:v>
                </c:pt>
                <c:pt idx="20" formatCode="0">
                  <c:v>5.8333074731021108</c:v>
                </c:pt>
                <c:pt idx="21" formatCode="0">
                  <c:v>0.83968100563242298</c:v>
                </c:pt>
                <c:pt idx="22" formatCode="0">
                  <c:v>4.768801404216739</c:v>
                </c:pt>
                <c:pt idx="23" formatCode="0">
                  <c:v>0</c:v>
                </c:pt>
                <c:pt idx="24" formatCode="0">
                  <c:v>4.9448120264991697</c:v>
                </c:pt>
                <c:pt idx="25" formatCode="0">
                  <c:v>3.5863338187806519</c:v>
                </c:pt>
                <c:pt idx="26" formatCode="0">
                  <c:v>0</c:v>
                </c:pt>
                <c:pt idx="27" formatCode="0">
                  <c:v>5.9598322672368358</c:v>
                </c:pt>
              </c:numCache>
            </c:numRef>
          </c:val>
          <c:extLst>
            <c:ext xmlns:c16="http://schemas.microsoft.com/office/drawing/2014/chart" uri="{C3380CC4-5D6E-409C-BE32-E72D297353CC}">
              <c16:uniqueId val="{0000000D-0F9E-4D4C-8B03-AAD87C038A2B}"/>
            </c:ext>
          </c:extLst>
        </c:ser>
        <c:ser>
          <c:idx val="2"/>
          <c:order val="2"/>
          <c:tx>
            <c:strRef>
              <c:f>Dati!$E$945</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Dati!$B$946:$B$973</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Dati!$E$946:$E$973</c:f>
              <c:numCache>
                <c:formatCode>General</c:formatCode>
                <c:ptCount val="28"/>
                <c:pt idx="0" formatCode="0">
                  <c:v>21.756077395636421</c:v>
                </c:pt>
                <c:pt idx="2" formatCode="0">
                  <c:v>25.653807569655058</c:v>
                </c:pt>
                <c:pt idx="3" formatCode="0">
                  <c:v>18.057780627844686</c:v>
                </c:pt>
                <c:pt idx="5" formatCode="0">
                  <c:v>32.872887298104239</c:v>
                </c:pt>
                <c:pt idx="6" formatCode="0">
                  <c:v>23.410711619675521</c:v>
                </c:pt>
                <c:pt idx="7" formatCode="0">
                  <c:v>21.15456605948993</c:v>
                </c:pt>
                <c:pt idx="8" formatCode="0">
                  <c:v>18.072804149147693</c:v>
                </c:pt>
                <c:pt idx="9" formatCode="0">
                  <c:v>18.332716785973048</c:v>
                </c:pt>
                <c:pt idx="10" formatCode="0">
                  <c:v>22.563857828835697</c:v>
                </c:pt>
                <c:pt idx="12" formatCode="0">
                  <c:v>22.241052692539423</c:v>
                </c:pt>
                <c:pt idx="13" formatCode="0">
                  <c:v>22.115469926512088</c:v>
                </c:pt>
                <c:pt idx="14" formatCode="0">
                  <c:v>17.855821217676738</c:v>
                </c:pt>
                <c:pt idx="16" formatCode="0">
                  <c:v>34.662256484167834</c:v>
                </c:pt>
                <c:pt idx="17" formatCode="0">
                  <c:v>20.765697889203963</c:v>
                </c:pt>
                <c:pt idx="18" formatCode="0">
                  <c:v>19.92812624860624</c:v>
                </c:pt>
                <c:pt idx="20" formatCode="0">
                  <c:v>26.801686108601881</c:v>
                </c:pt>
                <c:pt idx="21" formatCode="0">
                  <c:v>19.379607610706891</c:v>
                </c:pt>
                <c:pt idx="22" formatCode="0">
                  <c:v>20.258157877473501</c:v>
                </c:pt>
                <c:pt idx="23" formatCode="0">
                  <c:v>16.207437926659615</c:v>
                </c:pt>
                <c:pt idx="24" formatCode="0">
                  <c:v>23.199921564778275</c:v>
                </c:pt>
                <c:pt idx="25" formatCode="0">
                  <c:v>36.334900223957881</c:v>
                </c:pt>
                <c:pt idx="26" formatCode="0">
                  <c:v>22.586912584728974</c:v>
                </c:pt>
                <c:pt idx="27" formatCode="0">
                  <c:v>28.394928536143269</c:v>
                </c:pt>
              </c:numCache>
            </c:numRef>
          </c:val>
          <c:extLst>
            <c:ext xmlns:c16="http://schemas.microsoft.com/office/drawing/2014/chart" uri="{C3380CC4-5D6E-409C-BE32-E72D297353CC}">
              <c16:uniqueId val="{0000000E-0F9E-4D4C-8B03-AAD87C038A2B}"/>
            </c:ext>
          </c:extLst>
        </c:ser>
        <c:ser>
          <c:idx val="3"/>
          <c:order val="3"/>
          <c:tx>
            <c:strRef>
              <c:f>Dati!$F$945</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Dati!$B$946:$B$973</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Dati!$F$946:$F$973</c:f>
              <c:numCache>
                <c:formatCode>General</c:formatCode>
                <c:ptCount val="28"/>
                <c:pt idx="0" formatCode="0">
                  <c:v>50.555958762242902</c:v>
                </c:pt>
                <c:pt idx="2" formatCode="0">
                  <c:v>51.407889981663359</c:v>
                </c:pt>
                <c:pt idx="3" formatCode="0">
                  <c:v>49.747617924242682</c:v>
                </c:pt>
                <c:pt idx="5" formatCode="0">
                  <c:v>40.88238772830784</c:v>
                </c:pt>
                <c:pt idx="6" formatCode="0">
                  <c:v>52.223839889968012</c:v>
                </c:pt>
                <c:pt idx="7" formatCode="0">
                  <c:v>51.939502512516398</c:v>
                </c:pt>
                <c:pt idx="8" formatCode="0">
                  <c:v>56.027415650480073</c:v>
                </c:pt>
                <c:pt idx="9" formatCode="0">
                  <c:v>45.548323669480205</c:v>
                </c:pt>
                <c:pt idx="10" formatCode="0">
                  <c:v>52.306301932933984</c:v>
                </c:pt>
                <c:pt idx="12" formatCode="0">
                  <c:v>49.505858569983019</c:v>
                </c:pt>
                <c:pt idx="13" formatCode="0">
                  <c:v>53.096463759591565</c:v>
                </c:pt>
                <c:pt idx="14" formatCode="0">
                  <c:v>47.9259805606887</c:v>
                </c:pt>
                <c:pt idx="16" formatCode="0">
                  <c:v>43.911158648063342</c:v>
                </c:pt>
                <c:pt idx="17" formatCode="0">
                  <c:v>51.372286754971867</c:v>
                </c:pt>
                <c:pt idx="18" formatCode="0">
                  <c:v>50.929218740979458</c:v>
                </c:pt>
                <c:pt idx="20" formatCode="0">
                  <c:v>35.38471713026064</c:v>
                </c:pt>
                <c:pt idx="21" formatCode="0">
                  <c:v>51.544821904284092</c:v>
                </c:pt>
                <c:pt idx="22" formatCode="0">
                  <c:v>52.483207865412254</c:v>
                </c:pt>
                <c:pt idx="23" formatCode="0">
                  <c:v>58.929685574289827</c:v>
                </c:pt>
                <c:pt idx="24" formatCode="0">
                  <c:v>49.653774556358492</c:v>
                </c:pt>
                <c:pt idx="25" formatCode="0">
                  <c:v>39.140208328280984</c:v>
                </c:pt>
                <c:pt idx="26" formatCode="0">
                  <c:v>55.321079557923355</c:v>
                </c:pt>
                <c:pt idx="27" formatCode="0">
                  <c:v>46.181232112884885</c:v>
                </c:pt>
              </c:numCache>
            </c:numRef>
          </c:val>
          <c:extLst>
            <c:ext xmlns:c16="http://schemas.microsoft.com/office/drawing/2014/chart" uri="{C3380CC4-5D6E-409C-BE32-E72D297353CC}">
              <c16:uniqueId val="{0000000F-0F9E-4D4C-8B03-AAD87C038A2B}"/>
            </c:ext>
          </c:extLst>
        </c:ser>
        <c:ser>
          <c:idx val="4"/>
          <c:order val="4"/>
          <c:tx>
            <c:strRef>
              <c:f>Dati!$G$945</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Dati!$B$946:$B$973</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Dati!$G$946:$G$973</c:f>
              <c:numCache>
                <c:formatCode>General</c:formatCode>
                <c:ptCount val="28"/>
                <c:pt idx="0" formatCode="0">
                  <c:v>22.969457973191517</c:v>
                </c:pt>
                <c:pt idx="2" formatCode="0">
                  <c:v>19.167737797992501</c:v>
                </c:pt>
                <c:pt idx="3" formatCode="0">
                  <c:v>26.576657242578165</c:v>
                </c:pt>
                <c:pt idx="5" formatCode="0">
                  <c:v>18.817091529187365</c:v>
                </c:pt>
                <c:pt idx="6" formatCode="0">
                  <c:v>18.272824299323631</c:v>
                </c:pt>
                <c:pt idx="7" formatCode="0">
                  <c:v>25.144770824626242</c:v>
                </c:pt>
                <c:pt idx="8" formatCode="0">
                  <c:v>23.241751827780035</c:v>
                </c:pt>
                <c:pt idx="9" formatCode="0">
                  <c:v>29.815761902769431</c:v>
                </c:pt>
                <c:pt idx="10" formatCode="0">
                  <c:v>18.888028361811692</c:v>
                </c:pt>
                <c:pt idx="12" formatCode="0">
                  <c:v>24.059291904100306</c:v>
                </c:pt>
                <c:pt idx="13" formatCode="0">
                  <c:v>18.933220662801535</c:v>
                </c:pt>
                <c:pt idx="14" formatCode="0">
                  <c:v>31.491015094198641</c:v>
                </c:pt>
                <c:pt idx="16" formatCode="0">
                  <c:v>14.259846376259363</c:v>
                </c:pt>
                <c:pt idx="17" formatCode="0">
                  <c:v>23.27006270441106</c:v>
                </c:pt>
                <c:pt idx="18" formatCode="0">
                  <c:v>24.884532809894626</c:v>
                </c:pt>
                <c:pt idx="20" formatCode="0">
                  <c:v>31.980289288035394</c:v>
                </c:pt>
                <c:pt idx="21" formatCode="0">
                  <c:v>26.312678292808215</c:v>
                </c:pt>
                <c:pt idx="22" formatCode="0">
                  <c:v>20.888326469933936</c:v>
                </c:pt>
                <c:pt idx="23" formatCode="0">
                  <c:v>22.470230064912858</c:v>
                </c:pt>
                <c:pt idx="24" formatCode="0">
                  <c:v>22.201491852363997</c:v>
                </c:pt>
                <c:pt idx="25" formatCode="0">
                  <c:v>17.109818180186629</c:v>
                </c:pt>
                <c:pt idx="26" formatCode="0">
                  <c:v>22.092007857347667</c:v>
                </c:pt>
                <c:pt idx="27" formatCode="0">
                  <c:v>17.283046633914392</c:v>
                </c:pt>
              </c:numCache>
            </c:numRef>
          </c:val>
          <c:extLst>
            <c:ext xmlns:c16="http://schemas.microsoft.com/office/drawing/2014/chart" uri="{C3380CC4-5D6E-409C-BE32-E72D297353CC}">
              <c16:uniqueId val="{00000010-0F9E-4D4C-8B03-AAD87C038A2B}"/>
            </c:ext>
          </c:extLst>
        </c:ser>
        <c:ser>
          <c:idx val="5"/>
          <c:order val="5"/>
          <c:tx>
            <c:strRef>
              <c:f>Dati!$H$945</c:f>
              <c:strCache>
                <c:ptCount val="1"/>
                <c:pt idx="0">
                  <c:v>.</c:v>
                </c:pt>
              </c:strCache>
            </c:strRef>
          </c:tx>
          <c:spPr>
            <a:noFill/>
          </c:spPr>
          <c:invertIfNegative val="0"/>
          <c:dLbls>
            <c:delete val="1"/>
          </c:dLbls>
          <c:cat>
            <c:strRef>
              <c:f>Dati!$B$946:$B$973</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Dati!$H$946:$H$973</c:f>
              <c:numCache>
                <c:formatCode>General</c:formatCode>
                <c:ptCount val="28"/>
                <c:pt idx="0" formatCode="0">
                  <c:v>17.87449890376827</c:v>
                </c:pt>
                <c:pt idx="2" formatCode="0">
                  <c:v>20.824287859546828</c:v>
                </c:pt>
                <c:pt idx="3" formatCode="0">
                  <c:v>15.075640472381835</c:v>
                </c:pt>
                <c:pt idx="5" formatCode="0">
                  <c:v>31.700436381707483</c:v>
                </c:pt>
                <c:pt idx="6" formatCode="0">
                  <c:v>20.903251449911053</c:v>
                </c:pt>
                <c:pt idx="7" formatCode="0">
                  <c:v>14.315642302060056</c:v>
                </c:pt>
                <c:pt idx="8" formatCode="0">
                  <c:v>12.130748160942588</c:v>
                </c:pt>
                <c:pt idx="9" formatCode="0">
                  <c:v>16.035830066953054</c:v>
                </c:pt>
                <c:pt idx="10" formatCode="0">
                  <c:v>20.20558534445702</c:v>
                </c:pt>
                <c:pt idx="12" formatCode="0">
                  <c:v>17.834765165119364</c:v>
                </c:pt>
                <c:pt idx="13" formatCode="0">
                  <c:v>19.370231216809586</c:v>
                </c:pt>
                <c:pt idx="14" formatCode="0">
                  <c:v>11.982919984315345</c:v>
                </c:pt>
                <c:pt idx="16" formatCode="0">
                  <c:v>33.228910614879986</c:v>
                </c:pt>
                <c:pt idx="17" formatCode="0">
                  <c:v>16.757566179819761</c:v>
                </c:pt>
                <c:pt idx="18" formatCode="0">
                  <c:v>15.586164088328601</c:v>
                </c:pt>
                <c:pt idx="20" formatCode="0">
                  <c:v>24.034909220906655</c:v>
                </c:pt>
                <c:pt idx="21" formatCode="0">
                  <c:v>13.542415442110382</c:v>
                </c:pt>
                <c:pt idx="22" formatCode="0">
                  <c:v>18.028381303856506</c:v>
                </c:pt>
                <c:pt idx="23" formatCode="0">
                  <c:v>10</c:v>
                </c:pt>
                <c:pt idx="24" formatCode="0">
                  <c:v>19.544649230480204</c:v>
                </c:pt>
                <c:pt idx="25" formatCode="0">
                  <c:v>35.149889130735076</c:v>
                </c:pt>
                <c:pt idx="26" formatCode="0">
                  <c:v>13.986828223931667</c:v>
                </c:pt>
                <c:pt idx="27" formatCode="0">
                  <c:v>27.935636892403409</c:v>
                </c:pt>
              </c:numCache>
            </c:numRef>
          </c:val>
          <c:extLst>
            <c:ext xmlns:c16="http://schemas.microsoft.com/office/drawing/2014/chart" uri="{C3380CC4-5D6E-409C-BE32-E72D297353CC}">
              <c16:uniqueId val="{00000011-0F9E-4D4C-8B03-AAD87C038A2B}"/>
            </c:ext>
          </c:extLst>
        </c:ser>
        <c:ser>
          <c:idx val="6"/>
          <c:order val="6"/>
          <c:tx>
            <c:strRef>
              <c:f>Dati!$I$945</c:f>
              <c:strCache>
                <c:ptCount val="1"/>
                <c:pt idx="0">
                  <c:v>Grūti pateikt</c:v>
                </c:pt>
              </c:strCache>
            </c:strRef>
          </c:tx>
          <c:spPr>
            <a:solidFill>
              <a:sysClr val="window" lastClr="FFFFFF">
                <a:lumMod val="75000"/>
              </a:sysClr>
            </a:solidFill>
          </c:spPr>
          <c:invertIfNegative val="0"/>
          <c:dLbls>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0F9E-4D4C-8B03-AAD87C038A2B}"/>
                </c:ext>
              </c:extLst>
            </c:dLbl>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Dati!$B$946:$B$973</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Dati!$I$946:$I$973</c:f>
              <c:numCache>
                <c:formatCode>General</c:formatCode>
                <c:ptCount val="28"/>
                <c:pt idx="0" formatCode="0">
                  <c:v>1.452865337889506</c:v>
                </c:pt>
                <c:pt idx="2" formatCode="0">
                  <c:v>0.77240911849943328</c:v>
                </c:pt>
                <c:pt idx="3" formatCode="0">
                  <c:v>2.0985049600389774</c:v>
                </c:pt>
                <c:pt idx="5" formatCode="0">
                  <c:v>3.3810708940881424</c:v>
                </c:pt>
                <c:pt idx="6" formatCode="0">
                  <c:v>2.2091131362608003</c:v>
                </c:pt>
                <c:pt idx="7" formatCode="0">
                  <c:v>0.53802776062217528</c:v>
                </c:pt>
                <c:pt idx="8" formatCode="0">
                  <c:v>0.53427200131218178</c:v>
                </c:pt>
                <c:pt idx="9" formatCode="0">
                  <c:v>2.3160366487039683</c:v>
                </c:pt>
                <c:pt idx="10" formatCode="0">
                  <c:v>0.93192163432130704</c:v>
                </c:pt>
                <c:pt idx="12" formatCode="0">
                  <c:v>0.73682871595100197</c:v>
                </c:pt>
                <c:pt idx="13" formatCode="0">
                  <c:v>2.4508302397239463</c:v>
                </c:pt>
                <c:pt idx="14" formatCode="0">
                  <c:v>0.81396349629251996</c:v>
                </c:pt>
                <c:pt idx="16" formatCode="0">
                  <c:v>1.8050486196173663</c:v>
                </c:pt>
                <c:pt idx="17" formatCode="0">
                  <c:v>1.4559625890439336</c:v>
                </c:pt>
                <c:pt idx="18" formatCode="0">
                  <c:v>1.3471611346020449</c:v>
                </c:pt>
                <c:pt idx="20" formatCode="0">
                  <c:v>0</c:v>
                </c:pt>
                <c:pt idx="21" formatCode="0">
                  <c:v>1.9232111865683938</c:v>
                </c:pt>
                <c:pt idx="22" formatCode="0">
                  <c:v>1.6015063829635079</c:v>
                </c:pt>
                <c:pt idx="23" formatCode="0">
                  <c:v>2.3926464341377289</c:v>
                </c:pt>
                <c:pt idx="24" formatCode="0">
                  <c:v>0</c:v>
                </c:pt>
                <c:pt idx="25" formatCode="0">
                  <c:v>3.8287394487938298</c:v>
                </c:pt>
                <c:pt idx="26" formatCode="0">
                  <c:v>0</c:v>
                </c:pt>
                <c:pt idx="27" formatCode="0">
                  <c:v>2.1809604498206223</c:v>
                </c:pt>
              </c:numCache>
            </c:numRef>
          </c:val>
          <c:extLst>
            <c:ext xmlns:c16="http://schemas.microsoft.com/office/drawing/2014/chart" uri="{C3380CC4-5D6E-409C-BE32-E72D297353CC}">
              <c16:uniqueId val="{00000013-0F9E-4D4C-8B03-AAD87C038A2B}"/>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45"/>
        <c:auto val="1"/>
        <c:lblAlgn val="ctr"/>
        <c:lblOffset val="100"/>
        <c:tickLblSkip val="1"/>
        <c:tickMarkSkip val="1"/>
        <c:noMultiLvlLbl val="0"/>
      </c:catAx>
      <c:valAx>
        <c:axId val="501326472"/>
        <c:scaling>
          <c:orientation val="minMax"/>
          <c:max val="16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1422244094488"/>
          <c:y val="5.652815350453347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Dati!$C$977</c:f>
              <c:strCache>
                <c:ptCount val="1"/>
                <c:pt idx="0">
                  <c:v>.</c:v>
                </c:pt>
              </c:strCache>
            </c:strRef>
          </c:tx>
          <c:spPr>
            <a:noFill/>
          </c:spPr>
          <c:invertIfNegative val="0"/>
          <c:dLbls>
            <c:delete val="1"/>
          </c:dLbls>
          <c:cat>
            <c:strRef>
              <c:f>Dati!$B$978:$B$995</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Dati!$C$978:$C$995</c:f>
              <c:numCache>
                <c:formatCode>0</c:formatCode>
                <c:ptCount val="18"/>
                <c:pt idx="0">
                  <c:v>16.697719259536839</c:v>
                </c:pt>
                <c:pt idx="1">
                  <c:v>17.866915023341292</c:v>
                </c:pt>
                <c:pt idx="2">
                  <c:v>15.25252307134862</c:v>
                </c:pt>
                <c:pt idx="3">
                  <c:v>14.746043519241553</c:v>
                </c:pt>
                <c:pt idx="4">
                  <c:v>20.045502633201007</c:v>
                </c:pt>
                <c:pt idx="6">
                  <c:v>16.362021505395134</c:v>
                </c:pt>
                <c:pt idx="7">
                  <c:v>21.197412575772166</c:v>
                </c:pt>
                <c:pt idx="9">
                  <c:v>19.453565656906733</c:v>
                </c:pt>
                <c:pt idx="10">
                  <c:v>5</c:v>
                </c:pt>
                <c:pt idx="11">
                  <c:v>20.851645675372424</c:v>
                </c:pt>
                <c:pt idx="12">
                  <c:v>7.3920311323991754</c:v>
                </c:pt>
                <c:pt idx="13">
                  <c:v>26.899368940398418</c:v>
                </c:pt>
                <c:pt idx="14">
                  <c:v>42.198038598875804</c:v>
                </c:pt>
                <c:pt idx="15">
                  <c:v>18.59145310313005</c:v>
                </c:pt>
                <c:pt idx="16">
                  <c:v>18.927065984613076</c:v>
                </c:pt>
                <c:pt idx="17">
                  <c:v>13.390247719490336</c:v>
                </c:pt>
              </c:numCache>
            </c:numRef>
          </c:val>
          <c:extLst>
            <c:ext xmlns:c16="http://schemas.microsoft.com/office/drawing/2014/chart" uri="{C3380CC4-5D6E-409C-BE32-E72D297353CC}">
              <c16:uniqueId val="{00000000-16C5-4B0B-9D91-B0EFA7E0AB66}"/>
            </c:ext>
          </c:extLst>
        </c:ser>
        <c:ser>
          <c:idx val="0"/>
          <c:order val="1"/>
          <c:tx>
            <c:strRef>
              <c:f>Dati!$D$977</c:f>
              <c:strCache>
                <c:ptCount val="1"/>
                <c:pt idx="0">
                  <c:v>Nemaz nesatrauc</c:v>
                </c:pt>
              </c:strCache>
            </c:strRef>
          </c:tx>
          <c:spPr>
            <a:solidFill>
              <a:srgbClr val="7A5128"/>
            </a:solidFill>
          </c:spPr>
          <c:invertIfNegative val="0"/>
          <c:dLbls>
            <c:dLbl>
              <c:idx val="2"/>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6C5-4B0B-9D91-B0EFA7E0AB66}"/>
                </c:ext>
              </c:extLst>
            </c:dLbl>
            <c:dLbl>
              <c:idx val="3"/>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6C5-4B0B-9D91-B0EFA7E0AB66}"/>
                </c:ext>
              </c:extLst>
            </c:dLbl>
            <c:dLbl>
              <c:idx val="7"/>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6C5-4B0B-9D91-B0EFA7E0AB66}"/>
                </c:ext>
              </c:extLst>
            </c:dLbl>
            <c:dLbl>
              <c:idx val="9"/>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6C5-4B0B-9D91-B0EFA7E0AB66}"/>
                </c:ext>
              </c:extLst>
            </c:dLbl>
            <c:dLbl>
              <c:idx val="11"/>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6C5-4B0B-9D91-B0EFA7E0AB66}"/>
                </c:ext>
              </c:extLst>
            </c:dLbl>
            <c:dLbl>
              <c:idx val="12"/>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6C5-4B0B-9D91-B0EFA7E0AB66}"/>
                </c:ext>
              </c:extLst>
            </c:dLbl>
            <c:dLbl>
              <c:idx val="13"/>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6C5-4B0B-9D91-B0EFA7E0AB66}"/>
                </c:ext>
              </c:extLst>
            </c:dLbl>
            <c:dLbl>
              <c:idx val="15"/>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6C5-4B0B-9D91-B0EFA7E0AB66}"/>
                </c:ext>
              </c:extLst>
            </c:dLbl>
            <c:dLbl>
              <c:idx val="16"/>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6C5-4B0B-9D91-B0EFA7E0AB66}"/>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Dati!$B$978:$B$995</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Dati!$D$978:$D$995</c:f>
              <c:numCache>
                <c:formatCode>0</c:formatCode>
                <c:ptCount val="18"/>
                <c:pt idx="0">
                  <c:v>5.0895964631927395</c:v>
                </c:pt>
                <c:pt idx="1">
                  <c:v>3.8424662272832637</c:v>
                </c:pt>
                <c:pt idx="2">
                  <c:v>2.3156650103294236</c:v>
                </c:pt>
                <c:pt idx="3">
                  <c:v>1.4398241035622004</c:v>
                </c:pt>
                <c:pt idx="4">
                  <c:v>3.8961580025512745</c:v>
                </c:pt>
                <c:pt idx="6">
                  <c:v>3.5065801658079039</c:v>
                </c:pt>
                <c:pt idx="7">
                  <c:v>2.296786608480212</c:v>
                </c:pt>
                <c:pt idx="9">
                  <c:v>2.7774104644922617</c:v>
                </c:pt>
                <c:pt idx="10">
                  <c:v>7.6481139637841702</c:v>
                </c:pt>
                <c:pt idx="11">
                  <c:v>2.7483447155674274</c:v>
                </c:pt>
                <c:pt idx="12">
                  <c:v>2.039270936835377</c:v>
                </c:pt>
                <c:pt idx="13">
                  <c:v>1.9152992695107571</c:v>
                </c:pt>
                <c:pt idx="15">
                  <c:v>3.1347004959243465</c:v>
                </c:pt>
                <c:pt idx="16">
                  <c:v>2.4965046773407478</c:v>
                </c:pt>
                <c:pt idx="17">
                  <c:v>4.3739050437023694</c:v>
                </c:pt>
              </c:numCache>
            </c:numRef>
          </c:val>
          <c:extLst>
            <c:ext xmlns:c16="http://schemas.microsoft.com/office/drawing/2014/chart" uri="{C3380CC4-5D6E-409C-BE32-E72D297353CC}">
              <c16:uniqueId val="{0000000A-16C5-4B0B-9D91-B0EFA7E0AB66}"/>
            </c:ext>
          </c:extLst>
        </c:ser>
        <c:ser>
          <c:idx val="1"/>
          <c:order val="2"/>
          <c:tx>
            <c:strRef>
              <c:f>Dati!$E$977</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Dati!$B$978:$B$995</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Dati!$E$978:$E$995</c:f>
              <c:numCache>
                <c:formatCode>0</c:formatCode>
                <c:ptCount val="18"/>
                <c:pt idx="0">
                  <c:v>20.410722876146227</c:v>
                </c:pt>
                <c:pt idx="1">
                  <c:v>20.488657348251248</c:v>
                </c:pt>
                <c:pt idx="2">
                  <c:v>24.62985051719776</c:v>
                </c:pt>
                <c:pt idx="3">
                  <c:v>26.012170976072049</c:v>
                </c:pt>
                <c:pt idx="4">
                  <c:v>18.256377963123523</c:v>
                </c:pt>
                <c:pt idx="6">
                  <c:v>22.329436927672766</c:v>
                </c:pt>
                <c:pt idx="7">
                  <c:v>18.703839414623427</c:v>
                </c:pt>
                <c:pt idx="9">
                  <c:v>19.967062477476809</c:v>
                </c:pt>
                <c:pt idx="10">
                  <c:v>29.549924635091632</c:v>
                </c:pt>
                <c:pt idx="11">
                  <c:v>18.598048207935953</c:v>
                </c:pt>
                <c:pt idx="12">
                  <c:v>32.76673652964125</c:v>
                </c:pt>
                <c:pt idx="13">
                  <c:v>13.383370388966631</c:v>
                </c:pt>
                <c:pt idx="15">
                  <c:v>20.471884999821409</c:v>
                </c:pt>
                <c:pt idx="16">
                  <c:v>20.77446793692198</c:v>
                </c:pt>
                <c:pt idx="17">
                  <c:v>24.4338858356831</c:v>
                </c:pt>
              </c:numCache>
            </c:numRef>
          </c:val>
          <c:extLst>
            <c:ext xmlns:c16="http://schemas.microsoft.com/office/drawing/2014/chart" uri="{C3380CC4-5D6E-409C-BE32-E72D297353CC}">
              <c16:uniqueId val="{0000000B-16C5-4B0B-9D91-B0EFA7E0AB66}"/>
            </c:ext>
          </c:extLst>
        </c:ser>
        <c:ser>
          <c:idx val="2"/>
          <c:order val="3"/>
          <c:tx>
            <c:strRef>
              <c:f>Dati!$F$977</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Dati!$B$978:$B$995</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Dati!$F$978:$F$995</c:f>
              <c:numCache>
                <c:formatCode>0</c:formatCode>
                <c:ptCount val="18"/>
                <c:pt idx="0">
                  <c:v>56.249913532020649</c:v>
                </c:pt>
                <c:pt idx="1">
                  <c:v>52.391431819444684</c:v>
                </c:pt>
                <c:pt idx="2">
                  <c:v>48.205877655482716</c:v>
                </c:pt>
                <c:pt idx="3">
                  <c:v>49.502914675360955</c:v>
                </c:pt>
                <c:pt idx="4">
                  <c:v>43.763883121890935</c:v>
                </c:pt>
                <c:pt idx="6">
                  <c:v>49.677787758480825</c:v>
                </c:pt>
                <c:pt idx="7">
                  <c:v>55.298593853465604</c:v>
                </c:pt>
                <c:pt idx="9">
                  <c:v>51.042649613230971</c:v>
                </c:pt>
                <c:pt idx="10">
                  <c:v>41.564001608040158</c:v>
                </c:pt>
                <c:pt idx="11">
                  <c:v>54.736926046680566</c:v>
                </c:pt>
                <c:pt idx="12">
                  <c:v>48.658975889760917</c:v>
                </c:pt>
                <c:pt idx="13">
                  <c:v>55.693115228653909</c:v>
                </c:pt>
                <c:pt idx="15">
                  <c:v>50.758158501065736</c:v>
                </c:pt>
                <c:pt idx="16">
                  <c:v>49.525429343790528</c:v>
                </c:pt>
                <c:pt idx="17">
                  <c:v>51.613770529230358</c:v>
                </c:pt>
              </c:numCache>
            </c:numRef>
          </c:val>
          <c:extLst>
            <c:ext xmlns:c16="http://schemas.microsoft.com/office/drawing/2014/chart" uri="{C3380CC4-5D6E-409C-BE32-E72D297353CC}">
              <c16:uniqueId val="{0000000C-16C5-4B0B-9D91-B0EFA7E0AB66}"/>
            </c:ext>
          </c:extLst>
        </c:ser>
        <c:ser>
          <c:idx val="3"/>
          <c:order val="4"/>
          <c:tx>
            <c:strRef>
              <c:f>Dati!$G$977</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Dati!$B$978:$B$995</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Dati!$G$978:$G$995</c:f>
              <c:numCache>
                <c:formatCode>0</c:formatCode>
                <c:ptCount val="18"/>
                <c:pt idx="0">
                  <c:v>16.753444734448067</c:v>
                </c:pt>
                <c:pt idx="1">
                  <c:v>22.059676852592858</c:v>
                </c:pt>
                <c:pt idx="2">
                  <c:v>24.848606816990042</c:v>
                </c:pt>
                <c:pt idx="3">
                  <c:v>20.283073735165114</c:v>
                </c:pt>
                <c:pt idx="4">
                  <c:v>31.960318436540419</c:v>
                </c:pt>
                <c:pt idx="6">
                  <c:v>22.693799288060166</c:v>
                </c:pt>
                <c:pt idx="7">
                  <c:v>23.700780123430789</c:v>
                </c:pt>
                <c:pt idx="9">
                  <c:v>24.007296641932328</c:v>
                </c:pt>
                <c:pt idx="10">
                  <c:v>21.237959793084023</c:v>
                </c:pt>
                <c:pt idx="11">
                  <c:v>21.012886011880653</c:v>
                </c:pt>
                <c:pt idx="12">
                  <c:v>16.535016643762532</c:v>
                </c:pt>
                <c:pt idx="13">
                  <c:v>29.008215112868605</c:v>
                </c:pt>
                <c:pt idx="15">
                  <c:v>23.066422409693047</c:v>
                </c:pt>
                <c:pt idx="16">
                  <c:v>25.872814071661562</c:v>
                </c:pt>
                <c:pt idx="17">
                  <c:v>19.235297645254946</c:v>
                </c:pt>
              </c:numCache>
            </c:numRef>
          </c:val>
          <c:extLst>
            <c:ext xmlns:c16="http://schemas.microsoft.com/office/drawing/2014/chart" uri="{C3380CC4-5D6E-409C-BE32-E72D297353CC}">
              <c16:uniqueId val="{0000000D-16C5-4B0B-9D91-B0EFA7E0AB66}"/>
            </c:ext>
          </c:extLst>
        </c:ser>
        <c:ser>
          <c:idx val="4"/>
          <c:order val="5"/>
          <c:tx>
            <c:strRef>
              <c:f>Dati!$H$977</c:f>
              <c:strCache>
                <c:ptCount val="1"/>
                <c:pt idx="0">
                  <c:v>.</c:v>
                </c:pt>
              </c:strCache>
            </c:strRef>
          </c:tx>
          <c:spPr>
            <a:noFill/>
          </c:spPr>
          <c:invertIfNegative val="0"/>
          <c:dLbls>
            <c:delete val="1"/>
          </c:dLbls>
          <c:cat>
            <c:strRef>
              <c:f>Dati!$B$978:$B$995</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Dati!$H$978:$H$995</c:f>
              <c:numCache>
                <c:formatCode>0</c:formatCode>
                <c:ptCount val="18"/>
                <c:pt idx="0">
                  <c:v>21.697972075053798</c:v>
                </c:pt>
                <c:pt idx="1">
                  <c:v>20.250221669484972</c:v>
                </c:pt>
                <c:pt idx="2">
                  <c:v>21.64684586904977</c:v>
                </c:pt>
                <c:pt idx="3">
                  <c:v>24.915341930996448</c:v>
                </c:pt>
                <c:pt idx="4">
                  <c:v>18.97712878309116</c:v>
                </c:pt>
                <c:pt idx="6">
                  <c:v>22.329743294981526</c:v>
                </c:pt>
                <c:pt idx="7">
                  <c:v>15.701956364626128</c:v>
                </c:pt>
                <c:pt idx="9">
                  <c:v>19.651384086359229</c:v>
                </c:pt>
                <c:pt idx="10">
                  <c:v>31.89936894039834</c:v>
                </c:pt>
                <c:pt idx="11">
                  <c:v>18.951518282961302</c:v>
                </c:pt>
                <c:pt idx="12">
                  <c:v>29.507337807999079</c:v>
                </c:pt>
                <c:pt idx="13">
                  <c:v>10</c:v>
                </c:pt>
                <c:pt idx="15">
                  <c:v>20.876749430763738</c:v>
                </c:pt>
                <c:pt idx="16">
                  <c:v>19.303086926070435</c:v>
                </c:pt>
                <c:pt idx="17">
                  <c:v>23.852262167037225</c:v>
                </c:pt>
              </c:numCache>
            </c:numRef>
          </c:val>
          <c:extLst>
            <c:ext xmlns:c16="http://schemas.microsoft.com/office/drawing/2014/chart" uri="{C3380CC4-5D6E-409C-BE32-E72D297353CC}">
              <c16:uniqueId val="{0000000E-16C5-4B0B-9D91-B0EFA7E0AB66}"/>
            </c:ext>
          </c:extLst>
        </c:ser>
        <c:ser>
          <c:idx val="5"/>
          <c:order val="6"/>
          <c:tx>
            <c:strRef>
              <c:f>Dati!$I$977</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Dati!$B$978:$B$995</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Dati!$I$978:$I$995</c:f>
              <c:numCache>
                <c:formatCode>0</c:formatCode>
                <c:ptCount val="18"/>
                <c:pt idx="0">
                  <c:v>1.496322394192358</c:v>
                </c:pt>
                <c:pt idx="1">
                  <c:v>1.2177677524279424</c:v>
                </c:pt>
                <c:pt idx="2">
                  <c:v>0</c:v>
                </c:pt>
                <c:pt idx="3">
                  <c:v>2.7620165098396963</c:v>
                </c:pt>
                <c:pt idx="4">
                  <c:v>2.1232624758938394</c:v>
                </c:pt>
                <c:pt idx="6">
                  <c:v>1.7923958599786562</c:v>
                </c:pt>
                <c:pt idx="7">
                  <c:v>0</c:v>
                </c:pt>
                <c:pt idx="9">
                  <c:v>2.2055808028677362</c:v>
                </c:pt>
                <c:pt idx="10">
                  <c:v>0</c:v>
                </c:pt>
                <c:pt idx="11">
                  <c:v>2.9037950179353658</c:v>
                </c:pt>
                <c:pt idx="12">
                  <c:v>0</c:v>
                </c:pt>
                <c:pt idx="13">
                  <c:v>0</c:v>
                </c:pt>
                <c:pt idx="15">
                  <c:v>2.5688335934954747</c:v>
                </c:pt>
                <c:pt idx="16">
                  <c:v>1.3307839702852435</c:v>
                </c:pt>
                <c:pt idx="17" formatCode="0.0">
                  <c:v>0.34314094612915352</c:v>
                </c:pt>
              </c:numCache>
            </c:numRef>
          </c:val>
          <c:extLst>
            <c:ext xmlns:c16="http://schemas.microsoft.com/office/drawing/2014/chart" uri="{C3380CC4-5D6E-409C-BE32-E72D297353CC}">
              <c16:uniqueId val="{0000000F-16C5-4B0B-9D91-B0EFA7E0AB66}"/>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42.2"/>
        <c:auto val="1"/>
        <c:lblAlgn val="ctr"/>
        <c:lblOffset val="100"/>
        <c:tickLblSkip val="1"/>
        <c:tickMarkSkip val="1"/>
        <c:noMultiLvlLbl val="0"/>
      </c:catAx>
      <c:valAx>
        <c:axId val="496239096"/>
        <c:scaling>
          <c:orientation val="minMax"/>
          <c:max val="16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811983418153736"/>
          <c:y val="2.1769116116186673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233549012924356"/>
          <c:y val="6.5061759799279376E-2"/>
          <c:w val="0.25580520013123359"/>
          <c:h val="0.90245230995236358"/>
        </c:manualLayout>
      </c:layout>
      <c:barChart>
        <c:barDir val="bar"/>
        <c:grouping val="stacked"/>
        <c:varyColors val="0"/>
        <c:ser>
          <c:idx val="0"/>
          <c:order val="0"/>
          <c:tx>
            <c:strRef>
              <c:f>Dati!$C$665</c:f>
              <c:strCache>
                <c:ptCount val="1"/>
                <c:pt idx="0">
                  <c:v>.</c:v>
                </c:pt>
              </c:strCache>
            </c:strRef>
          </c:tx>
          <c:spPr>
            <a:noFill/>
          </c:spPr>
          <c:invertIfNegative val="0"/>
          <c:dLbls>
            <c:delete val="1"/>
          </c:dLbls>
          <c:cat>
            <c:strRef>
              <c:f>Dati!$B$666:$B$693</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Dati!$C$666:$C$693</c:f>
              <c:numCache>
                <c:formatCode>0</c:formatCode>
                <c:ptCount val="28"/>
                <c:pt idx="0">
                  <c:v>20.39696743560296</c:v>
                </c:pt>
                <c:pt idx="1">
                  <c:v>45.448280643308465</c:v>
                </c:pt>
                <c:pt idx="2">
                  <c:v>17.712527697086518</c:v>
                </c:pt>
                <c:pt idx="3">
                  <c:v>22.944053653747055</c:v>
                </c:pt>
                <c:pt idx="4">
                  <c:v>45.448280643308465</c:v>
                </c:pt>
                <c:pt idx="5">
                  <c:v>10.982605934036471</c:v>
                </c:pt>
                <c:pt idx="6">
                  <c:v>21.501800910969052</c:v>
                </c:pt>
                <c:pt idx="7">
                  <c:v>25.757065132753542</c:v>
                </c:pt>
                <c:pt idx="8">
                  <c:v>17.449199931569112</c:v>
                </c:pt>
                <c:pt idx="9">
                  <c:v>22.711754654444896</c:v>
                </c:pt>
                <c:pt idx="10">
                  <c:v>18.976693595584663</c:v>
                </c:pt>
                <c:pt idx="11">
                  <c:v>45.448280643308465</c:v>
                </c:pt>
                <c:pt idx="12">
                  <c:v>25.38797729088941</c:v>
                </c:pt>
                <c:pt idx="13">
                  <c:v>11.995571362806864</c:v>
                </c:pt>
                <c:pt idx="14">
                  <c:v>17.703412398214809</c:v>
                </c:pt>
                <c:pt idx="15">
                  <c:v>45.448280643308465</c:v>
                </c:pt>
                <c:pt idx="16">
                  <c:v>12.469893128901234</c:v>
                </c:pt>
                <c:pt idx="17">
                  <c:v>19.035157451942478</c:v>
                </c:pt>
                <c:pt idx="18">
                  <c:v>25.170700469798231</c:v>
                </c:pt>
                <c:pt idx="19">
                  <c:v>45.448280643308465</c:v>
                </c:pt>
                <c:pt idx="20">
                  <c:v>31.42418622247903</c:v>
                </c:pt>
                <c:pt idx="21">
                  <c:v>24.189389826678024</c:v>
                </c:pt>
                <c:pt idx="22">
                  <c:v>14.599549038450618</c:v>
                </c:pt>
                <c:pt idx="23">
                  <c:v>37.872772240015316</c:v>
                </c:pt>
                <c:pt idx="24">
                  <c:v>19.274161375473096</c:v>
                </c:pt>
                <c:pt idx="25">
                  <c:v>5</c:v>
                </c:pt>
                <c:pt idx="26">
                  <c:v>26.715480949467018</c:v>
                </c:pt>
                <c:pt idx="27">
                  <c:v>22.262061098329866</c:v>
                </c:pt>
              </c:numCache>
            </c:numRef>
          </c:val>
          <c:extLst>
            <c:ext xmlns:c16="http://schemas.microsoft.com/office/drawing/2014/chart" uri="{C3380CC4-5D6E-409C-BE32-E72D297353CC}">
              <c16:uniqueId val="{00000000-AF9D-405C-BED1-173A4DEA9832}"/>
            </c:ext>
          </c:extLst>
        </c:ser>
        <c:ser>
          <c:idx val="1"/>
          <c:order val="1"/>
          <c:tx>
            <c:strRef>
              <c:f>Dati!$D$665</c:f>
              <c:strCache>
                <c:ptCount val="1"/>
                <c:pt idx="0">
                  <c:v>Nemaz nesatrauc</c:v>
                </c:pt>
              </c:strCache>
            </c:strRef>
          </c:tx>
          <c:spPr>
            <a:solidFill>
              <a:srgbClr val="7A5128"/>
            </a:solidFill>
          </c:spPr>
          <c:invertIfNegative val="0"/>
          <c:dLbls>
            <c:dLbl>
              <c:idx val="7"/>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F9D-405C-BED1-173A4DEA9832}"/>
                </c:ext>
              </c:extLst>
            </c:dLbl>
            <c:dLbl>
              <c:idx val="20"/>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F9D-405C-BED1-173A4DEA9832}"/>
                </c:ext>
              </c:extLst>
            </c:dLbl>
            <c:dLbl>
              <c:idx val="26"/>
              <c:spPr>
                <a:noFill/>
                <a:ln>
                  <a:noFill/>
                </a:ln>
                <a:effectLst/>
              </c:spPr>
              <c:txPr>
                <a:bodyPr wrap="square" lIns="38100" tIns="19050" rIns="38100" bIns="19050" anchor="ctr">
                  <a:spAutoFit/>
                </a:bodyPr>
                <a:lstStyle/>
                <a:p>
                  <a:pPr>
                    <a:defRPr sz="900" b="1">
                      <a:solidFill>
                        <a:schemeClr val="tx1">
                          <a:lumMod val="95000"/>
                          <a:lumOff val="5000"/>
                        </a:schemeClr>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DD2-4D96-901F-5B19BFD27C1B}"/>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Dati!$B$666:$B$693</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Dati!$D$666:$D$693</c:f>
              <c:numCache>
                <c:formatCode>General</c:formatCode>
                <c:ptCount val="28"/>
                <c:pt idx="0" formatCode="0">
                  <c:v>4.876403336949112</c:v>
                </c:pt>
                <c:pt idx="2" formatCode="0">
                  <c:v>5.6178354007074711</c:v>
                </c:pt>
                <c:pt idx="3" formatCode="0">
                  <c:v>4.1729077940271049</c:v>
                </c:pt>
                <c:pt idx="5" formatCode="0">
                  <c:v>5.8718112673427454</c:v>
                </c:pt>
                <c:pt idx="6" formatCode="0">
                  <c:v>3.9132618631333811</c:v>
                </c:pt>
                <c:pt idx="7" formatCode="0">
                  <c:v>2.4246439355691565</c:v>
                </c:pt>
                <c:pt idx="8" formatCode="0">
                  <c:v>7.2645547236465013</c:v>
                </c:pt>
                <c:pt idx="9" formatCode="0">
                  <c:v>4.6183331719777199</c:v>
                </c:pt>
                <c:pt idx="10" formatCode="0">
                  <c:v>5.7777251991795877</c:v>
                </c:pt>
                <c:pt idx="12" formatCode="0">
                  <c:v>3.7334970995219399</c:v>
                </c:pt>
                <c:pt idx="13" formatCode="0">
                  <c:v>7.1591538744720626</c:v>
                </c:pt>
                <c:pt idx="14" formatCode="0">
                  <c:v>4.1876618218008987</c:v>
                </c:pt>
                <c:pt idx="16" formatCode="0">
                  <c:v>5.0037839479671167</c:v>
                </c:pt>
                <c:pt idx="17" formatCode="0">
                  <c:v>4.7632538299778853</c:v>
                </c:pt>
                <c:pt idx="18" formatCode="0">
                  <c:v>5.0499352341477444</c:v>
                </c:pt>
                <c:pt idx="20" formatCode="0">
                  <c:v>2.5403225624725234</c:v>
                </c:pt>
                <c:pt idx="21" formatCode="0">
                  <c:v>4.5589367916567074</c:v>
                </c:pt>
                <c:pt idx="22" formatCode="0">
                  <c:v>6.5267025576647217</c:v>
                </c:pt>
                <c:pt idx="23" formatCode="0">
                  <c:v>5.182861969155419</c:v>
                </c:pt>
                <c:pt idx="24" formatCode="0">
                  <c:v>3.898797512338402</c:v>
                </c:pt>
                <c:pt idx="25" formatCode="0">
                  <c:v>3.8287394487938298</c:v>
                </c:pt>
                <c:pt idx="26" formatCode="0">
                  <c:v>0</c:v>
                </c:pt>
                <c:pt idx="27" formatCode="0">
                  <c:v>6.2151097927976711</c:v>
                </c:pt>
              </c:numCache>
            </c:numRef>
          </c:val>
          <c:extLst>
            <c:ext xmlns:c16="http://schemas.microsoft.com/office/drawing/2014/chart" uri="{C3380CC4-5D6E-409C-BE32-E72D297353CC}">
              <c16:uniqueId val="{00000003-AF9D-405C-BED1-173A4DEA9832}"/>
            </c:ext>
          </c:extLst>
        </c:ser>
        <c:ser>
          <c:idx val="2"/>
          <c:order val="2"/>
          <c:tx>
            <c:strRef>
              <c:f>Dati!$E$665</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Dati!$B$666:$B$693</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Dati!$E$666:$E$693</c:f>
              <c:numCache>
                <c:formatCode>General</c:formatCode>
                <c:ptCount val="28"/>
                <c:pt idx="0" formatCode="0">
                  <c:v>20.174909870756395</c:v>
                </c:pt>
                <c:pt idx="2" formatCode="0">
                  <c:v>22.117917545514477</c:v>
                </c:pt>
                <c:pt idx="3" formatCode="0">
                  <c:v>18.331319195534306</c:v>
                </c:pt>
                <c:pt idx="5" formatCode="0">
                  <c:v>28.593863441929251</c:v>
                </c:pt>
                <c:pt idx="6" formatCode="0">
                  <c:v>20.03321786920603</c:v>
                </c:pt>
                <c:pt idx="7" formatCode="0">
                  <c:v>17.266571574985765</c:v>
                </c:pt>
                <c:pt idx="8" formatCode="0">
                  <c:v>20.734525988092852</c:v>
                </c:pt>
                <c:pt idx="9" formatCode="0">
                  <c:v>18.118192816885848</c:v>
                </c:pt>
                <c:pt idx="10" formatCode="0">
                  <c:v>20.693861848544213</c:v>
                </c:pt>
                <c:pt idx="12" formatCode="0">
                  <c:v>16.326806252897114</c:v>
                </c:pt>
                <c:pt idx="13" formatCode="0">
                  <c:v>26.29355540602954</c:v>
                </c:pt>
                <c:pt idx="14" formatCode="0">
                  <c:v>23.557206423292758</c:v>
                </c:pt>
                <c:pt idx="16" formatCode="0">
                  <c:v>27.974603566440116</c:v>
                </c:pt>
                <c:pt idx="17" formatCode="0">
                  <c:v>21.649869361388102</c:v>
                </c:pt>
                <c:pt idx="18" formatCode="0">
                  <c:v>15.22764493936249</c:v>
                </c:pt>
                <c:pt idx="20" formatCode="0">
                  <c:v>11.48377185835691</c:v>
                </c:pt>
                <c:pt idx="21" formatCode="0">
                  <c:v>16.699954024973731</c:v>
                </c:pt>
                <c:pt idx="22" formatCode="0">
                  <c:v>24.322029047193126</c:v>
                </c:pt>
                <c:pt idx="23" formatCode="0">
                  <c:v>2.3926464341377289</c:v>
                </c:pt>
                <c:pt idx="24" formatCode="0">
                  <c:v>22.275321755496968</c:v>
                </c:pt>
                <c:pt idx="25" formatCode="0">
                  <c:v>36.619541194514632</c:v>
                </c:pt>
                <c:pt idx="26" formatCode="0">
                  <c:v>18.732799693841446</c:v>
                </c:pt>
                <c:pt idx="27" formatCode="0">
                  <c:v>16.971109752180929</c:v>
                </c:pt>
              </c:numCache>
            </c:numRef>
          </c:val>
          <c:extLst>
            <c:ext xmlns:c16="http://schemas.microsoft.com/office/drawing/2014/chart" uri="{C3380CC4-5D6E-409C-BE32-E72D297353CC}">
              <c16:uniqueId val="{00000004-AF9D-405C-BED1-173A4DEA9832}"/>
            </c:ext>
          </c:extLst>
        </c:ser>
        <c:ser>
          <c:idx val="3"/>
          <c:order val="3"/>
          <c:tx>
            <c:strRef>
              <c:f>Dati!$F$665</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Dati!$B$666:$B$693</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Dati!$F$666:$F$693</c:f>
              <c:numCache>
                <c:formatCode>General</c:formatCode>
                <c:ptCount val="28"/>
                <c:pt idx="0" formatCode="0">
                  <c:v>42.303323940424121</c:v>
                </c:pt>
                <c:pt idx="2" formatCode="0">
                  <c:v>42.608868002433347</c:v>
                </c:pt>
                <c:pt idx="3" formatCode="0">
                  <c:v>42.013413513971379</c:v>
                </c:pt>
                <c:pt idx="5" formatCode="0">
                  <c:v>34.6260159723534</c:v>
                </c:pt>
                <c:pt idx="6" formatCode="0">
                  <c:v>42.349430880061171</c:v>
                </c:pt>
                <c:pt idx="7" formatCode="0">
                  <c:v>43.991927286812121</c:v>
                </c:pt>
                <c:pt idx="8" formatCode="0">
                  <c:v>44.356511743198055</c:v>
                </c:pt>
                <c:pt idx="9" formatCode="0">
                  <c:v>42.358758981830455</c:v>
                </c:pt>
                <c:pt idx="10" formatCode="0">
                  <c:v>42.215944228540899</c:v>
                </c:pt>
                <c:pt idx="12" formatCode="0">
                  <c:v>43.628580914954981</c:v>
                </c:pt>
                <c:pt idx="13" formatCode="0">
                  <c:v>40.089576639611941</c:v>
                </c:pt>
                <c:pt idx="14" formatCode="0">
                  <c:v>42.783947804676934</c:v>
                </c:pt>
                <c:pt idx="16" formatCode="0">
                  <c:v>39.918037766675155</c:v>
                </c:pt>
                <c:pt idx="17" formatCode="0">
                  <c:v>42.011769112563549</c:v>
                </c:pt>
                <c:pt idx="18" formatCode="0">
                  <c:v>43.520675621286657</c:v>
                </c:pt>
                <c:pt idx="20" formatCode="0">
                  <c:v>48.815281953586819</c:v>
                </c:pt>
                <c:pt idx="21" formatCode="0">
                  <c:v>42.952426915338513</c:v>
                </c:pt>
                <c:pt idx="22" formatCode="0">
                  <c:v>41.097865141192372</c:v>
                </c:pt>
                <c:pt idx="23" formatCode="0">
                  <c:v>49.09907038051545</c:v>
                </c:pt>
                <c:pt idx="24" formatCode="0">
                  <c:v>41.537162492922128</c:v>
                </c:pt>
                <c:pt idx="25" formatCode="0">
                  <c:v>34.257991476904792</c:v>
                </c:pt>
                <c:pt idx="26" formatCode="0">
                  <c:v>37.257967026448128</c:v>
                </c:pt>
                <c:pt idx="27" formatCode="0">
                  <c:v>48.697338815626622</c:v>
                </c:pt>
              </c:numCache>
            </c:numRef>
          </c:val>
          <c:extLst>
            <c:ext xmlns:c16="http://schemas.microsoft.com/office/drawing/2014/chart" uri="{C3380CC4-5D6E-409C-BE32-E72D297353CC}">
              <c16:uniqueId val="{00000005-AF9D-405C-BED1-173A4DEA9832}"/>
            </c:ext>
          </c:extLst>
        </c:ser>
        <c:ser>
          <c:idx val="4"/>
          <c:order val="4"/>
          <c:tx>
            <c:strRef>
              <c:f>Dati!$G$665</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Dati!$B$666:$B$693</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Dati!$G$666:$G$693</c:f>
              <c:numCache>
                <c:formatCode>General</c:formatCode>
                <c:ptCount val="28"/>
                <c:pt idx="0" formatCode="0">
                  <c:v>30.908561815596141</c:v>
                </c:pt>
                <c:pt idx="2" formatCode="0">
                  <c:v>28.541822661635077</c:v>
                </c:pt>
                <c:pt idx="3" formatCode="0">
                  <c:v>33.154203092061202</c:v>
                </c:pt>
                <c:pt idx="5" formatCode="0">
                  <c:v>28.511606532515103</c:v>
                </c:pt>
                <c:pt idx="6" formatCode="0">
                  <c:v>32.162380837277986</c:v>
                </c:pt>
                <c:pt idx="7" formatCode="0">
                  <c:v>36.316857202633095</c:v>
                </c:pt>
                <c:pt idx="8" formatCode="0">
                  <c:v>25.94857748086056</c:v>
                </c:pt>
                <c:pt idx="9" formatCode="0">
                  <c:v>32.56749928497787</c:v>
                </c:pt>
                <c:pt idx="10" formatCode="0">
                  <c:v>28.246432953008558</c:v>
                </c:pt>
                <c:pt idx="12" formatCode="0">
                  <c:v>34.956734663183191</c:v>
                </c:pt>
                <c:pt idx="13" formatCode="0">
                  <c:v>24.026905720216288</c:v>
                </c:pt>
                <c:pt idx="14" formatCode="0">
                  <c:v>28.538287477923319</c:v>
                </c:pt>
                <c:pt idx="16" formatCode="0">
                  <c:v>24.992649426493493</c:v>
                </c:pt>
                <c:pt idx="17" formatCode="0">
                  <c:v>30.153808793187338</c:v>
                </c:pt>
                <c:pt idx="18" formatCode="0">
                  <c:v>33.986449027544111</c:v>
                </c:pt>
                <c:pt idx="20" formatCode="0">
                  <c:v>37.160623625583774</c:v>
                </c:pt>
                <c:pt idx="21" formatCode="0">
                  <c:v>34.795383606375886</c:v>
                </c:pt>
                <c:pt idx="22" formatCode="0">
                  <c:v>26.620484731416465</c:v>
                </c:pt>
                <c:pt idx="23" formatCode="0">
                  <c:v>39.229972037314063</c:v>
                </c:pt>
                <c:pt idx="24" formatCode="0">
                  <c:v>29.719284536887816</c:v>
                </c:pt>
                <c:pt idx="25" formatCode="0">
                  <c:v>21.691452926338158</c:v>
                </c:pt>
                <c:pt idx="26" formatCode="0">
                  <c:v>41.249849995550292</c:v>
                </c:pt>
                <c:pt idx="27" formatCode="0">
                  <c:v>25.935481189574162</c:v>
                </c:pt>
              </c:numCache>
            </c:numRef>
          </c:val>
          <c:extLst>
            <c:ext xmlns:c16="http://schemas.microsoft.com/office/drawing/2014/chart" uri="{C3380CC4-5D6E-409C-BE32-E72D297353CC}">
              <c16:uniqueId val="{00000006-AF9D-405C-BED1-173A4DEA9832}"/>
            </c:ext>
          </c:extLst>
        </c:ser>
        <c:ser>
          <c:idx val="5"/>
          <c:order val="5"/>
          <c:tx>
            <c:strRef>
              <c:f>Dati!$H$665</c:f>
              <c:strCache>
                <c:ptCount val="1"/>
                <c:pt idx="0">
                  <c:v>.</c:v>
                </c:pt>
              </c:strCache>
            </c:strRef>
          </c:tx>
          <c:spPr>
            <a:noFill/>
          </c:spPr>
          <c:invertIfNegative val="0"/>
          <c:dLbls>
            <c:delete val="1"/>
          </c:dLbls>
          <c:cat>
            <c:strRef>
              <c:f>Dati!$B$666:$B$693</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Dati!$H$666:$H$693</c:f>
              <c:numCache>
                <c:formatCode>General</c:formatCode>
                <c:ptCount val="28"/>
                <c:pt idx="0" formatCode="0">
                  <c:v>25.117156661809247</c:v>
                </c:pt>
                <c:pt idx="2" formatCode="0">
                  <c:v>27.178351753761092</c:v>
                </c:pt>
                <c:pt idx="3" formatCode="0">
                  <c:v>23.161425811796931</c:v>
                </c:pt>
                <c:pt idx="5" formatCode="0">
                  <c:v>35.19141991296101</c:v>
                </c:pt>
                <c:pt idx="6" formatCode="0">
                  <c:v>23.817230700490356</c:v>
                </c:pt>
                <c:pt idx="7" formatCode="0">
                  <c:v>18.020257928384297</c:v>
                </c:pt>
                <c:pt idx="8" formatCode="0">
                  <c:v>28.023953193770893</c:v>
                </c:pt>
                <c:pt idx="9" formatCode="0">
                  <c:v>23.40278415102118</c:v>
                </c:pt>
                <c:pt idx="10" formatCode="0">
                  <c:v>27.866665236280056</c:v>
                </c:pt>
                <c:pt idx="12" formatCode="0">
                  <c:v>19.743726839691348</c:v>
                </c:pt>
                <c:pt idx="13" formatCode="0">
                  <c:v>34.212560058001287</c:v>
                </c:pt>
                <c:pt idx="14" formatCode="0">
                  <c:v>27.006807135229266</c:v>
                </c:pt>
                <c:pt idx="16" formatCode="0">
                  <c:v>33.418355224660857</c:v>
                </c:pt>
                <c:pt idx="17" formatCode="0">
                  <c:v>26.163464512078619</c:v>
                </c:pt>
                <c:pt idx="18" formatCode="0">
                  <c:v>20.821917768998745</c:v>
                </c:pt>
                <c:pt idx="20" formatCode="0">
                  <c:v>12.353136838658926</c:v>
                </c:pt>
                <c:pt idx="21" formatCode="0">
                  <c:v>20.581231896115113</c:v>
                </c:pt>
                <c:pt idx="22" formatCode="0">
                  <c:v>30.610692545220672</c:v>
                </c:pt>
                <c:pt idx="23" formatCode="0">
                  <c:v>10</c:v>
                </c:pt>
                <c:pt idx="24" formatCode="0">
                  <c:v>27.072595388019565</c:v>
                </c:pt>
                <c:pt idx="25" formatCode="0">
                  <c:v>42.379598014586563</c:v>
                </c:pt>
                <c:pt idx="26" formatCode="0">
                  <c:v>19.821225395831092</c:v>
                </c:pt>
                <c:pt idx="27" formatCode="0">
                  <c:v>23.696222412628728</c:v>
                </c:pt>
              </c:numCache>
            </c:numRef>
          </c:val>
          <c:extLst>
            <c:ext xmlns:c16="http://schemas.microsoft.com/office/drawing/2014/chart" uri="{C3380CC4-5D6E-409C-BE32-E72D297353CC}">
              <c16:uniqueId val="{00000007-AF9D-405C-BED1-173A4DEA9832}"/>
            </c:ext>
          </c:extLst>
        </c:ser>
        <c:ser>
          <c:idx val="6"/>
          <c:order val="6"/>
          <c:tx>
            <c:strRef>
              <c:f>Dati!$I$665</c:f>
              <c:strCache>
                <c:ptCount val="1"/>
                <c:pt idx="0">
                  <c:v>Grūti pateikt</c:v>
                </c:pt>
              </c:strCache>
            </c:strRef>
          </c:tx>
          <c:spPr>
            <a:solidFill>
              <a:sysClr val="window" lastClr="FFFFFF">
                <a:lumMod val="75000"/>
              </a:sysClr>
            </a:solidFill>
          </c:spPr>
          <c:invertIfNegative val="0"/>
          <c:dLbls>
            <c:dLbl>
              <c:idx val="2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F9D-405C-BED1-173A4DEA9832}"/>
                </c:ext>
              </c:extLst>
            </c:dLbl>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F9D-405C-BED1-173A4DEA9832}"/>
                </c:ext>
              </c:extLst>
            </c:dLbl>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Dati!$B$666:$B$693</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Dati!$I$666:$I$693</c:f>
              <c:numCache>
                <c:formatCode>General</c:formatCode>
                <c:ptCount val="28"/>
                <c:pt idx="0" formatCode="0">
                  <c:v>1.7368010362744635</c:v>
                </c:pt>
                <c:pt idx="2" formatCode="0">
                  <c:v>1.1135563897095655</c:v>
                </c:pt>
                <c:pt idx="3" formatCode="0">
                  <c:v>2.3281564044060445</c:v>
                </c:pt>
                <c:pt idx="5" formatCode="0">
                  <c:v>2.3967027858595333</c:v>
                </c:pt>
                <c:pt idx="6" formatCode="0">
                  <c:v>1.5417085503214711</c:v>
                </c:pt>
                <c:pt idx="7" formatCode="0">
                  <c:v>0</c:v>
                </c:pt>
                <c:pt idx="8" formatCode="0">
                  <c:v>1.6958300642019299</c:v>
                </c:pt>
                <c:pt idx="9" formatCode="0">
                  <c:v>2.3372157443280934</c:v>
                </c:pt>
                <c:pt idx="10" formatCode="0">
                  <c:v>3.066035770726665</c:v>
                </c:pt>
                <c:pt idx="12" formatCode="0">
                  <c:v>1.3543810694428802</c:v>
                </c:pt>
                <c:pt idx="13" formatCode="0">
                  <c:v>2.4308083596701882</c:v>
                </c:pt>
                <c:pt idx="14" formatCode="0">
                  <c:v>0.93289647230604866</c:v>
                </c:pt>
                <c:pt idx="16" formatCode="0">
                  <c:v>2.1109252924241129</c:v>
                </c:pt>
                <c:pt idx="17" formatCode="0">
                  <c:v>1.4212989028831664</c:v>
                </c:pt>
                <c:pt idx="18" formatCode="0">
                  <c:v>2.2152951776591072</c:v>
                </c:pt>
                <c:pt idx="20" formatCode="0">
                  <c:v>0</c:v>
                </c:pt>
                <c:pt idx="21" formatCode="0">
                  <c:v>0.99329866165523006</c:v>
                </c:pt>
                <c:pt idx="22" formatCode="0">
                  <c:v>1.4329185225332481</c:v>
                </c:pt>
                <c:pt idx="23" formatCode="0">
                  <c:v>4.0954491788773693</c:v>
                </c:pt>
                <c:pt idx="24" formatCode="0">
                  <c:v>2.5694337023546328</c:v>
                </c:pt>
                <c:pt idx="25" formatCode="0">
                  <c:v>3.6022749534485614</c:v>
                </c:pt>
                <c:pt idx="26" formatCode="0">
                  <c:v>2.7593832841601231</c:v>
                </c:pt>
                <c:pt idx="27" formatCode="0">
                  <c:v>2.1809604498206223</c:v>
                </c:pt>
              </c:numCache>
            </c:numRef>
          </c:val>
          <c:extLst>
            <c:ext xmlns:c16="http://schemas.microsoft.com/office/drawing/2014/chart" uri="{C3380CC4-5D6E-409C-BE32-E72D297353CC}">
              <c16:uniqueId val="{0000000A-AF9D-405C-BED1-173A4DEA9832}"/>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45.4"/>
        <c:auto val="1"/>
        <c:lblAlgn val="ctr"/>
        <c:lblOffset val="100"/>
        <c:tickLblSkip val="1"/>
        <c:tickMarkSkip val="1"/>
        <c:noMultiLvlLbl val="0"/>
      </c:catAx>
      <c:valAx>
        <c:axId val="501326472"/>
        <c:scaling>
          <c:orientation val="minMax"/>
          <c:max val="16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1422244094488"/>
          <c:y val="5.652815350453347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Dati!$C$697</c:f>
              <c:strCache>
                <c:ptCount val="1"/>
                <c:pt idx="0">
                  <c:v>.</c:v>
                </c:pt>
              </c:strCache>
            </c:strRef>
          </c:tx>
          <c:spPr>
            <a:noFill/>
          </c:spPr>
          <c:invertIfNegative val="0"/>
          <c:dLbls>
            <c:delete val="1"/>
          </c:dLbls>
          <c:cat>
            <c:strRef>
              <c:f>Dati!$B$698:$B$715</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Dati!$C$698:$C$715</c:f>
              <c:numCache>
                <c:formatCode>0</c:formatCode>
                <c:ptCount val="18"/>
                <c:pt idx="0">
                  <c:v>23.10090795369711</c:v>
                </c:pt>
                <c:pt idx="1">
                  <c:v>20.321243402344209</c:v>
                </c:pt>
                <c:pt idx="2">
                  <c:v>24.402747099400976</c:v>
                </c:pt>
                <c:pt idx="3">
                  <c:v>14.968268326620567</c:v>
                </c:pt>
                <c:pt idx="4">
                  <c:v>19.474015661708837</c:v>
                </c:pt>
                <c:pt idx="5">
                  <c:v>45.448280643308465</c:v>
                </c:pt>
                <c:pt idx="6">
                  <c:v>17.852402230054899</c:v>
                </c:pt>
                <c:pt idx="7">
                  <c:v>31.497542833814599</c:v>
                </c:pt>
                <c:pt idx="8">
                  <c:v>45.448280643308465</c:v>
                </c:pt>
                <c:pt idx="9">
                  <c:v>16.317904408307321</c:v>
                </c:pt>
                <c:pt idx="10">
                  <c:v>20.92127518983494</c:v>
                </c:pt>
                <c:pt idx="11">
                  <c:v>18.415000436613091</c:v>
                </c:pt>
                <c:pt idx="12">
                  <c:v>26.562782135036162</c:v>
                </c:pt>
                <c:pt idx="13">
                  <c:v>31.329321141608759</c:v>
                </c:pt>
                <c:pt idx="14">
                  <c:v>45.448280643308465</c:v>
                </c:pt>
                <c:pt idx="15">
                  <c:v>12.49373111508703</c:v>
                </c:pt>
                <c:pt idx="16">
                  <c:v>24.025890269448272</c:v>
                </c:pt>
                <c:pt idx="17">
                  <c:v>24.805023662963944</c:v>
                </c:pt>
              </c:numCache>
            </c:numRef>
          </c:val>
          <c:extLst>
            <c:ext xmlns:c16="http://schemas.microsoft.com/office/drawing/2014/chart" uri="{C3380CC4-5D6E-409C-BE32-E72D297353CC}">
              <c16:uniqueId val="{00000000-0F1B-47A3-BE29-2C611D288E60}"/>
            </c:ext>
          </c:extLst>
        </c:ser>
        <c:ser>
          <c:idx val="0"/>
          <c:order val="1"/>
          <c:tx>
            <c:strRef>
              <c:f>Dati!$D$697</c:f>
              <c:strCache>
                <c:ptCount val="1"/>
                <c:pt idx="0">
                  <c:v>Nemaz nesatrauc</c:v>
                </c:pt>
              </c:strCache>
            </c:strRef>
          </c:tx>
          <c:spPr>
            <a:solidFill>
              <a:srgbClr val="7A5128"/>
            </a:solidFill>
          </c:spPr>
          <c:invertIfNegative val="0"/>
          <c:dLbls>
            <c:dLbl>
              <c:idx val="7"/>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F1B-47A3-BE29-2C611D288E60}"/>
                </c:ext>
              </c:extLst>
            </c:dLbl>
            <c:dLbl>
              <c:idx val="12"/>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F1B-47A3-BE29-2C611D288E60}"/>
                </c:ext>
              </c:extLst>
            </c:dLbl>
            <c:dLbl>
              <c:idx val="13"/>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F1B-47A3-BE29-2C611D288E60}"/>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Dati!$B$698:$B$715</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Dati!$D$698:$D$715</c:f>
              <c:numCache>
                <c:formatCode>0</c:formatCode>
                <c:ptCount val="18"/>
                <c:pt idx="0">
                  <c:v>6.5662410389348072</c:v>
                </c:pt>
                <c:pt idx="1">
                  <c:v>4.7846915680895963</c:v>
                </c:pt>
                <c:pt idx="2">
                  <c:v>3.6120240760118367</c:v>
                </c:pt>
                <c:pt idx="3">
                  <c:v>4.5294670735770852</c:v>
                </c:pt>
                <c:pt idx="4">
                  <c:v>7.0354988315805747</c:v>
                </c:pt>
                <c:pt idx="6">
                  <c:v>5.4117647281712316</c:v>
                </c:pt>
                <c:pt idx="7">
                  <c:v>2.6574640829281093</c:v>
                </c:pt>
                <c:pt idx="9">
                  <c:v>6.0442535021395978</c:v>
                </c:pt>
                <c:pt idx="10">
                  <c:v>4.5958860469651297</c:v>
                </c:pt>
                <c:pt idx="11">
                  <c:v>5.6006429130625746</c:v>
                </c:pt>
                <c:pt idx="12">
                  <c:v>2.1135647915759259</c:v>
                </c:pt>
                <c:pt idx="13">
                  <c:v>2.6074378311167128</c:v>
                </c:pt>
                <c:pt idx="15">
                  <c:v>7.0533364394059452</c:v>
                </c:pt>
                <c:pt idx="16">
                  <c:v>3.5746041329473903</c:v>
                </c:pt>
                <c:pt idx="17">
                  <c:v>4.03949574584282</c:v>
                </c:pt>
              </c:numCache>
            </c:numRef>
          </c:val>
          <c:extLst>
            <c:ext xmlns:c16="http://schemas.microsoft.com/office/drawing/2014/chart" uri="{C3380CC4-5D6E-409C-BE32-E72D297353CC}">
              <c16:uniqueId val="{00000004-0F1B-47A3-BE29-2C611D288E60}"/>
            </c:ext>
          </c:extLst>
        </c:ser>
        <c:ser>
          <c:idx val="1"/>
          <c:order val="2"/>
          <c:tx>
            <c:strRef>
              <c:f>Dati!$E$697</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Dati!$B$698:$B$715</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Dati!$E$698:$E$715</c:f>
              <c:numCache>
                <c:formatCode>0</c:formatCode>
                <c:ptCount val="18"/>
                <c:pt idx="0">
                  <c:v>15.781131650676548</c:v>
                </c:pt>
                <c:pt idx="1">
                  <c:v>20.342345672874661</c:v>
                </c:pt>
                <c:pt idx="2">
                  <c:v>17.43350946789565</c:v>
                </c:pt>
                <c:pt idx="3">
                  <c:v>25.950545243110813</c:v>
                </c:pt>
                <c:pt idx="4">
                  <c:v>18.938766150019053</c:v>
                </c:pt>
                <c:pt idx="6">
                  <c:v>22.184113685082334</c:v>
                </c:pt>
                <c:pt idx="7">
                  <c:v>11.293273726565754</c:v>
                </c:pt>
                <c:pt idx="9">
                  <c:v>23.086122732861547</c:v>
                </c:pt>
                <c:pt idx="10">
                  <c:v>19.931119406508394</c:v>
                </c:pt>
                <c:pt idx="11">
                  <c:v>21.432637293632798</c:v>
                </c:pt>
                <c:pt idx="12">
                  <c:v>16.771933716696378</c:v>
                </c:pt>
                <c:pt idx="13">
                  <c:v>11.511521670582994</c:v>
                </c:pt>
                <c:pt idx="15">
                  <c:v>25.901213088815489</c:v>
                </c:pt>
                <c:pt idx="16">
                  <c:v>17.847786240912804</c:v>
                </c:pt>
                <c:pt idx="17">
                  <c:v>16.6037612345017</c:v>
                </c:pt>
              </c:numCache>
            </c:numRef>
          </c:val>
          <c:extLst>
            <c:ext xmlns:c16="http://schemas.microsoft.com/office/drawing/2014/chart" uri="{C3380CC4-5D6E-409C-BE32-E72D297353CC}">
              <c16:uniqueId val="{00000005-0F1B-47A3-BE29-2C611D288E60}"/>
            </c:ext>
          </c:extLst>
        </c:ser>
        <c:ser>
          <c:idx val="2"/>
          <c:order val="3"/>
          <c:tx>
            <c:strRef>
              <c:f>Dati!$F$697</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Dati!$B$698:$B$715</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Dati!$F$698:$F$715</c:f>
              <c:numCache>
                <c:formatCode>0</c:formatCode>
                <c:ptCount val="18"/>
                <c:pt idx="0">
                  <c:v>47.348769081802587</c:v>
                </c:pt>
                <c:pt idx="1">
                  <c:v>41.417905702490984</c:v>
                </c:pt>
                <c:pt idx="2">
                  <c:v>46.435610199922387</c:v>
                </c:pt>
                <c:pt idx="3">
                  <c:v>45.518867165675772</c:v>
                </c:pt>
                <c:pt idx="4">
                  <c:v>34.961373674397521</c:v>
                </c:pt>
                <c:pt idx="6">
                  <c:v>41.049491996701853</c:v>
                </c:pt>
                <c:pt idx="7">
                  <c:v>48.993998722290748</c:v>
                </c:pt>
                <c:pt idx="9">
                  <c:v>42.445864525488091</c:v>
                </c:pt>
                <c:pt idx="10">
                  <c:v>33.588576762178207</c:v>
                </c:pt>
                <c:pt idx="11">
                  <c:v>35.708643796685415</c:v>
                </c:pt>
                <c:pt idx="12">
                  <c:v>49.08373902988702</c:v>
                </c:pt>
                <c:pt idx="13">
                  <c:v>52.550862639528425</c:v>
                </c:pt>
                <c:pt idx="15">
                  <c:v>38.102715234952029</c:v>
                </c:pt>
                <c:pt idx="16">
                  <c:v>40.771725667246443</c:v>
                </c:pt>
                <c:pt idx="17">
                  <c:v>48.966112622007252</c:v>
                </c:pt>
              </c:numCache>
            </c:numRef>
          </c:val>
          <c:extLst>
            <c:ext xmlns:c16="http://schemas.microsoft.com/office/drawing/2014/chart" uri="{C3380CC4-5D6E-409C-BE32-E72D297353CC}">
              <c16:uniqueId val="{00000006-0F1B-47A3-BE29-2C611D288E60}"/>
            </c:ext>
          </c:extLst>
        </c:ser>
        <c:ser>
          <c:idx val="3"/>
          <c:order val="4"/>
          <c:tx>
            <c:strRef>
              <c:f>Dati!$G$697</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Dati!$B$698:$B$715</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Dati!$G$698:$G$715</c:f>
              <c:numCache>
                <c:formatCode>0</c:formatCode>
                <c:ptCount val="18"/>
                <c:pt idx="0">
                  <c:v>28.633012425652165</c:v>
                </c:pt>
                <c:pt idx="1">
                  <c:v>30.926370504341712</c:v>
                </c:pt>
                <c:pt idx="2">
                  <c:v>32.518856256170068</c:v>
                </c:pt>
                <c:pt idx="3">
                  <c:v>20.049215839048028</c:v>
                </c:pt>
                <c:pt idx="4">
                  <c:v>39.06436134400284</c:v>
                </c:pt>
                <c:pt idx="6">
                  <c:v>29.634918503221311</c:v>
                </c:pt>
                <c:pt idx="7">
                  <c:v>35.195006752123973</c:v>
                </c:pt>
                <c:pt idx="9">
                  <c:v>26.111311530795103</c:v>
                </c:pt>
                <c:pt idx="10">
                  <c:v>41.368543202811964</c:v>
                </c:pt>
                <c:pt idx="11">
                  <c:v>34.98171246336981</c:v>
                </c:pt>
                <c:pt idx="12">
                  <c:v>30.464035764451523</c:v>
                </c:pt>
                <c:pt idx="13">
                  <c:v>32.795008871295742</c:v>
                </c:pt>
                <c:pt idx="15">
                  <c:v>26.034224855421044</c:v>
                </c:pt>
                <c:pt idx="16">
                  <c:v>37.046905961803972</c:v>
                </c:pt>
                <c:pt idx="17">
                  <c:v>28.758303202337203</c:v>
                </c:pt>
              </c:numCache>
            </c:numRef>
          </c:val>
          <c:extLst>
            <c:ext xmlns:c16="http://schemas.microsoft.com/office/drawing/2014/chart" uri="{C3380CC4-5D6E-409C-BE32-E72D297353CC}">
              <c16:uniqueId val="{00000007-0F1B-47A3-BE29-2C611D288E60}"/>
            </c:ext>
          </c:extLst>
        </c:ser>
        <c:ser>
          <c:idx val="4"/>
          <c:order val="5"/>
          <c:tx>
            <c:strRef>
              <c:f>Dati!$H$697</c:f>
              <c:strCache>
                <c:ptCount val="1"/>
                <c:pt idx="0">
                  <c:v>.</c:v>
                </c:pt>
              </c:strCache>
            </c:strRef>
          </c:tx>
          <c:spPr>
            <a:noFill/>
          </c:spPr>
          <c:invertIfNegative val="0"/>
          <c:dLbls>
            <c:delete val="1"/>
          </c:dLbls>
          <c:cat>
            <c:strRef>
              <c:f>Dati!$B$698:$B$715</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Dati!$H$698:$H$715</c:f>
              <c:numCache>
                <c:formatCode>0</c:formatCode>
                <c:ptCount val="18"/>
                <c:pt idx="0">
                  <c:v>22.347260910374757</c:v>
                </c:pt>
                <c:pt idx="1">
                  <c:v>25.984766210996824</c:v>
                </c:pt>
                <c:pt idx="2">
                  <c:v>19.374575961737051</c:v>
                </c:pt>
                <c:pt idx="3">
                  <c:v>32.760959413105709</c:v>
                </c:pt>
                <c:pt idx="4">
                  <c:v>24.303307399429158</c:v>
                </c:pt>
                <c:pt idx="6">
                  <c:v>27.644631917906352</c:v>
                </c:pt>
                <c:pt idx="7">
                  <c:v>14.140036943414785</c:v>
                </c:pt>
                <c:pt idx="9">
                  <c:v>29.771866361546316</c:v>
                </c:pt>
                <c:pt idx="10">
                  <c:v>23.371922452839343</c:v>
                </c:pt>
                <c:pt idx="11">
                  <c:v>27.638686157774288</c:v>
                </c:pt>
                <c:pt idx="12">
                  <c:v>18.781267623490962</c:v>
                </c:pt>
                <c:pt idx="13">
                  <c:v>12.983170907005345</c:v>
                </c:pt>
                <c:pt idx="15">
                  <c:v>34.192102327456439</c:v>
                </c:pt>
                <c:pt idx="16">
                  <c:v>20.510410788779097</c:v>
                </c:pt>
                <c:pt idx="17">
                  <c:v>20.604626593485065</c:v>
                </c:pt>
              </c:numCache>
            </c:numRef>
          </c:val>
          <c:extLst>
            <c:ext xmlns:c16="http://schemas.microsoft.com/office/drawing/2014/chart" uri="{C3380CC4-5D6E-409C-BE32-E72D297353CC}">
              <c16:uniqueId val="{00000008-0F1B-47A3-BE29-2C611D288E60}"/>
            </c:ext>
          </c:extLst>
        </c:ser>
        <c:ser>
          <c:idx val="5"/>
          <c:order val="6"/>
          <c:tx>
            <c:strRef>
              <c:f>Dati!$I$697</c:f>
              <c:strCache>
                <c:ptCount val="1"/>
                <c:pt idx="0">
                  <c:v>Grūti pateikt</c:v>
                </c:pt>
              </c:strCache>
            </c:strRef>
          </c:tx>
          <c:spPr>
            <a:solidFill>
              <a:sysClr val="window" lastClr="FFFFFF">
                <a:lumMod val="75000"/>
              </a:sysClr>
            </a:solidFill>
          </c:spPr>
          <c:invertIfNegative val="0"/>
          <c:dLbls>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F1B-47A3-BE29-2C611D288E60}"/>
                </c:ext>
              </c:extLst>
            </c:dLbl>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Dati!$B$698:$B$715</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Dati!$I$698:$I$715</c:f>
              <c:numCache>
                <c:formatCode>0</c:formatCode>
                <c:ptCount val="18"/>
                <c:pt idx="0">
                  <c:v>1.6708458029339639</c:v>
                </c:pt>
                <c:pt idx="1">
                  <c:v>2.5286865522030322</c:v>
                </c:pt>
                <c:pt idx="2">
                  <c:v>0</c:v>
                </c:pt>
                <c:pt idx="3">
                  <c:v>3.9519046785883196</c:v>
                </c:pt>
                <c:pt idx="4">
                  <c:v>0</c:v>
                </c:pt>
                <c:pt idx="6">
                  <c:v>1.7197110868235435</c:v>
                </c:pt>
                <c:pt idx="7">
                  <c:v>1.8602567160914516</c:v>
                </c:pt>
                <c:pt idx="9">
                  <c:v>2.3124477087157618</c:v>
                </c:pt>
                <c:pt idx="10">
                  <c:v>0.51587458153630572</c:v>
                </c:pt>
                <c:pt idx="11">
                  <c:v>2.2763635332493557</c:v>
                </c:pt>
                <c:pt idx="12">
                  <c:v>1.5667266973892251</c:v>
                </c:pt>
                <c:pt idx="13">
                  <c:v>0.53516898747602415</c:v>
                </c:pt>
                <c:pt idx="15">
                  <c:v>2.9085103814055406</c:v>
                </c:pt>
                <c:pt idx="16">
                  <c:v>0.75897799708941216</c:v>
                </c:pt>
                <c:pt idx="17">
                  <c:v>1.6323271953109431</c:v>
                </c:pt>
              </c:numCache>
            </c:numRef>
          </c:val>
          <c:extLst>
            <c:ext xmlns:c16="http://schemas.microsoft.com/office/drawing/2014/chart" uri="{C3380CC4-5D6E-409C-BE32-E72D297353CC}">
              <c16:uniqueId val="{0000000A-0F1B-47A3-BE29-2C611D288E60}"/>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45.4"/>
        <c:auto val="1"/>
        <c:lblAlgn val="ctr"/>
        <c:lblOffset val="100"/>
        <c:tickLblSkip val="1"/>
        <c:tickMarkSkip val="1"/>
        <c:noMultiLvlLbl val="0"/>
      </c:catAx>
      <c:valAx>
        <c:axId val="496239096"/>
        <c:scaling>
          <c:orientation val="minMax"/>
          <c:max val="16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811983418153736"/>
          <c:y val="2.8335671779454168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233549012924356"/>
          <c:y val="7.7175207956376141E-2"/>
          <c:w val="0.25580520013123359"/>
          <c:h val="0.89276156338556123"/>
        </c:manualLayout>
      </c:layout>
      <c:barChart>
        <c:barDir val="bar"/>
        <c:grouping val="stacked"/>
        <c:varyColors val="0"/>
        <c:ser>
          <c:idx val="0"/>
          <c:order val="0"/>
          <c:tx>
            <c:strRef>
              <c:f>Dati!$C$609</c:f>
              <c:strCache>
                <c:ptCount val="1"/>
                <c:pt idx="0">
                  <c:v>.</c:v>
                </c:pt>
              </c:strCache>
            </c:strRef>
          </c:tx>
          <c:spPr>
            <a:noFill/>
          </c:spPr>
          <c:invertIfNegative val="0"/>
          <c:dLbls>
            <c:delete val="1"/>
          </c:dLbls>
          <c:cat>
            <c:strRef>
              <c:f>Dati!$B$610:$B$637</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Dati!$C$610:$C$637</c:f>
              <c:numCache>
                <c:formatCode>0</c:formatCode>
                <c:ptCount val="28"/>
                <c:pt idx="0">
                  <c:v>24.837363480720988</c:v>
                </c:pt>
                <c:pt idx="1">
                  <c:v>53.281185500346801</c:v>
                </c:pt>
                <c:pt idx="2">
                  <c:v>22.716667777042829</c:v>
                </c:pt>
                <c:pt idx="3">
                  <c:v>26.849550501429214</c:v>
                </c:pt>
                <c:pt idx="4">
                  <c:v>53.281185500346801</c:v>
                </c:pt>
                <c:pt idx="5">
                  <c:v>13.612206460253496</c:v>
                </c:pt>
                <c:pt idx="6">
                  <c:v>21.355227161846742</c:v>
                </c:pt>
                <c:pt idx="7">
                  <c:v>27.030672609611333</c:v>
                </c:pt>
                <c:pt idx="8">
                  <c:v>22.99436777015384</c:v>
                </c:pt>
                <c:pt idx="9">
                  <c:v>28.314489035826725</c:v>
                </c:pt>
                <c:pt idx="10">
                  <c:v>29.74005568547922</c:v>
                </c:pt>
                <c:pt idx="11">
                  <c:v>53.281185500346801</c:v>
                </c:pt>
                <c:pt idx="12">
                  <c:v>29.22031955824345</c:v>
                </c:pt>
                <c:pt idx="13">
                  <c:v>17.610339612238782</c:v>
                </c:pt>
                <c:pt idx="14">
                  <c:v>21.826196383729407</c:v>
                </c:pt>
                <c:pt idx="15">
                  <c:v>53.281185500346801</c:v>
                </c:pt>
                <c:pt idx="16">
                  <c:v>10.027445956447792</c:v>
                </c:pt>
                <c:pt idx="17">
                  <c:v>24.525655983537096</c:v>
                </c:pt>
                <c:pt idx="18">
                  <c:v>29.618693889357946</c:v>
                </c:pt>
                <c:pt idx="19">
                  <c:v>53.281185500346801</c:v>
                </c:pt>
                <c:pt idx="20">
                  <c:v>36.061737545098552</c:v>
                </c:pt>
                <c:pt idx="21">
                  <c:v>29.397227444635089</c:v>
                </c:pt>
                <c:pt idx="22">
                  <c:v>17.789953064210977</c:v>
                </c:pt>
                <c:pt idx="23">
                  <c:v>42.566449021791577</c:v>
                </c:pt>
                <c:pt idx="24">
                  <c:v>29.96506349029875</c:v>
                </c:pt>
                <c:pt idx="25">
                  <c:v>12.922086528534791</c:v>
                </c:pt>
                <c:pt idx="26">
                  <c:v>5</c:v>
                </c:pt>
                <c:pt idx="27">
                  <c:v>24.582391737902448</c:v>
                </c:pt>
              </c:numCache>
            </c:numRef>
          </c:val>
          <c:extLst>
            <c:ext xmlns:c16="http://schemas.microsoft.com/office/drawing/2014/chart" uri="{C3380CC4-5D6E-409C-BE32-E72D297353CC}">
              <c16:uniqueId val="{00000000-8E59-4CB5-B626-5E0F7D125EFE}"/>
            </c:ext>
          </c:extLst>
        </c:ser>
        <c:ser>
          <c:idx val="1"/>
          <c:order val="1"/>
          <c:tx>
            <c:strRef>
              <c:f>Dati!$D$609</c:f>
              <c:strCache>
                <c:ptCount val="1"/>
                <c:pt idx="0">
                  <c:v>Nemaz nesatrauc</c:v>
                </c:pt>
              </c:strCache>
            </c:strRef>
          </c:tx>
          <c:spPr>
            <a:solidFill>
              <a:srgbClr val="7A5128"/>
            </a:solidFill>
          </c:spPr>
          <c:invertIfNegative val="0"/>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E59-4CB5-B626-5E0F7D125EFE}"/>
                </c:ext>
              </c:extLst>
            </c:dLbl>
            <c:dLbl>
              <c:idx val="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E59-4CB5-B626-5E0F7D125EFE}"/>
                </c:ext>
              </c:extLst>
            </c:dLbl>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E59-4CB5-B626-5E0F7D125EFE}"/>
                </c:ext>
              </c:extLst>
            </c:dLbl>
            <c:dLbl>
              <c:idx val="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E59-4CB5-B626-5E0F7D125EFE}"/>
                </c:ext>
              </c:extLst>
            </c:dLbl>
            <c:dLbl>
              <c:idx val="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E59-4CB5-B626-5E0F7D125EFE}"/>
                </c:ext>
              </c:extLst>
            </c:dLbl>
            <c:dLbl>
              <c:idx val="7"/>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6="http://schemas.microsoft.com/office/drawing/2014/chart" uri="{C3380CC4-5D6E-409C-BE32-E72D297353CC}">
                  <c16:uniqueId val="{00000006-8E59-4CB5-B626-5E0F7D125EFE}"/>
                </c:ext>
              </c:extLst>
            </c:dLbl>
            <c:dLbl>
              <c:idx val="8"/>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E59-4CB5-B626-5E0F7D125EFE}"/>
                </c:ext>
              </c:extLst>
            </c:dLbl>
            <c:dLbl>
              <c:idx val="9"/>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E59-4CB5-B626-5E0F7D125EFE}"/>
                </c:ext>
              </c:extLst>
            </c:dLbl>
            <c:dLbl>
              <c:idx val="1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E59-4CB5-B626-5E0F7D125EFE}"/>
                </c:ext>
              </c:extLst>
            </c:dLbl>
            <c:dLbl>
              <c:idx val="12"/>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6="http://schemas.microsoft.com/office/drawing/2014/chart" uri="{C3380CC4-5D6E-409C-BE32-E72D297353CC}">
                  <c16:uniqueId val="{0000000A-8E59-4CB5-B626-5E0F7D125EFE}"/>
                </c:ext>
              </c:extLst>
            </c:dLbl>
            <c:dLbl>
              <c:idx val="1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E59-4CB5-B626-5E0F7D125EFE}"/>
                </c:ext>
              </c:extLst>
            </c:dLbl>
            <c:dLbl>
              <c:idx val="14"/>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6="http://schemas.microsoft.com/office/drawing/2014/chart" uri="{C3380CC4-5D6E-409C-BE32-E72D297353CC}">
                  <c16:uniqueId val="{0000000C-8E59-4CB5-B626-5E0F7D125EFE}"/>
                </c:ext>
              </c:extLst>
            </c:dLbl>
            <c:dLbl>
              <c:idx val="1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E59-4CB5-B626-5E0F7D125EFE}"/>
                </c:ext>
              </c:extLst>
            </c:dLbl>
            <c:dLbl>
              <c:idx val="1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E59-4CB5-B626-5E0F7D125EFE}"/>
                </c:ext>
              </c:extLst>
            </c:dLbl>
            <c:dLbl>
              <c:idx val="18"/>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E59-4CB5-B626-5E0F7D125EFE}"/>
                </c:ext>
              </c:extLst>
            </c:dLbl>
            <c:dLbl>
              <c:idx val="20"/>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6="http://schemas.microsoft.com/office/drawing/2014/chart" uri="{C3380CC4-5D6E-409C-BE32-E72D297353CC}">
                  <c16:uniqueId val="{00000010-8E59-4CB5-B626-5E0F7D125EFE}"/>
                </c:ext>
              </c:extLst>
            </c:dLbl>
            <c:dLbl>
              <c:idx val="21"/>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6="http://schemas.microsoft.com/office/drawing/2014/chart" uri="{C3380CC4-5D6E-409C-BE32-E72D297353CC}">
                  <c16:uniqueId val="{00000011-8E59-4CB5-B626-5E0F7D125EFE}"/>
                </c:ext>
              </c:extLst>
            </c:dLbl>
            <c:dLbl>
              <c:idx val="2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8E59-4CB5-B626-5E0F7D125EFE}"/>
                </c:ext>
              </c:extLst>
            </c:dLbl>
            <c:dLbl>
              <c:idx val="2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8E59-4CB5-B626-5E0F7D125EFE}"/>
                </c:ext>
              </c:extLst>
            </c:dLbl>
            <c:dLbl>
              <c:idx val="24"/>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6="http://schemas.microsoft.com/office/drawing/2014/chart" uri="{C3380CC4-5D6E-409C-BE32-E72D297353CC}">
                  <c16:uniqueId val="{00000014-8E59-4CB5-B626-5E0F7D125EFE}"/>
                </c:ext>
              </c:extLst>
            </c:dLbl>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8E59-4CB5-B626-5E0F7D125EFE}"/>
                </c:ext>
              </c:extLst>
            </c:dLbl>
            <c:dLbl>
              <c:idx val="26"/>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6="http://schemas.microsoft.com/office/drawing/2014/chart" uri="{C3380CC4-5D6E-409C-BE32-E72D297353CC}">
                  <c16:uniqueId val="{00000016-8E59-4CB5-B626-5E0F7D125EFE}"/>
                </c:ext>
              </c:extLst>
            </c:dLbl>
            <c:dLbl>
              <c:idx val="2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8E59-4CB5-B626-5E0F7D125EFE}"/>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Dati!$B$610:$B$637</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Dati!$D$610:$D$637</c:f>
              <c:numCache>
                <c:formatCode>General</c:formatCode>
                <c:ptCount val="28"/>
                <c:pt idx="0" formatCode="0">
                  <c:v>4.2786001935965992</c:v>
                </c:pt>
                <c:pt idx="2" formatCode="0">
                  <c:v>4.9753967982741134</c:v>
                </c:pt>
                <c:pt idx="3" formatCode="0">
                  <c:v>3.6174562673021247</c:v>
                </c:pt>
                <c:pt idx="5" formatCode="0">
                  <c:v>7.6970333199267014</c:v>
                </c:pt>
                <c:pt idx="6" formatCode="0">
                  <c:v>5.3299175049252767</c:v>
                </c:pt>
                <c:pt idx="7" formatCode="0">
                  <c:v>1.7537849606921714</c:v>
                </c:pt>
                <c:pt idx="8" formatCode="0">
                  <c:v>4.9937053558671787</c:v>
                </c:pt>
                <c:pt idx="9" formatCode="0">
                  <c:v>4.0097955565842849</c:v>
                </c:pt>
                <c:pt idx="10" formatCode="0">
                  <c:v>4.0610790827954215</c:v>
                </c:pt>
                <c:pt idx="12" formatCode="0">
                  <c:v>3.4356919163350059</c:v>
                </c:pt>
                <c:pt idx="13" formatCode="0">
                  <c:v>6.3800463723157321</c:v>
                </c:pt>
                <c:pt idx="14" formatCode="0">
                  <c:v>2.2238039273495431</c:v>
                </c:pt>
                <c:pt idx="16" formatCode="0">
                  <c:v>7.3303473450884766</c:v>
                </c:pt>
                <c:pt idx="17" formatCode="0">
                  <c:v>3.9967573999171839</c:v>
                </c:pt>
                <c:pt idx="18" formatCode="0">
                  <c:v>3.9346953057338681</c:v>
                </c:pt>
                <c:pt idx="20" formatCode="0">
                  <c:v>2.5403225624725234</c:v>
                </c:pt>
                <c:pt idx="21" formatCode="0">
                  <c:v>2.2230462462987979</c:v>
                </c:pt>
                <c:pt idx="22" formatCode="0">
                  <c:v>6.8149806814292884</c:v>
                </c:pt>
                <c:pt idx="23" formatCode="0">
                  <c:v>5.182861969155419</c:v>
                </c:pt>
                <c:pt idx="24" formatCode="0">
                  <c:v>2.2305293780947495</c:v>
                </c:pt>
                <c:pt idx="25" formatCode="0">
                  <c:v>6.122242738437043</c:v>
                </c:pt>
                <c:pt idx="26" formatCode="0">
                  <c:v>2.6477574083866204</c:v>
                </c:pt>
                <c:pt idx="27" formatCode="0">
                  <c:v>8.6150496950500433</c:v>
                </c:pt>
              </c:numCache>
            </c:numRef>
          </c:val>
          <c:extLst>
            <c:ext xmlns:c16="http://schemas.microsoft.com/office/drawing/2014/chart" uri="{C3380CC4-5D6E-409C-BE32-E72D297353CC}">
              <c16:uniqueId val="{00000018-8E59-4CB5-B626-5E0F7D125EFE}"/>
            </c:ext>
          </c:extLst>
        </c:ser>
        <c:ser>
          <c:idx val="2"/>
          <c:order val="2"/>
          <c:tx>
            <c:strRef>
              <c:f>Dati!$E$609</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Dati!$B$610:$B$637</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Dati!$E$610:$E$637</c:f>
              <c:numCache>
                <c:formatCode>General</c:formatCode>
                <c:ptCount val="28"/>
                <c:pt idx="0" formatCode="0">
                  <c:v>24.165221826029214</c:v>
                </c:pt>
                <c:pt idx="2" formatCode="0">
                  <c:v>25.58912092502986</c:v>
                </c:pt>
                <c:pt idx="3" formatCode="0">
                  <c:v>22.814178731615463</c:v>
                </c:pt>
                <c:pt idx="5" formatCode="0">
                  <c:v>31.971945720166605</c:v>
                </c:pt>
                <c:pt idx="6" formatCode="0">
                  <c:v>26.596040833574783</c:v>
                </c:pt>
                <c:pt idx="7" formatCode="0">
                  <c:v>24.496727930043296</c:v>
                </c:pt>
                <c:pt idx="8" formatCode="0">
                  <c:v>25.293112374325784</c:v>
                </c:pt>
                <c:pt idx="9" formatCode="0">
                  <c:v>20.95690090793579</c:v>
                </c:pt>
                <c:pt idx="10" formatCode="0">
                  <c:v>19.480050732072158</c:v>
                </c:pt>
                <c:pt idx="12" formatCode="0">
                  <c:v>20.625174025768345</c:v>
                </c:pt>
                <c:pt idx="13" formatCode="0">
                  <c:v>29.290799515792287</c:v>
                </c:pt>
                <c:pt idx="14" formatCode="0">
                  <c:v>29.231185189267851</c:v>
                </c:pt>
                <c:pt idx="16" formatCode="0">
                  <c:v>35.923392198810532</c:v>
                </c:pt>
                <c:pt idx="17" formatCode="0">
                  <c:v>24.758772116892523</c:v>
                </c:pt>
                <c:pt idx="18" formatCode="0">
                  <c:v>19.727796305254987</c:v>
                </c:pt>
                <c:pt idx="20" formatCode="0">
                  <c:v>14.679125392775726</c:v>
                </c:pt>
                <c:pt idx="21" formatCode="0">
                  <c:v>21.660911809412916</c:v>
                </c:pt>
                <c:pt idx="22" formatCode="0">
                  <c:v>28.676251754706538</c:v>
                </c:pt>
                <c:pt idx="23" formatCode="0">
                  <c:v>5.5318745093998061</c:v>
                </c:pt>
                <c:pt idx="24" formatCode="0">
                  <c:v>21.0855926319533</c:v>
                </c:pt>
                <c:pt idx="25" formatCode="0">
                  <c:v>34.236856233374965</c:v>
                </c:pt>
                <c:pt idx="26" formatCode="0">
                  <c:v>45.633428091960184</c:v>
                </c:pt>
                <c:pt idx="27" formatCode="0">
                  <c:v>20.08374406739431</c:v>
                </c:pt>
              </c:numCache>
            </c:numRef>
          </c:val>
          <c:extLst>
            <c:ext xmlns:c16="http://schemas.microsoft.com/office/drawing/2014/chart" uri="{C3380CC4-5D6E-409C-BE32-E72D297353CC}">
              <c16:uniqueId val="{00000019-8E59-4CB5-B626-5E0F7D125EFE}"/>
            </c:ext>
          </c:extLst>
        </c:ser>
        <c:ser>
          <c:idx val="3"/>
          <c:order val="3"/>
          <c:tx>
            <c:strRef>
              <c:f>Dati!$F$609</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Dati!$B$610:$B$637</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Dati!$F$610:$F$637</c:f>
              <c:numCache>
                <c:formatCode>General</c:formatCode>
                <c:ptCount val="28"/>
                <c:pt idx="0" formatCode="0">
                  <c:v>45.102259840659897</c:v>
                </c:pt>
                <c:pt idx="2" formatCode="0">
                  <c:v>42.202141627036838</c:v>
                </c:pt>
                <c:pt idx="3" formatCode="0">
                  <c:v>47.853989010408085</c:v>
                </c:pt>
                <c:pt idx="5" formatCode="0">
                  <c:v>41.222391280179707</c:v>
                </c:pt>
                <c:pt idx="6" formatCode="0">
                  <c:v>40.985604872538062</c:v>
                </c:pt>
                <c:pt idx="7" formatCode="0">
                  <c:v>45.981953623149089</c:v>
                </c:pt>
                <c:pt idx="8" formatCode="0">
                  <c:v>47.721249508707714</c:v>
                </c:pt>
                <c:pt idx="9" formatCode="0">
                  <c:v>42.767032954070643</c:v>
                </c:pt>
                <c:pt idx="10" formatCode="0">
                  <c:v>49.315938561925854</c:v>
                </c:pt>
                <c:pt idx="12" formatCode="0">
                  <c:v>46.166365586176425</c:v>
                </c:pt>
                <c:pt idx="13" formatCode="0">
                  <c:v>43.654345090938222</c:v>
                </c:pt>
                <c:pt idx="14" formatCode="0">
                  <c:v>42.782900870469426</c:v>
                </c:pt>
                <c:pt idx="16" formatCode="0">
                  <c:v>31.993978104904617</c:v>
                </c:pt>
                <c:pt idx="17" formatCode="0">
                  <c:v>44.181818260519186</c:v>
                </c:pt>
                <c:pt idx="18" formatCode="0">
                  <c:v>50.528696255008448</c:v>
                </c:pt>
                <c:pt idx="20" formatCode="0">
                  <c:v>48.833013326923968</c:v>
                </c:pt>
                <c:pt idx="21" formatCode="0">
                  <c:v>50.382634925618163</c:v>
                </c:pt>
                <c:pt idx="22" formatCode="0">
                  <c:v>39.688016117441769</c:v>
                </c:pt>
                <c:pt idx="23" formatCode="0">
                  <c:v>50.807560728522475</c:v>
                </c:pt>
                <c:pt idx="24" formatCode="0">
                  <c:v>48.82274884014334</c:v>
                </c:pt>
                <c:pt idx="25" formatCode="0">
                  <c:v>40.241862316588168</c:v>
                </c:pt>
                <c:pt idx="26" formatCode="0">
                  <c:v>28.415437618153138</c:v>
                </c:pt>
                <c:pt idx="27" formatCode="0">
                  <c:v>42.687251033430172</c:v>
                </c:pt>
              </c:numCache>
            </c:numRef>
          </c:val>
          <c:extLst>
            <c:ext xmlns:c16="http://schemas.microsoft.com/office/drawing/2014/chart" uri="{C3380CC4-5D6E-409C-BE32-E72D297353CC}">
              <c16:uniqueId val="{0000001A-8E59-4CB5-B626-5E0F7D125EFE}"/>
            </c:ext>
          </c:extLst>
        </c:ser>
        <c:ser>
          <c:idx val="4"/>
          <c:order val="4"/>
          <c:tx>
            <c:strRef>
              <c:f>Dati!$G$609</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Dati!$B$610:$B$637</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Dati!$G$610:$G$637</c:f>
              <c:numCache>
                <c:formatCode>General</c:formatCode>
                <c:ptCount val="28"/>
                <c:pt idx="0" formatCode="0">
                  <c:v>25.293371658934351</c:v>
                </c:pt>
                <c:pt idx="2" formatCode="0">
                  <c:v>26.774799309728746</c:v>
                </c:pt>
                <c:pt idx="3" formatCode="0">
                  <c:v>23.887743550254399</c:v>
                </c:pt>
                <c:pt idx="5" formatCode="0">
                  <c:v>16.57596633817359</c:v>
                </c:pt>
                <c:pt idx="6" formatCode="0">
                  <c:v>25.606046840380561</c:v>
                </c:pt>
                <c:pt idx="7" formatCode="0">
                  <c:v>27.137734686214582</c:v>
                </c:pt>
                <c:pt idx="8" formatCode="0">
                  <c:v>21.44591075475935</c:v>
                </c:pt>
                <c:pt idx="9" formatCode="0">
                  <c:v>30.571742303513933</c:v>
                </c:pt>
                <c:pt idx="10" formatCode="0">
                  <c:v>26.276052081194418</c:v>
                </c:pt>
                <c:pt idx="12" formatCode="0">
                  <c:v>28.668350232276293</c:v>
                </c:pt>
                <c:pt idx="13" formatCode="0">
                  <c:v>20.09007342485927</c:v>
                </c:pt>
                <c:pt idx="14" formatCode="0">
                  <c:v>23.370222126873895</c:v>
                </c:pt>
                <c:pt idx="16" formatCode="0">
                  <c:v>23.015057998149306</c:v>
                </c:pt>
                <c:pt idx="17" formatCode="0">
                  <c:v>26.021104063573791</c:v>
                </c:pt>
                <c:pt idx="18" formatCode="0">
                  <c:v>24.591424197737304</c:v>
                </c:pt>
                <c:pt idx="20" formatCode="0">
                  <c:v>33.947538717827804</c:v>
                </c:pt>
                <c:pt idx="21" formatCode="0">
                  <c:v>25.031371879215474</c:v>
                </c:pt>
                <c:pt idx="22" formatCode="0">
                  <c:v>24.055763192980969</c:v>
                </c:pt>
                <c:pt idx="23" formatCode="0">
                  <c:v>36.07689328851545</c:v>
                </c:pt>
                <c:pt idx="24" formatCode="0">
                  <c:v>27.01471462624745</c:v>
                </c:pt>
                <c:pt idx="25" formatCode="0">
                  <c:v>15.489544930015184</c:v>
                </c:pt>
                <c:pt idx="26" formatCode="0">
                  <c:v>18.457117302309605</c:v>
                </c:pt>
                <c:pt idx="27" formatCode="0">
                  <c:v>26.432994754304858</c:v>
                </c:pt>
              </c:numCache>
            </c:numRef>
          </c:val>
          <c:extLst>
            <c:ext xmlns:c16="http://schemas.microsoft.com/office/drawing/2014/chart" uri="{C3380CC4-5D6E-409C-BE32-E72D297353CC}">
              <c16:uniqueId val="{0000001B-8E59-4CB5-B626-5E0F7D125EFE}"/>
            </c:ext>
          </c:extLst>
        </c:ser>
        <c:ser>
          <c:idx val="5"/>
          <c:order val="5"/>
          <c:tx>
            <c:strRef>
              <c:f>Dati!$H$609</c:f>
              <c:strCache>
                <c:ptCount val="1"/>
                <c:pt idx="0">
                  <c:v>.</c:v>
                </c:pt>
              </c:strCache>
            </c:strRef>
          </c:tx>
          <c:spPr>
            <a:noFill/>
          </c:spPr>
          <c:invertIfNegative val="0"/>
          <c:dLbls>
            <c:delete val="1"/>
          </c:dLbls>
          <c:cat>
            <c:strRef>
              <c:f>Dati!$B$610:$B$637</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Dati!$H$610:$H$637</c:f>
              <c:numCache>
                <c:formatCode>General</c:formatCode>
                <c:ptCount val="28"/>
                <c:pt idx="0" formatCode="0">
                  <c:v>26.48882251744368</c:v>
                </c:pt>
                <c:pt idx="2" formatCode="0">
                  <c:v>27.907513080272338</c:v>
                </c:pt>
                <c:pt idx="3" formatCode="0">
                  <c:v>25.14272145637544</c:v>
                </c:pt>
                <c:pt idx="5" formatCode="0">
                  <c:v>39.086096398684631</c:v>
                </c:pt>
                <c:pt idx="6" formatCode="0">
                  <c:v>30.292802304119306</c:v>
                </c:pt>
                <c:pt idx="7" formatCode="0">
                  <c:v>23.764765707674258</c:v>
                </c:pt>
                <c:pt idx="8" formatCode="0">
                  <c:v>27.717293753570857</c:v>
                </c:pt>
                <c:pt idx="9" formatCode="0">
                  <c:v>23.545678759453352</c:v>
                </c:pt>
                <c:pt idx="10" formatCode="0">
                  <c:v>21.292463373917656</c:v>
                </c:pt>
                <c:pt idx="12" formatCode="0">
                  <c:v>22.049738198585203</c:v>
                </c:pt>
                <c:pt idx="13" formatCode="0">
                  <c:v>33.140035501240433</c:v>
                </c:pt>
                <c:pt idx="14" formatCode="0">
                  <c:v>30.731331019694608</c:v>
                </c:pt>
                <c:pt idx="16" formatCode="0">
                  <c:v>41.875417913984002</c:v>
                </c:pt>
                <c:pt idx="17" formatCode="0">
                  <c:v>26.681531692944944</c:v>
                </c:pt>
                <c:pt idx="18" formatCode="0">
                  <c:v>21.764333564292173</c:v>
                </c:pt>
                <c:pt idx="20" formatCode="0">
                  <c:v>14.103901972286152</c:v>
                </c:pt>
                <c:pt idx="21" formatCode="0">
                  <c:v>21.470447212204292</c:v>
                </c:pt>
                <c:pt idx="22" formatCode="0">
                  <c:v>33.140674706615187</c:v>
                </c:pt>
                <c:pt idx="23" formatCode="0">
                  <c:v>10</c:v>
                </c:pt>
                <c:pt idx="24" formatCode="0">
                  <c:v>21.046990550647138</c:v>
                </c:pt>
                <c:pt idx="25" formatCode="0">
                  <c:v>41.153046770434571</c:v>
                </c:pt>
                <c:pt idx="26" formatCode="0">
                  <c:v>50.011899096575178</c:v>
                </c:pt>
                <c:pt idx="27" formatCode="0">
                  <c:v>27.764208229302895</c:v>
                </c:pt>
              </c:numCache>
            </c:numRef>
          </c:val>
          <c:extLst>
            <c:ext xmlns:c16="http://schemas.microsoft.com/office/drawing/2014/chart" uri="{C3380CC4-5D6E-409C-BE32-E72D297353CC}">
              <c16:uniqueId val="{0000001C-8E59-4CB5-B626-5E0F7D125EFE}"/>
            </c:ext>
          </c:extLst>
        </c:ser>
        <c:ser>
          <c:idx val="6"/>
          <c:order val="6"/>
          <c:tx>
            <c:strRef>
              <c:f>Dati!$I$609</c:f>
              <c:strCache>
                <c:ptCount val="1"/>
                <c:pt idx="0">
                  <c:v>Grūti pateikt</c:v>
                </c:pt>
              </c:strCache>
            </c:strRef>
          </c:tx>
          <c:spPr>
            <a:solidFill>
              <a:sysClr val="window" lastClr="FFFFFF">
                <a:lumMod val="75000"/>
              </a:sysClr>
            </a:solidFill>
          </c:spPr>
          <c:invertIfNegative val="0"/>
          <c:dLbls>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8E59-4CB5-B626-5E0F7D125EFE}"/>
                </c:ext>
              </c:extLst>
            </c:dLbl>
            <c:dLbl>
              <c:idx val="2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8E59-4CB5-B626-5E0F7D125EFE}"/>
                </c:ext>
              </c:extLst>
            </c:dLbl>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Dati!$B$610:$B$637</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Dati!$I$610:$I$637</c:f>
              <c:numCache>
                <c:formatCode>General</c:formatCode>
                <c:ptCount val="28"/>
                <c:pt idx="0" formatCode="0">
                  <c:v>1.1605464807802091</c:v>
                </c:pt>
                <c:pt idx="2" formatCode="0.0">
                  <c:v>0.45854133993036489</c:v>
                </c:pt>
                <c:pt idx="3" formatCode="0">
                  <c:v>1.8266324404199714</c:v>
                </c:pt>
                <c:pt idx="5" formatCode="0">
                  <c:v>2.5326633415534441</c:v>
                </c:pt>
                <c:pt idx="6" formatCode="0">
                  <c:v>1.4823899485813605</c:v>
                </c:pt>
                <c:pt idx="7" formatCode="0">
                  <c:v>0.62979879990098919</c:v>
                </c:pt>
                <c:pt idx="8" formatCode="0">
                  <c:v>0.54602200633986853</c:v>
                </c:pt>
                <c:pt idx="9" formatCode="0">
                  <c:v>1.6945282778953616</c:v>
                </c:pt>
                <c:pt idx="10" formatCode="0">
                  <c:v>0.86687954201208439</c:v>
                </c:pt>
                <c:pt idx="12" formatCode="0">
                  <c:v>1.1044182394440489</c:v>
                </c:pt>
                <c:pt idx="13" formatCode="0">
                  <c:v>0.58473559609451775</c:v>
                </c:pt>
                <c:pt idx="14" formatCode="0">
                  <c:v>2.3918878860392514</c:v>
                </c:pt>
                <c:pt idx="16" formatCode="0">
                  <c:v>1.7372243530470652</c:v>
                </c:pt>
                <c:pt idx="17" formatCode="0">
                  <c:v>1.0415481590973512</c:v>
                </c:pt>
                <c:pt idx="18" formatCode="0">
                  <c:v>1.2173879362655207</c:v>
                </c:pt>
                <c:pt idx="20" formatCode="0">
                  <c:v>0</c:v>
                </c:pt>
                <c:pt idx="21" formatCode="0">
                  <c:v>0.70203513945472529</c:v>
                </c:pt>
                <c:pt idx="22" formatCode="0">
                  <c:v>0.76498825344136334</c:v>
                </c:pt>
                <c:pt idx="23" formatCode="0">
                  <c:v>2.4008095044068729</c:v>
                </c:pt>
                <c:pt idx="24" formatCode="0">
                  <c:v>0.84641452356111579</c:v>
                </c:pt>
                <c:pt idx="25" formatCode="0">
                  <c:v>3.9094937815846111</c:v>
                </c:pt>
                <c:pt idx="26" formatCode="0">
                  <c:v>4.8462595791904404</c:v>
                </c:pt>
                <c:pt idx="27" formatCode="0">
                  <c:v>2.1809604498206223</c:v>
                </c:pt>
              </c:numCache>
            </c:numRef>
          </c:val>
          <c:extLst>
            <c:ext xmlns:c16="http://schemas.microsoft.com/office/drawing/2014/chart" uri="{C3380CC4-5D6E-409C-BE32-E72D297353CC}">
              <c16:uniqueId val="{0000001F-8E59-4CB5-B626-5E0F7D125EFE}"/>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53.3"/>
        <c:auto val="1"/>
        <c:lblAlgn val="ctr"/>
        <c:lblOffset val="100"/>
        <c:tickLblSkip val="1"/>
        <c:tickMarkSkip val="1"/>
        <c:noMultiLvlLbl val="0"/>
      </c:catAx>
      <c:valAx>
        <c:axId val="501326472"/>
        <c:scaling>
          <c:orientation val="minMax"/>
          <c:max val="16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20506423429476253"/>
          <c:y val="5.9793002211906143E-3"/>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Dati!$C$641</c:f>
              <c:strCache>
                <c:ptCount val="1"/>
                <c:pt idx="0">
                  <c:v>.</c:v>
                </c:pt>
              </c:strCache>
            </c:strRef>
          </c:tx>
          <c:spPr>
            <a:noFill/>
          </c:spPr>
          <c:invertIfNegative val="0"/>
          <c:dLbls>
            <c:delete val="1"/>
          </c:dLbls>
          <c:cat>
            <c:strRef>
              <c:f>Dati!$B$642:$B$659</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Dati!$C$642:$C$659</c:f>
              <c:numCache>
                <c:formatCode>0</c:formatCode>
                <c:ptCount val="18"/>
                <c:pt idx="0">
                  <c:v>16.688407816201376</c:v>
                </c:pt>
                <c:pt idx="1">
                  <c:v>10.855879682195557</c:v>
                </c:pt>
                <c:pt idx="2">
                  <c:v>15.338879365201798</c:v>
                </c:pt>
                <c:pt idx="3">
                  <c:v>11.499266650533627</c:v>
                </c:pt>
                <c:pt idx="4">
                  <c:v>15.597317367875942</c:v>
                </c:pt>
                <c:pt idx="5">
                  <c:v>42.384947357679607</c:v>
                </c:pt>
                <c:pt idx="6">
                  <c:v>12.099059354118459</c:v>
                </c:pt>
                <c:pt idx="7">
                  <c:v>21.857758937308201</c:v>
                </c:pt>
                <c:pt idx="8">
                  <c:v>42.384947357679607</c:v>
                </c:pt>
                <c:pt idx="9">
                  <c:v>11.087592799121719</c:v>
                </c:pt>
                <c:pt idx="10">
                  <c:v>12.282951725338894</c:v>
                </c:pt>
                <c:pt idx="11">
                  <c:v>17.865740760356303</c:v>
                </c:pt>
                <c:pt idx="12">
                  <c:v>5</c:v>
                </c:pt>
                <c:pt idx="13">
                  <c:v>29.778137287418335</c:v>
                </c:pt>
                <c:pt idx="14">
                  <c:v>42.384947357679607</c:v>
                </c:pt>
                <c:pt idx="15">
                  <c:v>7.5782419752498811</c:v>
                </c:pt>
                <c:pt idx="16">
                  <c:v>16.345701827437225</c:v>
                </c:pt>
                <c:pt idx="17">
                  <c:v>18.135537383653322</c:v>
                </c:pt>
              </c:numCache>
            </c:numRef>
          </c:val>
          <c:extLst>
            <c:ext xmlns:c16="http://schemas.microsoft.com/office/drawing/2014/chart" uri="{C3380CC4-5D6E-409C-BE32-E72D297353CC}">
              <c16:uniqueId val="{00000000-C4C5-4865-A399-1DA018BAB075}"/>
            </c:ext>
          </c:extLst>
        </c:ser>
        <c:ser>
          <c:idx val="0"/>
          <c:order val="1"/>
          <c:tx>
            <c:strRef>
              <c:f>Dati!$D$641</c:f>
              <c:strCache>
                <c:ptCount val="1"/>
                <c:pt idx="0">
                  <c:v>Nemaz nesatrauc</c:v>
                </c:pt>
              </c:strCache>
            </c:strRef>
          </c:tx>
          <c:spPr>
            <a:solidFill>
              <a:srgbClr val="7A5128"/>
            </a:solidFill>
          </c:spPr>
          <c:invertIfNegative val="0"/>
          <c:dLbls>
            <c:dLbl>
              <c:idx val="2"/>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4C5-4865-A399-1DA018BAB075}"/>
                </c:ext>
              </c:extLst>
            </c:dLbl>
            <c:dLbl>
              <c:idx val="7"/>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4C5-4865-A399-1DA018BAB075}"/>
                </c:ext>
              </c:extLst>
            </c:dLbl>
            <c:dLbl>
              <c:idx val="13"/>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4C5-4865-A399-1DA018BAB075}"/>
                </c:ext>
              </c:extLst>
            </c:dLbl>
            <c:dLbl>
              <c:idx val="16"/>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4C5-4865-A399-1DA018BAB075}"/>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Dati!$B$642:$B$659</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Dati!$D$642:$D$659</c:f>
              <c:numCache>
                <c:formatCode>0</c:formatCode>
                <c:ptCount val="18"/>
                <c:pt idx="0">
                  <c:v>5.5045935550231491</c:v>
                </c:pt>
                <c:pt idx="1">
                  <c:v>5.2680519334209475</c:v>
                </c:pt>
                <c:pt idx="2">
                  <c:v>3.1832470051750139</c:v>
                </c:pt>
                <c:pt idx="3">
                  <c:v>3.7056217173294836</c:v>
                </c:pt>
                <c:pt idx="4">
                  <c:v>4.9231034777043661</c:v>
                </c:pt>
                <c:pt idx="6">
                  <c:v>5.0205893755631781</c:v>
                </c:pt>
                <c:pt idx="7">
                  <c:v>1.1342841080001342</c:v>
                </c:pt>
                <c:pt idx="9">
                  <c:v>3.9858504154999568</c:v>
                </c:pt>
                <c:pt idx="10">
                  <c:v>6.7803447502447165</c:v>
                </c:pt>
                <c:pt idx="11">
                  <c:v>5.0464632489599275</c:v>
                </c:pt>
                <c:pt idx="12">
                  <c:v>4.7460957826311088</c:v>
                </c:pt>
                <c:pt idx="13">
                  <c:v>1.3388437595104949</c:v>
                </c:pt>
                <c:pt idx="15">
                  <c:v>4.4147934957006187</c:v>
                </c:pt>
                <c:pt idx="16">
                  <c:v>2.9375425280750398</c:v>
                </c:pt>
                <c:pt idx="17">
                  <c:v>5.798721118869544</c:v>
                </c:pt>
              </c:numCache>
            </c:numRef>
          </c:val>
          <c:extLst>
            <c:ext xmlns:c16="http://schemas.microsoft.com/office/drawing/2014/chart" uri="{C3380CC4-5D6E-409C-BE32-E72D297353CC}">
              <c16:uniqueId val="{00000005-C4C5-4865-A399-1DA018BAB075}"/>
            </c:ext>
          </c:extLst>
        </c:ser>
        <c:ser>
          <c:idx val="1"/>
          <c:order val="2"/>
          <c:tx>
            <c:strRef>
              <c:f>Dati!$E$641</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Dati!$B$642:$B$659</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Dati!$E$642:$E$659</c:f>
              <c:numCache>
                <c:formatCode>0</c:formatCode>
                <c:ptCount val="18"/>
                <c:pt idx="0">
                  <c:v>20.191945986455082</c:v>
                </c:pt>
                <c:pt idx="1">
                  <c:v>26.261015742063105</c:v>
                </c:pt>
                <c:pt idx="2">
                  <c:v>23.862820987302797</c:v>
                </c:pt>
                <c:pt idx="3">
                  <c:v>27.180058989816498</c:v>
                </c:pt>
                <c:pt idx="4">
                  <c:v>21.8645265120993</c:v>
                </c:pt>
                <c:pt idx="6">
                  <c:v>25.265298627997968</c:v>
                </c:pt>
                <c:pt idx="7">
                  <c:v>19.392904312371272</c:v>
                </c:pt>
                <c:pt idx="9">
                  <c:v>27.311504143057931</c:v>
                </c:pt>
                <c:pt idx="10">
                  <c:v>23.321650882095998</c:v>
                </c:pt>
                <c:pt idx="11">
                  <c:v>19.472743348363377</c:v>
                </c:pt>
                <c:pt idx="12">
                  <c:v>32.638851575048498</c:v>
                </c:pt>
                <c:pt idx="13">
                  <c:v>11.267966310750777</c:v>
                </c:pt>
                <c:pt idx="15">
                  <c:v>30.391911886729105</c:v>
                </c:pt>
                <c:pt idx="16">
                  <c:v>23.101703002167344</c:v>
                </c:pt>
                <c:pt idx="17">
                  <c:v>18.450688855156741</c:v>
                </c:pt>
              </c:numCache>
            </c:numRef>
          </c:val>
          <c:extLst>
            <c:ext xmlns:c16="http://schemas.microsoft.com/office/drawing/2014/chart" uri="{C3380CC4-5D6E-409C-BE32-E72D297353CC}">
              <c16:uniqueId val="{00000006-C4C5-4865-A399-1DA018BAB075}"/>
            </c:ext>
          </c:extLst>
        </c:ser>
        <c:ser>
          <c:idx val="2"/>
          <c:order val="3"/>
          <c:tx>
            <c:strRef>
              <c:f>Dati!$F$641</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Dati!$B$642:$B$659</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Dati!$F$642:$F$659</c:f>
              <c:numCache>
                <c:formatCode>0</c:formatCode>
                <c:ptCount val="18"/>
                <c:pt idx="0">
                  <c:v>47.055055114426331</c:v>
                </c:pt>
                <c:pt idx="1">
                  <c:v>42.159989402639702</c:v>
                </c:pt>
                <c:pt idx="2">
                  <c:v>48.395867327007096</c:v>
                </c:pt>
                <c:pt idx="3">
                  <c:v>48.094154649907445</c:v>
                </c:pt>
                <c:pt idx="4">
                  <c:v>44.973425028225869</c:v>
                </c:pt>
                <c:pt idx="6">
                  <c:v>44.366625372641337</c:v>
                </c:pt>
                <c:pt idx="7">
                  <c:v>48.532821485914909</c:v>
                </c:pt>
                <c:pt idx="9">
                  <c:v>45.364379742437407</c:v>
                </c:pt>
                <c:pt idx="10">
                  <c:v>37.98353561668975</c:v>
                </c:pt>
                <c:pt idx="11">
                  <c:v>40.782875152231561</c:v>
                </c:pt>
                <c:pt idx="12">
                  <c:v>43.644073397953612</c:v>
                </c:pt>
                <c:pt idx="13">
                  <c:v>58.017897695906129</c:v>
                </c:pt>
                <c:pt idx="15">
                  <c:v>42.70280542989542</c:v>
                </c:pt>
                <c:pt idx="16">
                  <c:v>43.864323032630388</c:v>
                </c:pt>
                <c:pt idx="17">
                  <c:v>49.361392408804342</c:v>
                </c:pt>
              </c:numCache>
            </c:numRef>
          </c:val>
          <c:extLst>
            <c:ext xmlns:c16="http://schemas.microsoft.com/office/drawing/2014/chart" uri="{C3380CC4-5D6E-409C-BE32-E72D297353CC}">
              <c16:uniqueId val="{00000007-C4C5-4865-A399-1DA018BAB075}"/>
            </c:ext>
          </c:extLst>
        </c:ser>
        <c:ser>
          <c:idx val="3"/>
          <c:order val="4"/>
          <c:tx>
            <c:strRef>
              <c:f>Dati!$G$641</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Dati!$B$642:$B$659</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Dati!$G$642:$G$659</c:f>
              <c:numCache>
                <c:formatCode>0</c:formatCode>
                <c:ptCount val="18"/>
                <c:pt idx="0">
                  <c:v>26.734095394631318</c:v>
                </c:pt>
                <c:pt idx="1">
                  <c:v>25.093175169448294</c:v>
                </c:pt>
                <c:pt idx="2">
                  <c:v>24.558064680515031</c:v>
                </c:pt>
                <c:pt idx="3">
                  <c:v>19.660242017556484</c:v>
                </c:pt>
                <c:pt idx="4">
                  <c:v>26.925834036461413</c:v>
                </c:pt>
                <c:pt idx="6">
                  <c:v>24.104134538529742</c:v>
                </c:pt>
                <c:pt idx="7">
                  <c:v>30.11135449910411</c:v>
                </c:pt>
                <c:pt idx="9">
                  <c:v>21.638683526304533</c:v>
                </c:pt>
                <c:pt idx="10">
                  <c:v>31.914468750969537</c:v>
                </c:pt>
                <c:pt idx="11">
                  <c:v>32.680022833180324</c:v>
                </c:pt>
                <c:pt idx="12">
                  <c:v>18.344719806447081</c:v>
                </c:pt>
                <c:pt idx="13">
                  <c:v>29.375292233832532</c:v>
                </c:pt>
                <c:pt idx="15">
                  <c:v>20.329272579605568</c:v>
                </c:pt>
                <c:pt idx="16">
                  <c:v>29.326213995964636</c:v>
                </c:pt>
                <c:pt idx="17">
                  <c:v>25.87310115265371</c:v>
                </c:pt>
              </c:numCache>
            </c:numRef>
          </c:val>
          <c:extLst>
            <c:ext xmlns:c16="http://schemas.microsoft.com/office/drawing/2014/chart" uri="{C3380CC4-5D6E-409C-BE32-E72D297353CC}">
              <c16:uniqueId val="{00000008-C4C5-4865-A399-1DA018BAB075}"/>
            </c:ext>
          </c:extLst>
        </c:ser>
        <c:ser>
          <c:idx val="4"/>
          <c:order val="5"/>
          <c:tx>
            <c:strRef>
              <c:f>Dati!$H$641</c:f>
              <c:strCache>
                <c:ptCount val="1"/>
                <c:pt idx="0">
                  <c:v>.</c:v>
                </c:pt>
              </c:strCache>
            </c:strRef>
          </c:tx>
          <c:spPr>
            <a:noFill/>
          </c:spPr>
          <c:invertIfNegative val="0"/>
          <c:dLbls>
            <c:delete val="1"/>
          </c:dLbls>
          <c:cat>
            <c:strRef>
              <c:f>Dati!$B$642:$B$659</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Dati!$H$642:$H$659</c:f>
              <c:numCache>
                <c:formatCode>0</c:formatCode>
                <c:ptCount val="18"/>
                <c:pt idx="0">
                  <c:v>23.604039420681019</c:v>
                </c:pt>
                <c:pt idx="1">
                  <c:v>30.140025357650671</c:v>
                </c:pt>
                <c:pt idx="2">
                  <c:v>24.439257922216541</c:v>
                </c:pt>
                <c:pt idx="3">
                  <c:v>29.638793262274731</c:v>
                </c:pt>
                <c:pt idx="4">
                  <c:v>25.493930865051382</c:v>
                </c:pt>
                <c:pt idx="6">
                  <c:v>28.922430018567582</c:v>
                </c:pt>
                <c:pt idx="7">
                  <c:v>18.74901394471965</c:v>
                </c:pt>
                <c:pt idx="9">
                  <c:v>30.390126660996728</c:v>
                </c:pt>
                <c:pt idx="10">
                  <c:v>27.495185562079385</c:v>
                </c:pt>
                <c:pt idx="11">
                  <c:v>23.930291944326783</c:v>
                </c:pt>
                <c:pt idx="12">
                  <c:v>35.404396725337975</c:v>
                </c:pt>
                <c:pt idx="13">
                  <c:v>10</c:v>
                </c:pt>
                <c:pt idx="15">
                  <c:v>34.361111920237676</c:v>
                </c:pt>
                <c:pt idx="16">
                  <c:v>24.202652901143637</c:v>
                </c:pt>
                <c:pt idx="17">
                  <c:v>22.158696368280616</c:v>
                </c:pt>
              </c:numCache>
            </c:numRef>
          </c:val>
          <c:extLst>
            <c:ext xmlns:c16="http://schemas.microsoft.com/office/drawing/2014/chart" uri="{C3380CC4-5D6E-409C-BE32-E72D297353CC}">
              <c16:uniqueId val="{00000009-C4C5-4865-A399-1DA018BAB075}"/>
            </c:ext>
          </c:extLst>
        </c:ser>
        <c:ser>
          <c:idx val="5"/>
          <c:order val="6"/>
          <c:tx>
            <c:strRef>
              <c:f>Dati!$I$641</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Dati!$B$642:$B$659</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Dati!$I$642:$I$659</c:f>
              <c:numCache>
                <c:formatCode>0</c:formatCode>
                <c:ptCount val="18"/>
                <c:pt idx="0">
                  <c:v>0.51430994946419439</c:v>
                </c:pt>
                <c:pt idx="1">
                  <c:v>1.2177677524279424</c:v>
                </c:pt>
                <c:pt idx="2">
                  <c:v>0</c:v>
                </c:pt>
                <c:pt idx="3">
                  <c:v>1.3599226253901062</c:v>
                </c:pt>
                <c:pt idx="4">
                  <c:v>1.3131109455090486</c:v>
                </c:pt>
                <c:pt idx="6">
                  <c:v>1.2433520852680373</c:v>
                </c:pt>
                <c:pt idx="7">
                  <c:v>0.82863559460961245</c:v>
                </c:pt>
                <c:pt idx="9">
                  <c:v>1.6995821727002898</c:v>
                </c:pt>
                <c:pt idx="10">
                  <c:v>0</c:v>
                </c:pt>
                <c:pt idx="11">
                  <c:v>2.017895417264767</c:v>
                </c:pt>
                <c:pt idx="12">
                  <c:v>0.62625943791977945</c:v>
                </c:pt>
                <c:pt idx="13">
                  <c:v>0</c:v>
                </c:pt>
                <c:pt idx="15">
                  <c:v>2.1612166080693473</c:v>
                </c:pt>
                <c:pt idx="16">
                  <c:v>0.77021744116261392</c:v>
                </c:pt>
                <c:pt idx="17">
                  <c:v>0.51609646451559432</c:v>
                </c:pt>
              </c:numCache>
            </c:numRef>
          </c:val>
          <c:extLst>
            <c:ext xmlns:c16="http://schemas.microsoft.com/office/drawing/2014/chart" uri="{C3380CC4-5D6E-409C-BE32-E72D297353CC}">
              <c16:uniqueId val="{0000000A-C4C5-4865-A399-1DA018BAB075}"/>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42.4"/>
        <c:auto val="1"/>
        <c:lblAlgn val="ctr"/>
        <c:lblOffset val="100"/>
        <c:tickLblSkip val="1"/>
        <c:tickMarkSkip val="1"/>
        <c:noMultiLvlLbl val="0"/>
      </c:catAx>
      <c:valAx>
        <c:axId val="496239096"/>
        <c:scaling>
          <c:orientation val="minMax"/>
          <c:max val="16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811983418153736"/>
          <c:y val="2.5940387388238739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233549012924356"/>
          <c:y val="6.7481435360608216E-2"/>
          <c:w val="0.25580520013123359"/>
          <c:h val="0.90245230995236358"/>
        </c:manualLayout>
      </c:layout>
      <c:barChart>
        <c:barDir val="bar"/>
        <c:grouping val="stacked"/>
        <c:varyColors val="0"/>
        <c:ser>
          <c:idx val="0"/>
          <c:order val="0"/>
          <c:tx>
            <c:strRef>
              <c:f>Dati!$C$889</c:f>
              <c:strCache>
                <c:ptCount val="1"/>
                <c:pt idx="0">
                  <c:v>.</c:v>
                </c:pt>
              </c:strCache>
            </c:strRef>
          </c:tx>
          <c:spPr>
            <a:noFill/>
          </c:spPr>
          <c:invertIfNegative val="0"/>
          <c:dLbls>
            <c:delete val="1"/>
          </c:dLbls>
          <c:cat>
            <c:strRef>
              <c:f>Dati!$B$890:$B$917</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Dati!$C$890:$C$917</c:f>
              <c:numCache>
                <c:formatCode>0</c:formatCode>
                <c:ptCount val="28"/>
                <c:pt idx="0">
                  <c:v>17.385528889583579</c:v>
                </c:pt>
                <c:pt idx="1">
                  <c:v>44.74744246481567</c:v>
                </c:pt>
                <c:pt idx="2">
                  <c:v>13.3676660657189</c:v>
                </c:pt>
                <c:pt idx="3">
                  <c:v>21.197811533974324</c:v>
                </c:pt>
                <c:pt idx="4">
                  <c:v>44.74744246481567</c:v>
                </c:pt>
                <c:pt idx="5">
                  <c:v>10.500123434150723</c:v>
                </c:pt>
                <c:pt idx="6">
                  <c:v>15.971743378024676</c:v>
                </c:pt>
                <c:pt idx="7">
                  <c:v>16.371062232348415</c:v>
                </c:pt>
                <c:pt idx="8">
                  <c:v>18.745929374848682</c:v>
                </c:pt>
                <c:pt idx="9">
                  <c:v>20.649240739967677</c:v>
                </c:pt>
                <c:pt idx="10">
                  <c:v>18.710560062437644</c:v>
                </c:pt>
                <c:pt idx="11">
                  <c:v>44.74744246481567</c:v>
                </c:pt>
                <c:pt idx="12">
                  <c:v>18.306792056629032</c:v>
                </c:pt>
                <c:pt idx="13">
                  <c:v>18.971441027277645</c:v>
                </c:pt>
                <c:pt idx="14">
                  <c:v>6.6325632081289854</c:v>
                </c:pt>
                <c:pt idx="15">
                  <c:v>44.74744246481567</c:v>
                </c:pt>
                <c:pt idx="16">
                  <c:v>5</c:v>
                </c:pt>
                <c:pt idx="17">
                  <c:v>18.813626765309937</c:v>
                </c:pt>
                <c:pt idx="18">
                  <c:v>18.254521084170378</c:v>
                </c:pt>
                <c:pt idx="19">
                  <c:v>44.74744246481567</c:v>
                </c:pt>
                <c:pt idx="20">
                  <c:v>18.022369814617019</c:v>
                </c:pt>
                <c:pt idx="21">
                  <c:v>22.021209775490906</c:v>
                </c:pt>
                <c:pt idx="22">
                  <c:v>9.6977002204398914</c:v>
                </c:pt>
                <c:pt idx="23">
                  <c:v>22.261219242721356</c:v>
                </c:pt>
                <c:pt idx="24">
                  <c:v>22.671011927952506</c:v>
                </c:pt>
                <c:pt idx="25">
                  <c:v>12.375909479425317</c:v>
                </c:pt>
                <c:pt idx="26">
                  <c:v>14.506304402944775</c:v>
                </c:pt>
                <c:pt idx="27">
                  <c:v>20.201530244821143</c:v>
                </c:pt>
              </c:numCache>
            </c:numRef>
          </c:val>
          <c:extLst>
            <c:ext xmlns:c16="http://schemas.microsoft.com/office/drawing/2014/chart" uri="{C3380CC4-5D6E-409C-BE32-E72D297353CC}">
              <c16:uniqueId val="{00000000-480D-4763-81D1-13ECF67857FF}"/>
            </c:ext>
          </c:extLst>
        </c:ser>
        <c:ser>
          <c:idx val="1"/>
          <c:order val="1"/>
          <c:tx>
            <c:strRef>
              <c:f>Dati!$D$889</c:f>
              <c:strCache>
                <c:ptCount val="1"/>
                <c:pt idx="0">
                  <c:v>Nemaz nesatrauc</c:v>
                </c:pt>
              </c:strCache>
            </c:strRef>
          </c:tx>
          <c:spPr>
            <a:solidFill>
              <a:srgbClr val="7A5128"/>
            </a:solidFill>
          </c:spPr>
          <c:invertIfNegative val="0"/>
          <c:dLbls>
            <c:dLbl>
              <c:idx val="7"/>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80D-4763-81D1-13ECF67857FF}"/>
                </c:ext>
              </c:extLst>
            </c:dLbl>
            <c:dLbl>
              <c:idx val="14"/>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80D-4763-81D1-13ECF67857FF}"/>
                </c:ext>
              </c:extLst>
            </c:dLbl>
            <c:dLbl>
              <c:idx val="18"/>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80D-4763-81D1-13ECF67857FF}"/>
                </c:ext>
              </c:extLst>
            </c:dLbl>
            <c:dLbl>
              <c:idx val="20"/>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480D-4763-81D1-13ECF67857FF}"/>
                </c:ext>
              </c:extLst>
            </c:dLbl>
            <c:dLbl>
              <c:idx val="21"/>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80D-4763-81D1-13ECF67857FF}"/>
                </c:ext>
              </c:extLst>
            </c:dLbl>
            <c:dLbl>
              <c:idx val="24"/>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80D-4763-81D1-13ECF67857FF}"/>
                </c:ext>
              </c:extLst>
            </c:dLbl>
            <c:dLbl>
              <c:idx val="25"/>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80D-4763-81D1-13ECF67857FF}"/>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Dati!$B$890:$B$917</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Dati!$D$890:$D$917</c:f>
              <c:numCache>
                <c:formatCode>General</c:formatCode>
                <c:ptCount val="28"/>
                <c:pt idx="0" formatCode="0">
                  <c:v>4.1144301969258334</c:v>
                </c:pt>
                <c:pt idx="2" formatCode="0">
                  <c:v>3.7457637806367057</c:v>
                </c:pt>
                <c:pt idx="3" formatCode="0">
                  <c:v>4.4642332245555254</c:v>
                </c:pt>
                <c:pt idx="5" formatCode="0">
                  <c:v>4.9640624515508494</c:v>
                </c:pt>
                <c:pt idx="6" formatCode="0">
                  <c:v>5.3004001940910328</c:v>
                </c:pt>
                <c:pt idx="7" formatCode="0">
                  <c:v>0.62979879990098919</c:v>
                </c:pt>
                <c:pt idx="8" formatCode="0">
                  <c:v>5.0084350391583721</c:v>
                </c:pt>
                <c:pt idx="9" formatCode="0">
                  <c:v>5.1122976291040034</c:v>
                </c:pt>
                <c:pt idx="10" formatCode="0">
                  <c:v>4.8636123556701332</c:v>
                </c:pt>
                <c:pt idx="12" formatCode="0">
                  <c:v>4.5315764224845516</c:v>
                </c:pt>
                <c:pt idx="13" formatCode="0">
                  <c:v>3.7609542719550468</c:v>
                </c:pt>
                <c:pt idx="14" formatCode="0">
                  <c:v>3.0229212371931293</c:v>
                </c:pt>
                <c:pt idx="16" formatCode="0">
                  <c:v>8.1727033299403242</c:v>
                </c:pt>
                <c:pt idx="17" formatCode="0">
                  <c:v>4.0175002864242613</c:v>
                </c:pt>
                <c:pt idx="18" formatCode="0">
                  <c:v>3.1421517426773766</c:v>
                </c:pt>
                <c:pt idx="20" formatCode="0">
                  <c:v>0</c:v>
                </c:pt>
                <c:pt idx="21" formatCode="0">
                  <c:v>1.8675410833120931</c:v>
                </c:pt>
                <c:pt idx="22" formatCode="0">
                  <c:v>6.668056020271087</c:v>
                </c:pt>
                <c:pt idx="23" formatCode="0">
                  <c:v>5.182861969155419</c:v>
                </c:pt>
                <c:pt idx="24" formatCode="0">
                  <c:v>3.0062647561445011</c:v>
                </c:pt>
                <c:pt idx="25" formatCode="0">
                  <c:v>1.746767349960846</c:v>
                </c:pt>
                <c:pt idx="26" formatCode="0">
                  <c:v>7.3694461813430649</c:v>
                </c:pt>
                <c:pt idx="27" formatCode="0">
                  <c:v>7.7024843764062503</c:v>
                </c:pt>
              </c:numCache>
            </c:numRef>
          </c:val>
          <c:extLst>
            <c:ext xmlns:c16="http://schemas.microsoft.com/office/drawing/2014/chart" uri="{C3380CC4-5D6E-409C-BE32-E72D297353CC}">
              <c16:uniqueId val="{00000007-480D-4763-81D1-13ECF67857FF}"/>
            </c:ext>
          </c:extLst>
        </c:ser>
        <c:ser>
          <c:idx val="2"/>
          <c:order val="2"/>
          <c:tx>
            <c:strRef>
              <c:f>Dati!$E$889</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Dati!$B$890:$B$917</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Dati!$E$890:$E$917</c:f>
              <c:numCache>
                <c:formatCode>General</c:formatCode>
                <c:ptCount val="28"/>
                <c:pt idx="0" formatCode="0">
                  <c:v>23.247483378306256</c:v>
                </c:pt>
                <c:pt idx="2" formatCode="0">
                  <c:v>27.634012618460066</c:v>
                </c:pt>
                <c:pt idx="3" formatCode="0">
                  <c:v>19.085397706285821</c:v>
                </c:pt>
                <c:pt idx="5" formatCode="0">
                  <c:v>29.283256579114099</c:v>
                </c:pt>
                <c:pt idx="6" formatCode="0">
                  <c:v>23.475298892699961</c:v>
                </c:pt>
                <c:pt idx="7" formatCode="0">
                  <c:v>27.746581432566266</c:v>
                </c:pt>
                <c:pt idx="8" formatCode="0">
                  <c:v>20.993078050808617</c:v>
                </c:pt>
                <c:pt idx="9" formatCode="0">
                  <c:v>18.98590409574399</c:v>
                </c:pt>
                <c:pt idx="10" formatCode="0">
                  <c:v>21.173270046707895</c:v>
                </c:pt>
                <c:pt idx="12" formatCode="0">
                  <c:v>21.909073985702086</c:v>
                </c:pt>
                <c:pt idx="13" formatCode="0">
                  <c:v>22.015047165582978</c:v>
                </c:pt>
                <c:pt idx="14" formatCode="0">
                  <c:v>35.091958019493553</c:v>
                </c:pt>
                <c:pt idx="16" formatCode="0">
                  <c:v>31.574739134875347</c:v>
                </c:pt>
                <c:pt idx="17" formatCode="0">
                  <c:v>21.91631541308147</c:v>
                </c:pt>
                <c:pt idx="18" formatCode="0">
                  <c:v>23.350769637967915</c:v>
                </c:pt>
                <c:pt idx="20" formatCode="0">
                  <c:v>26.725072650198651</c:v>
                </c:pt>
                <c:pt idx="21" formatCode="0">
                  <c:v>20.85869160601267</c:v>
                </c:pt>
                <c:pt idx="22" formatCode="0">
                  <c:v>28.381686224104694</c:v>
                </c:pt>
                <c:pt idx="23" formatCode="0">
                  <c:v>17.303361252938895</c:v>
                </c:pt>
                <c:pt idx="24" formatCode="0">
                  <c:v>19.070165780718664</c:v>
                </c:pt>
                <c:pt idx="25" formatCode="0">
                  <c:v>30.624765635429505</c:v>
                </c:pt>
                <c:pt idx="26" formatCode="0">
                  <c:v>22.87169188052783</c:v>
                </c:pt>
                <c:pt idx="27" formatCode="0">
                  <c:v>16.843427843588277</c:v>
                </c:pt>
              </c:numCache>
            </c:numRef>
          </c:val>
          <c:extLst>
            <c:ext xmlns:c16="http://schemas.microsoft.com/office/drawing/2014/chart" uri="{C3380CC4-5D6E-409C-BE32-E72D297353CC}">
              <c16:uniqueId val="{00000008-480D-4763-81D1-13ECF67857FF}"/>
            </c:ext>
          </c:extLst>
        </c:ser>
        <c:ser>
          <c:idx val="3"/>
          <c:order val="3"/>
          <c:tx>
            <c:strRef>
              <c:f>Dati!$F$889</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Dati!$B$890:$B$917</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Dati!$F$890:$F$917</c:f>
              <c:numCache>
                <c:formatCode>General</c:formatCode>
                <c:ptCount val="28"/>
                <c:pt idx="0" formatCode="0">
                  <c:v>46.833750550579332</c:v>
                </c:pt>
                <c:pt idx="2" formatCode="0">
                  <c:v>47.453692036445112</c:v>
                </c:pt>
                <c:pt idx="3" formatCode="0">
                  <c:v>46.245529331809117</c:v>
                </c:pt>
                <c:pt idx="5" formatCode="0">
                  <c:v>42.596138546488774</c:v>
                </c:pt>
                <c:pt idx="6" formatCode="0">
                  <c:v>54.599031547963989</c:v>
                </c:pt>
                <c:pt idx="7" formatCode="0">
                  <c:v>44.410534008308097</c:v>
                </c:pt>
                <c:pt idx="8" formatCode="0">
                  <c:v>50.448691613591343</c:v>
                </c:pt>
                <c:pt idx="9" formatCode="0">
                  <c:v>44.999767040848837</c:v>
                </c:pt>
                <c:pt idx="10" formatCode="0">
                  <c:v>43.677272364394518</c:v>
                </c:pt>
                <c:pt idx="12" formatCode="0">
                  <c:v>44.980613931567333</c:v>
                </c:pt>
                <c:pt idx="13" formatCode="0">
                  <c:v>53.896571061125428</c:v>
                </c:pt>
                <c:pt idx="14" formatCode="0">
                  <c:v>36.533254153441177</c:v>
                </c:pt>
                <c:pt idx="16" formatCode="0">
                  <c:v>42.673607432457608</c:v>
                </c:pt>
                <c:pt idx="17" formatCode="0">
                  <c:v>47.807224713515467</c:v>
                </c:pt>
                <c:pt idx="18" formatCode="0">
                  <c:v>46.210538406391336</c:v>
                </c:pt>
                <c:pt idx="20" formatCode="0">
                  <c:v>44.836150744074082</c:v>
                </c:pt>
                <c:pt idx="21" formatCode="0">
                  <c:v>51.592759791105507</c:v>
                </c:pt>
                <c:pt idx="22" formatCode="0">
                  <c:v>43.224735008196333</c:v>
                </c:pt>
                <c:pt idx="23" formatCode="0">
                  <c:v>49.122458248332606</c:v>
                </c:pt>
                <c:pt idx="24" formatCode="0">
                  <c:v>47.380777611004206</c:v>
                </c:pt>
                <c:pt idx="25" formatCode="0">
                  <c:v>36.331043022460548</c:v>
                </c:pt>
                <c:pt idx="26" formatCode="0">
                  <c:v>49.484842960945969</c:v>
                </c:pt>
                <c:pt idx="27" formatCode="0">
                  <c:v>44.753505021954069</c:v>
                </c:pt>
              </c:numCache>
            </c:numRef>
          </c:val>
          <c:extLst>
            <c:ext xmlns:c16="http://schemas.microsoft.com/office/drawing/2014/chart" uri="{C3380CC4-5D6E-409C-BE32-E72D297353CC}">
              <c16:uniqueId val="{00000009-480D-4763-81D1-13ECF67857FF}"/>
            </c:ext>
          </c:extLst>
        </c:ser>
        <c:ser>
          <c:idx val="4"/>
          <c:order val="4"/>
          <c:tx>
            <c:strRef>
              <c:f>Dati!$G$889</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Dati!$B$890:$B$917</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Dati!$G$890:$G$917</c:f>
              <c:numCache>
                <c:formatCode>General</c:formatCode>
                <c:ptCount val="28"/>
                <c:pt idx="0" formatCode="0">
                  <c:v>23.478030332710532</c:v>
                </c:pt>
                <c:pt idx="2" formatCode="0">
                  <c:v>19.356340201181737</c:v>
                </c:pt>
                <c:pt idx="3" formatCode="0">
                  <c:v>27.388827799625751</c:v>
                </c:pt>
                <c:pt idx="5" formatCode="0">
                  <c:v>18.890171844421396</c:v>
                </c:pt>
                <c:pt idx="6" formatCode="0">
                  <c:v>14.403447239951852</c:v>
                </c:pt>
                <c:pt idx="7" formatCode="0">
                  <c:v>24.367784522496102</c:v>
                </c:pt>
                <c:pt idx="8" formatCode="0">
                  <c:v>21.90445088375122</c:v>
                </c:pt>
                <c:pt idx="9" formatCode="0">
                  <c:v>28.633909599062545</c:v>
                </c:pt>
                <c:pt idx="10" formatCode="0">
                  <c:v>28.799940521979959</c:v>
                </c:pt>
                <c:pt idx="12" formatCode="0">
                  <c:v>26.720880185897862</c:v>
                </c:pt>
                <c:pt idx="13" formatCode="0">
                  <c:v>17.28230340442008</c:v>
                </c:pt>
                <c:pt idx="14" formatCode="0">
                  <c:v>24.178576241192687</c:v>
                </c:pt>
                <c:pt idx="16" formatCode="0">
                  <c:v>14.397494995453412</c:v>
                </c:pt>
                <c:pt idx="17" formatCode="0">
                  <c:v>23.915621396974366</c:v>
                </c:pt>
                <c:pt idx="18" formatCode="0">
                  <c:v>25.244526799276162</c:v>
                </c:pt>
                <c:pt idx="20" formatCode="0">
                  <c:v>25.636305015120239</c:v>
                </c:pt>
                <c:pt idx="21" formatCode="0">
                  <c:v>23.236189916075702</c:v>
                </c:pt>
                <c:pt idx="22" formatCode="0">
                  <c:v>19.350530834279311</c:v>
                </c:pt>
                <c:pt idx="23" formatCode="0">
                  <c:v>28.391318529573109</c:v>
                </c:pt>
                <c:pt idx="24" formatCode="0">
                  <c:v>28.962107964356495</c:v>
                </c:pt>
                <c:pt idx="25" formatCode="0">
                  <c:v>25.444942382466664</c:v>
                </c:pt>
                <c:pt idx="26" formatCode="0">
                  <c:v>17.514635693022996</c:v>
                </c:pt>
                <c:pt idx="27" formatCode="0">
                  <c:v>28.51962230823078</c:v>
                </c:pt>
              </c:numCache>
            </c:numRef>
          </c:val>
          <c:extLst>
            <c:ext xmlns:c16="http://schemas.microsoft.com/office/drawing/2014/chart" uri="{C3380CC4-5D6E-409C-BE32-E72D297353CC}">
              <c16:uniqueId val="{0000000A-480D-4763-81D1-13ECF67857FF}"/>
            </c:ext>
          </c:extLst>
        </c:ser>
        <c:ser>
          <c:idx val="5"/>
          <c:order val="5"/>
          <c:tx>
            <c:strRef>
              <c:f>Dati!$H$889</c:f>
              <c:strCache>
                <c:ptCount val="1"/>
                <c:pt idx="0">
                  <c:v>.</c:v>
                </c:pt>
              </c:strCache>
            </c:strRef>
          </c:tx>
          <c:spPr>
            <a:noFill/>
          </c:spPr>
          <c:invertIfNegative val="0"/>
          <c:dLbls>
            <c:delete val="1"/>
          </c:dLbls>
          <c:cat>
            <c:strRef>
              <c:f>Dati!$B$890:$B$917</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Dati!$H$890:$H$917</c:f>
              <c:numCache>
                <c:formatCode>General</c:formatCode>
                <c:ptCount val="28"/>
                <c:pt idx="0" formatCode="0">
                  <c:v>17.201995894615862</c:v>
                </c:pt>
                <c:pt idx="2" formatCode="0">
                  <c:v>20.703744540278876</c:v>
                </c:pt>
                <c:pt idx="3" formatCode="0">
                  <c:v>13.879419646470851</c:v>
                </c:pt>
                <c:pt idx="5" formatCode="0">
                  <c:v>26.027466386995549</c:v>
                </c:pt>
                <c:pt idx="6" formatCode="0">
                  <c:v>18.511297989989885</c:v>
                </c:pt>
                <c:pt idx="7" formatCode="0">
                  <c:v>18.735458247101519</c:v>
                </c:pt>
                <c:pt idx="8" formatCode="0">
                  <c:v>15.160634280563158</c:v>
                </c:pt>
                <c:pt idx="9" formatCode="0">
                  <c:v>13.880100137994333</c:v>
                </c:pt>
                <c:pt idx="10" formatCode="0">
                  <c:v>15.036563891531245</c:v>
                </c:pt>
                <c:pt idx="12" formatCode="0">
                  <c:v>15.81228266044053</c:v>
                </c:pt>
                <c:pt idx="13" formatCode="0">
                  <c:v>16.334902312360214</c:v>
                </c:pt>
                <c:pt idx="14" formatCode="0">
                  <c:v>26.801946383271854</c:v>
                </c:pt>
                <c:pt idx="16" formatCode="0">
                  <c:v>30.442674349994697</c:v>
                </c:pt>
                <c:pt idx="17" formatCode="0">
                  <c:v>15.790930667415893</c:v>
                </c:pt>
                <c:pt idx="18" formatCode="0">
                  <c:v>16.058711572238224</c:v>
                </c:pt>
                <c:pt idx="20" formatCode="0">
                  <c:v>17.0413210187114</c:v>
                </c:pt>
                <c:pt idx="21" formatCode="0">
                  <c:v>12.684827070724509</c:v>
                </c:pt>
                <c:pt idx="22" formatCode="0">
                  <c:v>24.938510935430074</c:v>
                </c:pt>
                <c:pt idx="23" formatCode="0">
                  <c:v>10</c:v>
                </c:pt>
                <c:pt idx="24" formatCode="0">
                  <c:v>11.170891202545022</c:v>
                </c:pt>
                <c:pt idx="25" formatCode="0">
                  <c:v>25.737791372978506</c:v>
                </c:pt>
                <c:pt idx="26" formatCode="0">
                  <c:v>20.514298123936754</c:v>
                </c:pt>
                <c:pt idx="27" formatCode="0">
                  <c:v>14.24064944772087</c:v>
                </c:pt>
              </c:numCache>
            </c:numRef>
          </c:val>
          <c:extLst>
            <c:ext xmlns:c16="http://schemas.microsoft.com/office/drawing/2014/chart" uri="{C3380CC4-5D6E-409C-BE32-E72D297353CC}">
              <c16:uniqueId val="{0000000B-480D-4763-81D1-13ECF67857FF}"/>
            </c:ext>
          </c:extLst>
        </c:ser>
        <c:ser>
          <c:idx val="6"/>
          <c:order val="6"/>
          <c:tx>
            <c:strRef>
              <c:f>Dati!$I$889</c:f>
              <c:strCache>
                <c:ptCount val="1"/>
                <c:pt idx="0">
                  <c:v>Grūti pateikt</c:v>
                </c:pt>
              </c:strCache>
            </c:strRef>
          </c:tx>
          <c:spPr>
            <a:solidFill>
              <a:sysClr val="window" lastClr="FFFFFF">
                <a:lumMod val="75000"/>
              </a:sysClr>
            </a:solidFill>
          </c:spPr>
          <c:invertIfNegative val="0"/>
          <c:dLbls>
            <c:dLbl>
              <c:idx val="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480D-4763-81D1-13ECF67857FF}"/>
                </c:ext>
              </c:extLst>
            </c:dLbl>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480D-4763-81D1-13ECF67857FF}"/>
                </c:ext>
              </c:extLst>
            </c:dLbl>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Dati!$B$890:$B$917</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Dati!$I$890:$I$917</c:f>
              <c:numCache>
                <c:formatCode>General</c:formatCode>
                <c:ptCount val="28"/>
                <c:pt idx="0" formatCode="0">
                  <c:v>2.3263055414783445</c:v>
                </c:pt>
                <c:pt idx="2" formatCode="0">
                  <c:v>1.8101913632763467</c:v>
                </c:pt>
                <c:pt idx="3" formatCode="0">
                  <c:v>2.8160119377237987</c:v>
                </c:pt>
                <c:pt idx="5" formatCode="0">
                  <c:v>4.2663705784249313</c:v>
                </c:pt>
                <c:pt idx="6" formatCode="0">
                  <c:v>2.2218221252931758</c:v>
                </c:pt>
                <c:pt idx="7" formatCode="0">
                  <c:v>2.8453012367286505</c:v>
                </c:pt>
                <c:pt idx="8" formatCode="0">
                  <c:v>1.6453444126903651</c:v>
                </c:pt>
                <c:pt idx="9" formatCode="0">
                  <c:v>2.2681216352406359</c:v>
                </c:pt>
                <c:pt idx="10" formatCode="0">
                  <c:v>1.4859047112474189</c:v>
                </c:pt>
                <c:pt idx="12" formatCode="0">
                  <c:v>1.8578554743482834</c:v>
                </c:pt>
                <c:pt idx="13" formatCode="0">
                  <c:v>3.045124096916445</c:v>
                </c:pt>
                <c:pt idx="14" formatCode="0">
                  <c:v>1.1732903486794239</c:v>
                </c:pt>
                <c:pt idx="16" formatCode="0">
                  <c:v>3.1814551072733019</c:v>
                </c:pt>
                <c:pt idx="17" formatCode="0">
                  <c:v>2.3433381900044803</c:v>
                </c:pt>
                <c:pt idx="18" formatCode="0">
                  <c:v>2.0520134136873587</c:v>
                </c:pt>
                <c:pt idx="20" formatCode="0">
                  <c:v>2.8024715906070456</c:v>
                </c:pt>
                <c:pt idx="21" formatCode="0">
                  <c:v>2.4448176034940978</c:v>
                </c:pt>
                <c:pt idx="22" formatCode="0">
                  <c:v>2.3749919131484889</c:v>
                </c:pt>
                <c:pt idx="23" formatCode="0">
                  <c:v>0</c:v>
                </c:pt>
                <c:pt idx="24" formatCode="0">
                  <c:v>1.5806838877760758</c:v>
                </c:pt>
                <c:pt idx="25" formatCode="0">
                  <c:v>5.8524816096823979</c:v>
                </c:pt>
                <c:pt idx="26" formatCode="0">
                  <c:v>2.7593832841601231</c:v>
                </c:pt>
                <c:pt idx="27" formatCode="0">
                  <c:v>2.1809604498206223</c:v>
                </c:pt>
              </c:numCache>
            </c:numRef>
          </c:val>
          <c:extLst>
            <c:ext xmlns:c16="http://schemas.microsoft.com/office/drawing/2014/chart" uri="{C3380CC4-5D6E-409C-BE32-E72D297353CC}">
              <c16:uniqueId val="{0000000E-480D-4763-81D1-13ECF67857FF}"/>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44.7"/>
        <c:auto val="1"/>
        <c:lblAlgn val="ctr"/>
        <c:lblOffset val="100"/>
        <c:tickLblSkip val="1"/>
        <c:tickMarkSkip val="1"/>
        <c:noMultiLvlLbl val="0"/>
      </c:catAx>
      <c:valAx>
        <c:axId val="501326472"/>
        <c:scaling>
          <c:orientation val="minMax"/>
          <c:max val="16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1422244094488"/>
          <c:y val="5.652815350453347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Dati!$C$921</c:f>
              <c:strCache>
                <c:ptCount val="1"/>
                <c:pt idx="0">
                  <c:v>.</c:v>
                </c:pt>
              </c:strCache>
            </c:strRef>
          </c:tx>
          <c:spPr>
            <a:noFill/>
          </c:spPr>
          <c:invertIfNegative val="0"/>
          <c:dLbls>
            <c:delete val="1"/>
          </c:dLbls>
          <c:cat>
            <c:strRef>
              <c:f>Dati!$B$922:$B$939</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Dati!$C$922:$C$939</c:f>
              <c:numCache>
                <c:formatCode>0</c:formatCode>
                <c:ptCount val="18"/>
                <c:pt idx="0">
                  <c:v>25.350437091523606</c:v>
                </c:pt>
                <c:pt idx="1">
                  <c:v>22.617829172460009</c:v>
                </c:pt>
                <c:pt idx="2">
                  <c:v>14.366206280074575</c:v>
                </c:pt>
                <c:pt idx="3">
                  <c:v>11.613882396989155</c:v>
                </c:pt>
                <c:pt idx="4">
                  <c:v>12.753065911827065</c:v>
                </c:pt>
                <c:pt idx="5">
                  <c:v>44.74744246481567</c:v>
                </c:pt>
                <c:pt idx="6">
                  <c:v>15.723149349135415</c:v>
                </c:pt>
                <c:pt idx="7">
                  <c:v>24.541980599966589</c:v>
                </c:pt>
                <c:pt idx="8">
                  <c:v>44.74744246481567</c:v>
                </c:pt>
                <c:pt idx="9">
                  <c:v>15.300155164388698</c:v>
                </c:pt>
                <c:pt idx="10">
                  <c:v>7.7501591952705269</c:v>
                </c:pt>
                <c:pt idx="11">
                  <c:v>21.388987827723398</c:v>
                </c:pt>
                <c:pt idx="12">
                  <c:v>16.056397609661165</c:v>
                </c:pt>
                <c:pt idx="13">
                  <c:v>32.263495770090728</c:v>
                </c:pt>
                <c:pt idx="14">
                  <c:v>44.74744246481567</c:v>
                </c:pt>
                <c:pt idx="15">
                  <c:v>16.180818582324353</c:v>
                </c:pt>
                <c:pt idx="16">
                  <c:v>15.737703777922079</c:v>
                </c:pt>
                <c:pt idx="17">
                  <c:v>20.805136690316054</c:v>
                </c:pt>
              </c:numCache>
            </c:numRef>
          </c:val>
          <c:extLst>
            <c:ext xmlns:c16="http://schemas.microsoft.com/office/drawing/2014/chart" uri="{C3380CC4-5D6E-409C-BE32-E72D297353CC}">
              <c16:uniqueId val="{00000000-224E-4C0E-A6A9-2342D8520AC1}"/>
            </c:ext>
          </c:extLst>
        </c:ser>
        <c:ser>
          <c:idx val="0"/>
          <c:order val="1"/>
          <c:tx>
            <c:strRef>
              <c:f>Dati!$D$921</c:f>
              <c:strCache>
                <c:ptCount val="1"/>
                <c:pt idx="0">
                  <c:v>Nemaz nesatrauc</c:v>
                </c:pt>
              </c:strCache>
            </c:strRef>
          </c:tx>
          <c:spPr>
            <a:solidFill>
              <a:srgbClr val="7A5128"/>
            </a:solidFill>
          </c:spPr>
          <c:invertIfNegative val="0"/>
          <c:dLbls>
            <c:dLbl>
              <c:idx val="2"/>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24E-4C0E-A6A9-2342D8520AC1}"/>
                </c:ext>
              </c:extLst>
            </c:dLbl>
            <c:dLbl>
              <c:idx val="7"/>
              <c:spPr>
                <a:noFill/>
                <a:ln>
                  <a:noFill/>
                </a:ln>
                <a:effectLst/>
              </c:spPr>
              <c:txPr>
                <a:bodyPr wrap="square" lIns="38100" tIns="19050" rIns="38100" bIns="19050" anchor="ctr">
                  <a:spAutoFit/>
                </a:bodyPr>
                <a:lstStyle/>
                <a:p>
                  <a:pPr>
                    <a:defRPr sz="900" b="1">
                      <a:solidFill>
                        <a:schemeClr val="tx1">
                          <a:lumMod val="95000"/>
                          <a:lumOff val="5000"/>
                        </a:schemeClr>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C79-4A53-9E8E-A05050EFAA10}"/>
                </c:ext>
              </c:extLst>
            </c:dLbl>
            <c:dLbl>
              <c:idx val="9"/>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24E-4C0E-A6A9-2342D8520AC1}"/>
                </c:ext>
              </c:extLst>
            </c:dLbl>
            <c:dLbl>
              <c:idx val="12"/>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24E-4C0E-A6A9-2342D8520AC1}"/>
                </c:ext>
              </c:extLst>
            </c:dLbl>
            <c:dLbl>
              <c:idx val="13"/>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24E-4C0E-A6A9-2342D8520AC1}"/>
                </c:ext>
              </c:extLst>
            </c:dLbl>
            <c:dLbl>
              <c:idx val="15"/>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24E-4C0E-A6A9-2342D8520AC1}"/>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Dati!$B$922:$B$939</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Dati!$D$922:$D$939</c:f>
              <c:numCache>
                <c:formatCode>0</c:formatCode>
                <c:ptCount val="18"/>
                <c:pt idx="0">
                  <c:v>6.5675280318112721</c:v>
                </c:pt>
                <c:pt idx="1">
                  <c:v>4.3728493157469659</c:v>
                </c:pt>
                <c:pt idx="2">
                  <c:v>2.6874494258477433</c:v>
                </c:pt>
                <c:pt idx="3">
                  <c:v>3.6878368820266059</c:v>
                </c:pt>
                <c:pt idx="4">
                  <c:v>4.0043727016231312</c:v>
                </c:pt>
                <c:pt idx="6">
                  <c:v>5.0759609020983438</c:v>
                </c:pt>
                <c:pt idx="7">
                  <c:v>0</c:v>
                </c:pt>
                <c:pt idx="9">
                  <c:v>3.404118504565762</c:v>
                </c:pt>
                <c:pt idx="10">
                  <c:v>8.6686295173197188</c:v>
                </c:pt>
                <c:pt idx="11">
                  <c:v>4.7854960612658317</c:v>
                </c:pt>
                <c:pt idx="12">
                  <c:v>3.0597679241710574</c:v>
                </c:pt>
                <c:pt idx="13">
                  <c:v>1.9152992695107571</c:v>
                </c:pt>
                <c:pt idx="15">
                  <c:v>3.2741349675933225</c:v>
                </c:pt>
                <c:pt idx="16">
                  <c:v>3.6644291321229159</c:v>
                </c:pt>
                <c:pt idx="17">
                  <c:v>5.6265533703694413</c:v>
                </c:pt>
              </c:numCache>
            </c:numRef>
          </c:val>
          <c:extLst>
            <c:ext xmlns:c16="http://schemas.microsoft.com/office/drawing/2014/chart" uri="{C3380CC4-5D6E-409C-BE32-E72D297353CC}">
              <c16:uniqueId val="{00000006-224E-4C0E-A6A9-2342D8520AC1}"/>
            </c:ext>
          </c:extLst>
        </c:ser>
        <c:ser>
          <c:idx val="1"/>
          <c:order val="2"/>
          <c:tx>
            <c:strRef>
              <c:f>Dati!$E$921</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Dati!$B$922:$B$939</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Dati!$E$922:$E$939</c:f>
              <c:numCache>
                <c:formatCode>0</c:formatCode>
                <c:ptCount val="18"/>
                <c:pt idx="0">
                  <c:v>12.829477341480791</c:v>
                </c:pt>
                <c:pt idx="1">
                  <c:v>17.756763976608696</c:v>
                </c:pt>
                <c:pt idx="2">
                  <c:v>27.693786758893353</c:v>
                </c:pt>
                <c:pt idx="3">
                  <c:v>29.445723185799906</c:v>
                </c:pt>
                <c:pt idx="4">
                  <c:v>27.990003851365476</c:v>
                </c:pt>
                <c:pt idx="6">
                  <c:v>23.94833221358191</c:v>
                </c:pt>
                <c:pt idx="7">
                  <c:v>20.205461864849081</c:v>
                </c:pt>
                <c:pt idx="9">
                  <c:v>26.043168795861209</c:v>
                </c:pt>
                <c:pt idx="10">
                  <c:v>28.328653752225424</c:v>
                </c:pt>
                <c:pt idx="11">
                  <c:v>18.572958575826441</c:v>
                </c:pt>
                <c:pt idx="12">
                  <c:v>25.631276930983447</c:v>
                </c:pt>
                <c:pt idx="13">
                  <c:v>10.568647425214186</c:v>
                </c:pt>
                <c:pt idx="15">
                  <c:v>25.292488914897994</c:v>
                </c:pt>
                <c:pt idx="16">
                  <c:v>25.345309554770676</c:v>
                </c:pt>
                <c:pt idx="17">
                  <c:v>18.315752404130173</c:v>
                </c:pt>
              </c:numCache>
            </c:numRef>
          </c:val>
          <c:extLst>
            <c:ext xmlns:c16="http://schemas.microsoft.com/office/drawing/2014/chart" uri="{C3380CC4-5D6E-409C-BE32-E72D297353CC}">
              <c16:uniqueId val="{00000007-224E-4C0E-A6A9-2342D8520AC1}"/>
            </c:ext>
          </c:extLst>
        </c:ser>
        <c:ser>
          <c:idx val="2"/>
          <c:order val="3"/>
          <c:tx>
            <c:strRef>
              <c:f>Dati!$F$921</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Dati!$B$922:$B$939</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Dati!$F$922:$F$939</c:f>
              <c:numCache>
                <c:formatCode>0</c:formatCode>
                <c:ptCount val="18"/>
                <c:pt idx="0">
                  <c:v>55.100141980451056</c:v>
                </c:pt>
                <c:pt idx="1">
                  <c:v>52.151996343708667</c:v>
                </c:pt>
                <c:pt idx="2">
                  <c:v>49.907968810257884</c:v>
                </c:pt>
                <c:pt idx="3">
                  <c:v>42.835470178898689</c:v>
                </c:pt>
                <c:pt idx="4">
                  <c:v>36.841877950947975</c:v>
                </c:pt>
                <c:pt idx="6">
                  <c:v>45.611000666390332</c:v>
                </c:pt>
                <c:pt idx="7">
                  <c:v>51.929457263448242</c:v>
                </c:pt>
                <c:pt idx="9">
                  <c:v>46.319318802527299</c:v>
                </c:pt>
                <c:pt idx="10">
                  <c:v>34.248065546135855</c:v>
                </c:pt>
                <c:pt idx="11">
                  <c:v>44.194647352819558</c:v>
                </c:pt>
                <c:pt idx="12">
                  <c:v>51.265838388307401</c:v>
                </c:pt>
                <c:pt idx="13">
                  <c:v>61.426703436068827</c:v>
                </c:pt>
                <c:pt idx="15">
                  <c:v>47.997093784557222</c:v>
                </c:pt>
                <c:pt idx="16">
                  <c:v>44.434021241179416</c:v>
                </c:pt>
                <c:pt idx="17">
                  <c:v>48.513820150715354</c:v>
                </c:pt>
              </c:numCache>
            </c:numRef>
          </c:val>
          <c:extLst>
            <c:ext xmlns:c16="http://schemas.microsoft.com/office/drawing/2014/chart" uri="{C3380CC4-5D6E-409C-BE32-E72D297353CC}">
              <c16:uniqueId val="{00000008-224E-4C0E-A6A9-2342D8520AC1}"/>
            </c:ext>
          </c:extLst>
        </c:ser>
        <c:ser>
          <c:idx val="3"/>
          <c:order val="4"/>
          <c:tx>
            <c:strRef>
              <c:f>Dati!$G$921</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Dati!$B$922:$B$939</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Dati!$G$922:$G$939</c:f>
              <c:numCache>
                <c:formatCode>0</c:formatCode>
                <c:ptCount val="18"/>
                <c:pt idx="0">
                  <c:v>24.192320931854667</c:v>
                </c:pt>
                <c:pt idx="1">
                  <c:v>23.969488546788551</c:v>
                </c:pt>
                <c:pt idx="2">
                  <c:v>18.076463442203757</c:v>
                </c:pt>
                <c:pt idx="3">
                  <c:v>20.383814524029674</c:v>
                </c:pt>
                <c:pt idx="4">
                  <c:v>29.441392618337922</c:v>
                </c:pt>
                <c:pt idx="6">
                  <c:v>22.745781641679443</c:v>
                </c:pt>
                <c:pt idx="7">
                  <c:v>26.761035799120016</c:v>
                </c:pt>
                <c:pt idx="9">
                  <c:v>20.65176432324736</c:v>
                </c:pt>
                <c:pt idx="10">
                  <c:v>28.754651184319002</c:v>
                </c:pt>
                <c:pt idx="11">
                  <c:v>28.83202052482617</c:v>
                </c:pt>
                <c:pt idx="12">
                  <c:v>18.966504048686289</c:v>
                </c:pt>
                <c:pt idx="13">
                  <c:v>26.089349869206146</c:v>
                </c:pt>
                <c:pt idx="15">
                  <c:v>19.397147522464348</c:v>
                </c:pt>
                <c:pt idx="16">
                  <c:v>25.39048784060655</c:v>
                </c:pt>
                <c:pt idx="17">
                  <c:v>25.705916592701094</c:v>
                </c:pt>
              </c:numCache>
            </c:numRef>
          </c:val>
          <c:extLst>
            <c:ext xmlns:c16="http://schemas.microsoft.com/office/drawing/2014/chart" uri="{C3380CC4-5D6E-409C-BE32-E72D297353CC}">
              <c16:uniqueId val="{00000009-224E-4C0E-A6A9-2342D8520AC1}"/>
            </c:ext>
          </c:extLst>
        </c:ser>
        <c:ser>
          <c:idx val="4"/>
          <c:order val="5"/>
          <c:tx>
            <c:strRef>
              <c:f>Dati!$H$921</c:f>
              <c:strCache>
                <c:ptCount val="1"/>
                <c:pt idx="0">
                  <c:v>.</c:v>
                </c:pt>
              </c:strCache>
            </c:strRef>
          </c:tx>
          <c:spPr>
            <a:noFill/>
          </c:spPr>
          <c:invertIfNegative val="0"/>
          <c:dLbls>
            <c:delete val="1"/>
          </c:dLbls>
          <c:cat>
            <c:strRef>
              <c:f>Dati!$B$922:$B$939</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Dati!$H$922:$H$939</c:f>
              <c:numCache>
                <c:formatCode>0</c:formatCode>
                <c:ptCount val="18"/>
                <c:pt idx="0">
                  <c:v>18.223590392969243</c:v>
                </c:pt>
                <c:pt idx="1">
                  <c:v>21.394568414777751</c:v>
                </c:pt>
                <c:pt idx="2">
                  <c:v>29.531621052813321</c:v>
                </c:pt>
                <c:pt idx="3">
                  <c:v>34.296768602346603</c:v>
                </c:pt>
                <c:pt idx="4">
                  <c:v>31.232782735989076</c:v>
                </c:pt>
                <c:pt idx="6">
                  <c:v>29.159270997205198</c:v>
                </c:pt>
                <c:pt idx="7">
                  <c:v>18.8255602427067</c:v>
                </c:pt>
                <c:pt idx="9">
                  <c:v>30.544970179500311</c:v>
                </c:pt>
                <c:pt idx="10">
                  <c:v>34.513336574820109</c:v>
                </c:pt>
                <c:pt idx="11">
                  <c:v>24.48938542762923</c:v>
                </c:pt>
                <c:pt idx="12">
                  <c:v>27.283710868281275</c:v>
                </c:pt>
                <c:pt idx="13">
                  <c:v>10</c:v>
                </c:pt>
                <c:pt idx="15">
                  <c:v>30.121811998253392</c:v>
                </c:pt>
                <c:pt idx="16">
                  <c:v>27.691544223489004</c:v>
                </c:pt>
                <c:pt idx="17">
                  <c:v>23.296316561858518</c:v>
                </c:pt>
              </c:numCache>
            </c:numRef>
          </c:val>
          <c:extLst>
            <c:ext xmlns:c16="http://schemas.microsoft.com/office/drawing/2014/chart" uri="{C3380CC4-5D6E-409C-BE32-E72D297353CC}">
              <c16:uniqueId val="{0000000A-224E-4C0E-A6A9-2342D8520AC1}"/>
            </c:ext>
          </c:extLst>
        </c:ser>
        <c:ser>
          <c:idx val="5"/>
          <c:order val="6"/>
          <c:tx>
            <c:strRef>
              <c:f>Dati!$I$921</c:f>
              <c:strCache>
                <c:ptCount val="1"/>
                <c:pt idx="0">
                  <c:v>Grūti pateikt</c:v>
                </c:pt>
              </c:strCache>
            </c:strRef>
          </c:tx>
          <c:spPr>
            <a:solidFill>
              <a:sysClr val="window" lastClr="FFFFFF">
                <a:lumMod val="75000"/>
              </a:sysClr>
            </a:solidFill>
          </c:spPr>
          <c:invertIfNegative val="0"/>
          <c:dLbls>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24E-4C0E-A6A9-2342D8520AC1}"/>
                </c:ext>
              </c:extLst>
            </c:dLbl>
            <c:dLbl>
              <c:idx val="9"/>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24E-4C0E-A6A9-2342D8520AC1}"/>
                </c:ext>
              </c:extLst>
            </c:dLbl>
            <c:dLbl>
              <c:idx val="1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24E-4C0E-A6A9-2342D8520AC1}"/>
                </c:ext>
              </c:extLst>
            </c:dLbl>
            <c:dLbl>
              <c:idx val="15"/>
              <c:spPr>
                <a:noFill/>
                <a:ln>
                  <a:noFill/>
                </a:ln>
                <a:effectLst/>
              </c:spPr>
              <c:txPr>
                <a:bodyPr wrap="square" lIns="38100" tIns="19050" rIns="38100" bIns="19050" anchor="ctr">
                  <a:spAutoFit/>
                </a:bodyPr>
                <a:lstStyle/>
                <a:p>
                  <a:pPr>
                    <a:defRPr sz="900" b="1">
                      <a:solidFill>
                        <a:schemeClr val="tx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224E-4C0E-A6A9-2342D8520AC1}"/>
                </c:ext>
              </c:extLst>
            </c:dLbl>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Dati!$B$922:$B$939</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Dati!$I$922:$I$939</c:f>
              <c:numCache>
                <c:formatCode>0</c:formatCode>
                <c:ptCount val="18"/>
                <c:pt idx="0">
                  <c:v>1.3105317144022748</c:v>
                </c:pt>
                <c:pt idx="1">
                  <c:v>1.7489018171471167</c:v>
                </c:pt>
                <c:pt idx="2">
                  <c:v>1.6343315627971864</c:v>
                </c:pt>
                <c:pt idx="3">
                  <c:v>3.6471552292451399</c:v>
                </c:pt>
                <c:pt idx="4">
                  <c:v>1.7223528777254844</c:v>
                </c:pt>
                <c:pt idx="6">
                  <c:v>2.6189245762502478</c:v>
                </c:pt>
                <c:pt idx="7">
                  <c:v>1.1040450725826523</c:v>
                </c:pt>
                <c:pt idx="9">
                  <c:v>3.5816295737984527</c:v>
                </c:pt>
                <c:pt idx="10">
                  <c:v>0</c:v>
                </c:pt>
                <c:pt idx="11">
                  <c:v>3.6148774852619416</c:v>
                </c:pt>
                <c:pt idx="12">
                  <c:v>1.0766127078518657</c:v>
                </c:pt>
                <c:pt idx="13">
                  <c:v>0</c:v>
                </c:pt>
                <c:pt idx="15">
                  <c:v>4.0391348104871279</c:v>
                </c:pt>
                <c:pt idx="16">
                  <c:v>1.1657522313204918</c:v>
                </c:pt>
                <c:pt idx="17">
                  <c:v>1.8379574820838716</c:v>
                </c:pt>
              </c:numCache>
            </c:numRef>
          </c:val>
          <c:extLst>
            <c:ext xmlns:c16="http://schemas.microsoft.com/office/drawing/2014/chart" uri="{C3380CC4-5D6E-409C-BE32-E72D297353CC}">
              <c16:uniqueId val="{0000000F-224E-4C0E-A6A9-2342D8520AC1}"/>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44.7"/>
        <c:auto val="1"/>
        <c:lblAlgn val="ctr"/>
        <c:lblOffset val="100"/>
        <c:tickLblSkip val="1"/>
        <c:tickMarkSkip val="1"/>
        <c:noMultiLvlLbl val="0"/>
      </c:catAx>
      <c:valAx>
        <c:axId val="496239096"/>
        <c:scaling>
          <c:orientation val="minMax"/>
          <c:max val="16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707722958120458"/>
          <c:y val="2.1769116116186673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233549012924356"/>
          <c:y val="6.5061759799279376E-2"/>
          <c:w val="0.25580520013123359"/>
          <c:h val="0.90245230995236358"/>
        </c:manualLayout>
      </c:layout>
      <c:barChart>
        <c:barDir val="bar"/>
        <c:grouping val="stacked"/>
        <c:varyColors val="0"/>
        <c:ser>
          <c:idx val="0"/>
          <c:order val="0"/>
          <c:tx>
            <c:strRef>
              <c:f>Dati!$C$833</c:f>
              <c:strCache>
                <c:ptCount val="1"/>
                <c:pt idx="0">
                  <c:v>.</c:v>
                </c:pt>
              </c:strCache>
            </c:strRef>
          </c:tx>
          <c:spPr>
            <a:noFill/>
          </c:spPr>
          <c:invertIfNegative val="0"/>
          <c:dLbls>
            <c:delete val="1"/>
          </c:dLbls>
          <c:cat>
            <c:strRef>
              <c:f>Dati!$B$834:$B$861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Dati!$C$834:$C$861</c:f>
              <c:numCache>
                <c:formatCode>0</c:formatCode>
                <c:ptCount val="28"/>
                <c:pt idx="0">
                  <c:v>23.626583633741991</c:v>
                </c:pt>
                <c:pt idx="1">
                  <c:v>51.539803704645635</c:v>
                </c:pt>
                <c:pt idx="2">
                  <c:v>20.329919197220057</c:v>
                </c:pt>
                <c:pt idx="3">
                  <c:v>26.754569124208373</c:v>
                </c:pt>
                <c:pt idx="4">
                  <c:v>51.539803704645635</c:v>
                </c:pt>
                <c:pt idx="5">
                  <c:v>13.464974033211767</c:v>
                </c:pt>
                <c:pt idx="6">
                  <c:v>19.806661061405798</c:v>
                </c:pt>
                <c:pt idx="7">
                  <c:v>26.789733818111017</c:v>
                </c:pt>
                <c:pt idx="8">
                  <c:v>20.22069943858606</c:v>
                </c:pt>
                <c:pt idx="9">
                  <c:v>28.604069691658083</c:v>
                </c:pt>
                <c:pt idx="10">
                  <c:v>27.119226418828127</c:v>
                </c:pt>
                <c:pt idx="11">
                  <c:v>51.539803704645635</c:v>
                </c:pt>
                <c:pt idx="12">
                  <c:v>29.418535253065549</c:v>
                </c:pt>
                <c:pt idx="13">
                  <c:v>14.763211279441606</c:v>
                </c:pt>
                <c:pt idx="14">
                  <c:v>15.913113984685758</c:v>
                </c:pt>
                <c:pt idx="15">
                  <c:v>51.539803704645635</c:v>
                </c:pt>
                <c:pt idx="16">
                  <c:v>5</c:v>
                </c:pt>
                <c:pt idx="17">
                  <c:v>22.838530151392327</c:v>
                </c:pt>
                <c:pt idx="18">
                  <c:v>30.374005095024909</c:v>
                </c:pt>
                <c:pt idx="19">
                  <c:v>51.539803704645635</c:v>
                </c:pt>
                <c:pt idx="20">
                  <c:v>28.760387630602988</c:v>
                </c:pt>
                <c:pt idx="21">
                  <c:v>30.028000082021826</c:v>
                </c:pt>
                <c:pt idx="22">
                  <c:v>13.731565642857838</c:v>
                </c:pt>
                <c:pt idx="23">
                  <c:v>28.446052879040412</c:v>
                </c:pt>
                <c:pt idx="24">
                  <c:v>26.464216906854546</c:v>
                </c:pt>
                <c:pt idx="25">
                  <c:v>21.368484186058041</c:v>
                </c:pt>
                <c:pt idx="26">
                  <c:v>29.988866111024507</c:v>
                </c:pt>
                <c:pt idx="27">
                  <c:v>25.074801156975742</c:v>
                </c:pt>
              </c:numCache>
            </c:numRef>
          </c:val>
          <c:extLst>
            <c:ext xmlns:c16="http://schemas.microsoft.com/office/drawing/2014/chart" uri="{C3380CC4-5D6E-409C-BE32-E72D297353CC}">
              <c16:uniqueId val="{00000000-1A0D-48C5-BB08-8B2671DEAC37}"/>
            </c:ext>
          </c:extLst>
        </c:ser>
        <c:ser>
          <c:idx val="1"/>
          <c:order val="1"/>
          <c:tx>
            <c:strRef>
              <c:f>Dati!$D$833</c:f>
              <c:strCache>
                <c:ptCount val="1"/>
                <c:pt idx="0">
                  <c:v>Nemaz nesatrauc</c:v>
                </c:pt>
              </c:strCache>
            </c:strRef>
          </c:tx>
          <c:spPr>
            <a:solidFill>
              <a:srgbClr val="7A5128"/>
            </a:solidFill>
          </c:spPr>
          <c:invertIfNegative val="0"/>
          <c:dLbls>
            <c:dLbl>
              <c:idx val="21"/>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A0D-48C5-BB08-8B2671DEAC37}"/>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Dati!$B$834:$B$861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Dati!$D$834:$D$861</c:f>
              <c:numCache>
                <c:formatCode>General</c:formatCode>
                <c:ptCount val="28"/>
                <c:pt idx="0" formatCode="0">
                  <c:v>6.9343456019029404</c:v>
                </c:pt>
                <c:pt idx="2" formatCode="0">
                  <c:v>7.806504170081948</c:v>
                </c:pt>
                <c:pt idx="3" formatCode="0">
                  <c:v>6.1068123787981694</c:v>
                </c:pt>
                <c:pt idx="5" formatCode="0">
                  <c:v>7.360719234280519</c:v>
                </c:pt>
                <c:pt idx="6" formatCode="0">
                  <c:v>5.4719231875661674</c:v>
                </c:pt>
                <c:pt idx="7" formatCode="0">
                  <c:v>5.2474504697024464</c:v>
                </c:pt>
                <c:pt idx="8" formatCode="0">
                  <c:v>8.9851021421986363</c:v>
                </c:pt>
                <c:pt idx="9" formatCode="0">
                  <c:v>6.2936866943197405</c:v>
                </c:pt>
                <c:pt idx="10" formatCode="0">
                  <c:v>8.4244020077586832</c:v>
                </c:pt>
                <c:pt idx="12" formatCode="0">
                  <c:v>5.3792114704464025</c:v>
                </c:pt>
                <c:pt idx="13" formatCode="0">
                  <c:v>9.9782942399246188</c:v>
                </c:pt>
                <c:pt idx="14" formatCode="0">
                  <c:v>7.4917439176098988</c:v>
                </c:pt>
                <c:pt idx="16" formatCode="0">
                  <c:v>14.136131243721213</c:v>
                </c:pt>
                <c:pt idx="17" formatCode="0">
                  <c:v>7.0399369073138143</c:v>
                </c:pt>
                <c:pt idx="18" formatCode="0">
                  <c:v>4.6944954603742559</c:v>
                </c:pt>
                <c:pt idx="20" formatCode="0">
                  <c:v>5.1487534701662128</c:v>
                </c:pt>
                <c:pt idx="21" formatCode="0">
                  <c:v>2.9113612486842921</c:v>
                </c:pt>
                <c:pt idx="22" formatCode="0">
                  <c:v>11.826744358344387</c:v>
                </c:pt>
                <c:pt idx="23" formatCode="0">
                  <c:v>5.182861969155419</c:v>
                </c:pt>
                <c:pt idx="24" formatCode="0">
                  <c:v>6.5132362335079792</c:v>
                </c:pt>
                <c:pt idx="25" formatCode="0">
                  <c:v>3.5863338187806519</c:v>
                </c:pt>
                <c:pt idx="26" formatCode="0">
                  <c:v>5.7353871062153408</c:v>
                </c:pt>
                <c:pt idx="27" formatCode="0">
                  <c:v>9.2857130231469753</c:v>
                </c:pt>
              </c:numCache>
            </c:numRef>
          </c:val>
          <c:extLst>
            <c:ext xmlns:c16="http://schemas.microsoft.com/office/drawing/2014/chart" uri="{C3380CC4-5D6E-409C-BE32-E72D297353CC}">
              <c16:uniqueId val="{00000002-1A0D-48C5-BB08-8B2671DEAC37}"/>
            </c:ext>
          </c:extLst>
        </c:ser>
        <c:ser>
          <c:idx val="2"/>
          <c:order val="2"/>
          <c:tx>
            <c:strRef>
              <c:f>Dati!$E$833</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Dati!$B$834:$B$861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Dati!$E$834:$E$861</c:f>
              <c:numCache>
                <c:formatCode>General</c:formatCode>
                <c:ptCount val="28"/>
                <c:pt idx="0" formatCode="0">
                  <c:v>20.978874469000704</c:v>
                </c:pt>
                <c:pt idx="2" formatCode="0">
                  <c:v>23.403380337343631</c:v>
                </c:pt>
                <c:pt idx="3" formatCode="0">
                  <c:v>18.678422201639094</c:v>
                </c:pt>
                <c:pt idx="5" formatCode="0">
                  <c:v>30.714110437153348</c:v>
                </c:pt>
                <c:pt idx="6" formatCode="0">
                  <c:v>26.261219455673672</c:v>
                </c:pt>
                <c:pt idx="7" formatCode="0">
                  <c:v>19.502619416832172</c:v>
                </c:pt>
                <c:pt idx="8" formatCode="0">
                  <c:v>22.334002123860937</c:v>
                </c:pt>
                <c:pt idx="9" formatCode="0">
                  <c:v>16.64204731866781</c:v>
                </c:pt>
                <c:pt idx="10" formatCode="0">
                  <c:v>15.996175278058825</c:v>
                </c:pt>
                <c:pt idx="12" formatCode="0">
                  <c:v>16.742056981133683</c:v>
                </c:pt>
                <c:pt idx="13" formatCode="0">
                  <c:v>26.79829818527941</c:v>
                </c:pt>
                <c:pt idx="14" formatCode="0">
                  <c:v>28.134945802349979</c:v>
                </c:pt>
                <c:pt idx="16" formatCode="0">
                  <c:v>32.403672460924419</c:v>
                </c:pt>
                <c:pt idx="17" formatCode="0">
                  <c:v>21.661336645939496</c:v>
                </c:pt>
                <c:pt idx="18" formatCode="0">
                  <c:v>16.47130314924647</c:v>
                </c:pt>
                <c:pt idx="20" formatCode="0">
                  <c:v>17.630662603876434</c:v>
                </c:pt>
                <c:pt idx="21" formatCode="0">
                  <c:v>18.600442373939515</c:v>
                </c:pt>
                <c:pt idx="22" formatCode="0">
                  <c:v>25.981493703443412</c:v>
                </c:pt>
                <c:pt idx="23" formatCode="0">
                  <c:v>17.910888856449805</c:v>
                </c:pt>
                <c:pt idx="24" formatCode="0">
                  <c:v>18.562350564283111</c:v>
                </c:pt>
                <c:pt idx="25" formatCode="0">
                  <c:v>26.584985699806943</c:v>
                </c:pt>
                <c:pt idx="26" formatCode="0">
                  <c:v>15.815550487405789</c:v>
                </c:pt>
                <c:pt idx="27" formatCode="0">
                  <c:v>17.179289524522918</c:v>
                </c:pt>
              </c:numCache>
            </c:numRef>
          </c:val>
          <c:extLst>
            <c:ext xmlns:c16="http://schemas.microsoft.com/office/drawing/2014/chart" uri="{C3380CC4-5D6E-409C-BE32-E72D297353CC}">
              <c16:uniqueId val="{00000003-1A0D-48C5-BB08-8B2671DEAC37}"/>
            </c:ext>
          </c:extLst>
        </c:ser>
        <c:ser>
          <c:idx val="3"/>
          <c:order val="3"/>
          <c:tx>
            <c:strRef>
              <c:f>Dati!$F$833</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Dati!$B$834:$B$861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Dati!$F$834:$F$861</c:f>
              <c:numCache>
                <c:formatCode>General</c:formatCode>
                <c:ptCount val="28"/>
                <c:pt idx="0" formatCode="0">
                  <c:v>43.713642773266002</c:v>
                </c:pt>
                <c:pt idx="2" formatCode="0">
                  <c:v>44.084043738329079</c:v>
                </c:pt>
                <c:pt idx="3" formatCode="0">
                  <c:v>43.362193947738895</c:v>
                </c:pt>
                <c:pt idx="5" formatCode="0">
                  <c:v>38.51544005266998</c:v>
                </c:pt>
                <c:pt idx="6" formatCode="0">
                  <c:v>49.823297965248706</c:v>
                </c:pt>
                <c:pt idx="7" formatCode="0">
                  <c:v>48.975843955300761</c:v>
                </c:pt>
                <c:pt idx="8" formatCode="0">
                  <c:v>41.589302968556893</c:v>
                </c:pt>
                <c:pt idx="9" formatCode="0">
                  <c:v>39.01454340679367</c:v>
                </c:pt>
                <c:pt idx="10" formatCode="0">
                  <c:v>42.477283116281406</c:v>
                </c:pt>
                <c:pt idx="12" formatCode="0">
                  <c:v>45.677285230188701</c:v>
                </c:pt>
                <c:pt idx="13" formatCode="0">
                  <c:v>41.390566629434531</c:v>
                </c:pt>
                <c:pt idx="14" formatCode="0">
                  <c:v>39.405340589585954</c:v>
                </c:pt>
                <c:pt idx="16" formatCode="0">
                  <c:v>31.821781680590423</c:v>
                </c:pt>
                <c:pt idx="17" formatCode="0">
                  <c:v>45.86418848071046</c:v>
                </c:pt>
                <c:pt idx="18" formatCode="0">
                  <c:v>43.103676138393546</c:v>
                </c:pt>
                <c:pt idx="20" formatCode="0">
                  <c:v>43.03404433448857</c:v>
                </c:pt>
                <c:pt idx="21" formatCode="0">
                  <c:v>46.822476250008449</c:v>
                </c:pt>
                <c:pt idx="22" formatCode="0">
                  <c:v>41.795999115623289</c:v>
                </c:pt>
                <c:pt idx="23" formatCode="0">
                  <c:v>42.78345618427398</c:v>
                </c:pt>
                <c:pt idx="24" formatCode="0">
                  <c:v>40.957900100182059</c:v>
                </c:pt>
                <c:pt idx="25" formatCode="0">
                  <c:v>40.491329716163342</c:v>
                </c:pt>
                <c:pt idx="26" formatCode="0">
                  <c:v>45.046176300480838</c:v>
                </c:pt>
                <c:pt idx="27" formatCode="0">
                  <c:v>49.518365249047122</c:v>
                </c:pt>
              </c:numCache>
            </c:numRef>
          </c:val>
          <c:extLst>
            <c:ext xmlns:c16="http://schemas.microsoft.com/office/drawing/2014/chart" uri="{C3380CC4-5D6E-409C-BE32-E72D297353CC}">
              <c16:uniqueId val="{00000004-1A0D-48C5-BB08-8B2671DEAC37}"/>
            </c:ext>
          </c:extLst>
        </c:ser>
        <c:ser>
          <c:idx val="4"/>
          <c:order val="4"/>
          <c:tx>
            <c:strRef>
              <c:f>Dati!$G$833</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Dati!$B$834:$B$861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Dati!$G$834:$G$861</c:f>
              <c:numCache>
                <c:formatCode>General</c:formatCode>
                <c:ptCount val="28"/>
                <c:pt idx="0" formatCode="0">
                  <c:v>25.719315125033766</c:v>
                </c:pt>
                <c:pt idx="2" formatCode="0">
                  <c:v>22.69541461733953</c:v>
                </c:pt>
                <c:pt idx="3" formatCode="0">
                  <c:v>28.588493075902118</c:v>
                </c:pt>
                <c:pt idx="5" formatCode="0">
                  <c:v>18.219285886119476</c:v>
                </c:pt>
                <c:pt idx="6" formatCode="0">
                  <c:v>17.687892630609543</c:v>
                </c:pt>
                <c:pt idx="7" formatCode="0">
                  <c:v>24.608386570392579</c:v>
                </c:pt>
                <c:pt idx="8" formatCode="0">
                  <c:v>24.317575412506926</c:v>
                </c:pt>
                <c:pt idx="9" formatCode="0">
                  <c:v>35.124299953052862</c:v>
                </c:pt>
                <c:pt idx="10" formatCode="0">
                  <c:v>29.502627683455259</c:v>
                </c:pt>
                <c:pt idx="12" formatCode="0">
                  <c:v>29.768781258530968</c:v>
                </c:pt>
                <c:pt idx="13" formatCode="0">
                  <c:v>18.486346881686089</c:v>
                </c:pt>
                <c:pt idx="14" formatCode="0">
                  <c:v>23.853075106041278</c:v>
                </c:pt>
                <c:pt idx="16" formatCode="0">
                  <c:v>18.456959507490648</c:v>
                </c:pt>
                <c:pt idx="17" formatCode="0">
                  <c:v>22.985592905254055</c:v>
                </c:pt>
                <c:pt idx="18" formatCode="0">
                  <c:v>32.846791093324796</c:v>
                </c:pt>
                <c:pt idx="20" formatCode="0">
                  <c:v>34.186539591468808</c:v>
                </c:pt>
                <c:pt idx="21" formatCode="0">
                  <c:v>29.653724112552467</c:v>
                </c:pt>
                <c:pt idx="22" formatCode="0">
                  <c:v>17.650049659237023</c:v>
                </c:pt>
                <c:pt idx="23" formatCode="0">
                  <c:v>29.924740441538912</c:v>
                </c:pt>
                <c:pt idx="24" formatCode="0">
                  <c:v>31.373723499654425</c:v>
                </c:pt>
                <c:pt idx="25" formatCode="0">
                  <c:v>21.372491657989038</c:v>
                </c:pt>
                <c:pt idx="26" formatCode="0">
                  <c:v>30.502398460731715</c:v>
                </c:pt>
                <c:pt idx="27" formatCode="0">
                  <c:v>21.835671753462361</c:v>
                </c:pt>
              </c:numCache>
            </c:numRef>
          </c:val>
          <c:extLst>
            <c:ext xmlns:c16="http://schemas.microsoft.com/office/drawing/2014/chart" uri="{C3380CC4-5D6E-409C-BE32-E72D297353CC}">
              <c16:uniqueId val="{00000005-1A0D-48C5-BB08-8B2671DEAC37}"/>
            </c:ext>
          </c:extLst>
        </c:ser>
        <c:ser>
          <c:idx val="5"/>
          <c:order val="5"/>
          <c:tx>
            <c:strRef>
              <c:f>Dati!$H$833</c:f>
              <c:strCache>
                <c:ptCount val="1"/>
                <c:pt idx="0">
                  <c:v>.</c:v>
                </c:pt>
              </c:strCache>
            </c:strRef>
          </c:tx>
          <c:spPr>
            <a:noFill/>
          </c:spPr>
          <c:invertIfNegative val="0"/>
          <c:dLbls>
            <c:delete val="1"/>
          </c:dLbls>
          <c:cat>
            <c:strRef>
              <c:f>Dati!$B$834:$B$861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Dati!$H$834:$H$861</c:f>
              <c:numCache>
                <c:formatCode>General</c:formatCode>
                <c:ptCount val="28"/>
                <c:pt idx="0" formatCode="0">
                  <c:v>17.787626027657609</c:v>
                </c:pt>
                <c:pt idx="2" formatCode="0">
                  <c:v>20.441125570288776</c:v>
                </c:pt>
                <c:pt idx="3" formatCode="0">
                  <c:v>15.269896902316376</c:v>
                </c:pt>
                <c:pt idx="5" formatCode="0">
                  <c:v>30.485857987167932</c:v>
                </c:pt>
                <c:pt idx="6" formatCode="0">
                  <c:v>19.709393330099132</c:v>
                </c:pt>
                <c:pt idx="7" formatCode="0">
                  <c:v>13.636353400264042</c:v>
                </c:pt>
                <c:pt idx="8" formatCode="0">
                  <c:v>21.313705544893566</c:v>
                </c:pt>
                <c:pt idx="9" formatCode="0">
                  <c:v>13.081740566110852</c:v>
                </c:pt>
                <c:pt idx="10" formatCode="0">
                  <c:v>15.240673126220713</c:v>
                </c:pt>
                <c:pt idx="12" formatCode="0">
                  <c:v>11.774517437237719</c:v>
                </c:pt>
                <c:pt idx="13" formatCode="0">
                  <c:v>27.343670414836765</c:v>
                </c:pt>
                <c:pt idx="14" formatCode="0">
                  <c:v>23.96216823033015</c:v>
                </c:pt>
                <c:pt idx="16" formatCode="0">
                  <c:v>36.941842737876314</c:v>
                </c:pt>
                <c:pt idx="17" formatCode="0">
                  <c:v>18.370802539992866</c:v>
                </c:pt>
                <c:pt idx="18" formatCode="0">
                  <c:v>11.27011669423905</c:v>
                </c:pt>
                <c:pt idx="20" formatCode="0">
                  <c:v>10</c:v>
                </c:pt>
                <c:pt idx="21" formatCode="0">
                  <c:v>10.744383563396468</c:v>
                </c:pt>
                <c:pt idx="22" formatCode="0">
                  <c:v>27.774535151097069</c:v>
                </c:pt>
                <c:pt idx="23" formatCode="0">
                  <c:v>14.512387300144496</c:v>
                </c:pt>
                <c:pt idx="24" formatCode="0">
                  <c:v>14.888960326120895</c:v>
                </c:pt>
                <c:pt idx="25" formatCode="0">
                  <c:v>25.356762551805005</c:v>
                </c:pt>
                <c:pt idx="26" formatCode="0">
                  <c:v>11.672009164744836</c:v>
                </c:pt>
                <c:pt idx="27" formatCode="0">
                  <c:v>15.866546923447899</c:v>
                </c:pt>
              </c:numCache>
            </c:numRef>
          </c:val>
          <c:extLst>
            <c:ext xmlns:c16="http://schemas.microsoft.com/office/drawing/2014/chart" uri="{C3380CC4-5D6E-409C-BE32-E72D297353CC}">
              <c16:uniqueId val="{00000006-1A0D-48C5-BB08-8B2671DEAC37}"/>
            </c:ext>
          </c:extLst>
        </c:ser>
        <c:ser>
          <c:idx val="6"/>
          <c:order val="6"/>
          <c:tx>
            <c:strRef>
              <c:f>Dati!$I$833</c:f>
              <c:strCache>
                <c:ptCount val="1"/>
                <c:pt idx="0">
                  <c:v>Grūti pateikt</c:v>
                </c:pt>
              </c:strCache>
            </c:strRef>
          </c:tx>
          <c:spPr>
            <a:solidFill>
              <a:sysClr val="window" lastClr="FFFFFF">
                <a:lumMod val="75000"/>
              </a:sysClr>
            </a:solidFill>
          </c:spPr>
          <c:invertIfNegative val="0"/>
          <c:dLbls>
            <c:dLbl>
              <c:idx val="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A0D-48C5-BB08-8B2671DEAC37}"/>
                </c:ext>
              </c:extLst>
            </c:dLbl>
            <c:dLbl>
              <c:idx val="1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A0D-48C5-BB08-8B2671DEAC37}"/>
                </c:ext>
              </c:extLst>
            </c:dLbl>
            <c:dLbl>
              <c:idx val="2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A0D-48C5-BB08-8B2671DEAC37}"/>
                </c:ext>
              </c:extLst>
            </c:dLbl>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A0D-48C5-BB08-8B2671DEAC37}"/>
                </c:ext>
              </c:extLst>
            </c:dLbl>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Dati!$B$834:$B$861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Dati!$I$834:$I$861</c:f>
              <c:numCache>
                <c:formatCode>General</c:formatCode>
                <c:ptCount val="28"/>
                <c:pt idx="0" formatCode="0">
                  <c:v>2.6538220307968294</c:v>
                </c:pt>
                <c:pt idx="2" formatCode="0">
                  <c:v>2.0106571369057629</c:v>
                </c:pt>
                <c:pt idx="3" formatCode="0">
                  <c:v>3.2640783959217461</c:v>
                </c:pt>
                <c:pt idx="5" formatCode="0">
                  <c:v>5.1904443897767107</c:v>
                </c:pt>
                <c:pt idx="6" formatCode="0">
                  <c:v>0.7556667609019212</c:v>
                </c:pt>
                <c:pt idx="7" formatCode="0">
                  <c:v>1.6656995877721723</c:v>
                </c:pt>
                <c:pt idx="8" formatCode="0">
                  <c:v>2.7740173528764887</c:v>
                </c:pt>
                <c:pt idx="9" formatCode="0">
                  <c:v>2.9254226271659047</c:v>
                </c:pt>
                <c:pt idx="10" formatCode="0">
                  <c:v>3.5995119144457379</c:v>
                </c:pt>
                <c:pt idx="12" formatCode="0">
                  <c:v>2.4326650597003301</c:v>
                </c:pt>
                <c:pt idx="13" formatCode="0">
                  <c:v>3.3464940636753795</c:v>
                </c:pt>
                <c:pt idx="14" formatCode="0">
                  <c:v>1.114894584412855</c:v>
                </c:pt>
                <c:pt idx="16" formatCode="0">
                  <c:v>3.1814551072733019</c:v>
                </c:pt>
                <c:pt idx="17" formatCode="0">
                  <c:v>2.4489450607821963</c:v>
                </c:pt>
                <c:pt idx="18" formatCode="0">
                  <c:v>2.8837341586610554</c:v>
                </c:pt>
                <c:pt idx="20" formatCode="0">
                  <c:v>0</c:v>
                </c:pt>
                <c:pt idx="21" formatCode="0">
                  <c:v>2.011996014815344</c:v>
                </c:pt>
                <c:pt idx="22" formatCode="0">
                  <c:v>2.7457131633518244</c:v>
                </c:pt>
                <c:pt idx="23" formatCode="0">
                  <c:v>4.198052548581912</c:v>
                </c:pt>
                <c:pt idx="24" formatCode="0">
                  <c:v>2.5927896023723767</c:v>
                </c:pt>
                <c:pt idx="25" formatCode="0">
                  <c:v>7.9648591072599952</c:v>
                </c:pt>
                <c:pt idx="26" formatCode="0">
                  <c:v>2.9004876451663204</c:v>
                </c:pt>
                <c:pt idx="27" formatCode="0">
                  <c:v>2.1809604498206223</c:v>
                </c:pt>
              </c:numCache>
            </c:numRef>
          </c:val>
          <c:extLst>
            <c:ext xmlns:c16="http://schemas.microsoft.com/office/drawing/2014/chart" uri="{C3380CC4-5D6E-409C-BE32-E72D297353CC}">
              <c16:uniqueId val="{0000000B-1A0D-48C5-BB08-8B2671DEAC37}"/>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51.5"/>
        <c:auto val="1"/>
        <c:lblAlgn val="ctr"/>
        <c:lblOffset val="100"/>
        <c:tickLblSkip val="1"/>
        <c:tickMarkSkip val="1"/>
        <c:noMultiLvlLbl val="0"/>
      </c:catAx>
      <c:valAx>
        <c:axId val="501326472"/>
        <c:scaling>
          <c:orientation val="minMax"/>
          <c:max val="16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1422244094488"/>
          <c:y val="5.652815350453347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Dati!$C$865</c:f>
              <c:strCache>
                <c:ptCount val="1"/>
                <c:pt idx="0">
                  <c:v>.</c:v>
                </c:pt>
              </c:strCache>
            </c:strRef>
          </c:tx>
          <c:spPr>
            <a:noFill/>
          </c:spPr>
          <c:invertIfNegative val="0"/>
          <c:dLbls>
            <c:delete val="1"/>
          </c:dLbls>
          <c:cat>
            <c:strRef>
              <c:f>Dati!$B$866:$B$883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Dati!$C$866:$C$883</c:f>
              <c:numCache>
                <c:formatCode>0</c:formatCode>
                <c:ptCount val="18"/>
                <c:pt idx="0">
                  <c:v>23.880010718421921</c:v>
                </c:pt>
                <c:pt idx="1">
                  <c:v>21.983843040517247</c:v>
                </c:pt>
                <c:pt idx="2">
                  <c:v>23.285250095242937</c:v>
                </c:pt>
                <c:pt idx="3">
                  <c:v>25.154050037829546</c:v>
                </c:pt>
                <c:pt idx="4">
                  <c:v>24.512168478366412</c:v>
                </c:pt>
                <c:pt idx="5">
                  <c:v>51.539803704645635</c:v>
                </c:pt>
                <c:pt idx="6">
                  <c:v>21.740021733834958</c:v>
                </c:pt>
                <c:pt idx="7">
                  <c:v>32.283112850137599</c:v>
                </c:pt>
                <c:pt idx="8">
                  <c:v>51.539803704645635</c:v>
                </c:pt>
                <c:pt idx="9">
                  <c:v>22.124933961805553</c:v>
                </c:pt>
                <c:pt idx="10">
                  <c:v>9.0634306906500441</c:v>
                </c:pt>
                <c:pt idx="11">
                  <c:v>27.564478636968612</c:v>
                </c:pt>
                <c:pt idx="12">
                  <c:v>35.828338554840947</c:v>
                </c:pt>
                <c:pt idx="13">
                  <c:v>29.748578944384054</c:v>
                </c:pt>
                <c:pt idx="14">
                  <c:v>51.539803704645635</c:v>
                </c:pt>
                <c:pt idx="15">
                  <c:v>22.950399593267516</c:v>
                </c:pt>
                <c:pt idx="16">
                  <c:v>25.669468039482766</c:v>
                </c:pt>
                <c:pt idx="17">
                  <c:v>21.841029375988011</c:v>
                </c:pt>
              </c:numCache>
            </c:numRef>
          </c:val>
          <c:extLst>
            <c:ext xmlns:c16="http://schemas.microsoft.com/office/drawing/2014/chart" uri="{C3380CC4-5D6E-409C-BE32-E72D297353CC}">
              <c16:uniqueId val="{00000000-D632-45B7-A6C0-D3195089E604}"/>
            </c:ext>
          </c:extLst>
        </c:ser>
        <c:ser>
          <c:idx val="0"/>
          <c:order val="1"/>
          <c:tx>
            <c:strRef>
              <c:f>Dati!$D$865</c:f>
              <c:strCache>
                <c:ptCount val="1"/>
                <c:pt idx="0">
                  <c:v>Nemaz nesatrauc</c:v>
                </c:pt>
              </c:strCache>
            </c:strRef>
          </c:tx>
          <c:spPr>
            <a:solidFill>
              <a:srgbClr val="7A5128"/>
            </a:solidFill>
          </c:spPr>
          <c:invertIfNegative val="0"/>
          <c:dLbls>
            <c:dLbl>
              <c:idx val="13"/>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632-45B7-A6C0-D3195089E604}"/>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Dati!$B$866:$B$883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Dati!$D$866:$D$883</c:f>
              <c:numCache>
                <c:formatCode>0</c:formatCode>
                <c:ptCount val="18"/>
                <c:pt idx="0">
                  <c:v>7.3662470262095123</c:v>
                </c:pt>
                <c:pt idx="1">
                  <c:v>8.198407582839689</c:v>
                </c:pt>
                <c:pt idx="2">
                  <c:v>3.641341955775133</c:v>
                </c:pt>
                <c:pt idx="3">
                  <c:v>5.0795539916653505</c:v>
                </c:pt>
                <c:pt idx="4">
                  <c:v>7.4924106524356908</c:v>
                </c:pt>
                <c:pt idx="6">
                  <c:v>7.5834030165609647</c:v>
                </c:pt>
                <c:pt idx="7">
                  <c:v>4.2725916854175097</c:v>
                </c:pt>
                <c:pt idx="9">
                  <c:v>7.6155268174174386</c:v>
                </c:pt>
                <c:pt idx="10">
                  <c:v>9.4971065741353531</c:v>
                </c:pt>
                <c:pt idx="11">
                  <c:v>7.0661674268130783</c:v>
                </c:pt>
                <c:pt idx="12">
                  <c:v>6.4805475307911697</c:v>
                </c:pt>
                <c:pt idx="13">
                  <c:v>1.9152992695107571</c:v>
                </c:pt>
                <c:pt idx="15">
                  <c:v>5.7410894269537414</c:v>
                </c:pt>
                <c:pt idx="16">
                  <c:v>6.5368139940841576</c:v>
                </c:pt>
                <c:pt idx="17">
                  <c:v>8.7801557145979174</c:v>
                </c:pt>
              </c:numCache>
            </c:numRef>
          </c:val>
          <c:extLst>
            <c:ext xmlns:c16="http://schemas.microsoft.com/office/drawing/2014/chart" uri="{C3380CC4-5D6E-409C-BE32-E72D297353CC}">
              <c16:uniqueId val="{00000002-D632-45B7-A6C0-D3195089E604}"/>
            </c:ext>
          </c:extLst>
        </c:ser>
        <c:ser>
          <c:idx val="1"/>
          <c:order val="2"/>
          <c:tx>
            <c:strRef>
              <c:f>Dati!$E$865</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Dati!$B$866:$B$883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Dati!$E$866:$E$883</c:f>
              <c:numCache>
                <c:formatCode>0</c:formatCode>
                <c:ptCount val="18"/>
                <c:pt idx="0">
                  <c:v>20.293545960014203</c:v>
                </c:pt>
                <c:pt idx="1">
                  <c:v>21.3575530812887</c:v>
                </c:pt>
                <c:pt idx="2">
                  <c:v>24.613211653627566</c:v>
                </c:pt>
                <c:pt idx="3">
                  <c:v>21.30619967515074</c:v>
                </c:pt>
                <c:pt idx="4">
                  <c:v>19.535224573843532</c:v>
                </c:pt>
                <c:pt idx="6">
                  <c:v>22.216378954249713</c:v>
                </c:pt>
                <c:pt idx="7">
                  <c:v>14.984099169090525</c:v>
                </c:pt>
                <c:pt idx="9">
                  <c:v>21.799342925422643</c:v>
                </c:pt>
                <c:pt idx="10">
                  <c:v>32.97926643986024</c:v>
                </c:pt>
                <c:pt idx="11">
                  <c:v>16.909157640863945</c:v>
                </c:pt>
                <c:pt idx="12">
                  <c:v>9.2309176190135176</c:v>
                </c:pt>
                <c:pt idx="13">
                  <c:v>19.875925490750824</c:v>
                </c:pt>
                <c:pt idx="15">
                  <c:v>22.848314684424377</c:v>
                </c:pt>
                <c:pt idx="16">
                  <c:v>19.33352167107871</c:v>
                </c:pt>
                <c:pt idx="17">
                  <c:v>20.918618614059707</c:v>
                </c:pt>
              </c:numCache>
            </c:numRef>
          </c:val>
          <c:extLst>
            <c:ext xmlns:c16="http://schemas.microsoft.com/office/drawing/2014/chart" uri="{C3380CC4-5D6E-409C-BE32-E72D297353CC}">
              <c16:uniqueId val="{00000003-D632-45B7-A6C0-D3195089E604}"/>
            </c:ext>
          </c:extLst>
        </c:ser>
        <c:ser>
          <c:idx val="2"/>
          <c:order val="3"/>
          <c:tx>
            <c:strRef>
              <c:f>Dati!$F$865</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Dati!$B$866:$B$883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Dati!$F$866:$F$883</c:f>
              <c:numCache>
                <c:formatCode>0</c:formatCode>
                <c:ptCount val="18"/>
                <c:pt idx="0">
                  <c:v>51.370636140503116</c:v>
                </c:pt>
                <c:pt idx="1">
                  <c:v>40.431226887458983</c:v>
                </c:pt>
                <c:pt idx="2">
                  <c:v>46.48016245846199</c:v>
                </c:pt>
                <c:pt idx="3">
                  <c:v>48.570083712834176</c:v>
                </c:pt>
                <c:pt idx="4">
                  <c:v>41.858971844119878</c:v>
                </c:pt>
                <c:pt idx="6">
                  <c:v>42.535587486297885</c:v>
                </c:pt>
                <c:pt idx="7">
                  <c:v>49.05547099559476</c:v>
                </c:pt>
                <c:pt idx="9">
                  <c:v>39.925838951950993</c:v>
                </c:pt>
                <c:pt idx="10">
                  <c:v>39.71389201677426</c:v>
                </c:pt>
                <c:pt idx="11">
                  <c:v>50.320822967871827</c:v>
                </c:pt>
                <c:pt idx="12">
                  <c:v>49.478106381963585</c:v>
                </c:pt>
                <c:pt idx="13">
                  <c:v>49.392870471109227</c:v>
                </c:pt>
                <c:pt idx="15">
                  <c:v>39.431851713598356</c:v>
                </c:pt>
                <c:pt idx="16">
                  <c:v>46.36610788185498</c:v>
                </c:pt>
                <c:pt idx="17">
                  <c:v>45.244938716189679</c:v>
                </c:pt>
              </c:numCache>
            </c:numRef>
          </c:val>
          <c:extLst>
            <c:ext xmlns:c16="http://schemas.microsoft.com/office/drawing/2014/chart" uri="{C3380CC4-5D6E-409C-BE32-E72D297353CC}">
              <c16:uniqueId val="{00000004-D632-45B7-A6C0-D3195089E604}"/>
            </c:ext>
          </c:extLst>
        </c:ser>
        <c:ser>
          <c:idx val="3"/>
          <c:order val="4"/>
          <c:tx>
            <c:strRef>
              <c:f>Dati!$G$865</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Dati!$B$866:$B$883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Dati!$G$866:$G$883</c:f>
              <c:numCache>
                <c:formatCode>0</c:formatCode>
                <c:ptCount val="18"/>
                <c:pt idx="0">
                  <c:v>17.201068613043059</c:v>
                </c:pt>
                <c:pt idx="1">
                  <c:v>27.47461208001646</c:v>
                </c:pt>
                <c:pt idx="2">
                  <c:v>23.094711687834838</c:v>
                </c:pt>
                <c:pt idx="3">
                  <c:v>21.369132970321331</c:v>
                </c:pt>
                <c:pt idx="4">
                  <c:v>29.958407712896257</c:v>
                </c:pt>
                <c:pt idx="6">
                  <c:v>25.117205429183631</c:v>
                </c:pt>
                <c:pt idx="7">
                  <c:v>28.492287361469639</c:v>
                </c:pt>
                <c:pt idx="9">
                  <c:v>27.78013680490994</c:v>
                </c:pt>
                <c:pt idx="10">
                  <c:v>17.809734969230149</c:v>
                </c:pt>
                <c:pt idx="11">
                  <c:v>18.793267719020125</c:v>
                </c:pt>
                <c:pt idx="12">
                  <c:v>33.733815760379933</c:v>
                </c:pt>
                <c:pt idx="13">
                  <c:v>27.377316617333133</c:v>
                </c:pt>
                <c:pt idx="15">
                  <c:v>29.142548320115889</c:v>
                </c:pt>
                <c:pt idx="16">
                  <c:v>24.778522980214817</c:v>
                </c:pt>
                <c:pt idx="17">
                  <c:v>23.022202825091775</c:v>
                </c:pt>
              </c:numCache>
            </c:numRef>
          </c:val>
          <c:extLst>
            <c:ext xmlns:c16="http://schemas.microsoft.com/office/drawing/2014/chart" uri="{C3380CC4-5D6E-409C-BE32-E72D297353CC}">
              <c16:uniqueId val="{00000005-D632-45B7-A6C0-D3195089E604}"/>
            </c:ext>
          </c:extLst>
        </c:ser>
        <c:ser>
          <c:idx val="4"/>
          <c:order val="5"/>
          <c:tx>
            <c:strRef>
              <c:f>Dati!$H$865</c:f>
              <c:strCache>
                <c:ptCount val="1"/>
                <c:pt idx="0">
                  <c:v>.</c:v>
                </c:pt>
              </c:strCache>
            </c:strRef>
          </c:tx>
          <c:spPr>
            <a:noFill/>
          </c:spPr>
          <c:invertIfNegative val="0"/>
          <c:dLbls>
            <c:delete val="1"/>
          </c:dLbls>
          <c:cat>
            <c:strRef>
              <c:f>Dati!$B$866:$B$883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Dati!$H$866:$H$883</c:f>
              <c:numCache>
                <c:formatCode>0</c:formatCode>
                <c:ptCount val="18"/>
                <c:pt idx="0">
                  <c:v>24.640217388797353</c:v>
                </c:pt>
                <c:pt idx="1">
                  <c:v>25.306083174868078</c:v>
                </c:pt>
                <c:pt idx="2">
                  <c:v>23.637047996046704</c:v>
                </c:pt>
                <c:pt idx="3">
                  <c:v>23.272705459188018</c:v>
                </c:pt>
                <c:pt idx="4">
                  <c:v>21.394542585327386</c:v>
                </c:pt>
                <c:pt idx="6">
                  <c:v>25.559129226862012</c:v>
                </c:pt>
                <c:pt idx="7">
                  <c:v>15.664163785279129</c:v>
                </c:pt>
                <c:pt idx="9">
                  <c:v>25.505946385482588</c:v>
                </c:pt>
                <c:pt idx="10">
                  <c:v>35.688295156339116</c:v>
                </c:pt>
                <c:pt idx="11">
                  <c:v>24.097831455451569</c:v>
                </c:pt>
                <c:pt idx="12">
                  <c:v>10</c:v>
                </c:pt>
                <c:pt idx="13">
                  <c:v>16.441735053901169</c:v>
                </c:pt>
                <c:pt idx="15">
                  <c:v>24.637522108629284</c:v>
                </c:pt>
                <c:pt idx="16">
                  <c:v>22.067291280273736</c:v>
                </c:pt>
                <c:pt idx="17">
                  <c:v>24.944780601062064</c:v>
                </c:pt>
              </c:numCache>
            </c:numRef>
          </c:val>
          <c:extLst>
            <c:ext xmlns:c16="http://schemas.microsoft.com/office/drawing/2014/chart" uri="{C3380CC4-5D6E-409C-BE32-E72D297353CC}">
              <c16:uniqueId val="{00000006-D632-45B7-A6C0-D3195089E604}"/>
            </c:ext>
          </c:extLst>
        </c:ser>
        <c:ser>
          <c:idx val="5"/>
          <c:order val="6"/>
          <c:tx>
            <c:strRef>
              <c:f>Dati!$I$865</c:f>
              <c:strCache>
                <c:ptCount val="1"/>
                <c:pt idx="0">
                  <c:v>Grūti pateikt</c:v>
                </c:pt>
              </c:strCache>
            </c:strRef>
          </c:tx>
          <c:spPr>
            <a:solidFill>
              <a:sysClr val="window" lastClr="FFFFFF">
                <a:lumMod val="75000"/>
              </a:sysClr>
            </a:solidFill>
          </c:spPr>
          <c:invertIfNegative val="0"/>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632-45B7-A6C0-D3195089E604}"/>
                </c:ext>
              </c:extLst>
            </c:dLbl>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632-45B7-A6C0-D3195089E604}"/>
                </c:ext>
              </c:extLst>
            </c:dLbl>
            <c:dLbl>
              <c:idx val="1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632-45B7-A6C0-D3195089E604}"/>
                </c:ext>
              </c:extLst>
            </c:dLbl>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Dati!$B$866:$B$883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Dati!$I$866:$I$883</c:f>
              <c:numCache>
                <c:formatCode>0</c:formatCode>
                <c:ptCount val="18"/>
                <c:pt idx="0">
                  <c:v>3.7685022602301728</c:v>
                </c:pt>
                <c:pt idx="1">
                  <c:v>2.5382003683961432</c:v>
                </c:pt>
                <c:pt idx="2">
                  <c:v>2.1705722443004087</c:v>
                </c:pt>
                <c:pt idx="3">
                  <c:v>3.6750296500284256</c:v>
                </c:pt>
                <c:pt idx="4">
                  <c:v>1.1549852167046448</c:v>
                </c:pt>
                <c:pt idx="6">
                  <c:v>2.547425113708055</c:v>
                </c:pt>
                <c:pt idx="7">
                  <c:v>3.1955507884275884</c:v>
                </c:pt>
                <c:pt idx="9">
                  <c:v>2.8791545002990748</c:v>
                </c:pt>
                <c:pt idx="10">
                  <c:v>0</c:v>
                </c:pt>
                <c:pt idx="11">
                  <c:v>6.9105842454310027</c:v>
                </c:pt>
                <c:pt idx="12">
                  <c:v>1.0766127078518657</c:v>
                </c:pt>
                <c:pt idx="13">
                  <c:v>1.4385881512959473</c:v>
                </c:pt>
                <c:pt idx="15">
                  <c:v>2.8361958549076838</c:v>
                </c:pt>
                <c:pt idx="16">
                  <c:v>2.9850334727673609</c:v>
                </c:pt>
                <c:pt idx="17">
                  <c:v>2.0340841300608474</c:v>
                </c:pt>
              </c:numCache>
            </c:numRef>
          </c:val>
          <c:extLst>
            <c:ext xmlns:c16="http://schemas.microsoft.com/office/drawing/2014/chart" uri="{C3380CC4-5D6E-409C-BE32-E72D297353CC}">
              <c16:uniqueId val="{0000000A-D632-45B7-A6C0-D3195089E604}"/>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51.5"/>
        <c:auto val="1"/>
        <c:lblAlgn val="ctr"/>
        <c:lblOffset val="100"/>
        <c:tickLblSkip val="1"/>
        <c:tickMarkSkip val="1"/>
        <c:noMultiLvlLbl val="0"/>
      </c:catAx>
      <c:valAx>
        <c:axId val="496239096"/>
        <c:scaling>
          <c:orientation val="minMax"/>
          <c:max val="16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811983418153736"/>
          <c:y val="1.1389833001829653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5607986252724729"/>
          <c:y val="7.0251401356457882E-2"/>
          <c:w val="0.25580520013123359"/>
          <c:h val="0.89466784761659601"/>
        </c:manualLayout>
      </c:layout>
      <c:barChart>
        <c:barDir val="bar"/>
        <c:grouping val="stacked"/>
        <c:varyColors val="0"/>
        <c:ser>
          <c:idx val="0"/>
          <c:order val="0"/>
          <c:tx>
            <c:strRef>
              <c:f>Dati!$C$497</c:f>
              <c:strCache>
                <c:ptCount val="1"/>
                <c:pt idx="0">
                  <c:v>.</c:v>
                </c:pt>
              </c:strCache>
            </c:strRef>
          </c:tx>
          <c:spPr>
            <a:noFill/>
          </c:spPr>
          <c:invertIfNegative val="0"/>
          <c:dLbls>
            <c:delete val="1"/>
          </c:dLbls>
          <c:cat>
            <c:strRef>
              <c:f>Dati!$B$498:$B$525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Dati!$C$498:$C$525</c:f>
              <c:numCache>
                <c:formatCode>0</c:formatCode>
                <c:ptCount val="28"/>
                <c:pt idx="0">
                  <c:v>20.735849545255917</c:v>
                </c:pt>
                <c:pt idx="1">
                  <c:v>49.766763446319899</c:v>
                </c:pt>
                <c:pt idx="2">
                  <c:v>14.582613081655047</c:v>
                </c:pt>
                <c:pt idx="3">
                  <c:v>26.574246127062096</c:v>
                </c:pt>
                <c:pt idx="4">
                  <c:v>49.766763446319899</c:v>
                </c:pt>
                <c:pt idx="5">
                  <c:v>10.217668530271638</c:v>
                </c:pt>
                <c:pt idx="6">
                  <c:v>17.437500417800123</c:v>
                </c:pt>
                <c:pt idx="7">
                  <c:v>19.049396244449227</c:v>
                </c:pt>
                <c:pt idx="8">
                  <c:v>19.292199870926289</c:v>
                </c:pt>
                <c:pt idx="9">
                  <c:v>26.649806800656854</c:v>
                </c:pt>
                <c:pt idx="10">
                  <c:v>26.792052735280045</c:v>
                </c:pt>
                <c:pt idx="11">
                  <c:v>49.766763446319899</c:v>
                </c:pt>
                <c:pt idx="12">
                  <c:v>21.96742119439989</c:v>
                </c:pt>
                <c:pt idx="13">
                  <c:v>19.381666522839907</c:v>
                </c:pt>
                <c:pt idx="14">
                  <c:v>18.413767641062478</c:v>
                </c:pt>
                <c:pt idx="15">
                  <c:v>49.766763446319899</c:v>
                </c:pt>
                <c:pt idx="16">
                  <c:v>5</c:v>
                </c:pt>
                <c:pt idx="17">
                  <c:v>20.986474801456623</c:v>
                </c:pt>
                <c:pt idx="18">
                  <c:v>24.737887270157628</c:v>
                </c:pt>
                <c:pt idx="19">
                  <c:v>49.766763446319899</c:v>
                </c:pt>
                <c:pt idx="20">
                  <c:v>24.654350325471604</c:v>
                </c:pt>
                <c:pt idx="21">
                  <c:v>26.850342822639458</c:v>
                </c:pt>
                <c:pt idx="22">
                  <c:v>12.870028662860825</c:v>
                </c:pt>
                <c:pt idx="23">
                  <c:v>15.948893046985461</c:v>
                </c:pt>
                <c:pt idx="24">
                  <c:v>27.571540703408004</c:v>
                </c:pt>
                <c:pt idx="25">
                  <c:v>11.623181863446597</c:v>
                </c:pt>
                <c:pt idx="26">
                  <c:v>10.227617045944811</c:v>
                </c:pt>
                <c:pt idx="27">
                  <c:v>25.334144857522162</c:v>
                </c:pt>
              </c:numCache>
            </c:numRef>
          </c:val>
          <c:extLst>
            <c:ext xmlns:c16="http://schemas.microsoft.com/office/drawing/2014/chart" uri="{C3380CC4-5D6E-409C-BE32-E72D297353CC}">
              <c16:uniqueId val="{00000000-E671-4004-A495-193F673B48F9}"/>
            </c:ext>
          </c:extLst>
        </c:ser>
        <c:ser>
          <c:idx val="1"/>
          <c:order val="1"/>
          <c:tx>
            <c:strRef>
              <c:f>Dati!$D$497</c:f>
              <c:strCache>
                <c:ptCount val="1"/>
                <c:pt idx="0">
                  <c:v>Nemaz nesatrauc</c:v>
                </c:pt>
              </c:strCache>
            </c:strRef>
          </c:tx>
          <c:spPr>
            <a:solidFill>
              <a:srgbClr val="7A5128"/>
            </a:solidFill>
          </c:spPr>
          <c:invertIfNegative val="0"/>
          <c:dLbls>
            <c:dLbl>
              <c:idx val="25"/>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671-4004-A495-193F673B48F9}"/>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Dati!$B$498:$B$525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Dati!$D$498:$D$525</c:f>
              <c:numCache>
                <c:formatCode>General</c:formatCode>
                <c:ptCount val="28"/>
                <c:pt idx="0" formatCode="0">
                  <c:v>5.942278139286473</c:v>
                </c:pt>
                <c:pt idx="2" formatCode="0">
                  <c:v>6.7451889397795615</c:v>
                </c:pt>
                <c:pt idx="3" formatCode="0">
                  <c:v>5.1804495144929783</c:v>
                </c:pt>
                <c:pt idx="5" formatCode="0">
                  <c:v>8.5553006034205907</c:v>
                </c:pt>
                <c:pt idx="6" formatCode="0">
                  <c:v>5.5220152852857867</c:v>
                </c:pt>
                <c:pt idx="7" formatCode="0">
                  <c:v>6.3394395117600206</c:v>
                </c:pt>
                <c:pt idx="8" formatCode="0">
                  <c:v>7.7172546653287828</c:v>
                </c:pt>
                <c:pt idx="9" formatCode="0">
                  <c:v>4.0448558651054691</c:v>
                </c:pt>
                <c:pt idx="10" formatCode="0">
                  <c:v>4.4001934259646216</c:v>
                </c:pt>
                <c:pt idx="12" formatCode="0">
                  <c:v>5.3109010132786612</c:v>
                </c:pt>
                <c:pt idx="13" formatCode="0">
                  <c:v>7.4103337743871247</c:v>
                </c:pt>
                <c:pt idx="14" formatCode="0">
                  <c:v>5.7086903552381907</c:v>
                </c:pt>
                <c:pt idx="16" formatCode="0">
                  <c:v>10.76690599616953</c:v>
                </c:pt>
                <c:pt idx="17" formatCode="0">
                  <c:v>5.9931667078417865</c:v>
                </c:pt>
                <c:pt idx="18" formatCode="0">
                  <c:v>4.4785398895789568</c:v>
                </c:pt>
                <c:pt idx="20" formatCode="0">
                  <c:v>7.3186948434201859</c:v>
                </c:pt>
                <c:pt idx="21" formatCode="0">
                  <c:v>3.9313537835976047</c:v>
                </c:pt>
                <c:pt idx="22" formatCode="0">
                  <c:v>7.2899993701424339</c:v>
                </c:pt>
                <c:pt idx="23" formatCode="0">
                  <c:v>12.234881937932958</c:v>
                </c:pt>
                <c:pt idx="24" formatCode="0">
                  <c:v>3.7888856297778606</c:v>
                </c:pt>
                <c:pt idx="25" formatCode="0">
                  <c:v>1.8800232309265805</c:v>
                </c:pt>
                <c:pt idx="26" formatCode="0">
                  <c:v>13.096083980018236</c:v>
                </c:pt>
                <c:pt idx="27" formatCode="0">
                  <c:v>9.045989081787754</c:v>
                </c:pt>
              </c:numCache>
            </c:numRef>
          </c:val>
          <c:extLst>
            <c:ext xmlns:c16="http://schemas.microsoft.com/office/drawing/2014/chart" uri="{C3380CC4-5D6E-409C-BE32-E72D297353CC}">
              <c16:uniqueId val="{00000002-E671-4004-A495-193F673B48F9}"/>
            </c:ext>
          </c:extLst>
        </c:ser>
        <c:ser>
          <c:idx val="2"/>
          <c:order val="2"/>
          <c:tx>
            <c:strRef>
              <c:f>Dati!$E$497</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Dati!$B$498:$B$525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Dati!$E$498:$E$525</c:f>
              <c:numCache>
                <c:formatCode>General</c:formatCode>
                <c:ptCount val="28"/>
                <c:pt idx="0" formatCode="0">
                  <c:v>23.08863576177751</c:v>
                </c:pt>
                <c:pt idx="2" formatCode="0">
                  <c:v>28.438961424885292</c:v>
                </c:pt>
                <c:pt idx="3" formatCode="0">
                  <c:v>18.012067804764825</c:v>
                </c:pt>
                <c:pt idx="5" formatCode="0">
                  <c:v>30.993794312627671</c:v>
                </c:pt>
                <c:pt idx="6" formatCode="0">
                  <c:v>26.80724774323399</c:v>
                </c:pt>
                <c:pt idx="7" formatCode="0">
                  <c:v>24.377927690110653</c:v>
                </c:pt>
                <c:pt idx="8" formatCode="0">
                  <c:v>22.757308910064825</c:v>
                </c:pt>
                <c:pt idx="9" formatCode="0">
                  <c:v>19.072100780557577</c:v>
                </c:pt>
                <c:pt idx="10" formatCode="0">
                  <c:v>18.574517285075235</c:v>
                </c:pt>
                <c:pt idx="12" formatCode="0">
                  <c:v>22.488441238641347</c:v>
                </c:pt>
                <c:pt idx="13" formatCode="0">
                  <c:v>22.974763149092869</c:v>
                </c:pt>
                <c:pt idx="14" formatCode="0">
                  <c:v>25.644305450019232</c:v>
                </c:pt>
                <c:pt idx="16" formatCode="0">
                  <c:v>33.999857450150373</c:v>
                </c:pt>
                <c:pt idx="17" formatCode="0">
                  <c:v>22.787121937021489</c:v>
                </c:pt>
                <c:pt idx="18" formatCode="0">
                  <c:v>20.550336286583313</c:v>
                </c:pt>
                <c:pt idx="20" formatCode="0">
                  <c:v>17.793718277428109</c:v>
                </c:pt>
                <c:pt idx="21" formatCode="0">
                  <c:v>18.985066840082837</c:v>
                </c:pt>
                <c:pt idx="22" formatCode="0">
                  <c:v>29.606735413316642</c:v>
                </c:pt>
                <c:pt idx="23" formatCode="0">
                  <c:v>21.582988461401484</c:v>
                </c:pt>
                <c:pt idx="24" formatCode="0">
                  <c:v>18.406337113134033</c:v>
                </c:pt>
                <c:pt idx="25" formatCode="0">
                  <c:v>36.26355835194672</c:v>
                </c:pt>
                <c:pt idx="26" formatCode="0">
                  <c:v>26.443062420356849</c:v>
                </c:pt>
                <c:pt idx="27" formatCode="0">
                  <c:v>15.386629507009982</c:v>
                </c:pt>
              </c:numCache>
            </c:numRef>
          </c:val>
          <c:extLst>
            <c:ext xmlns:c16="http://schemas.microsoft.com/office/drawing/2014/chart" uri="{C3380CC4-5D6E-409C-BE32-E72D297353CC}">
              <c16:uniqueId val="{00000003-E671-4004-A495-193F673B48F9}"/>
            </c:ext>
          </c:extLst>
        </c:ser>
        <c:ser>
          <c:idx val="3"/>
          <c:order val="3"/>
          <c:tx>
            <c:strRef>
              <c:f>Dati!$F$497</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Dati!$B$498:$B$525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Dati!$F$498:$F$525</c:f>
              <c:numCache>
                <c:formatCode>General</c:formatCode>
                <c:ptCount val="28"/>
                <c:pt idx="0" formatCode="0">
                  <c:v>52.750748960450963</c:v>
                </c:pt>
                <c:pt idx="2" formatCode="0">
                  <c:v>48.974613317249492</c:v>
                </c:pt>
                <c:pt idx="3" formatCode="0">
                  <c:v>56.333672770078095</c:v>
                </c:pt>
                <c:pt idx="5" formatCode="0">
                  <c:v>51.280463963350805</c:v>
                </c:pt>
                <c:pt idx="6" formatCode="0">
                  <c:v>56.374828684269666</c:v>
                </c:pt>
                <c:pt idx="7" formatCode="0">
                  <c:v>50.450257742046794</c:v>
                </c:pt>
                <c:pt idx="8" formatCode="0">
                  <c:v>54.093817708025341</c:v>
                </c:pt>
                <c:pt idx="9" formatCode="0">
                  <c:v>52.277574098980367</c:v>
                </c:pt>
                <c:pt idx="10" formatCode="0">
                  <c:v>52.400780620322479</c:v>
                </c:pt>
                <c:pt idx="12" formatCode="0">
                  <c:v>52.850601930369656</c:v>
                </c:pt>
                <c:pt idx="13" formatCode="0">
                  <c:v>54.081378333752554</c:v>
                </c:pt>
                <c:pt idx="14" formatCode="0">
                  <c:v>49.244967578799653</c:v>
                </c:pt>
                <c:pt idx="16" formatCode="0">
                  <c:v>41.577323326231678</c:v>
                </c:pt>
                <c:pt idx="17" formatCode="0">
                  <c:v>53.862871021425832</c:v>
                </c:pt>
                <c:pt idx="18" formatCode="0">
                  <c:v>53.861259502299419</c:v>
                </c:pt>
                <c:pt idx="20" formatCode="0">
                  <c:v>57.801334761182936</c:v>
                </c:pt>
                <c:pt idx="21" formatCode="0">
                  <c:v>56.193598070832657</c:v>
                </c:pt>
                <c:pt idx="22" formatCode="0">
                  <c:v>47.622597436227416</c:v>
                </c:pt>
                <c:pt idx="23" formatCode="0">
                  <c:v>52.338152188634602</c:v>
                </c:pt>
                <c:pt idx="24" formatCode="0">
                  <c:v>53.462247145884092</c:v>
                </c:pt>
                <c:pt idx="25" formatCode="0">
                  <c:v>49.910688581904672</c:v>
                </c:pt>
                <c:pt idx="26" formatCode="0">
                  <c:v>47.342155462867041</c:v>
                </c:pt>
                <c:pt idx="27" formatCode="0">
                  <c:v>64.464566354406571</c:v>
                </c:pt>
              </c:numCache>
            </c:numRef>
          </c:val>
          <c:extLst>
            <c:ext xmlns:c16="http://schemas.microsoft.com/office/drawing/2014/chart" uri="{C3380CC4-5D6E-409C-BE32-E72D297353CC}">
              <c16:uniqueId val="{00000004-E671-4004-A495-193F673B48F9}"/>
            </c:ext>
          </c:extLst>
        </c:ser>
        <c:ser>
          <c:idx val="4"/>
          <c:order val="4"/>
          <c:tx>
            <c:strRef>
              <c:f>Dati!$G$497</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Dati!$B$498:$B$525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Dati!$G$498:$G$525</c:f>
              <c:numCache>
                <c:formatCode>General</c:formatCode>
                <c:ptCount val="28"/>
                <c:pt idx="0" formatCode="0">
                  <c:v>15.58730474320622</c:v>
                </c:pt>
                <c:pt idx="2" formatCode="0">
                  <c:v>13.395045002733092</c:v>
                </c:pt>
                <c:pt idx="3" formatCode="0">
                  <c:v>17.667394115835105</c:v>
                </c:pt>
                <c:pt idx="5" formatCode="0">
                  <c:v>6.6375842843196216</c:v>
                </c:pt>
                <c:pt idx="6" formatCode="0">
                  <c:v>11.295908287210567</c:v>
                </c:pt>
                <c:pt idx="7" formatCode="0">
                  <c:v>15.330263206022989</c:v>
                </c:pt>
                <c:pt idx="8" formatCode="0">
                  <c:v>12.613423289814026</c:v>
                </c:pt>
                <c:pt idx="9" formatCode="0">
                  <c:v>21.157730199264357</c:v>
                </c:pt>
                <c:pt idx="10" formatCode="0">
                  <c:v>21.890204187187972</c:v>
                </c:pt>
                <c:pt idx="12" formatCode="0">
                  <c:v>16.696135931122736</c:v>
                </c:pt>
                <c:pt idx="13" formatCode="0">
                  <c:v>12.827236535853656</c:v>
                </c:pt>
                <c:pt idx="14" formatCode="0">
                  <c:v>16.909520809674433</c:v>
                </c:pt>
                <c:pt idx="16" formatCode="0">
                  <c:v>12.805915051262307</c:v>
                </c:pt>
                <c:pt idx="17" formatCode="0">
                  <c:v>14.309802051786001</c:v>
                </c:pt>
                <c:pt idx="18" formatCode="0">
                  <c:v>18.744238801205682</c:v>
                </c:pt>
                <c:pt idx="20" formatCode="0">
                  <c:v>14.482877523654432</c:v>
                </c:pt>
                <c:pt idx="21" formatCode="0">
                  <c:v>19.158497184513401</c:v>
                </c:pt>
                <c:pt idx="22" formatCode="0">
                  <c:v>11.830535866080162</c:v>
                </c:pt>
                <c:pt idx="23" formatCode="0">
                  <c:v>11.398710575623349</c:v>
                </c:pt>
                <c:pt idx="24" formatCode="0">
                  <c:v>22.114733242626297</c:v>
                </c:pt>
                <c:pt idx="25" formatCode="0">
                  <c:v>8.0322148609201207</c:v>
                </c:pt>
                <c:pt idx="26" formatCode="0">
                  <c:v>10.359314852597755</c:v>
                </c:pt>
                <c:pt idx="27" formatCode="0">
                  <c:v>8.9218546069750762</c:v>
                </c:pt>
              </c:numCache>
            </c:numRef>
          </c:val>
          <c:extLst>
            <c:ext xmlns:c16="http://schemas.microsoft.com/office/drawing/2014/chart" uri="{C3380CC4-5D6E-409C-BE32-E72D297353CC}">
              <c16:uniqueId val="{00000005-E671-4004-A495-193F673B48F9}"/>
            </c:ext>
          </c:extLst>
        </c:ser>
        <c:ser>
          <c:idx val="5"/>
          <c:order val="5"/>
          <c:tx>
            <c:strRef>
              <c:f>Dati!$H$497</c:f>
              <c:strCache>
                <c:ptCount val="1"/>
                <c:pt idx="0">
                  <c:v>.</c:v>
                </c:pt>
              </c:strCache>
            </c:strRef>
          </c:tx>
          <c:spPr>
            <a:noFill/>
          </c:spPr>
          <c:invertIfNegative val="0"/>
          <c:dLbls>
            <c:delete val="1"/>
          </c:dLbls>
          <c:cat>
            <c:strRef>
              <c:f>Dati!$B$498:$B$525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Dati!$H$498:$H$525</c:f>
              <c:numCache>
                <c:formatCode>General</c:formatCode>
                <c:ptCount val="28"/>
                <c:pt idx="0" formatCode="0">
                  <c:v>17.238926684853212</c:v>
                </c:pt>
                <c:pt idx="2" formatCode="0">
                  <c:v>23.207322068527809</c:v>
                </c:pt>
                <c:pt idx="3" formatCode="0">
                  <c:v>11.575913502597189</c:v>
                </c:pt>
                <c:pt idx="5" formatCode="0">
                  <c:v>27.658932140839966</c:v>
                </c:pt>
                <c:pt idx="6" formatCode="0">
                  <c:v>17.906243417030154</c:v>
                </c:pt>
                <c:pt idx="7" formatCode="0">
                  <c:v>19.796459440440614</c:v>
                </c:pt>
                <c:pt idx="8" formatCode="0">
                  <c:v>18.869739390671029</c:v>
                </c:pt>
                <c:pt idx="9" formatCode="0">
                  <c:v>12.141676090265676</c:v>
                </c:pt>
                <c:pt idx="10" formatCode="0">
                  <c:v>11.285995580999938</c:v>
                </c:pt>
                <c:pt idx="12" formatCode="0">
                  <c:v>16.030242527018004</c:v>
                </c:pt>
                <c:pt idx="13" formatCode="0">
                  <c:v>18.668365518904181</c:v>
                </c:pt>
                <c:pt idx="14" formatCode="0">
                  <c:v>19.422492000036314</c:v>
                </c:pt>
                <c:pt idx="16" formatCode="0">
                  <c:v>31.193742011016411</c:v>
                </c:pt>
                <c:pt idx="17" formatCode="0">
                  <c:v>17.404307315298567</c:v>
                </c:pt>
                <c:pt idx="18" formatCode="0">
                  <c:v>12.971482085005292</c:v>
                </c:pt>
                <c:pt idx="20" formatCode="0">
                  <c:v>13.292768103673026</c:v>
                </c:pt>
                <c:pt idx="21" formatCode="0">
                  <c:v>10.224885133164335</c:v>
                </c:pt>
                <c:pt idx="22" formatCode="0">
                  <c:v>26.123847086202815</c:v>
                </c:pt>
                <c:pt idx="23" formatCode="0">
                  <c:v>21.840117624252443</c:v>
                </c:pt>
                <c:pt idx="24" formatCode="0">
                  <c:v>10</c:v>
                </c:pt>
                <c:pt idx="25" formatCode="0">
                  <c:v>27.634076945685599</c:v>
                </c:pt>
                <c:pt idx="26" formatCode="0">
                  <c:v>27.875510073045596</c:v>
                </c:pt>
                <c:pt idx="27" formatCode="0">
                  <c:v>12.190559427128747</c:v>
                </c:pt>
              </c:numCache>
            </c:numRef>
          </c:val>
          <c:extLst>
            <c:ext xmlns:c16="http://schemas.microsoft.com/office/drawing/2014/chart" uri="{C3380CC4-5D6E-409C-BE32-E72D297353CC}">
              <c16:uniqueId val="{00000006-E671-4004-A495-193F673B48F9}"/>
            </c:ext>
          </c:extLst>
        </c:ser>
        <c:ser>
          <c:idx val="6"/>
          <c:order val="6"/>
          <c:tx>
            <c:strRef>
              <c:f>Dati!$I$497</c:f>
              <c:strCache>
                <c:ptCount val="1"/>
                <c:pt idx="0">
                  <c:v>Grūti pateikt</c:v>
                </c:pt>
              </c:strCache>
            </c:strRef>
          </c:tx>
          <c:spPr>
            <a:solidFill>
              <a:sysClr val="window" lastClr="FFFFFF">
                <a:lumMod val="75000"/>
              </a:sysClr>
            </a:solidFill>
          </c:spPr>
          <c:invertIfNegative val="0"/>
          <c:dLbls>
            <c:dLbl>
              <c:idx val="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671-4004-A495-193F673B48F9}"/>
                </c:ext>
              </c:extLst>
            </c:dLbl>
            <c:dLbl>
              <c:idx val="2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671-4004-A495-193F673B48F9}"/>
                </c:ext>
              </c:extLst>
            </c:dLbl>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E671-4004-A495-193F673B48F9}"/>
                </c:ext>
              </c:extLst>
            </c:dLbl>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Dati!$B$498:$B$525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Dati!$I$498:$I$525</c:f>
              <c:numCache>
                <c:formatCode>General</c:formatCode>
                <c:ptCount val="28"/>
                <c:pt idx="0" formatCode="0">
                  <c:v>2.631032395279099</c:v>
                </c:pt>
                <c:pt idx="2" formatCode="0">
                  <c:v>2.4461913153524981</c:v>
                </c:pt>
                <c:pt idx="3" formatCode="0">
                  <c:v>2.8064157948289976</c:v>
                </c:pt>
                <c:pt idx="5" formatCode="0">
                  <c:v>2.5328568362813697</c:v>
                </c:pt>
                <c:pt idx="6" formatCode="0">
                  <c:v>0</c:v>
                </c:pt>
                <c:pt idx="7" formatCode="0">
                  <c:v>3.5021118500596424</c:v>
                </c:pt>
                <c:pt idx="8" formatCode="0">
                  <c:v>2.8181954267669318</c:v>
                </c:pt>
                <c:pt idx="9" formatCode="0">
                  <c:v>3.447739056092237</c:v>
                </c:pt>
                <c:pt idx="10" formatCode="0">
                  <c:v>2.7343044814496147</c:v>
                </c:pt>
                <c:pt idx="12" formatCode="0">
                  <c:v>2.6539198865876803</c:v>
                </c:pt>
                <c:pt idx="13" formatCode="0">
                  <c:v>2.7062882069138188</c:v>
                </c:pt>
                <c:pt idx="14" formatCode="0">
                  <c:v>2.4925158062684436</c:v>
                </c:pt>
                <c:pt idx="16" formatCode="0">
                  <c:v>0.84999817618609919</c:v>
                </c:pt>
                <c:pt idx="17" formatCode="0">
                  <c:v>3.0470382819249631</c:v>
                </c:pt>
                <c:pt idx="18" formatCode="0">
                  <c:v>2.365625520332741</c:v>
                </c:pt>
                <c:pt idx="20" formatCode="0">
                  <c:v>2.6033745943143667</c:v>
                </c:pt>
                <c:pt idx="21" formatCode="0">
                  <c:v>1.7314841209735732</c:v>
                </c:pt>
                <c:pt idx="22" formatCode="0">
                  <c:v>3.6501319142332775</c:v>
                </c:pt>
                <c:pt idx="23" formatCode="0">
                  <c:v>2.4452668364076362</c:v>
                </c:pt>
                <c:pt idx="24" formatCode="0">
                  <c:v>2.2277968685776863</c:v>
                </c:pt>
                <c:pt idx="25" formatCode="0">
                  <c:v>3.9135149743018784</c:v>
                </c:pt>
                <c:pt idx="26" formatCode="0">
                  <c:v>2.7593832841601231</c:v>
                </c:pt>
                <c:pt idx="27" formatCode="0">
                  <c:v>2.1809604498206223</c:v>
                </c:pt>
              </c:numCache>
            </c:numRef>
          </c:val>
          <c:extLst>
            <c:ext xmlns:c16="http://schemas.microsoft.com/office/drawing/2014/chart" uri="{C3380CC4-5D6E-409C-BE32-E72D297353CC}">
              <c16:uniqueId val="{0000000A-E671-4004-A495-193F673B48F9}"/>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49.8"/>
        <c:auto val="1"/>
        <c:lblAlgn val="ctr"/>
        <c:lblOffset val="100"/>
        <c:tickLblSkip val="1"/>
        <c:tickMarkSkip val="1"/>
        <c:noMultiLvlLbl val="0"/>
      </c:catAx>
      <c:valAx>
        <c:axId val="501326472"/>
        <c:scaling>
          <c:orientation val="minMax"/>
          <c:max val="15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0860669276629"/>
          <c:y val="4.4541018089169863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Dati!$C$529</c:f>
              <c:strCache>
                <c:ptCount val="1"/>
                <c:pt idx="0">
                  <c:v>.</c:v>
                </c:pt>
              </c:strCache>
            </c:strRef>
          </c:tx>
          <c:spPr>
            <a:noFill/>
          </c:spPr>
          <c:invertIfNegative val="0"/>
          <c:dLbls>
            <c:delete val="1"/>
          </c:dLbls>
          <c:cat>
            <c:strRef>
              <c:f>Dati!$B$530:$B$547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Dati!$C$530:$C$547</c:f>
              <c:numCache>
                <c:formatCode>0</c:formatCode>
                <c:ptCount val="18"/>
                <c:pt idx="0">
                  <c:v>11.148975944275364</c:v>
                </c:pt>
                <c:pt idx="1">
                  <c:v>12.925599674531185</c:v>
                </c:pt>
                <c:pt idx="2">
                  <c:v>17.127183723824057</c:v>
                </c:pt>
                <c:pt idx="3">
                  <c:v>11.772843704247975</c:v>
                </c:pt>
                <c:pt idx="4">
                  <c:v>13.176370636960076</c:v>
                </c:pt>
                <c:pt idx="5">
                  <c:v>41.260460602058686</c:v>
                </c:pt>
                <c:pt idx="6">
                  <c:v>12.151739887041472</c:v>
                </c:pt>
                <c:pt idx="7">
                  <c:v>11.76450678823749</c:v>
                </c:pt>
                <c:pt idx="8">
                  <c:v>41.260460602058686</c:v>
                </c:pt>
                <c:pt idx="9">
                  <c:v>12.968700733107756</c:v>
                </c:pt>
                <c:pt idx="10">
                  <c:v>5</c:v>
                </c:pt>
                <c:pt idx="11">
                  <c:v>11.958063312670134</c:v>
                </c:pt>
                <c:pt idx="12">
                  <c:v>6.0968738543233627</c:v>
                </c:pt>
                <c:pt idx="13">
                  <c:v>23.233693268865956</c:v>
                </c:pt>
                <c:pt idx="14">
                  <c:v>41.260460602058686</c:v>
                </c:pt>
                <c:pt idx="15">
                  <c:v>10.518431727552667</c:v>
                </c:pt>
                <c:pt idx="16">
                  <c:v>11.322784866063913</c:v>
                </c:pt>
                <c:pt idx="17">
                  <c:v>15.296754102130752</c:v>
                </c:pt>
              </c:numCache>
            </c:numRef>
          </c:val>
          <c:extLst>
            <c:ext xmlns:c16="http://schemas.microsoft.com/office/drawing/2014/chart" uri="{C3380CC4-5D6E-409C-BE32-E72D297353CC}">
              <c16:uniqueId val="{00000000-B68F-4E7F-A208-43C4E3C29018}"/>
            </c:ext>
          </c:extLst>
        </c:ser>
        <c:ser>
          <c:idx val="0"/>
          <c:order val="1"/>
          <c:tx>
            <c:strRef>
              <c:f>Dati!$D$529</c:f>
              <c:strCache>
                <c:ptCount val="1"/>
                <c:pt idx="0">
                  <c:v>Nemaz nesatrauc</c:v>
                </c:pt>
              </c:strCache>
            </c:strRef>
          </c:tx>
          <c:spPr>
            <a:solidFill>
              <a:srgbClr val="7A5128"/>
            </a:solidFill>
          </c:spPr>
          <c:invertIfNegative val="0"/>
          <c:dLbls>
            <c:dLbl>
              <c:idx val="2"/>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68F-4E7F-A208-43C4E3C29018}"/>
                </c:ext>
              </c:extLst>
            </c:dLbl>
            <c:dLbl>
              <c:idx val="13"/>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68F-4E7F-A208-43C4E3C29018}"/>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Dati!$B$530:$B$547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Dati!$D$530:$D$547</c:f>
              <c:numCache>
                <c:formatCode>0</c:formatCode>
                <c:ptCount val="18"/>
                <c:pt idx="0">
                  <c:v>6.7791071130850993</c:v>
                </c:pt>
                <c:pt idx="1">
                  <c:v>8.5680009768886016</c:v>
                </c:pt>
                <c:pt idx="2">
                  <c:v>1.4452832360391497</c:v>
                </c:pt>
                <c:pt idx="3">
                  <c:v>6.6918777477755995</c:v>
                </c:pt>
                <c:pt idx="4">
                  <c:v>5.5894897052310242</c:v>
                </c:pt>
                <c:pt idx="6">
                  <c:v>5.7547691835159043</c:v>
                </c:pt>
                <c:pt idx="7">
                  <c:v>6.9321788115794565</c:v>
                </c:pt>
                <c:pt idx="9">
                  <c:v>6.4277308065233205</c:v>
                </c:pt>
                <c:pt idx="10">
                  <c:v>6.3113668127688456</c:v>
                </c:pt>
                <c:pt idx="11">
                  <c:v>5.9597723844040091</c:v>
                </c:pt>
                <c:pt idx="12">
                  <c:v>6.9894574856123626</c:v>
                </c:pt>
                <c:pt idx="13">
                  <c:v>2.8186087048250372</c:v>
                </c:pt>
                <c:pt idx="15">
                  <c:v>6.6176653679060937</c:v>
                </c:pt>
                <c:pt idx="16">
                  <c:v>5.5772969253883939</c:v>
                </c:pt>
                <c:pt idx="17">
                  <c:v>5.6340701193448011</c:v>
                </c:pt>
              </c:numCache>
            </c:numRef>
          </c:val>
          <c:extLst>
            <c:ext xmlns:c16="http://schemas.microsoft.com/office/drawing/2014/chart" uri="{C3380CC4-5D6E-409C-BE32-E72D297353CC}">
              <c16:uniqueId val="{00000003-B68F-4E7F-A208-43C4E3C29018}"/>
            </c:ext>
          </c:extLst>
        </c:ser>
        <c:ser>
          <c:idx val="1"/>
          <c:order val="2"/>
          <c:tx>
            <c:strRef>
              <c:f>Dati!$E$529</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Dati!$B$530:$B$547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Dati!$E$530:$E$547</c:f>
              <c:numCache>
                <c:formatCode>0</c:formatCode>
                <c:ptCount val="18"/>
                <c:pt idx="0">
                  <c:v>23.332377544698222</c:v>
                </c:pt>
                <c:pt idx="1">
                  <c:v>19.766859950638899</c:v>
                </c:pt>
                <c:pt idx="2">
                  <c:v>22.68799364219548</c:v>
                </c:pt>
                <c:pt idx="3">
                  <c:v>22.795739150035111</c:v>
                </c:pt>
                <c:pt idx="4">
                  <c:v>22.494600259867585</c:v>
                </c:pt>
                <c:pt idx="6">
                  <c:v>23.353951531501309</c:v>
                </c:pt>
                <c:pt idx="7">
                  <c:v>22.563775002241737</c:v>
                </c:pt>
                <c:pt idx="9">
                  <c:v>21.864029062427608</c:v>
                </c:pt>
                <c:pt idx="10">
                  <c:v>29.949093789289844</c:v>
                </c:pt>
                <c:pt idx="11">
                  <c:v>23.342624904984543</c:v>
                </c:pt>
                <c:pt idx="12">
                  <c:v>28.174129262122957</c:v>
                </c:pt>
                <c:pt idx="13">
                  <c:v>15.208158628367691</c:v>
                </c:pt>
                <c:pt idx="15">
                  <c:v>24.124363506599924</c:v>
                </c:pt>
                <c:pt idx="16">
                  <c:v>24.360378810606381</c:v>
                </c:pt>
                <c:pt idx="17">
                  <c:v>20.329636380583132</c:v>
                </c:pt>
              </c:numCache>
            </c:numRef>
          </c:val>
          <c:extLst>
            <c:ext xmlns:c16="http://schemas.microsoft.com/office/drawing/2014/chart" uri="{C3380CC4-5D6E-409C-BE32-E72D297353CC}">
              <c16:uniqueId val="{00000004-B68F-4E7F-A208-43C4E3C29018}"/>
            </c:ext>
          </c:extLst>
        </c:ser>
        <c:ser>
          <c:idx val="2"/>
          <c:order val="3"/>
          <c:tx>
            <c:strRef>
              <c:f>Dati!$F$529</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Dati!$B$530:$B$547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Dati!$F$530:$F$547</c:f>
              <c:numCache>
                <c:formatCode>0</c:formatCode>
                <c:ptCount val="18"/>
                <c:pt idx="0">
                  <c:v>55.719170189644373</c:v>
                </c:pt>
                <c:pt idx="1">
                  <c:v>52.114248904527976</c:v>
                </c:pt>
                <c:pt idx="2">
                  <c:v>55.247418154835856</c:v>
                </c:pt>
                <c:pt idx="3">
                  <c:v>54.904095804504088</c:v>
                </c:pt>
                <c:pt idx="4">
                  <c:v>49.226081135053406</c:v>
                </c:pt>
                <c:pt idx="6">
                  <c:v>52.959011765775919</c:v>
                </c:pt>
                <c:pt idx="7">
                  <c:v>51.046333728988081</c:v>
                </c:pt>
                <c:pt idx="9">
                  <c:v>52.527189239964159</c:v>
                </c:pt>
                <c:pt idx="10">
                  <c:v>47.624516433854431</c:v>
                </c:pt>
                <c:pt idx="11">
                  <c:v>57.120937708378186</c:v>
                </c:pt>
                <c:pt idx="12">
                  <c:v>46.842298994021007</c:v>
                </c:pt>
                <c:pt idx="13">
                  <c:v>59.618076931349059</c:v>
                </c:pt>
                <c:pt idx="15">
                  <c:v>51.191195845312308</c:v>
                </c:pt>
                <c:pt idx="16">
                  <c:v>52.184575450231137</c:v>
                </c:pt>
                <c:pt idx="17">
                  <c:v>55.221359994664795</c:v>
                </c:pt>
              </c:numCache>
            </c:numRef>
          </c:val>
          <c:extLst>
            <c:ext xmlns:c16="http://schemas.microsoft.com/office/drawing/2014/chart" uri="{C3380CC4-5D6E-409C-BE32-E72D297353CC}">
              <c16:uniqueId val="{00000005-B68F-4E7F-A208-43C4E3C29018}"/>
            </c:ext>
          </c:extLst>
        </c:ser>
        <c:ser>
          <c:idx val="3"/>
          <c:order val="4"/>
          <c:tx>
            <c:strRef>
              <c:f>Dati!$G$529</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Dati!$B$530:$B$547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Dati!$G$530:$G$547</c:f>
              <c:numCache>
                <c:formatCode>0</c:formatCode>
                <c:ptCount val="18"/>
                <c:pt idx="0">
                  <c:v>11.448724690699917</c:v>
                </c:pt>
                <c:pt idx="1">
                  <c:v>16.767922613651788</c:v>
                </c:pt>
                <c:pt idx="2">
                  <c:v>18.420510790963181</c:v>
                </c:pt>
                <c:pt idx="3">
                  <c:v>12.941513590221318</c:v>
                </c:pt>
                <c:pt idx="4">
                  <c:v>21.270488924583407</c:v>
                </c:pt>
                <c:pt idx="6">
                  <c:v>15.042754086525258</c:v>
                </c:pt>
                <c:pt idx="7">
                  <c:v>17.890327490005838</c:v>
                </c:pt>
                <c:pt idx="9">
                  <c:v>16.322773270297489</c:v>
                </c:pt>
                <c:pt idx="10">
                  <c:v>16.115022964086883</c:v>
                </c:pt>
                <c:pt idx="11">
                  <c:v>8.3495841548899445</c:v>
                </c:pt>
                <c:pt idx="12">
                  <c:v>13.935984464535716</c:v>
                </c:pt>
                <c:pt idx="13">
                  <c:v>21.819986747982089</c:v>
                </c:pt>
                <c:pt idx="15">
                  <c:v>14.397697824497177</c:v>
                </c:pt>
                <c:pt idx="16">
                  <c:v>15.901135199893561</c:v>
                </c:pt>
                <c:pt idx="17">
                  <c:v>16.540936347366184</c:v>
                </c:pt>
              </c:numCache>
            </c:numRef>
          </c:val>
          <c:extLst>
            <c:ext xmlns:c16="http://schemas.microsoft.com/office/drawing/2014/chart" uri="{C3380CC4-5D6E-409C-BE32-E72D297353CC}">
              <c16:uniqueId val="{00000006-B68F-4E7F-A208-43C4E3C29018}"/>
            </c:ext>
          </c:extLst>
        </c:ser>
        <c:ser>
          <c:idx val="4"/>
          <c:order val="5"/>
          <c:tx>
            <c:strRef>
              <c:f>Dati!$H$529</c:f>
              <c:strCache>
                <c:ptCount val="1"/>
              </c:strCache>
            </c:strRef>
          </c:tx>
          <c:spPr>
            <a:noFill/>
          </c:spPr>
          <c:invertIfNegative val="0"/>
          <c:dLbls>
            <c:spPr>
              <a:noFill/>
              <a:ln>
                <a:noFill/>
              </a:ln>
              <a:effectLst/>
            </c:spPr>
            <c:txPr>
              <a:bodyPr wrap="square" lIns="38100" tIns="19050" rIns="38100" bIns="19050" anchor="ctr">
                <a:spAutoFit/>
              </a:bodyPr>
              <a:lstStyle/>
              <a:p>
                <a:pPr>
                  <a:defRPr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Dati!$B$530:$B$547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Dati!$H$530:$H$547</c:f>
              <c:numCache>
                <c:formatCode>0</c:formatCode>
                <c:ptCount val="18"/>
                <c:pt idx="0">
                  <c:v>24.270168798986859</c:v>
                </c:pt>
                <c:pt idx="1">
                  <c:v>22.555892161151391</c:v>
                </c:pt>
                <c:pt idx="2">
                  <c:v>17.770134733532117</c:v>
                </c:pt>
                <c:pt idx="3">
                  <c:v>23.592454284605751</c:v>
                </c:pt>
                <c:pt idx="4">
                  <c:v>20.941493619694342</c:v>
                </c:pt>
                <c:pt idx="6">
                  <c:v>23.436297827029975</c:v>
                </c:pt>
                <c:pt idx="7">
                  <c:v>22.501402460337232</c:v>
                </c:pt>
                <c:pt idx="9">
                  <c:v>22.588101169069503</c:v>
                </c:pt>
                <c:pt idx="10">
                  <c:v>27.698524281389837</c:v>
                </c:pt>
                <c:pt idx="11">
                  <c:v>25.967541816063019</c:v>
                </c:pt>
                <c:pt idx="12">
                  <c:v>30.659780220774429</c:v>
                </c:pt>
                <c:pt idx="13">
                  <c:v>10</c:v>
                </c:pt>
                <c:pt idx="15">
                  <c:v>25.849170009521671</c:v>
                </c:pt>
                <c:pt idx="16">
                  <c:v>23.352353029206455</c:v>
                </c:pt>
                <c:pt idx="17">
                  <c:v>19.675767337300172</c:v>
                </c:pt>
              </c:numCache>
            </c:numRef>
          </c:val>
          <c:extLst>
            <c:ext xmlns:c16="http://schemas.microsoft.com/office/drawing/2014/chart" uri="{C3380CC4-5D6E-409C-BE32-E72D297353CC}">
              <c16:uniqueId val="{00000007-B68F-4E7F-A208-43C4E3C29018}"/>
            </c:ext>
          </c:extLst>
        </c:ser>
        <c:ser>
          <c:idx val="5"/>
          <c:order val="6"/>
          <c:tx>
            <c:strRef>
              <c:f>Dati!$I$529</c:f>
              <c:strCache>
                <c:ptCount val="1"/>
                <c:pt idx="0">
                  <c:v>Grūti pateikt</c:v>
                </c:pt>
              </c:strCache>
            </c:strRef>
          </c:tx>
          <c:spPr>
            <a:solidFill>
              <a:sysClr val="window" lastClr="FFFFFF">
                <a:lumMod val="75000"/>
              </a:sysClr>
            </a:solidFill>
          </c:spPr>
          <c:invertIfNegative val="0"/>
          <c:dLbls>
            <c:dLbl>
              <c:idx val="1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68F-4E7F-A208-43C4E3C29018}"/>
                </c:ext>
              </c:extLst>
            </c:dLbl>
            <c:dLbl>
              <c:idx val="1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68F-4E7F-A208-43C4E3C29018}"/>
                </c:ext>
              </c:extLst>
            </c:dLbl>
            <c:dLbl>
              <c:idx val="1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68F-4E7F-A208-43C4E3C29018}"/>
                </c:ext>
              </c:extLst>
            </c:dLbl>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Dati!$B$530:$B$547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Dati!$I$530:$I$547</c:f>
              <c:numCache>
                <c:formatCode>0</c:formatCode>
                <c:ptCount val="18"/>
                <c:pt idx="0">
                  <c:v>2.7206204618724676</c:v>
                </c:pt>
                <c:pt idx="1">
                  <c:v>2.7829675542927341</c:v>
                </c:pt>
                <c:pt idx="2">
                  <c:v>2.1987941759662428</c:v>
                </c:pt>
                <c:pt idx="3">
                  <c:v>2.6667737074638969</c:v>
                </c:pt>
                <c:pt idx="4">
                  <c:v>1.4193399752645819</c:v>
                </c:pt>
                <c:pt idx="6">
                  <c:v>2.8895134326818965</c:v>
                </c:pt>
                <c:pt idx="7">
                  <c:v>1.5673849671848845</c:v>
                </c:pt>
                <c:pt idx="9">
                  <c:v>2.8582776207875158</c:v>
                </c:pt>
                <c:pt idx="10">
                  <c:v>0</c:v>
                </c:pt>
                <c:pt idx="11">
                  <c:v>5.2270808473432986</c:v>
                </c:pt>
                <c:pt idx="12">
                  <c:v>4.0581297937080398</c:v>
                </c:pt>
                <c:pt idx="13">
                  <c:v>0.53516898747602415</c:v>
                </c:pt>
                <c:pt idx="15">
                  <c:v>3.6690774556845276</c:v>
                </c:pt>
                <c:pt idx="16">
                  <c:v>1.9766136138805934</c:v>
                </c:pt>
                <c:pt idx="17">
                  <c:v>2.2739971580410234</c:v>
                </c:pt>
              </c:numCache>
            </c:numRef>
          </c:val>
          <c:extLst>
            <c:ext xmlns:c16="http://schemas.microsoft.com/office/drawing/2014/chart" uri="{C3380CC4-5D6E-409C-BE32-E72D297353CC}">
              <c16:uniqueId val="{0000000B-B68F-4E7F-A208-43C4E3C29018}"/>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41.3"/>
        <c:auto val="1"/>
        <c:lblAlgn val="ctr"/>
        <c:lblOffset val="100"/>
        <c:tickLblSkip val="1"/>
        <c:tickMarkSkip val="1"/>
        <c:noMultiLvlLbl val="0"/>
      </c:catAx>
      <c:valAx>
        <c:axId val="496239096"/>
        <c:scaling>
          <c:orientation val="minMax"/>
          <c:max val="15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707722958120458"/>
          <c:y val="2.436393689477593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233549012924356"/>
          <c:y val="6.5061759799279376E-2"/>
          <c:w val="0.25580520013123359"/>
          <c:h val="0.90245230995236358"/>
        </c:manualLayout>
      </c:layout>
      <c:barChart>
        <c:barDir val="bar"/>
        <c:grouping val="stacked"/>
        <c:varyColors val="0"/>
        <c:ser>
          <c:idx val="0"/>
          <c:order val="0"/>
          <c:tx>
            <c:strRef>
              <c:f>Dati!$C$1225</c:f>
              <c:strCache>
                <c:ptCount val="1"/>
                <c:pt idx="0">
                  <c:v>.</c:v>
                </c:pt>
              </c:strCache>
            </c:strRef>
          </c:tx>
          <c:spPr>
            <a:noFill/>
          </c:spPr>
          <c:invertIfNegative val="0"/>
          <c:dLbls>
            <c:delete val="1"/>
          </c:dLbls>
          <c:cat>
            <c:strRef>
              <c:f>Dati!$B$1226:$B$1253</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Dati!$C$1226:$C$1253</c:f>
              <c:numCache>
                <c:formatCode>0</c:formatCode>
                <c:ptCount val="28"/>
                <c:pt idx="0">
                  <c:v>20.497528092423003</c:v>
                </c:pt>
                <c:pt idx="1">
                  <c:v>49.435417525154108</c:v>
                </c:pt>
                <c:pt idx="2">
                  <c:v>15.203170007336205</c:v>
                </c:pt>
                <c:pt idx="3">
                  <c:v>25.520992139299597</c:v>
                </c:pt>
                <c:pt idx="4">
                  <c:v>49.435417525154108</c:v>
                </c:pt>
                <c:pt idx="5">
                  <c:v>9.7064679085535701</c:v>
                </c:pt>
                <c:pt idx="6">
                  <c:v>21.62627641159159</c:v>
                </c:pt>
                <c:pt idx="7">
                  <c:v>20.745502487058271</c:v>
                </c:pt>
                <c:pt idx="8">
                  <c:v>16.002868194958779</c:v>
                </c:pt>
                <c:pt idx="9">
                  <c:v>25.50741532013328</c:v>
                </c:pt>
                <c:pt idx="10">
                  <c:v>24.95678949570452</c:v>
                </c:pt>
                <c:pt idx="11">
                  <c:v>49.435417525154108</c:v>
                </c:pt>
                <c:pt idx="12">
                  <c:v>24.098159117422561</c:v>
                </c:pt>
                <c:pt idx="13">
                  <c:v>15.047692034964228</c:v>
                </c:pt>
                <c:pt idx="14">
                  <c:v>15.650396129732606</c:v>
                </c:pt>
                <c:pt idx="15">
                  <c:v>49.435417525154108</c:v>
                </c:pt>
                <c:pt idx="16">
                  <c:v>5</c:v>
                </c:pt>
                <c:pt idx="17">
                  <c:v>19.760586509159843</c:v>
                </c:pt>
                <c:pt idx="18">
                  <c:v>26.262072030130795</c:v>
                </c:pt>
                <c:pt idx="19">
                  <c:v>49.435417525154108</c:v>
                </c:pt>
                <c:pt idx="20">
                  <c:v>23.874665570097822</c:v>
                </c:pt>
                <c:pt idx="21">
                  <c:v>26.319203077217999</c:v>
                </c:pt>
                <c:pt idx="22">
                  <c:v>12.429351962347965</c:v>
                </c:pt>
                <c:pt idx="23">
                  <c:v>25.982959274516471</c:v>
                </c:pt>
                <c:pt idx="24">
                  <c:v>25.631865719884598</c:v>
                </c:pt>
                <c:pt idx="25">
                  <c:v>7.1358203811008991</c:v>
                </c:pt>
                <c:pt idx="26">
                  <c:v>22.974480340245826</c:v>
                </c:pt>
                <c:pt idx="27">
                  <c:v>19.276657690019363</c:v>
                </c:pt>
              </c:numCache>
            </c:numRef>
          </c:val>
          <c:extLst>
            <c:ext xmlns:c16="http://schemas.microsoft.com/office/drawing/2014/chart" uri="{C3380CC4-5D6E-409C-BE32-E72D297353CC}">
              <c16:uniqueId val="{00000000-F4A6-49DA-AC51-E289616D699F}"/>
            </c:ext>
          </c:extLst>
        </c:ser>
        <c:ser>
          <c:idx val="1"/>
          <c:order val="1"/>
          <c:tx>
            <c:strRef>
              <c:f>Dati!$D$1225</c:f>
              <c:strCache>
                <c:ptCount val="1"/>
                <c:pt idx="0">
                  <c:v>Nemaz nesatrauc</c:v>
                </c:pt>
              </c:strCache>
            </c:strRef>
          </c:tx>
          <c:spPr>
            <a:solidFill>
              <a:srgbClr val="7A5128"/>
            </a:solidFill>
          </c:spPr>
          <c:invertIfNegative val="0"/>
          <c:dLbls>
            <c:dLbl>
              <c:idx val="18"/>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4A6-49DA-AC51-E289616D699F}"/>
                </c:ext>
              </c:extLst>
            </c:dLbl>
            <c:dLbl>
              <c:idx val="21"/>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4A6-49DA-AC51-E289616D699F}"/>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Dati!$B$1226:$B$1253</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Dati!$D$1226:$D$1253</c:f>
              <c:numCache>
                <c:formatCode>General</c:formatCode>
                <c:ptCount val="28"/>
                <c:pt idx="0" formatCode="0">
                  <c:v>5.9752955516169965</c:v>
                </c:pt>
                <c:pt idx="2" formatCode="0">
                  <c:v>6.5802796751288399</c:v>
                </c:pt>
                <c:pt idx="3" formatCode="0">
                  <c:v>5.4012663785707709</c:v>
                </c:pt>
                <c:pt idx="5" formatCode="0">
                  <c:v>7.5447717555799505</c:v>
                </c:pt>
                <c:pt idx="6" formatCode="0">
                  <c:v>5.4376862585692489</c:v>
                </c:pt>
                <c:pt idx="7" formatCode="0">
                  <c:v>5.1481260537375313</c:v>
                </c:pt>
                <c:pt idx="8" formatCode="0">
                  <c:v>7.0152531638118472</c:v>
                </c:pt>
                <c:pt idx="9" formatCode="0">
                  <c:v>4.7204888620410168</c:v>
                </c:pt>
                <c:pt idx="10" formatCode="0">
                  <c:v>6.7597167046436768</c:v>
                </c:pt>
                <c:pt idx="12" formatCode="0">
                  <c:v>4.57336315056404</c:v>
                </c:pt>
                <c:pt idx="13" formatCode="0">
                  <c:v>7.6824052135748389</c:v>
                </c:pt>
                <c:pt idx="14" formatCode="0">
                  <c:v>9.0047337656144482</c:v>
                </c:pt>
                <c:pt idx="16" formatCode="0">
                  <c:v>16.419425613013885</c:v>
                </c:pt>
                <c:pt idx="17" formatCode="0">
                  <c:v>5.9875087165645864</c:v>
                </c:pt>
                <c:pt idx="18" formatCode="0">
                  <c:v>2.9881796611676199</c:v>
                </c:pt>
                <c:pt idx="20" formatCode="0">
                  <c:v>5.1487534701662128</c:v>
                </c:pt>
                <c:pt idx="21" formatCode="0">
                  <c:v>1.3869222741753526</c:v>
                </c:pt>
                <c:pt idx="22" formatCode="0">
                  <c:v>9.5693882119344948</c:v>
                </c:pt>
                <c:pt idx="23" formatCode="0">
                  <c:v>7.766338301520455</c:v>
                </c:pt>
                <c:pt idx="24" formatCode="0">
                  <c:v>5.3120703594984464</c:v>
                </c:pt>
                <c:pt idx="25" formatCode="0">
                  <c:v>7.525119170579682</c:v>
                </c:pt>
                <c:pt idx="26" formatCode="0">
                  <c:v>5.6063912835338092</c:v>
                </c:pt>
                <c:pt idx="27" formatCode="0">
                  <c:v>12.20693940168057</c:v>
                </c:pt>
              </c:numCache>
            </c:numRef>
          </c:val>
          <c:extLst>
            <c:ext xmlns:c16="http://schemas.microsoft.com/office/drawing/2014/chart" uri="{C3380CC4-5D6E-409C-BE32-E72D297353CC}">
              <c16:uniqueId val="{00000003-F4A6-49DA-AC51-E289616D699F}"/>
            </c:ext>
          </c:extLst>
        </c:ser>
        <c:ser>
          <c:idx val="2"/>
          <c:order val="2"/>
          <c:tx>
            <c:strRef>
              <c:f>Dati!$E$1225</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Dati!$B$1226:$B$1253</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Dati!$E$1226:$E$1253</c:f>
              <c:numCache>
                <c:formatCode>General</c:formatCode>
                <c:ptCount val="28"/>
                <c:pt idx="0" formatCode="0">
                  <c:v>22.96259388111411</c:v>
                </c:pt>
                <c:pt idx="2" formatCode="0">
                  <c:v>27.651967842689061</c:v>
                </c:pt>
                <c:pt idx="3" formatCode="0">
                  <c:v>18.51315900728374</c:v>
                </c:pt>
                <c:pt idx="5" formatCode="0">
                  <c:v>32.184177861020586</c:v>
                </c:pt>
                <c:pt idx="6" formatCode="0">
                  <c:v>22.371454854993271</c:v>
                </c:pt>
                <c:pt idx="7" formatCode="0">
                  <c:v>23.541788984358305</c:v>
                </c:pt>
                <c:pt idx="8" formatCode="0">
                  <c:v>26.417296166383483</c:v>
                </c:pt>
                <c:pt idx="9" formatCode="0">
                  <c:v>19.207513342979812</c:v>
                </c:pt>
                <c:pt idx="10" formatCode="0">
                  <c:v>17.718911324805912</c:v>
                </c:pt>
                <c:pt idx="12" formatCode="0">
                  <c:v>20.763895257167508</c:v>
                </c:pt>
                <c:pt idx="13" formatCode="0">
                  <c:v>26.705320276615037</c:v>
                </c:pt>
                <c:pt idx="14" formatCode="0">
                  <c:v>24.780287629807052</c:v>
                </c:pt>
                <c:pt idx="16" formatCode="0">
                  <c:v>28.015991912140223</c:v>
                </c:pt>
                <c:pt idx="17" formatCode="0">
                  <c:v>23.687322299429677</c:v>
                </c:pt>
                <c:pt idx="18" formatCode="0">
                  <c:v>20.185165833855692</c:v>
                </c:pt>
                <c:pt idx="20" formatCode="0">
                  <c:v>20.411998484890074</c:v>
                </c:pt>
                <c:pt idx="21" formatCode="0">
                  <c:v>21.729292173760758</c:v>
                </c:pt>
                <c:pt idx="22" formatCode="0">
                  <c:v>27.436677350871651</c:v>
                </c:pt>
                <c:pt idx="23" formatCode="0">
                  <c:v>15.686119949117181</c:v>
                </c:pt>
                <c:pt idx="24" formatCode="0">
                  <c:v>18.491481445771065</c:v>
                </c:pt>
                <c:pt idx="25" formatCode="0">
                  <c:v>34.774477973473523</c:v>
                </c:pt>
                <c:pt idx="26" formatCode="0">
                  <c:v>20.854545901374472</c:v>
                </c:pt>
                <c:pt idx="27" formatCode="0">
                  <c:v>17.951820433454174</c:v>
                </c:pt>
              </c:numCache>
            </c:numRef>
          </c:val>
          <c:extLst>
            <c:ext xmlns:c16="http://schemas.microsoft.com/office/drawing/2014/chart" uri="{C3380CC4-5D6E-409C-BE32-E72D297353CC}">
              <c16:uniqueId val="{00000004-F4A6-49DA-AC51-E289616D699F}"/>
            </c:ext>
          </c:extLst>
        </c:ser>
        <c:ser>
          <c:idx val="3"/>
          <c:order val="3"/>
          <c:tx>
            <c:strRef>
              <c:f>Dati!$F$1225</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Dati!$B$1226:$B$1253</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Dati!$F$1226:$F$1253</c:f>
              <c:numCache>
                <c:formatCode>General</c:formatCode>
                <c:ptCount val="28"/>
                <c:pt idx="0" formatCode="0">
                  <c:v>42.227697016482132</c:v>
                </c:pt>
                <c:pt idx="2" formatCode="0">
                  <c:v>40.717819077107123</c:v>
                </c:pt>
                <c:pt idx="3" formatCode="0">
                  <c:v>43.66031971062629</c:v>
                </c:pt>
                <c:pt idx="5" formatCode="0">
                  <c:v>36.409039350388028</c:v>
                </c:pt>
                <c:pt idx="6" formatCode="0">
                  <c:v>46.813878372851249</c:v>
                </c:pt>
                <c:pt idx="7" formatCode="0">
                  <c:v>45.645634083839099</c:v>
                </c:pt>
                <c:pt idx="8" formatCode="0">
                  <c:v>45.158088493514114</c:v>
                </c:pt>
                <c:pt idx="9" formatCode="0">
                  <c:v>39.180846995345334</c:v>
                </c:pt>
                <c:pt idx="10" formatCode="0">
                  <c:v>37.506316648598911</c:v>
                </c:pt>
                <c:pt idx="12" formatCode="0">
                  <c:v>44.100548629583798</c:v>
                </c:pt>
                <c:pt idx="13" formatCode="0">
                  <c:v>41.077425595290343</c:v>
                </c:pt>
                <c:pt idx="14" formatCode="0">
                  <c:v>35.744434754732808</c:v>
                </c:pt>
                <c:pt idx="16" formatCode="0">
                  <c:v>32.700034189513524</c:v>
                </c:pt>
                <c:pt idx="17" formatCode="0">
                  <c:v>41.682271210037712</c:v>
                </c:pt>
                <c:pt idx="18" formatCode="0">
                  <c:v>45.942826910095611</c:v>
                </c:pt>
                <c:pt idx="20" formatCode="0">
                  <c:v>42.445118484953888</c:v>
                </c:pt>
                <c:pt idx="21" formatCode="0">
                  <c:v>45.113910734047444</c:v>
                </c:pt>
                <c:pt idx="22" formatCode="0">
                  <c:v>42.000726840178508</c:v>
                </c:pt>
                <c:pt idx="23" formatCode="0">
                  <c:v>54.647955929137645</c:v>
                </c:pt>
                <c:pt idx="24" formatCode="0">
                  <c:v>39.359540827395485</c:v>
                </c:pt>
                <c:pt idx="25" formatCode="0">
                  <c:v>29.355566173639257</c:v>
                </c:pt>
                <c:pt idx="26" formatCode="0">
                  <c:v>38.461859398210741</c:v>
                </c:pt>
                <c:pt idx="27" formatCode="0">
                  <c:v>39.220290289523497</c:v>
                </c:pt>
              </c:numCache>
            </c:numRef>
          </c:val>
          <c:extLst>
            <c:ext xmlns:c16="http://schemas.microsoft.com/office/drawing/2014/chart" uri="{C3380CC4-5D6E-409C-BE32-E72D297353CC}">
              <c16:uniqueId val="{00000005-F4A6-49DA-AC51-E289616D699F}"/>
            </c:ext>
          </c:extLst>
        </c:ser>
        <c:ser>
          <c:idx val="4"/>
          <c:order val="4"/>
          <c:tx>
            <c:strRef>
              <c:f>Dati!$G$1225</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Dati!$B$1226:$B$1253</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Dati!$G$1226:$G$1253</c:f>
              <c:numCache>
                <c:formatCode>General</c:formatCode>
                <c:ptCount val="28"/>
                <c:pt idx="0" formatCode="0">
                  <c:v>25.658532737697215</c:v>
                </c:pt>
                <c:pt idx="2" formatCode="0">
                  <c:v>23.437243501958488</c:v>
                </c:pt>
                <c:pt idx="3" formatCode="0">
                  <c:v>27.766166266467774</c:v>
                </c:pt>
                <c:pt idx="5" formatCode="0">
                  <c:v>17.239153378442204</c:v>
                </c:pt>
                <c:pt idx="6" formatCode="0">
                  <c:v>23.939726373054729</c:v>
                </c:pt>
                <c:pt idx="7" formatCode="0">
                  <c:v>22.984885970618766</c:v>
                </c:pt>
                <c:pt idx="8" formatCode="0">
                  <c:v>20.864379595771904</c:v>
                </c:pt>
                <c:pt idx="9" formatCode="0">
                  <c:v>32.98032555584853</c:v>
                </c:pt>
                <c:pt idx="10" formatCode="0">
                  <c:v>32.602346166281819</c:v>
                </c:pt>
                <c:pt idx="12" formatCode="0">
                  <c:v>28.367796079629304</c:v>
                </c:pt>
                <c:pt idx="13" formatCode="0">
                  <c:v>19.381866941182096</c:v>
                </c:pt>
                <c:pt idx="14" formatCode="0">
                  <c:v>27.24181749218042</c:v>
                </c:pt>
                <c:pt idx="16" formatCode="0">
                  <c:v>20.062620169529627</c:v>
                </c:pt>
                <c:pt idx="17" formatCode="0">
                  <c:v>25.297781201942673</c:v>
                </c:pt>
                <c:pt idx="18" formatCode="0">
                  <c:v>27.915429813566643</c:v>
                </c:pt>
                <c:pt idx="20" formatCode="0">
                  <c:v>29.008092742120333</c:v>
                </c:pt>
                <c:pt idx="21" formatCode="0">
                  <c:v>29.485373050918749</c:v>
                </c:pt>
                <c:pt idx="22" formatCode="0">
                  <c:v>18.736614678614846</c:v>
                </c:pt>
                <c:pt idx="23" formatCode="0">
                  <c:v>17.517709704034196</c:v>
                </c:pt>
                <c:pt idx="24" formatCode="0">
                  <c:v>32.886120926882185</c:v>
                </c:pt>
                <c:pt idx="25" formatCode="0">
                  <c:v>17.105566472158248</c:v>
                </c:pt>
                <c:pt idx="26" formatCode="0">
                  <c:v>32.408778854471286</c:v>
                </c:pt>
                <c:pt idx="27" formatCode="0">
                  <c:v>26.385304530632208</c:v>
                </c:pt>
              </c:numCache>
            </c:numRef>
          </c:val>
          <c:extLst>
            <c:ext xmlns:c16="http://schemas.microsoft.com/office/drawing/2014/chart" uri="{C3380CC4-5D6E-409C-BE32-E72D297353CC}">
              <c16:uniqueId val="{00000006-F4A6-49DA-AC51-E289616D699F}"/>
            </c:ext>
          </c:extLst>
        </c:ser>
        <c:ser>
          <c:idx val="5"/>
          <c:order val="5"/>
          <c:tx>
            <c:strRef>
              <c:f>Dati!$H$1225</c:f>
              <c:strCache>
                <c:ptCount val="1"/>
                <c:pt idx="0">
                  <c:v>.</c:v>
                </c:pt>
              </c:strCache>
            </c:strRef>
          </c:tx>
          <c:spPr>
            <a:noFill/>
          </c:spPr>
          <c:invertIfNegative val="0"/>
          <c:dLbls>
            <c:delete val="1"/>
          </c:dLbls>
          <c:cat>
            <c:strRef>
              <c:f>Dati!$B$1226:$B$1253</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Dati!$H$1226:$H$1253</c:f>
              <c:numCache>
                <c:formatCode>General</c:formatCode>
                <c:ptCount val="28"/>
                <c:pt idx="0" formatCode="0">
                  <c:v>16.71305403078685</c:v>
                </c:pt>
                <c:pt idx="2" formatCode="0">
                  <c:v>20.444221205900575</c:v>
                </c:pt>
                <c:pt idx="3" formatCode="0">
                  <c:v>13.172797807872129</c:v>
                </c:pt>
                <c:pt idx="5" formatCode="0">
                  <c:v>30.951091056135958</c:v>
                </c:pt>
                <c:pt idx="6" formatCode="0">
                  <c:v>13.845679039060215</c:v>
                </c:pt>
                <c:pt idx="7" formatCode="0">
                  <c:v>15.968763730508329</c:v>
                </c:pt>
                <c:pt idx="8" formatCode="0">
                  <c:v>18.576815695680168</c:v>
                </c:pt>
                <c:pt idx="9" formatCode="0">
                  <c:v>12.438111233772332</c:v>
                </c:pt>
                <c:pt idx="10" formatCode="0">
                  <c:v>14.490620970085459</c:v>
                </c:pt>
                <c:pt idx="12" formatCode="0">
                  <c:v>12.130939075753091</c:v>
                </c:pt>
                <c:pt idx="13" formatCode="0">
                  <c:v>24.13999124849375</c:v>
                </c:pt>
                <c:pt idx="14" formatCode="0">
                  <c:v>21.613031538052965</c:v>
                </c:pt>
                <c:pt idx="16" formatCode="0">
                  <c:v>31.836629425923036</c:v>
                </c:pt>
                <c:pt idx="17" formatCode="0">
                  <c:v>17.619231372985809</c:v>
                </c:pt>
                <c:pt idx="18" formatCode="0">
                  <c:v>10.741027061303939</c:v>
                </c:pt>
                <c:pt idx="20" formatCode="0">
                  <c:v>13.146072557891969</c:v>
                </c:pt>
                <c:pt idx="21" formatCode="0">
                  <c:v>10</c:v>
                </c:pt>
                <c:pt idx="22" formatCode="0">
                  <c:v>23.861942266172832</c:v>
                </c:pt>
                <c:pt idx="23" formatCode="0">
                  <c:v>12.433618151794349</c:v>
                </c:pt>
                <c:pt idx="24" formatCode="0">
                  <c:v>12.353622030688513</c:v>
                </c:pt>
                <c:pt idx="25" formatCode="0">
                  <c:v>38.138151139168684</c:v>
                </c:pt>
                <c:pt idx="26" formatCode="0">
                  <c:v>13.728645532284162</c:v>
                </c:pt>
                <c:pt idx="27" formatCode="0">
                  <c:v>18.993688964810488</c:v>
                </c:pt>
              </c:numCache>
            </c:numRef>
          </c:val>
          <c:extLst>
            <c:ext xmlns:c16="http://schemas.microsoft.com/office/drawing/2014/chart" uri="{C3380CC4-5D6E-409C-BE32-E72D297353CC}">
              <c16:uniqueId val="{00000007-F4A6-49DA-AC51-E289616D699F}"/>
            </c:ext>
          </c:extLst>
        </c:ser>
        <c:ser>
          <c:idx val="6"/>
          <c:order val="6"/>
          <c:tx>
            <c:strRef>
              <c:f>Dati!$I$1225</c:f>
              <c:strCache>
                <c:ptCount val="1"/>
                <c:pt idx="0">
                  <c:v>Grūti pateikt</c:v>
                </c:pt>
              </c:strCache>
            </c:strRef>
          </c:tx>
          <c:spPr>
            <a:solidFill>
              <a:sysClr val="window" lastClr="FFFFFF">
                <a:lumMod val="75000"/>
              </a:sysClr>
            </a:solidFill>
          </c:spPr>
          <c:invertIfNegative val="0"/>
          <c:dLbls>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4A6-49DA-AC51-E289616D699F}"/>
                </c:ext>
              </c:extLst>
            </c:dLbl>
            <c:dLbl>
              <c:idx val="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4A6-49DA-AC51-E289616D699F}"/>
                </c:ext>
              </c:extLst>
            </c:dLbl>
            <c:dLbl>
              <c:idx val="9"/>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F4A6-49DA-AC51-E289616D699F}"/>
                </c:ext>
              </c:extLst>
            </c:dLbl>
            <c:dLbl>
              <c:idx val="1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4A6-49DA-AC51-E289616D699F}"/>
                </c:ext>
              </c:extLst>
            </c:dLbl>
            <c:dLbl>
              <c:idx val="1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4A6-49DA-AC51-E289616D699F}"/>
                </c:ext>
              </c:extLst>
            </c:dLbl>
            <c:dLbl>
              <c:idx val="2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4A6-49DA-AC51-E289616D699F}"/>
                </c:ext>
              </c:extLst>
            </c:dLbl>
            <c:dLbl>
              <c:idx val="2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F4A6-49DA-AC51-E289616D699F}"/>
                </c:ext>
              </c:extLst>
            </c:dLbl>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F4A6-49DA-AC51-E289616D699F}"/>
                </c:ext>
              </c:extLst>
            </c:dLbl>
            <c:dLbl>
              <c:idx val="2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F4A6-49DA-AC51-E289616D699F}"/>
                </c:ext>
              </c:extLst>
            </c:dLbl>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Dati!$B$1226:$B$1253</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Dati!$I$1226:$I$1253</c:f>
              <c:numCache>
                <c:formatCode>General</c:formatCode>
                <c:ptCount val="28"/>
                <c:pt idx="0" formatCode="0">
                  <c:v>3.1758808130898251</c:v>
                </c:pt>
                <c:pt idx="2" formatCode="0">
                  <c:v>1.6126899031164248</c:v>
                </c:pt>
                <c:pt idx="3" formatCode="0">
                  <c:v>4.6590886370514673</c:v>
                </c:pt>
                <c:pt idx="5" formatCode="0">
                  <c:v>6.6228576545692706</c:v>
                </c:pt>
                <c:pt idx="6" formatCode="0">
                  <c:v>1.4372541405315233</c:v>
                </c:pt>
                <c:pt idx="7" formatCode="0">
                  <c:v>2.6795649074463879</c:v>
                </c:pt>
                <c:pt idx="8" formatCode="0">
                  <c:v>0.54498258051854709</c:v>
                </c:pt>
                <c:pt idx="9" formatCode="0">
                  <c:v>3.9108252437852942</c:v>
                </c:pt>
                <c:pt idx="10" formatCode="0">
                  <c:v>5.4127091556695959</c:v>
                </c:pt>
                <c:pt idx="12" formatCode="0">
                  <c:v>2.1943968830554428</c:v>
                </c:pt>
                <c:pt idx="13" formatCode="0">
                  <c:v>5.1529819733377069</c:v>
                </c:pt>
                <c:pt idx="14" formatCode="0">
                  <c:v>3.2287263576652259</c:v>
                </c:pt>
                <c:pt idx="16" formatCode="0">
                  <c:v>2.8019281158027503</c:v>
                </c:pt>
                <c:pt idx="17" formatCode="0">
                  <c:v>3.3451165720253813</c:v>
                </c:pt>
                <c:pt idx="18" formatCode="0">
                  <c:v>2.9683977813145446</c:v>
                </c:pt>
                <c:pt idx="20" formatCode="0">
                  <c:v>2.9860368178695107</c:v>
                </c:pt>
                <c:pt idx="21" formatCode="0">
                  <c:v>2.2845017670977477</c:v>
                </c:pt>
                <c:pt idx="22" formatCode="0">
                  <c:v>2.256592918400413</c:v>
                </c:pt>
                <c:pt idx="23" formatCode="0">
                  <c:v>4.3818761161905586</c:v>
                </c:pt>
                <c:pt idx="24" formatCode="0">
                  <c:v>3.9507864404527751</c:v>
                </c:pt>
                <c:pt idx="25" formatCode="0">
                  <c:v>11.239270210149261</c:v>
                </c:pt>
                <c:pt idx="26" formatCode="0">
                  <c:v>2.6684245624096965</c:v>
                </c:pt>
                <c:pt idx="27" formatCode="0">
                  <c:v>4.2356453447095594</c:v>
                </c:pt>
              </c:numCache>
            </c:numRef>
          </c:val>
          <c:extLst>
            <c:ext xmlns:c16="http://schemas.microsoft.com/office/drawing/2014/chart" uri="{C3380CC4-5D6E-409C-BE32-E72D297353CC}">
              <c16:uniqueId val="{00000011-F4A6-49DA-AC51-E289616D699F}"/>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49.4"/>
        <c:auto val="1"/>
        <c:lblAlgn val="ctr"/>
        <c:lblOffset val="100"/>
        <c:tickLblSkip val="1"/>
        <c:tickMarkSkip val="1"/>
        <c:noMultiLvlLbl val="0"/>
      </c:catAx>
      <c:valAx>
        <c:axId val="501326472"/>
        <c:scaling>
          <c:orientation val="minMax"/>
          <c:max val="16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1422244094488"/>
          <c:y val="5.652815350453347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Dati!$C$1257</c:f>
              <c:strCache>
                <c:ptCount val="1"/>
                <c:pt idx="0">
                  <c:v>.</c:v>
                </c:pt>
              </c:strCache>
            </c:strRef>
          </c:tx>
          <c:spPr>
            <a:noFill/>
          </c:spPr>
          <c:invertIfNegative val="0"/>
          <c:dLbls>
            <c:delete val="1"/>
          </c:dLbls>
          <c:cat>
            <c:strRef>
              <c:f>Dati!$B$1258:$B$1275</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Dati!$C$1258:$C$1275</c:f>
              <c:numCache>
                <c:formatCode>0</c:formatCode>
                <c:ptCount val="18"/>
                <c:pt idx="0">
                  <c:v>10.56271222305049</c:v>
                </c:pt>
                <c:pt idx="1">
                  <c:v>11.355348824627441</c:v>
                </c:pt>
                <c:pt idx="2">
                  <c:v>8.5877147804088203</c:v>
                </c:pt>
                <c:pt idx="3">
                  <c:v>12.559586023935388</c:v>
                </c:pt>
                <c:pt idx="4">
                  <c:v>18.097204753377476</c:v>
                </c:pt>
                <c:pt idx="5">
                  <c:v>40.121104309070567</c:v>
                </c:pt>
                <c:pt idx="6">
                  <c:v>9.0288025756721204</c:v>
                </c:pt>
                <c:pt idx="7">
                  <c:v>20.989264896194452</c:v>
                </c:pt>
                <c:pt idx="8">
                  <c:v>40.121104309070567</c:v>
                </c:pt>
                <c:pt idx="9">
                  <c:v>9.9565674987015242</c:v>
                </c:pt>
                <c:pt idx="10">
                  <c:v>7.3099236381781694</c:v>
                </c:pt>
                <c:pt idx="11">
                  <c:v>11.303400118168167</c:v>
                </c:pt>
                <c:pt idx="12">
                  <c:v>6.0264765353536092</c:v>
                </c:pt>
                <c:pt idx="13">
                  <c:v>24.355386684989835</c:v>
                </c:pt>
                <c:pt idx="14">
                  <c:v>40.121104309070567</c:v>
                </c:pt>
                <c:pt idx="15">
                  <c:v>5</c:v>
                </c:pt>
                <c:pt idx="16">
                  <c:v>13.275106876663131</c:v>
                </c:pt>
                <c:pt idx="17">
                  <c:v>15.564776505741527</c:v>
                </c:pt>
              </c:numCache>
            </c:numRef>
          </c:val>
          <c:extLst>
            <c:ext xmlns:c16="http://schemas.microsoft.com/office/drawing/2014/chart" uri="{C3380CC4-5D6E-409C-BE32-E72D297353CC}">
              <c16:uniqueId val="{00000000-C195-45A4-ACE4-8E3715526ADB}"/>
            </c:ext>
          </c:extLst>
        </c:ser>
        <c:ser>
          <c:idx val="0"/>
          <c:order val="1"/>
          <c:tx>
            <c:strRef>
              <c:f>Dati!$D$1257</c:f>
              <c:strCache>
                <c:ptCount val="1"/>
                <c:pt idx="0">
                  <c:v>Nemaz nesatrauc</c:v>
                </c:pt>
              </c:strCache>
            </c:strRef>
          </c:tx>
          <c:spPr>
            <a:solidFill>
              <a:srgbClr val="7A5128"/>
            </a:solidFill>
          </c:spPr>
          <c:invertIfNegative val="0"/>
          <c:dLbls>
            <c:dLbl>
              <c:idx val="3"/>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195-45A4-ACE4-8E3715526ADB}"/>
                </c:ext>
              </c:extLst>
            </c:dLbl>
            <c:dLbl>
              <c:idx val="13"/>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195-45A4-ACE4-8E3715526ADB}"/>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Dati!$B$1258:$B$1275</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Dati!$D$1258:$D$1275</c:f>
              <c:numCache>
                <c:formatCode>0</c:formatCode>
                <c:ptCount val="18"/>
                <c:pt idx="0">
                  <c:v>10.879231706630604</c:v>
                </c:pt>
                <c:pt idx="1">
                  <c:v>5.6554868135407155</c:v>
                </c:pt>
                <c:pt idx="2">
                  <c:v>4.2814245714001471</c:v>
                </c:pt>
                <c:pt idx="3">
                  <c:v>2.266979377922731</c:v>
                </c:pt>
                <c:pt idx="4">
                  <c:v>3.8824350509287382</c:v>
                </c:pt>
                <c:pt idx="6">
                  <c:v>6.2693823899657781</c:v>
                </c:pt>
                <c:pt idx="7">
                  <c:v>4.8480437961068263</c:v>
                </c:pt>
                <c:pt idx="9">
                  <c:v>5.814166135769705</c:v>
                </c:pt>
                <c:pt idx="10">
                  <c:v>8.7014070905132357</c:v>
                </c:pt>
                <c:pt idx="11">
                  <c:v>6.5060903404560371</c:v>
                </c:pt>
                <c:pt idx="12">
                  <c:v>6.3795131860728294</c:v>
                </c:pt>
                <c:pt idx="13">
                  <c:v>2.6305725780302378</c:v>
                </c:pt>
                <c:pt idx="15">
                  <c:v>5.693056325575526</c:v>
                </c:pt>
                <c:pt idx="16">
                  <c:v>5.34387354885392</c:v>
                </c:pt>
                <c:pt idx="17">
                  <c:v>7.0827557327586899</c:v>
                </c:pt>
              </c:numCache>
            </c:numRef>
          </c:val>
          <c:extLst>
            <c:ext xmlns:c16="http://schemas.microsoft.com/office/drawing/2014/chart" uri="{C3380CC4-5D6E-409C-BE32-E72D297353CC}">
              <c16:uniqueId val="{00000003-C195-45A4-ACE4-8E3715526ADB}"/>
            </c:ext>
          </c:extLst>
        </c:ser>
        <c:ser>
          <c:idx val="1"/>
          <c:order val="2"/>
          <c:tx>
            <c:strRef>
              <c:f>Dati!$E$1257</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Dati!$B$1258:$B$1275</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Dati!$E$1258:$E$1275</c:f>
              <c:numCache>
                <c:formatCode>0</c:formatCode>
                <c:ptCount val="18"/>
                <c:pt idx="0">
                  <c:v>18.679160379389472</c:v>
                </c:pt>
                <c:pt idx="1">
                  <c:v>23.110268670902411</c:v>
                </c:pt>
                <c:pt idx="2">
                  <c:v>27.251964957261599</c:v>
                </c:pt>
                <c:pt idx="3">
                  <c:v>25.294538907212448</c:v>
                </c:pt>
                <c:pt idx="4">
                  <c:v>18.141464504764354</c:v>
                </c:pt>
                <c:pt idx="6">
                  <c:v>24.82291934343267</c:v>
                </c:pt>
                <c:pt idx="7">
                  <c:v>14.283795616769288</c:v>
                </c:pt>
                <c:pt idx="9">
                  <c:v>24.35037067459934</c:v>
                </c:pt>
                <c:pt idx="10">
                  <c:v>24.109773580379159</c:v>
                </c:pt>
                <c:pt idx="11">
                  <c:v>22.311613850446363</c:v>
                </c:pt>
                <c:pt idx="12">
                  <c:v>27.71511458764413</c:v>
                </c:pt>
                <c:pt idx="13">
                  <c:v>13.135145046050495</c:v>
                </c:pt>
                <c:pt idx="15">
                  <c:v>29.428047983495041</c:v>
                </c:pt>
                <c:pt idx="16">
                  <c:v>21.502123883553516</c:v>
                </c:pt>
                <c:pt idx="17">
                  <c:v>17.473572070570352</c:v>
                </c:pt>
              </c:numCache>
            </c:numRef>
          </c:val>
          <c:extLst>
            <c:ext xmlns:c16="http://schemas.microsoft.com/office/drawing/2014/chart" uri="{C3380CC4-5D6E-409C-BE32-E72D297353CC}">
              <c16:uniqueId val="{00000004-C195-45A4-ACE4-8E3715526ADB}"/>
            </c:ext>
          </c:extLst>
        </c:ser>
        <c:ser>
          <c:idx val="2"/>
          <c:order val="3"/>
          <c:tx>
            <c:strRef>
              <c:f>Dati!$F$1257</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Dati!$B$1258:$B$1275</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Dati!$F$1258:$F$1275</c:f>
              <c:numCache>
                <c:formatCode>0</c:formatCode>
                <c:ptCount val="18"/>
                <c:pt idx="0">
                  <c:v>40.311804940637835</c:v>
                </c:pt>
                <c:pt idx="1">
                  <c:v>43.991816165838017</c:v>
                </c:pt>
                <c:pt idx="2">
                  <c:v>41.566144230068247</c:v>
                </c:pt>
                <c:pt idx="3">
                  <c:v>48.970691555445754</c:v>
                </c:pt>
                <c:pt idx="4">
                  <c:v>41.831375932995435</c:v>
                </c:pt>
                <c:pt idx="6">
                  <c:v>41.642157231246429</c:v>
                </c:pt>
                <c:pt idx="7">
                  <c:v>44.861481073628724</c:v>
                </c:pt>
                <c:pt idx="9">
                  <c:v>43.21505233369129</c:v>
                </c:pt>
                <c:pt idx="10">
                  <c:v>40.878072047459113</c:v>
                </c:pt>
                <c:pt idx="11">
                  <c:v>38.464253429491201</c:v>
                </c:pt>
                <c:pt idx="12">
                  <c:v>44.59647048601871</c:v>
                </c:pt>
                <c:pt idx="13">
                  <c:v>42.160852064399769</c:v>
                </c:pt>
                <c:pt idx="15">
                  <c:v>37.47168427091944</c:v>
                </c:pt>
                <c:pt idx="16">
                  <c:v>45.29283993652836</c:v>
                </c:pt>
                <c:pt idx="17">
                  <c:v>43.780144887916741</c:v>
                </c:pt>
              </c:numCache>
            </c:numRef>
          </c:val>
          <c:extLst>
            <c:ext xmlns:c16="http://schemas.microsoft.com/office/drawing/2014/chart" uri="{C3380CC4-5D6E-409C-BE32-E72D297353CC}">
              <c16:uniqueId val="{00000005-C195-45A4-ACE4-8E3715526ADB}"/>
            </c:ext>
          </c:extLst>
        </c:ser>
        <c:ser>
          <c:idx val="3"/>
          <c:order val="4"/>
          <c:tx>
            <c:strRef>
              <c:f>Dati!$G$1257</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Dati!$B$1258:$B$1275</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Dati!$G$1258:$G$1275</c:f>
              <c:numCache>
                <c:formatCode>0</c:formatCode>
                <c:ptCount val="18"/>
                <c:pt idx="0">
                  <c:v>27.625682595246964</c:v>
                </c:pt>
                <c:pt idx="1">
                  <c:v>24.855415056221645</c:v>
                </c:pt>
                <c:pt idx="2">
                  <c:v>25.159734310959699</c:v>
                </c:pt>
                <c:pt idx="3">
                  <c:v>20.728615174493587</c:v>
                </c:pt>
                <c:pt idx="4">
                  <c:v>33.033399721427593</c:v>
                </c:pt>
                <c:pt idx="6">
                  <c:v>23.780940056319096</c:v>
                </c:pt>
                <c:pt idx="7">
                  <c:v>34.100248984553119</c:v>
                </c:pt>
                <c:pt idx="9">
                  <c:v>22.515449080607493</c:v>
                </c:pt>
                <c:pt idx="10">
                  <c:v>23.677076882888354</c:v>
                </c:pt>
                <c:pt idx="11">
                  <c:v>30.735401299860694</c:v>
                </c:pt>
                <c:pt idx="12">
                  <c:v>16.862697522801863</c:v>
                </c:pt>
                <c:pt idx="13">
                  <c:v>41.496974801519137</c:v>
                </c:pt>
                <c:pt idx="15">
                  <c:v>22.199382792789915</c:v>
                </c:pt>
                <c:pt idx="16">
                  <c:v>26.38358773133303</c:v>
                </c:pt>
                <c:pt idx="17">
                  <c:v>28.665588152659737</c:v>
                </c:pt>
              </c:numCache>
            </c:numRef>
          </c:val>
          <c:extLst>
            <c:ext xmlns:c16="http://schemas.microsoft.com/office/drawing/2014/chart" uri="{C3380CC4-5D6E-409C-BE32-E72D297353CC}">
              <c16:uniqueId val="{00000006-C195-45A4-ACE4-8E3715526ADB}"/>
            </c:ext>
          </c:extLst>
        </c:ser>
        <c:ser>
          <c:idx val="4"/>
          <c:order val="5"/>
          <c:tx>
            <c:strRef>
              <c:f>Dati!$H$1257</c:f>
              <c:strCache>
                <c:ptCount val="1"/>
                <c:pt idx="0">
                  <c:v>.</c:v>
                </c:pt>
              </c:strCache>
            </c:strRef>
          </c:tx>
          <c:spPr>
            <a:noFill/>
          </c:spPr>
          <c:invertIfNegative val="0"/>
          <c:dLbls>
            <c:delete val="1"/>
          </c:dLbls>
          <c:cat>
            <c:strRef>
              <c:f>Dati!$B$1258:$B$1275</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Dati!$H$1258:$H$1275</c:f>
              <c:numCache>
                <c:formatCode>0</c:formatCode>
                <c:ptCount val="18"/>
                <c:pt idx="0">
                  <c:v>25.720339330034108</c:v>
                </c:pt>
                <c:pt idx="1">
                  <c:v>24.810595643859244</c:v>
                </c:pt>
                <c:pt idx="2">
                  <c:v>26.931948324890953</c:v>
                </c:pt>
                <c:pt idx="3">
                  <c:v>23.958520135979569</c:v>
                </c:pt>
                <c:pt idx="4">
                  <c:v>18.793051211495879</c:v>
                </c:pt>
                <c:pt idx="6">
                  <c:v>28.234729578353381</c:v>
                </c:pt>
                <c:pt idx="7">
                  <c:v>14.696096807737064</c:v>
                </c:pt>
                <c:pt idx="9">
                  <c:v>27.927325451620121</c:v>
                </c:pt>
                <c:pt idx="10">
                  <c:v>29.102677935571435</c:v>
                </c:pt>
                <c:pt idx="11">
                  <c:v>24.458172136567015</c:v>
                </c:pt>
                <c:pt idx="12">
                  <c:v>32.198658857098337</c:v>
                </c:pt>
                <c:pt idx="13">
                  <c:v>10</c:v>
                </c:pt>
                <c:pt idx="15">
                  <c:v>33.986759802209548</c:v>
                </c:pt>
                <c:pt idx="16">
                  <c:v>21.981399198057517</c:v>
                </c:pt>
                <c:pt idx="17">
                  <c:v>21.212093825342436</c:v>
                </c:pt>
              </c:numCache>
            </c:numRef>
          </c:val>
          <c:extLst>
            <c:ext xmlns:c16="http://schemas.microsoft.com/office/drawing/2014/chart" uri="{C3380CC4-5D6E-409C-BE32-E72D297353CC}">
              <c16:uniqueId val="{00000007-C195-45A4-ACE4-8E3715526ADB}"/>
            </c:ext>
          </c:extLst>
        </c:ser>
        <c:ser>
          <c:idx val="5"/>
          <c:order val="6"/>
          <c:tx>
            <c:strRef>
              <c:f>Dati!$I$1257</c:f>
              <c:strCache>
                <c:ptCount val="1"/>
                <c:pt idx="0">
                  <c:v>Grūti pateikt</c:v>
                </c:pt>
              </c:strCache>
            </c:strRef>
          </c:tx>
          <c:spPr>
            <a:solidFill>
              <a:sysClr val="window" lastClr="FFFFFF">
                <a:lumMod val="75000"/>
              </a:sysClr>
            </a:solidFill>
          </c:spPr>
          <c:invertIfNegative val="0"/>
          <c:dLbls>
            <c:dLbl>
              <c:idx val="9"/>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195-45A4-ACE4-8E3715526ADB}"/>
                </c:ext>
              </c:extLst>
            </c:dLbl>
            <c:dLbl>
              <c:idx val="1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195-45A4-ACE4-8E3715526ADB}"/>
                </c:ext>
              </c:extLst>
            </c:dLbl>
            <c:dLbl>
              <c:idx val="1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195-45A4-ACE4-8E3715526ADB}"/>
                </c:ext>
              </c:extLst>
            </c:dLbl>
            <c:spPr>
              <a:noFill/>
              <a:ln>
                <a:noFill/>
              </a:ln>
              <a:effectLst/>
            </c:spPr>
            <c:txPr>
              <a:bodyPr wrap="square" lIns="38100" tIns="19050" rIns="38100" bIns="19050" anchor="ctr">
                <a:spAutoFit/>
              </a:bodyPr>
              <a:lstStyle/>
              <a:p>
                <a:pPr>
                  <a:defRPr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Dati!$B$1258:$B$1275</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Dati!$I$1258:$I$1275</c:f>
              <c:numCache>
                <c:formatCode>0</c:formatCode>
                <c:ptCount val="18"/>
                <c:pt idx="0">
                  <c:v>2.5041203780951857</c:v>
                </c:pt>
                <c:pt idx="1">
                  <c:v>2.3870132934971902</c:v>
                </c:pt>
                <c:pt idx="2">
                  <c:v>1.7407319303102236</c:v>
                </c:pt>
                <c:pt idx="3">
                  <c:v>2.7391749849254818</c:v>
                </c:pt>
                <c:pt idx="4">
                  <c:v>3.1113247898838829</c:v>
                </c:pt>
                <c:pt idx="6">
                  <c:v>3.4846009790363239</c:v>
                </c:pt>
                <c:pt idx="7">
                  <c:v>1.9064305289420529</c:v>
                </c:pt>
                <c:pt idx="9">
                  <c:v>4.1049617753322449</c:v>
                </c:pt>
                <c:pt idx="10">
                  <c:v>2.6336703987601373</c:v>
                </c:pt>
                <c:pt idx="11">
                  <c:v>1.9826410797456502</c:v>
                </c:pt>
                <c:pt idx="12">
                  <c:v>4.4462042174625571</c:v>
                </c:pt>
                <c:pt idx="13">
                  <c:v>0.57645551000026229</c:v>
                </c:pt>
                <c:pt idx="15">
                  <c:v>5.2078286272201035</c:v>
                </c:pt>
                <c:pt idx="16">
                  <c:v>1.4775748997311859</c:v>
                </c:pt>
                <c:pt idx="17">
                  <c:v>2.997939156094414</c:v>
                </c:pt>
              </c:numCache>
            </c:numRef>
          </c:val>
          <c:extLst>
            <c:ext xmlns:c16="http://schemas.microsoft.com/office/drawing/2014/chart" uri="{C3380CC4-5D6E-409C-BE32-E72D297353CC}">
              <c16:uniqueId val="{0000000B-C195-45A4-ACE4-8E3715526ADB}"/>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40.1"/>
        <c:auto val="1"/>
        <c:lblAlgn val="ctr"/>
        <c:lblOffset val="100"/>
        <c:tickLblSkip val="1"/>
        <c:tickMarkSkip val="1"/>
        <c:noMultiLvlLbl val="0"/>
      </c:catAx>
      <c:valAx>
        <c:axId val="496239096"/>
        <c:scaling>
          <c:orientation val="minMax"/>
          <c:max val="16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811983418153736"/>
          <c:y val="2.1033975477329499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33780947295763"/>
          <c:y val="6.7656580577868636E-2"/>
          <c:w val="0.25580520013123359"/>
          <c:h val="0.90245230995236358"/>
        </c:manualLayout>
      </c:layout>
      <c:barChart>
        <c:barDir val="bar"/>
        <c:grouping val="stacked"/>
        <c:varyColors val="0"/>
        <c:ser>
          <c:idx val="0"/>
          <c:order val="0"/>
          <c:tx>
            <c:strRef>
              <c:f>Dati!$C$721</c:f>
              <c:strCache>
                <c:ptCount val="1"/>
                <c:pt idx="0">
                  <c:v>.</c:v>
                </c:pt>
              </c:strCache>
            </c:strRef>
          </c:tx>
          <c:spPr>
            <a:noFill/>
          </c:spPr>
          <c:invertIfNegative val="0"/>
          <c:dLbls>
            <c:delete val="1"/>
          </c:dLbls>
          <c:cat>
            <c:strRef>
              <c:f>Dati!$B$722:$B$749</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Dati!$C$722:$C$749</c:f>
              <c:numCache>
                <c:formatCode>0</c:formatCode>
                <c:ptCount val="28"/>
                <c:pt idx="0">
                  <c:v>15.889241192407038</c:v>
                </c:pt>
                <c:pt idx="1">
                  <c:v>45.72902032945683</c:v>
                </c:pt>
                <c:pt idx="2">
                  <c:v>11.737435962091403</c:v>
                </c:pt>
                <c:pt idx="3">
                  <c:v>19.82861287239853</c:v>
                </c:pt>
                <c:pt idx="4">
                  <c:v>45.72902032945683</c:v>
                </c:pt>
                <c:pt idx="5">
                  <c:v>11.694274646236387</c:v>
                </c:pt>
                <c:pt idx="6">
                  <c:v>17.59781831817147</c:v>
                </c:pt>
                <c:pt idx="7">
                  <c:v>13.479714024167201</c:v>
                </c:pt>
                <c:pt idx="8">
                  <c:v>15.580714237550527</c:v>
                </c:pt>
                <c:pt idx="9">
                  <c:v>19.181610338041644</c:v>
                </c:pt>
                <c:pt idx="10">
                  <c:v>16.596093331063074</c:v>
                </c:pt>
                <c:pt idx="11">
                  <c:v>45.72902032945683</c:v>
                </c:pt>
                <c:pt idx="12">
                  <c:v>17.012486671419065</c:v>
                </c:pt>
                <c:pt idx="13">
                  <c:v>17.052975259458631</c:v>
                </c:pt>
                <c:pt idx="14">
                  <c:v>5</c:v>
                </c:pt>
                <c:pt idx="15">
                  <c:v>45.72902032945683</c:v>
                </c:pt>
                <c:pt idx="16">
                  <c:v>15.566305384587444</c:v>
                </c:pt>
                <c:pt idx="17">
                  <c:v>16.441188328045964</c:v>
                </c:pt>
                <c:pt idx="18">
                  <c:v>14.958039423485815</c:v>
                </c:pt>
                <c:pt idx="19">
                  <c:v>45.72902032945683</c:v>
                </c:pt>
                <c:pt idx="20">
                  <c:v>11.785187119815603</c:v>
                </c:pt>
                <c:pt idx="21">
                  <c:v>14.890007465761315</c:v>
                </c:pt>
                <c:pt idx="22">
                  <c:v>13.835310587363267</c:v>
                </c:pt>
                <c:pt idx="23">
                  <c:v>17.701102004967055</c:v>
                </c:pt>
                <c:pt idx="24">
                  <c:v>18.560216162452917</c:v>
                </c:pt>
                <c:pt idx="25">
                  <c:v>10.397102509280487</c:v>
                </c:pt>
                <c:pt idx="26">
                  <c:v>23.027821977644408</c:v>
                </c:pt>
                <c:pt idx="27">
                  <c:v>26.4016876082027</c:v>
                </c:pt>
              </c:numCache>
            </c:numRef>
          </c:val>
          <c:extLst>
            <c:ext xmlns:c16="http://schemas.microsoft.com/office/drawing/2014/chart" uri="{C3380CC4-5D6E-409C-BE32-E72D297353CC}">
              <c16:uniqueId val="{00000000-692F-4332-8903-29E5F3DC991B}"/>
            </c:ext>
          </c:extLst>
        </c:ser>
        <c:ser>
          <c:idx val="1"/>
          <c:order val="1"/>
          <c:tx>
            <c:strRef>
              <c:f>Dati!$D$721</c:f>
              <c:strCache>
                <c:ptCount val="1"/>
                <c:pt idx="0">
                  <c:v>Nemaz nesatrauc</c:v>
                </c:pt>
              </c:strCache>
            </c:strRef>
          </c:tx>
          <c:spPr>
            <a:solidFill>
              <a:srgbClr val="7A5128"/>
            </a:solidFill>
          </c:spPr>
          <c:invertIfNegative val="0"/>
          <c:dLbls>
            <c:dLbl>
              <c:idx val="14"/>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92F-4332-8903-29E5F3DC991B}"/>
                </c:ext>
              </c:extLst>
            </c:dLbl>
            <c:dLbl>
              <c:idx val="20"/>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92F-4332-8903-29E5F3DC991B}"/>
                </c:ext>
              </c:extLst>
            </c:dLbl>
            <c:dLbl>
              <c:idx val="24"/>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92F-4332-8903-29E5F3DC991B}"/>
                </c:ext>
              </c:extLst>
            </c:dLbl>
            <c:dLbl>
              <c:idx val="26"/>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92F-4332-8903-29E5F3DC991B}"/>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Dati!$B$722:$B$749</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Dati!$D$722:$D$749</c:f>
              <c:numCache>
                <c:formatCode>General</c:formatCode>
                <c:ptCount val="28"/>
                <c:pt idx="0" formatCode="0">
                  <c:v>4.5313287977192118</c:v>
                </c:pt>
                <c:pt idx="2" formatCode="0">
                  <c:v>4.5664145787503232</c:v>
                </c:pt>
                <c:pt idx="3" formatCode="0">
                  <c:v>4.4980382350610171</c:v>
                </c:pt>
                <c:pt idx="5" formatCode="0">
                  <c:v>4.3857497023774332</c:v>
                </c:pt>
                <c:pt idx="6" formatCode="0">
                  <c:v>4.7312207324496365</c:v>
                </c:pt>
                <c:pt idx="7" formatCode="0">
                  <c:v>3.5423539868362584</c:v>
                </c:pt>
                <c:pt idx="8" formatCode="0">
                  <c:v>3.8275845801606208</c:v>
                </c:pt>
                <c:pt idx="9" formatCode="0">
                  <c:v>6.7481772342682271</c:v>
                </c:pt>
                <c:pt idx="10" formatCode="0">
                  <c:v>4.0483870899749554</c:v>
                </c:pt>
                <c:pt idx="12" formatCode="0">
                  <c:v>4.4497038334006476</c:v>
                </c:pt>
                <c:pt idx="13" formatCode="0">
                  <c:v>5.526804936181418</c:v>
                </c:pt>
                <c:pt idx="14" formatCode="0">
                  <c:v>2.2238039273495431</c:v>
                </c:pt>
                <c:pt idx="16" formatCode="0">
                  <c:v>5.2379547820823511</c:v>
                </c:pt>
                <c:pt idx="17" formatCode="0">
                  <c:v>4.1329122440378008</c:v>
                </c:pt>
                <c:pt idx="18" formatCode="0">
                  <c:v>5.0691014049002652</c:v>
                </c:pt>
                <c:pt idx="20" formatCode="0">
                  <c:v>3.2538061659761284</c:v>
                </c:pt>
                <c:pt idx="21" formatCode="0">
                  <c:v>3.9398690169318149</c:v>
                </c:pt>
                <c:pt idx="22" formatCode="0">
                  <c:v>5.6076107529313202</c:v>
                </c:pt>
                <c:pt idx="23" formatCode="0">
                  <c:v>4.783275411072915</c:v>
                </c:pt>
                <c:pt idx="24" formatCode="0">
                  <c:v>3.1888537174492821</c:v>
                </c:pt>
                <c:pt idx="25" formatCode="0">
                  <c:v>4.2167126097206609</c:v>
                </c:pt>
                <c:pt idx="26" formatCode="0">
                  <c:v>2.7593832841601231</c:v>
                </c:pt>
                <c:pt idx="27" formatCode="0">
                  <c:v>8.6741675309465975</c:v>
                </c:pt>
              </c:numCache>
            </c:numRef>
          </c:val>
          <c:extLst>
            <c:ext xmlns:c16="http://schemas.microsoft.com/office/drawing/2014/chart" uri="{C3380CC4-5D6E-409C-BE32-E72D297353CC}">
              <c16:uniqueId val="{00000005-692F-4332-8903-29E5F3DC991B}"/>
            </c:ext>
          </c:extLst>
        </c:ser>
        <c:ser>
          <c:idx val="2"/>
          <c:order val="2"/>
          <c:tx>
            <c:strRef>
              <c:f>Dati!$E$721</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Dati!$B$722:$B$749</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Dati!$E$722:$E$749</c:f>
              <c:numCache>
                <c:formatCode>General</c:formatCode>
                <c:ptCount val="28"/>
                <c:pt idx="0" formatCode="0">
                  <c:v>25.30845033933058</c:v>
                </c:pt>
                <c:pt idx="2" formatCode="0">
                  <c:v>29.425169788615101</c:v>
                </c:pt>
                <c:pt idx="3" formatCode="0">
                  <c:v>21.402369221997283</c:v>
                </c:pt>
                <c:pt idx="5" formatCode="0">
                  <c:v>29.648995980843008</c:v>
                </c:pt>
                <c:pt idx="6" formatCode="0">
                  <c:v>23.399981278835725</c:v>
                </c:pt>
                <c:pt idx="7" formatCode="0">
                  <c:v>28.706952318453371</c:v>
                </c:pt>
                <c:pt idx="8" formatCode="0">
                  <c:v>26.320721511745681</c:v>
                </c:pt>
                <c:pt idx="9" formatCode="0">
                  <c:v>19.79923275714696</c:v>
                </c:pt>
                <c:pt idx="10" formatCode="0">
                  <c:v>25.084539908418801</c:v>
                </c:pt>
                <c:pt idx="12" formatCode="0">
                  <c:v>24.266829824637117</c:v>
                </c:pt>
                <c:pt idx="13" formatCode="0">
                  <c:v>23.149240133816782</c:v>
                </c:pt>
                <c:pt idx="14" formatCode="0">
                  <c:v>38.505216402107287</c:v>
                </c:pt>
                <c:pt idx="16" formatCode="0">
                  <c:v>24.924760162787035</c:v>
                </c:pt>
                <c:pt idx="17" formatCode="0">
                  <c:v>25.154919757373065</c:v>
                </c:pt>
                <c:pt idx="18" formatCode="0">
                  <c:v>25.701879501070749</c:v>
                </c:pt>
                <c:pt idx="20" formatCode="0">
                  <c:v>30.690027043665101</c:v>
                </c:pt>
                <c:pt idx="21" formatCode="0">
                  <c:v>26.8991438467637</c:v>
                </c:pt>
                <c:pt idx="22" formatCode="0">
                  <c:v>26.286098989162245</c:v>
                </c:pt>
                <c:pt idx="23" formatCode="0">
                  <c:v>23.244642913416861</c:v>
                </c:pt>
                <c:pt idx="24" formatCode="0">
                  <c:v>23.979950449554629</c:v>
                </c:pt>
                <c:pt idx="25" formatCode="0">
                  <c:v>31.115205210455681</c:v>
                </c:pt>
                <c:pt idx="26" formatCode="0">
                  <c:v>19.9418150676523</c:v>
                </c:pt>
                <c:pt idx="27" formatCode="0">
                  <c:v>10.653165190307535</c:v>
                </c:pt>
              </c:numCache>
            </c:numRef>
          </c:val>
          <c:extLst>
            <c:ext xmlns:c16="http://schemas.microsoft.com/office/drawing/2014/chart" uri="{C3380CC4-5D6E-409C-BE32-E72D297353CC}">
              <c16:uniqueId val="{00000006-692F-4332-8903-29E5F3DC991B}"/>
            </c:ext>
          </c:extLst>
        </c:ser>
        <c:ser>
          <c:idx val="3"/>
          <c:order val="3"/>
          <c:tx>
            <c:strRef>
              <c:f>Dati!$F$721</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Dati!$B$722:$B$749</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Dati!$F$722:$F$749</c:f>
              <c:numCache>
                <c:formatCode>General</c:formatCode>
                <c:ptCount val="28"/>
                <c:pt idx="0" formatCode="0">
                  <c:v>38.538122105345749</c:v>
                </c:pt>
                <c:pt idx="2" formatCode="0">
                  <c:v>37.259252992598746</c:v>
                </c:pt>
                <c:pt idx="3" formatCode="0">
                  <c:v>39.751555897563179</c:v>
                </c:pt>
                <c:pt idx="5" formatCode="0">
                  <c:v>38.188962908787275</c:v>
                </c:pt>
                <c:pt idx="6" formatCode="0">
                  <c:v>39.711678203362403</c:v>
                </c:pt>
                <c:pt idx="7" formatCode="0">
                  <c:v>38.695905337195128</c:v>
                </c:pt>
                <c:pt idx="8" formatCode="0">
                  <c:v>39.197538630960757</c:v>
                </c:pt>
                <c:pt idx="9" formatCode="0">
                  <c:v>36.356111621187502</c:v>
                </c:pt>
                <c:pt idx="10" formatCode="0">
                  <c:v>39.184905782908679</c:v>
                </c:pt>
                <c:pt idx="12" formatCode="0">
                  <c:v>36.072534818525369</c:v>
                </c:pt>
                <c:pt idx="13" formatCode="0">
                  <c:v>45.513993620316427</c:v>
                </c:pt>
                <c:pt idx="14" formatCode="0">
                  <c:v>31.663895985919456</c:v>
                </c:pt>
                <c:pt idx="16" formatCode="0">
                  <c:v>36.344857035486925</c:v>
                </c:pt>
                <c:pt idx="17" formatCode="0">
                  <c:v>39.612171745582849</c:v>
                </c:pt>
                <c:pt idx="18" formatCode="0">
                  <c:v>37.170241645071606</c:v>
                </c:pt>
                <c:pt idx="20" formatCode="0">
                  <c:v>26.434358263623711</c:v>
                </c:pt>
                <c:pt idx="21" formatCode="0">
                  <c:v>38.809568037845416</c:v>
                </c:pt>
                <c:pt idx="22" formatCode="0">
                  <c:v>38.798904688357197</c:v>
                </c:pt>
                <c:pt idx="23" formatCode="0">
                  <c:v>36.153953639995976</c:v>
                </c:pt>
                <c:pt idx="24" formatCode="0">
                  <c:v>40.541807047375578</c:v>
                </c:pt>
                <c:pt idx="25" formatCode="0">
                  <c:v>33.868939469797979</c:v>
                </c:pt>
                <c:pt idx="26" formatCode="0">
                  <c:v>43.040978128346701</c:v>
                </c:pt>
                <c:pt idx="27" formatCode="0">
                  <c:v>40.056421617659865</c:v>
                </c:pt>
              </c:numCache>
            </c:numRef>
          </c:val>
          <c:extLst>
            <c:ext xmlns:c16="http://schemas.microsoft.com/office/drawing/2014/chart" uri="{C3380CC4-5D6E-409C-BE32-E72D297353CC}">
              <c16:uniqueId val="{00000007-692F-4332-8903-29E5F3DC991B}"/>
            </c:ext>
          </c:extLst>
        </c:ser>
        <c:ser>
          <c:idx val="4"/>
          <c:order val="4"/>
          <c:tx>
            <c:strRef>
              <c:f>Dati!$G$721</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Dati!$B$722:$B$749</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Dati!$G$722:$G$749</c:f>
              <c:numCache>
                <c:formatCode>General</c:formatCode>
                <c:ptCount val="28"/>
                <c:pt idx="0" formatCode="0">
                  <c:v>27.699684899836448</c:v>
                </c:pt>
                <c:pt idx="2" formatCode="0">
                  <c:v>25.925004599934908</c:v>
                </c:pt>
                <c:pt idx="3" formatCode="0">
                  <c:v>29.383560931260661</c:v>
                </c:pt>
                <c:pt idx="5" formatCode="0">
                  <c:v>23.450640694476554</c:v>
                </c:pt>
                <c:pt idx="6" formatCode="0">
                  <c:v>27.693472451370194</c:v>
                </c:pt>
                <c:pt idx="7" formatCode="0">
                  <c:v>25.123774811844328</c:v>
                </c:pt>
                <c:pt idx="8" formatCode="0">
                  <c:v>27.399642441896475</c:v>
                </c:pt>
                <c:pt idx="9" formatCode="0">
                  <c:v>33.672978306469417</c:v>
                </c:pt>
                <c:pt idx="10" formatCode="0">
                  <c:v>27.17436357638524</c:v>
                </c:pt>
                <c:pt idx="12" formatCode="0">
                  <c:v>32.068896705874074</c:v>
                </c:pt>
                <c:pt idx="13" formatCode="0">
                  <c:v>19.650324214318118</c:v>
                </c:pt>
                <c:pt idx="14" formatCode="0">
                  <c:v>26.810124084246453</c:v>
                </c:pt>
                <c:pt idx="16" formatCode="0">
                  <c:v>29.461504576218037</c:v>
                </c:pt>
                <c:pt idx="17" formatCode="0">
                  <c:v>27.517747859244228</c:v>
                </c:pt>
                <c:pt idx="18" formatCode="0">
                  <c:v>27.536770947277848</c:v>
                </c:pt>
                <c:pt idx="20" formatCode="0">
                  <c:v>39.62180852673508</c:v>
                </c:pt>
                <c:pt idx="21" formatCode="0">
                  <c:v>26.090155802573058</c:v>
                </c:pt>
                <c:pt idx="22" formatCode="0">
                  <c:v>27.017746734364241</c:v>
                </c:pt>
                <c:pt idx="23" formatCode="0">
                  <c:v>26.477015957739894</c:v>
                </c:pt>
                <c:pt idx="24" formatCode="0">
                  <c:v>29.004149492188283</c:v>
                </c:pt>
                <c:pt idx="25" formatCode="0">
                  <c:v>22.790986969356272</c:v>
                </c:pt>
                <c:pt idx="26" formatCode="0">
                  <c:v>29.411563940650435</c:v>
                </c:pt>
                <c:pt idx="27" formatCode="0">
                  <c:v>32.092520441140103</c:v>
                </c:pt>
              </c:numCache>
            </c:numRef>
          </c:val>
          <c:extLst>
            <c:ext xmlns:c16="http://schemas.microsoft.com/office/drawing/2014/chart" uri="{C3380CC4-5D6E-409C-BE32-E72D297353CC}">
              <c16:uniqueId val="{00000008-692F-4332-8903-29E5F3DC991B}"/>
            </c:ext>
          </c:extLst>
        </c:ser>
        <c:ser>
          <c:idx val="5"/>
          <c:order val="5"/>
          <c:tx>
            <c:strRef>
              <c:f>Dati!$H$721</c:f>
              <c:strCache>
                <c:ptCount val="1"/>
                <c:pt idx="0">
                  <c:v>.</c:v>
                </c:pt>
              </c:strCache>
            </c:strRef>
          </c:tx>
          <c:spPr>
            <a:noFill/>
          </c:spPr>
          <c:invertIfNegative val="0"/>
          <c:dLbls>
            <c:delete val="1"/>
          </c:dLbls>
          <c:cat>
            <c:strRef>
              <c:f>Dati!$B$722:$B$749</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Dati!$H$722:$H$749</c:f>
              <c:numCache>
                <c:formatCode>General</c:formatCode>
                <c:ptCount val="28"/>
                <c:pt idx="0" formatCode="0">
                  <c:v>16.214735063814942</c:v>
                </c:pt>
                <c:pt idx="2" formatCode="0">
                  <c:v>19.268284476463478</c:v>
                </c:pt>
                <c:pt idx="3" formatCode="0">
                  <c:v>13.317425240173293</c:v>
                </c:pt>
                <c:pt idx="5" formatCode="0">
                  <c:v>20.812938465733303</c:v>
                </c:pt>
                <c:pt idx="6" formatCode="0">
                  <c:v>15.047391414264538</c:v>
                </c:pt>
                <c:pt idx="7" formatCode="0">
                  <c:v>18.632861919957676</c:v>
                </c:pt>
                <c:pt idx="8" formatCode="0">
                  <c:v>15.855360996139893</c:v>
                </c:pt>
                <c:pt idx="9" formatCode="0">
                  <c:v>12.423452141340221</c:v>
                </c:pt>
                <c:pt idx="10" formatCode="0">
                  <c:v>16.093272709703214</c:v>
                </c:pt>
                <c:pt idx="12" formatCode="0">
                  <c:v>14.311110544597682</c:v>
                </c:pt>
                <c:pt idx="13" formatCode="0">
                  <c:v>17.288224234362588</c:v>
                </c:pt>
                <c:pt idx="14" formatCode="0">
                  <c:v>23.978521998831226</c:v>
                </c:pt>
                <c:pt idx="16" formatCode="0">
                  <c:v>16.646180457292175</c:v>
                </c:pt>
                <c:pt idx="17" formatCode="0">
                  <c:v>15.322622464170053</c:v>
                </c:pt>
                <c:pt idx="18" formatCode="0">
                  <c:v>17.745529476647675</c:v>
                </c:pt>
                <c:pt idx="20" formatCode="0">
                  <c:v>16.396375278638345</c:v>
                </c:pt>
                <c:pt idx="21" formatCode="0">
                  <c:v>17.552818228578658</c:v>
                </c:pt>
                <c:pt idx="22" formatCode="0">
                  <c:v>16.635890646275698</c:v>
                </c:pt>
                <c:pt idx="23" formatCode="0">
                  <c:v>19.821572471261263</c:v>
                </c:pt>
                <c:pt idx="24" formatCode="0">
                  <c:v>12.906585529433272</c:v>
                </c:pt>
                <c:pt idx="25" formatCode="0">
                  <c:v>25.792615629842885</c:v>
                </c:pt>
                <c:pt idx="26" formatCode="0">
                  <c:v>10</c:v>
                </c:pt>
                <c:pt idx="27" formatCode="0">
                  <c:v>10.303600010197158</c:v>
                </c:pt>
              </c:numCache>
            </c:numRef>
          </c:val>
          <c:extLst>
            <c:ext xmlns:c16="http://schemas.microsoft.com/office/drawing/2014/chart" uri="{C3380CC4-5D6E-409C-BE32-E72D297353CC}">
              <c16:uniqueId val="{00000009-692F-4332-8903-29E5F3DC991B}"/>
            </c:ext>
          </c:extLst>
        </c:ser>
        <c:ser>
          <c:idx val="6"/>
          <c:order val="6"/>
          <c:tx>
            <c:strRef>
              <c:f>Dati!$I$721</c:f>
              <c:strCache>
                <c:ptCount val="1"/>
                <c:pt idx="0">
                  <c:v>Grūti pateikt</c:v>
                </c:pt>
              </c:strCache>
            </c:strRef>
          </c:tx>
          <c:spPr>
            <a:solidFill>
              <a:sysClr val="window" lastClr="FFFFFF">
                <a:lumMod val="75000"/>
              </a:sysClr>
            </a:solidFill>
          </c:spPr>
          <c:invertIfNegative val="0"/>
          <c:dLbls>
            <c:dLbl>
              <c:idx val="2"/>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92F-4332-8903-29E5F3DC991B}"/>
                </c:ext>
              </c:extLst>
            </c:dLbl>
            <c:dLbl>
              <c:idx val="8"/>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92F-4332-8903-29E5F3DC991B}"/>
                </c:ext>
              </c:extLst>
            </c:dLbl>
            <c:dLbl>
              <c:idx val="9"/>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92F-4332-8903-29E5F3DC991B}"/>
                </c:ext>
              </c:extLst>
            </c:dLbl>
            <c:dLbl>
              <c:idx val="12"/>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92F-4332-8903-29E5F3DC991B}"/>
                </c:ext>
              </c:extLst>
            </c:dLbl>
            <c:dLbl>
              <c:idx val="14"/>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92F-4332-8903-29E5F3DC991B}"/>
                </c:ext>
              </c:extLst>
            </c:dLbl>
            <c:dLbl>
              <c:idx val="22"/>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692F-4332-8903-29E5F3DC991B}"/>
                </c:ext>
              </c:extLst>
            </c:dLbl>
            <c:dLbl>
              <c:idx val="24"/>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692F-4332-8903-29E5F3DC991B}"/>
                </c:ext>
              </c:extLst>
            </c:dLbl>
            <c:spPr>
              <a:noFill/>
              <a:ln>
                <a:noFill/>
              </a:ln>
              <a:effectLst/>
            </c:spPr>
            <c:txPr>
              <a:bodyPr wrap="square" lIns="38100" tIns="19050" rIns="38100" bIns="19050" anchor="ctr">
                <a:spAutoFit/>
              </a:bodyPr>
              <a:lstStyle/>
              <a:p>
                <a:pPr>
                  <a:defRPr sz="900" b="1">
                    <a:solidFill>
                      <a:schemeClr val="tx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Dati!$B$722:$B$749</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Dati!$I$722:$I$749</c:f>
              <c:numCache>
                <c:formatCode>General</c:formatCode>
                <c:ptCount val="28"/>
                <c:pt idx="0" formatCode="0">
                  <c:v>3.9224138577682863</c:v>
                </c:pt>
                <c:pt idx="2" formatCode="0">
                  <c:v>2.8241580401008628</c:v>
                </c:pt>
                <c:pt idx="3" formatCode="0">
                  <c:v>4.9644757141178868</c:v>
                </c:pt>
                <c:pt idx="5" formatCode="0">
                  <c:v>4.325650713515766</c:v>
                </c:pt>
                <c:pt idx="6" formatCode="0">
                  <c:v>4.4636473339820748</c:v>
                </c:pt>
                <c:pt idx="7" formatCode="0">
                  <c:v>3.9310135456710174</c:v>
                </c:pt>
                <c:pt idx="8" formatCode="0">
                  <c:v>3.2545128352363526</c:v>
                </c:pt>
                <c:pt idx="9" formatCode="0">
                  <c:v>3.4235000809278686</c:v>
                </c:pt>
                <c:pt idx="10" formatCode="0">
                  <c:v>4.507803642312262</c:v>
                </c:pt>
                <c:pt idx="12" formatCode="0">
                  <c:v>3.1420348175628918</c:v>
                </c:pt>
                <c:pt idx="13" formatCode="0">
                  <c:v>6.1596370953672679</c:v>
                </c:pt>
                <c:pt idx="14" formatCode="0">
                  <c:v>0.79695960037722879</c:v>
                </c:pt>
                <c:pt idx="16" formatCode="0">
                  <c:v>4.0309234434256549</c:v>
                </c:pt>
                <c:pt idx="17" formatCode="0">
                  <c:v>3.5822483937620833</c:v>
                </c:pt>
                <c:pt idx="18" formatCode="0">
                  <c:v>4.5220065016796509</c:v>
                </c:pt>
                <c:pt idx="20" formatCode="0">
                  <c:v>0</c:v>
                </c:pt>
                <c:pt idx="21" formatCode="0">
                  <c:v>4.2612632958860868</c:v>
                </c:pt>
                <c:pt idx="22" formatCode="0">
                  <c:v>2.2896388351849084</c:v>
                </c:pt>
                <c:pt idx="23" formatCode="0">
                  <c:v>9.3411120777743815</c:v>
                </c:pt>
                <c:pt idx="24" formatCode="0">
                  <c:v>3.2852392934321806</c:v>
                </c:pt>
                <c:pt idx="25" formatCode="0">
                  <c:v>8.0081557406693715</c:v>
                </c:pt>
                <c:pt idx="26" formatCode="0">
                  <c:v>4.8462595791904404</c:v>
                </c:pt>
                <c:pt idx="27" formatCode="0">
                  <c:v>8.5237252199458986</c:v>
                </c:pt>
              </c:numCache>
            </c:numRef>
          </c:val>
          <c:extLst>
            <c:ext xmlns:c16="http://schemas.microsoft.com/office/drawing/2014/chart" uri="{C3380CC4-5D6E-409C-BE32-E72D297353CC}">
              <c16:uniqueId val="{00000011-692F-4332-8903-29E5F3DC991B}"/>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45.4"/>
        <c:auto val="1"/>
        <c:lblAlgn val="ctr"/>
        <c:lblOffset val="100"/>
        <c:tickLblSkip val="1"/>
        <c:tickMarkSkip val="1"/>
        <c:noMultiLvlLbl val="0"/>
      </c:catAx>
      <c:valAx>
        <c:axId val="501326472"/>
        <c:scaling>
          <c:orientation val="minMax"/>
          <c:max val="16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1422244094488"/>
          <c:y val="5.652815350453347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Dati!$C$753</c:f>
              <c:strCache>
                <c:ptCount val="1"/>
                <c:pt idx="0">
                  <c:v>.</c:v>
                </c:pt>
              </c:strCache>
            </c:strRef>
          </c:tx>
          <c:spPr>
            <a:noFill/>
          </c:spPr>
          <c:invertIfNegative val="0"/>
          <c:dLbls>
            <c:delete val="1"/>
          </c:dLbls>
          <c:cat>
            <c:strRef>
              <c:f>Dati!$B$754:$B$771</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Dati!$C$754:$C$771</c:f>
              <c:numCache>
                <c:formatCode>0</c:formatCode>
                <c:ptCount val="18"/>
                <c:pt idx="0">
                  <c:v>28.680183319719319</c:v>
                </c:pt>
                <c:pt idx="1">
                  <c:v>21.023364259889014</c:v>
                </c:pt>
                <c:pt idx="2">
                  <c:v>13.723648304369931</c:v>
                </c:pt>
                <c:pt idx="3">
                  <c:v>9.1806909323128068</c:v>
                </c:pt>
                <c:pt idx="4">
                  <c:v>12.804556416522253</c:v>
                </c:pt>
                <c:pt idx="5">
                  <c:v>46.198529231562205</c:v>
                </c:pt>
                <c:pt idx="6">
                  <c:v>16.133457885629134</c:v>
                </c:pt>
                <c:pt idx="7">
                  <c:v>17.651302400076414</c:v>
                </c:pt>
                <c:pt idx="8">
                  <c:v>46.198529231562205</c:v>
                </c:pt>
                <c:pt idx="9">
                  <c:v>11.432264985709615</c:v>
                </c:pt>
                <c:pt idx="10">
                  <c:v>5</c:v>
                </c:pt>
                <c:pt idx="11">
                  <c:v>22.263295463577645</c:v>
                </c:pt>
                <c:pt idx="12">
                  <c:v>23.267254716815952</c:v>
                </c:pt>
                <c:pt idx="13">
                  <c:v>33.980284783625081</c:v>
                </c:pt>
                <c:pt idx="14">
                  <c:v>46.198529231562205</c:v>
                </c:pt>
                <c:pt idx="15">
                  <c:v>12.020516794506001</c:v>
                </c:pt>
                <c:pt idx="16">
                  <c:v>14.749603062902025</c:v>
                </c:pt>
                <c:pt idx="17">
                  <c:v>23.273998740841915</c:v>
                </c:pt>
              </c:numCache>
            </c:numRef>
          </c:val>
          <c:extLst>
            <c:ext xmlns:c16="http://schemas.microsoft.com/office/drawing/2014/chart" uri="{C3380CC4-5D6E-409C-BE32-E72D297353CC}">
              <c16:uniqueId val="{00000000-CFFD-44D8-94FB-D634B7AABDE1}"/>
            </c:ext>
          </c:extLst>
        </c:ser>
        <c:ser>
          <c:idx val="0"/>
          <c:order val="1"/>
          <c:tx>
            <c:strRef>
              <c:f>Dati!$D$753</c:f>
              <c:strCache>
                <c:ptCount val="1"/>
                <c:pt idx="0">
                  <c:v>Nemaz nesatrauc</c:v>
                </c:pt>
              </c:strCache>
            </c:strRef>
          </c:tx>
          <c:spPr>
            <a:solidFill>
              <a:srgbClr val="7A5128"/>
            </a:solidFill>
          </c:spPr>
          <c:invertIfNegative val="0"/>
          <c:dLbls>
            <c:dLbl>
              <c:idx val="2"/>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FFD-44D8-94FB-D634B7AABDE1}"/>
                </c:ext>
              </c:extLst>
            </c:dLbl>
            <c:dLbl>
              <c:idx val="3"/>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FFD-44D8-94FB-D634B7AABDE1}"/>
                </c:ext>
              </c:extLst>
            </c:dLbl>
            <c:dLbl>
              <c:idx val="7"/>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FFD-44D8-94FB-D634B7AABDE1}"/>
                </c:ext>
              </c:extLst>
            </c:dLbl>
            <c:dLbl>
              <c:idx val="12"/>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FFD-44D8-94FB-D634B7AABDE1}"/>
                </c:ext>
              </c:extLst>
            </c:dLbl>
            <c:dLbl>
              <c:idx val="13"/>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FFD-44D8-94FB-D634B7AABDE1}"/>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Dati!$B$754:$B$771</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Dati!$D$754:$D$771</c:f>
              <c:numCache>
                <c:formatCode>0</c:formatCode>
                <c:ptCount val="18"/>
                <c:pt idx="0">
                  <c:v>4.6808772696689092</c:v>
                </c:pt>
                <c:pt idx="1">
                  <c:v>4.2855388102911771</c:v>
                </c:pt>
                <c:pt idx="2">
                  <c:v>2.4941998573969322</c:v>
                </c:pt>
                <c:pt idx="3">
                  <c:v>2.8848950674796812</c:v>
                </c:pt>
                <c:pt idx="4">
                  <c:v>8.3920820591307184</c:v>
                </c:pt>
                <c:pt idx="6">
                  <c:v>5.4392554144516474</c:v>
                </c:pt>
                <c:pt idx="7">
                  <c:v>0.6642430615513738</c:v>
                </c:pt>
                <c:pt idx="9">
                  <c:v>5.7636436526829398</c:v>
                </c:pt>
                <c:pt idx="10">
                  <c:v>6.2443940455623741</c:v>
                </c:pt>
                <c:pt idx="11">
                  <c:v>3.924399381313465</c:v>
                </c:pt>
                <c:pt idx="12">
                  <c:v>0.67541977698194777</c:v>
                </c:pt>
                <c:pt idx="13">
                  <c:v>2.2973280162142453</c:v>
                </c:pt>
                <c:pt idx="15">
                  <c:v>6.2231374631247531</c:v>
                </c:pt>
                <c:pt idx="16">
                  <c:v>3.5557058763295011</c:v>
                </c:pt>
                <c:pt idx="17">
                  <c:v>3.835890754064244</c:v>
                </c:pt>
              </c:numCache>
            </c:numRef>
          </c:val>
          <c:extLst>
            <c:ext xmlns:c16="http://schemas.microsoft.com/office/drawing/2014/chart" uri="{C3380CC4-5D6E-409C-BE32-E72D297353CC}">
              <c16:uniqueId val="{00000006-CFFD-44D8-94FB-D634B7AABDE1}"/>
            </c:ext>
          </c:extLst>
        </c:ser>
        <c:ser>
          <c:idx val="1"/>
          <c:order val="2"/>
          <c:tx>
            <c:strRef>
              <c:f>Dati!$E$753</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Dati!$B$754:$B$771</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Dati!$E$754:$E$771</c:f>
              <c:numCache>
                <c:formatCode>0</c:formatCode>
                <c:ptCount val="18"/>
                <c:pt idx="0">
                  <c:v>12.837468642173976</c:v>
                </c:pt>
                <c:pt idx="1">
                  <c:v>20.889626161382012</c:v>
                </c:pt>
                <c:pt idx="2">
                  <c:v>29.980681069795342</c:v>
                </c:pt>
                <c:pt idx="3">
                  <c:v>34.132943231769715</c:v>
                </c:pt>
                <c:pt idx="4">
                  <c:v>25.001890755909233</c:v>
                </c:pt>
                <c:pt idx="6">
                  <c:v>24.625815931481423</c:v>
                </c:pt>
                <c:pt idx="7">
                  <c:v>27.882983769934416</c:v>
                </c:pt>
                <c:pt idx="9">
                  <c:v>29.002620593169652</c:v>
                </c:pt>
                <c:pt idx="10">
                  <c:v>34.954135185999831</c:v>
                </c:pt>
                <c:pt idx="11">
                  <c:v>20.010834386671096</c:v>
                </c:pt>
                <c:pt idx="12">
                  <c:v>22.255854737764306</c:v>
                </c:pt>
                <c:pt idx="13">
                  <c:v>9.9209164317228815</c:v>
                </c:pt>
                <c:pt idx="15">
                  <c:v>27.954874973931453</c:v>
                </c:pt>
                <c:pt idx="16">
                  <c:v>27.893220292330678</c:v>
                </c:pt>
                <c:pt idx="17">
                  <c:v>19.088639736656045</c:v>
                </c:pt>
              </c:numCache>
            </c:numRef>
          </c:val>
          <c:extLst>
            <c:ext xmlns:c16="http://schemas.microsoft.com/office/drawing/2014/chart" uri="{C3380CC4-5D6E-409C-BE32-E72D297353CC}">
              <c16:uniqueId val="{00000007-CFFD-44D8-94FB-D634B7AABDE1}"/>
            </c:ext>
          </c:extLst>
        </c:ser>
        <c:ser>
          <c:idx val="2"/>
          <c:order val="3"/>
          <c:tx>
            <c:strRef>
              <c:f>Dati!$F$753</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Dati!$B$754:$B$771</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Dati!$F$754:$F$771</c:f>
              <c:numCache>
                <c:formatCode>0</c:formatCode>
                <c:ptCount val="18"/>
                <c:pt idx="0">
                  <c:v>43.521819911795546</c:v>
                </c:pt>
                <c:pt idx="1">
                  <c:v>37.749397750583377</c:v>
                </c:pt>
                <c:pt idx="2">
                  <c:v>41.442383657081756</c:v>
                </c:pt>
                <c:pt idx="3">
                  <c:v>38.063540475020162</c:v>
                </c:pt>
                <c:pt idx="4">
                  <c:v>33.619916223842907</c:v>
                </c:pt>
                <c:pt idx="6">
                  <c:v>37.650698776274837</c:v>
                </c:pt>
                <c:pt idx="7">
                  <c:v>41.863456888367708</c:v>
                </c:pt>
                <c:pt idx="9">
                  <c:v>38.511661604793161</c:v>
                </c:pt>
                <c:pt idx="10">
                  <c:v>26.373625076381252</c:v>
                </c:pt>
                <c:pt idx="11">
                  <c:v>39.068431895347274</c:v>
                </c:pt>
                <c:pt idx="12">
                  <c:v>42.389182470827812</c:v>
                </c:pt>
                <c:pt idx="13">
                  <c:v>47.910117825913211</c:v>
                </c:pt>
                <c:pt idx="15">
                  <c:v>38.331703809333938</c:v>
                </c:pt>
                <c:pt idx="16">
                  <c:v>35.089665805418548</c:v>
                </c:pt>
                <c:pt idx="17">
                  <c:v>43.076564706162785</c:v>
                </c:pt>
              </c:numCache>
            </c:numRef>
          </c:val>
          <c:extLst>
            <c:ext xmlns:c16="http://schemas.microsoft.com/office/drawing/2014/chart" uri="{C3380CC4-5D6E-409C-BE32-E72D297353CC}">
              <c16:uniqueId val="{00000008-CFFD-44D8-94FB-D634B7AABDE1}"/>
            </c:ext>
          </c:extLst>
        </c:ser>
        <c:ser>
          <c:idx val="3"/>
          <c:order val="4"/>
          <c:tx>
            <c:strRef>
              <c:f>Dati!$G$753</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Dati!$B$754:$B$771</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Dati!$G$754:$G$771</c:f>
              <c:numCache>
                <c:formatCode>0</c:formatCode>
                <c:ptCount val="18"/>
                <c:pt idx="0">
                  <c:v>35.052318322585535</c:v>
                </c:pt>
                <c:pt idx="1">
                  <c:v>32.028021071740881</c:v>
                </c:pt>
                <c:pt idx="2">
                  <c:v>23.826210333655567</c:v>
                </c:pt>
                <c:pt idx="3">
                  <c:v>20.685443401304461</c:v>
                </c:pt>
                <c:pt idx="4">
                  <c:v>31.61694688153819</c:v>
                </c:pt>
                <c:pt idx="6">
                  <c:v>27.992343324987125</c:v>
                </c:pt>
                <c:pt idx="7">
                  <c:v>27.182785703519347</c:v>
                </c:pt>
                <c:pt idx="9">
                  <c:v>22.468964898814917</c:v>
                </c:pt>
                <c:pt idx="10">
                  <c:v>31.828553699431087</c:v>
                </c:pt>
                <c:pt idx="11">
                  <c:v>29.620042440616377</c:v>
                </c:pt>
                <c:pt idx="12">
                  <c:v>33.17278507028486</c:v>
                </c:pt>
                <c:pt idx="13">
                  <c:v>35.177559533571099</c:v>
                </c:pt>
                <c:pt idx="15">
                  <c:v>22.068114827614846</c:v>
                </c:pt>
                <c:pt idx="16">
                  <c:v>30.056397892511217</c:v>
                </c:pt>
                <c:pt idx="17">
                  <c:v>31.126754212690148</c:v>
                </c:pt>
              </c:numCache>
            </c:numRef>
          </c:val>
          <c:extLst>
            <c:ext xmlns:c16="http://schemas.microsoft.com/office/drawing/2014/chart" uri="{C3380CC4-5D6E-409C-BE32-E72D297353CC}">
              <c16:uniqueId val="{00000009-CFFD-44D8-94FB-D634B7AABDE1}"/>
            </c:ext>
          </c:extLst>
        </c:ser>
        <c:ser>
          <c:idx val="4"/>
          <c:order val="5"/>
          <c:tx>
            <c:strRef>
              <c:f>Dati!$H$753</c:f>
              <c:strCache>
                <c:ptCount val="1"/>
                <c:pt idx="0">
                  <c:v>.</c:v>
                </c:pt>
              </c:strCache>
            </c:strRef>
          </c:tx>
          <c:spPr>
            <a:noFill/>
          </c:spPr>
          <c:invertIfNegative val="0"/>
          <c:dLbls>
            <c:delete val="1"/>
          </c:dLbls>
          <c:cat>
            <c:strRef>
              <c:f>Dati!$B$754:$B$771</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Dati!$H$754:$H$771</c:f>
              <c:numCache>
                <c:formatCode>0</c:formatCode>
                <c:ptCount val="18"/>
                <c:pt idx="0">
                  <c:v>14.513539125103222</c:v>
                </c:pt>
                <c:pt idx="1">
                  <c:v>23.310258537160053</c:v>
                </c:pt>
                <c:pt idx="2">
                  <c:v>27.819083368746988</c:v>
                </c:pt>
                <c:pt idx="3">
                  <c:v>34.33869348315968</c:v>
                </c:pt>
                <c:pt idx="4">
                  <c:v>27.850814254103199</c:v>
                </c:pt>
                <c:pt idx="6">
                  <c:v>27.444635258222348</c:v>
                </c:pt>
                <c:pt idx="7">
                  <c:v>24.041434767597252</c:v>
                </c:pt>
                <c:pt idx="9">
                  <c:v>32.107050855876224</c:v>
                </c:pt>
                <c:pt idx="10">
                  <c:v>34.885498583671961</c:v>
                </c:pt>
                <c:pt idx="11">
                  <c:v>24.399203023520656</c:v>
                </c:pt>
                <c:pt idx="12">
                  <c:v>17.525709818371638</c:v>
                </c:pt>
                <c:pt idx="13">
                  <c:v>10</c:v>
                </c:pt>
                <c:pt idx="15">
                  <c:v>32.687858722535523</c:v>
                </c:pt>
                <c:pt idx="16">
                  <c:v>27.941613661554541</c:v>
                </c:pt>
                <c:pt idx="17">
                  <c:v>18.884358440631374</c:v>
                </c:pt>
              </c:numCache>
            </c:numRef>
          </c:val>
          <c:extLst>
            <c:ext xmlns:c16="http://schemas.microsoft.com/office/drawing/2014/chart" uri="{C3380CC4-5D6E-409C-BE32-E72D297353CC}">
              <c16:uniqueId val="{0000000A-CFFD-44D8-94FB-D634B7AABDE1}"/>
            </c:ext>
          </c:extLst>
        </c:ser>
        <c:ser>
          <c:idx val="5"/>
          <c:order val="6"/>
          <c:tx>
            <c:strRef>
              <c:f>Dati!$I$753</c:f>
              <c:strCache>
                <c:ptCount val="1"/>
                <c:pt idx="0">
                  <c:v>Grūti pateikt</c:v>
                </c:pt>
              </c:strCache>
            </c:strRef>
          </c:tx>
          <c:spPr>
            <a:solidFill>
              <a:sysClr val="window" lastClr="FFFFFF">
                <a:lumMod val="75000"/>
              </a:sysClr>
            </a:solidFill>
          </c:spPr>
          <c:invertIfNegative val="0"/>
          <c:dLbls>
            <c:dLbl>
              <c:idx val="2"/>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FD-44D8-94FB-D634B7AABDE1}"/>
                </c:ext>
              </c:extLst>
            </c:dLbl>
            <c:dLbl>
              <c:idx val="4"/>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FD-44D8-94FB-D634B7AABDE1}"/>
                </c:ext>
              </c:extLst>
            </c:dLbl>
            <c:dLbl>
              <c:idx val="7"/>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FD-44D8-94FB-D634B7AABDE1}"/>
                </c:ext>
              </c:extLst>
            </c:dLbl>
            <c:dLbl>
              <c:idx val="10"/>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FD-44D8-94FB-D634B7AABDE1}"/>
                </c:ext>
              </c:extLst>
            </c:dLbl>
            <c:dLbl>
              <c:idx val="12"/>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CFFD-44D8-94FB-D634B7AABDE1}"/>
                </c:ext>
              </c:extLst>
            </c:dLbl>
            <c:dLbl>
              <c:idx val="16"/>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CFFD-44D8-94FB-D634B7AABDE1}"/>
                </c:ext>
              </c:extLst>
            </c:dLbl>
            <c:dLbl>
              <c:idx val="17"/>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CFFD-44D8-94FB-D634B7AABDE1}"/>
                </c:ext>
              </c:extLst>
            </c:dLbl>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Dati!$B$754:$B$771</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Dati!$I$754:$I$771</c:f>
              <c:numCache>
                <c:formatCode>0</c:formatCode>
                <c:ptCount val="18"/>
                <c:pt idx="0">
                  <c:v>3.9075158537761001</c:v>
                </c:pt>
                <c:pt idx="1">
                  <c:v>5.0474162060025289</c:v>
                </c:pt>
                <c:pt idx="2">
                  <c:v>2.2565250820703415</c:v>
                </c:pt>
                <c:pt idx="3">
                  <c:v>4.2331778244259919</c:v>
                </c:pt>
                <c:pt idx="4">
                  <c:v>1.369164079578943</c:v>
                </c:pt>
                <c:pt idx="6">
                  <c:v>4.2918865528052734</c:v>
                </c:pt>
                <c:pt idx="7">
                  <c:v>2.4065305766271639</c:v>
                </c:pt>
                <c:pt idx="9">
                  <c:v>4.2531092505394312</c:v>
                </c:pt>
                <c:pt idx="10">
                  <c:v>0.59929199262547173</c:v>
                </c:pt>
                <c:pt idx="11">
                  <c:v>7.376291896051737</c:v>
                </c:pt>
                <c:pt idx="12">
                  <c:v>1.5067579441411485</c:v>
                </c:pt>
                <c:pt idx="13">
                  <c:v>4.6940781925784725</c:v>
                </c:pt>
                <c:pt idx="15">
                  <c:v>5.4221689259950168</c:v>
                </c:pt>
                <c:pt idx="16">
                  <c:v>3.4050101334100824</c:v>
                </c:pt>
                <c:pt idx="17">
                  <c:v>2.8721505904267062</c:v>
                </c:pt>
              </c:numCache>
            </c:numRef>
          </c:val>
          <c:extLst>
            <c:ext xmlns:c16="http://schemas.microsoft.com/office/drawing/2014/chart" uri="{C3380CC4-5D6E-409C-BE32-E72D297353CC}">
              <c16:uniqueId val="{00000012-CFFD-44D8-94FB-D634B7AABDE1}"/>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46.2"/>
        <c:auto val="1"/>
        <c:lblAlgn val="ctr"/>
        <c:lblOffset val="100"/>
        <c:tickLblSkip val="1"/>
        <c:tickMarkSkip val="1"/>
        <c:noMultiLvlLbl val="0"/>
      </c:catAx>
      <c:valAx>
        <c:axId val="496239096"/>
        <c:scaling>
          <c:orientation val="minMax"/>
          <c:max val="16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811983418153736"/>
          <c:y val="2.1769116116186673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233549012924356"/>
          <c:y val="6.9893556208048102E-2"/>
          <c:w val="0.25580520013123359"/>
          <c:h val="0.90245230995236358"/>
        </c:manualLayout>
      </c:layout>
      <c:barChart>
        <c:barDir val="bar"/>
        <c:grouping val="stacked"/>
        <c:varyColors val="0"/>
        <c:ser>
          <c:idx val="0"/>
          <c:order val="0"/>
          <c:tx>
            <c:strRef>
              <c:f>Dati!$C$777</c:f>
              <c:strCache>
                <c:ptCount val="1"/>
                <c:pt idx="0">
                  <c:v>.</c:v>
                </c:pt>
              </c:strCache>
            </c:strRef>
          </c:tx>
          <c:spPr>
            <a:noFill/>
          </c:spPr>
          <c:invertIfNegative val="0"/>
          <c:dLbls>
            <c:delete val="1"/>
          </c:dLbls>
          <c:cat>
            <c:strRef>
              <c:f>Dati!$B$778:$B$805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Dati!$C$778:$C$805</c:f>
              <c:numCache>
                <c:formatCode>0</c:formatCode>
                <c:ptCount val="28"/>
                <c:pt idx="0">
                  <c:v>20.91895290363523</c:v>
                </c:pt>
                <c:pt idx="1">
                  <c:v>54.292764414820631</c:v>
                </c:pt>
                <c:pt idx="2">
                  <c:v>16.778984134625993</c:v>
                </c:pt>
                <c:pt idx="3">
                  <c:v>24.847093753210817</c:v>
                </c:pt>
                <c:pt idx="4">
                  <c:v>54.292764414820631</c:v>
                </c:pt>
                <c:pt idx="5">
                  <c:v>19.243766920880226</c:v>
                </c:pt>
                <c:pt idx="6">
                  <c:v>16.727198554385353</c:v>
                </c:pt>
                <c:pt idx="7">
                  <c:v>23.316281169635182</c:v>
                </c:pt>
                <c:pt idx="8">
                  <c:v>15.467630029688515</c:v>
                </c:pt>
                <c:pt idx="9">
                  <c:v>23.597738358644865</c:v>
                </c:pt>
                <c:pt idx="10">
                  <c:v>25.592593691040491</c:v>
                </c:pt>
                <c:pt idx="11">
                  <c:v>54.292764414820631</c:v>
                </c:pt>
                <c:pt idx="12">
                  <c:v>31.526466193964257</c:v>
                </c:pt>
                <c:pt idx="13">
                  <c:v>5</c:v>
                </c:pt>
                <c:pt idx="14">
                  <c:v>6.4341447704511765</c:v>
                </c:pt>
                <c:pt idx="15">
                  <c:v>54.292764414820631</c:v>
                </c:pt>
                <c:pt idx="16">
                  <c:v>11.980136858178163</c:v>
                </c:pt>
                <c:pt idx="17">
                  <c:v>17.65007926012985</c:v>
                </c:pt>
                <c:pt idx="18">
                  <c:v>29.51401753023632</c:v>
                </c:pt>
                <c:pt idx="19">
                  <c:v>54.292764414820631</c:v>
                </c:pt>
                <c:pt idx="20">
                  <c:v>13.851325718276321</c:v>
                </c:pt>
                <c:pt idx="21">
                  <c:v>27.507403024730735</c:v>
                </c:pt>
                <c:pt idx="22">
                  <c:v>9.2116907693330319</c:v>
                </c:pt>
                <c:pt idx="23">
                  <c:v>29.98535906068652</c:v>
                </c:pt>
                <c:pt idx="24">
                  <c:v>24.833734254807815</c:v>
                </c:pt>
                <c:pt idx="25">
                  <c:v>21.673541161212583</c:v>
                </c:pt>
                <c:pt idx="26">
                  <c:v>28.284168938162857</c:v>
                </c:pt>
                <c:pt idx="27">
                  <c:v>31.268420103966115</c:v>
                </c:pt>
              </c:numCache>
            </c:numRef>
          </c:val>
          <c:extLst>
            <c:ext xmlns:c16="http://schemas.microsoft.com/office/drawing/2014/chart" uri="{C3380CC4-5D6E-409C-BE32-E72D297353CC}">
              <c16:uniqueId val="{00000000-08E6-4AA5-994A-E05514B29430}"/>
            </c:ext>
          </c:extLst>
        </c:ser>
        <c:ser>
          <c:idx val="1"/>
          <c:order val="1"/>
          <c:tx>
            <c:strRef>
              <c:f>Dati!$D$777</c:f>
              <c:strCache>
                <c:ptCount val="1"/>
                <c:pt idx="0">
                  <c:v>Nemaz nesatrauc</c:v>
                </c:pt>
              </c:strCache>
            </c:strRef>
          </c:tx>
          <c:spPr>
            <a:solidFill>
              <a:srgbClr val="7A5128"/>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Dati!$B$778:$B$805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Dati!$D$778:$D$805</c:f>
              <c:numCache>
                <c:formatCode>General</c:formatCode>
                <c:ptCount val="28"/>
                <c:pt idx="0" formatCode="0">
                  <c:v>10.203180452230164</c:v>
                </c:pt>
                <c:pt idx="2" formatCode="0">
                  <c:v>11.882576056953159</c:v>
                </c:pt>
                <c:pt idx="3" formatCode="0">
                  <c:v>8.6097137268546611</c:v>
                </c:pt>
                <c:pt idx="5" formatCode="0">
                  <c:v>9.2883554163462492</c:v>
                </c:pt>
                <c:pt idx="6" formatCode="0">
                  <c:v>8.3670187941720098</c:v>
                </c:pt>
                <c:pt idx="7" formatCode="0">
                  <c:v>8.1445868159995012</c:v>
                </c:pt>
                <c:pt idx="8" formatCode="0">
                  <c:v>13.935695295215547</c:v>
                </c:pt>
                <c:pt idx="9" formatCode="0">
                  <c:v>9.6941814675631974</c:v>
                </c:pt>
                <c:pt idx="10" formatCode="0">
                  <c:v>11.22242522131109</c:v>
                </c:pt>
                <c:pt idx="12" formatCode="0">
                  <c:v>5.6699827486351131</c:v>
                </c:pt>
                <c:pt idx="13" formatCode="0">
                  <c:v>19.237869813781327</c:v>
                </c:pt>
                <c:pt idx="14" formatCode="0">
                  <c:v>9.4077164971988729</c:v>
                </c:pt>
                <c:pt idx="16" formatCode="0">
                  <c:v>16.549224436707455</c:v>
                </c:pt>
                <c:pt idx="17" formatCode="0">
                  <c:v>10.849155322040426</c:v>
                </c:pt>
                <c:pt idx="18" formatCode="0">
                  <c:v>7.2047907362537709</c:v>
                </c:pt>
                <c:pt idx="20" formatCode="0">
                  <c:v>15.783535797344841</c:v>
                </c:pt>
                <c:pt idx="21" formatCode="0">
                  <c:v>5.8775725613775602</c:v>
                </c:pt>
                <c:pt idx="22" formatCode="0">
                  <c:v>14.340109543527491</c:v>
                </c:pt>
                <c:pt idx="23" formatCode="0">
                  <c:v>9.9263349402653862</c:v>
                </c:pt>
                <c:pt idx="24" formatCode="0">
                  <c:v>10.372127174175541</c:v>
                </c:pt>
                <c:pt idx="25" formatCode="0">
                  <c:v>7.9064677877792935</c:v>
                </c:pt>
                <c:pt idx="26" formatCode="0">
                  <c:v>7.5113869344850901</c:v>
                </c:pt>
                <c:pt idx="27" formatCode="0">
                  <c:v>10.333949902239299</c:v>
                </c:pt>
              </c:numCache>
            </c:numRef>
          </c:val>
          <c:extLst>
            <c:ext xmlns:c16="http://schemas.microsoft.com/office/drawing/2014/chart" uri="{C3380CC4-5D6E-409C-BE32-E72D297353CC}">
              <c16:uniqueId val="{00000001-08E6-4AA5-994A-E05514B29430}"/>
            </c:ext>
          </c:extLst>
        </c:ser>
        <c:ser>
          <c:idx val="2"/>
          <c:order val="2"/>
          <c:tx>
            <c:strRef>
              <c:f>Dati!$E$777</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Dati!$B$778:$B$805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Dati!$E$778:$E$805</c:f>
              <c:numCache>
                <c:formatCode>General</c:formatCode>
                <c:ptCount val="28"/>
                <c:pt idx="0" formatCode="0">
                  <c:v>23.170631058955237</c:v>
                </c:pt>
                <c:pt idx="2" formatCode="0">
                  <c:v>25.631204223241483</c:v>
                </c:pt>
                <c:pt idx="3" formatCode="0">
                  <c:v>20.835956934755153</c:v>
                </c:pt>
                <c:pt idx="5" formatCode="0">
                  <c:v>25.760642077594152</c:v>
                </c:pt>
                <c:pt idx="6" formatCode="0">
                  <c:v>29.198547066263266</c:v>
                </c:pt>
                <c:pt idx="7" formatCode="0">
                  <c:v>22.831896429185946</c:v>
                </c:pt>
                <c:pt idx="8" formatCode="0">
                  <c:v>24.889439089916571</c:v>
                </c:pt>
                <c:pt idx="9" formatCode="0">
                  <c:v>21.000844588612569</c:v>
                </c:pt>
                <c:pt idx="10" formatCode="0">
                  <c:v>17.477745502469048</c:v>
                </c:pt>
                <c:pt idx="12" formatCode="0">
                  <c:v>17.09631547222126</c:v>
                </c:pt>
                <c:pt idx="13" formatCode="0">
                  <c:v>30.054894601039305</c:v>
                </c:pt>
                <c:pt idx="14" formatCode="0">
                  <c:v>38.450903147170585</c:v>
                </c:pt>
                <c:pt idx="16" formatCode="0">
                  <c:v>25.763403119935013</c:v>
                </c:pt>
                <c:pt idx="17" formatCode="0">
                  <c:v>25.793529832650357</c:v>
                </c:pt>
                <c:pt idx="18" formatCode="0">
                  <c:v>17.573956148330542</c:v>
                </c:pt>
                <c:pt idx="20" formatCode="0">
                  <c:v>24.65790289919947</c:v>
                </c:pt>
                <c:pt idx="21" formatCode="0">
                  <c:v>20.907788828712338</c:v>
                </c:pt>
                <c:pt idx="22" formatCode="0">
                  <c:v>30.740964101960106</c:v>
                </c:pt>
                <c:pt idx="23" formatCode="0">
                  <c:v>14.381070413868725</c:v>
                </c:pt>
                <c:pt idx="24" formatCode="0">
                  <c:v>19.086902985837273</c:v>
                </c:pt>
                <c:pt idx="25" formatCode="0">
                  <c:v>24.712755465828753</c:v>
                </c:pt>
                <c:pt idx="26" formatCode="0">
                  <c:v>18.497208542172686</c:v>
                </c:pt>
                <c:pt idx="27" formatCode="0">
                  <c:v>12.690394408615219</c:v>
                </c:pt>
              </c:numCache>
            </c:numRef>
          </c:val>
          <c:extLst>
            <c:ext xmlns:c16="http://schemas.microsoft.com/office/drawing/2014/chart" uri="{C3380CC4-5D6E-409C-BE32-E72D297353CC}">
              <c16:uniqueId val="{00000002-08E6-4AA5-994A-E05514B29430}"/>
            </c:ext>
          </c:extLst>
        </c:ser>
        <c:ser>
          <c:idx val="3"/>
          <c:order val="3"/>
          <c:tx>
            <c:strRef>
              <c:f>Dati!$F$777</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Dati!$B$778:$B$805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Dati!$F$778:$F$805</c:f>
              <c:numCache>
                <c:formatCode>General</c:formatCode>
                <c:ptCount val="28"/>
                <c:pt idx="0" formatCode="0">
                  <c:v>34.905223299659873</c:v>
                </c:pt>
                <c:pt idx="2" formatCode="0">
                  <c:v>37.870131468518125</c:v>
                </c:pt>
                <c:pt idx="3" formatCode="0">
                  <c:v>32.092019253166541</c:v>
                </c:pt>
                <c:pt idx="5" formatCode="0">
                  <c:v>35.578400331125451</c:v>
                </c:pt>
                <c:pt idx="6" formatCode="0">
                  <c:v>34.763109313812485</c:v>
                </c:pt>
                <c:pt idx="7" formatCode="0">
                  <c:v>38.399273803016747</c:v>
                </c:pt>
                <c:pt idx="8" formatCode="0">
                  <c:v>31.175705118052875</c:v>
                </c:pt>
                <c:pt idx="9" formatCode="0">
                  <c:v>32.649168932716982</c:v>
                </c:pt>
                <c:pt idx="10" formatCode="0">
                  <c:v>36.907303881168481</c:v>
                </c:pt>
                <c:pt idx="12" formatCode="0">
                  <c:v>38.701675739093282</c:v>
                </c:pt>
                <c:pt idx="13" formatCode="0">
                  <c:v>30.491155431189561</c:v>
                </c:pt>
                <c:pt idx="14" formatCode="0">
                  <c:v>27.27591264258167</c:v>
                </c:pt>
                <c:pt idx="16" formatCode="0">
                  <c:v>38.592105864172915</c:v>
                </c:pt>
                <c:pt idx="17" formatCode="0">
                  <c:v>34.739967030240351</c:v>
                </c:pt>
                <c:pt idx="18" formatCode="0">
                  <c:v>34.164983001718724</c:v>
                </c:pt>
                <c:pt idx="20" formatCode="0">
                  <c:v>22.326880919803138</c:v>
                </c:pt>
                <c:pt idx="21" formatCode="0">
                  <c:v>33.878374870047658</c:v>
                </c:pt>
                <c:pt idx="22" formatCode="0">
                  <c:v>33.07389442046459</c:v>
                </c:pt>
                <c:pt idx="23" formatCode="0">
                  <c:v>42.00146690035114</c:v>
                </c:pt>
                <c:pt idx="24" formatCode="0">
                  <c:v>39.630985929607306</c:v>
                </c:pt>
                <c:pt idx="25" formatCode="0">
                  <c:v>33.144951565273566</c:v>
                </c:pt>
                <c:pt idx="26" formatCode="0">
                  <c:v>33.563145772211413</c:v>
                </c:pt>
                <c:pt idx="27" formatCode="0">
                  <c:v>42.227915570385235</c:v>
                </c:pt>
              </c:numCache>
            </c:numRef>
          </c:val>
          <c:extLst>
            <c:ext xmlns:c16="http://schemas.microsoft.com/office/drawing/2014/chart" uri="{C3380CC4-5D6E-409C-BE32-E72D297353CC}">
              <c16:uniqueId val="{00000003-08E6-4AA5-994A-E05514B29430}"/>
            </c:ext>
          </c:extLst>
        </c:ser>
        <c:ser>
          <c:idx val="4"/>
          <c:order val="4"/>
          <c:tx>
            <c:strRef>
              <c:f>Dati!$G$777</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Dati!$B$778:$B$805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Dati!$G$778:$G$805</c:f>
              <c:numCache>
                <c:formatCode>General</c:formatCode>
                <c:ptCount val="28"/>
                <c:pt idx="0" formatCode="0">
                  <c:v>29.255054302323142</c:v>
                </c:pt>
                <c:pt idx="2" formatCode="0">
                  <c:v>22.33214685221121</c:v>
                </c:pt>
                <c:pt idx="3" formatCode="0">
                  <c:v>35.823740461547906</c:v>
                </c:pt>
                <c:pt idx="5" formatCode="0">
                  <c:v>24.242452082034298</c:v>
                </c:pt>
                <c:pt idx="6" formatCode="0">
                  <c:v>26.190318291827193</c:v>
                </c:pt>
                <c:pt idx="7" formatCode="0">
                  <c:v>28.434908223544191</c:v>
                </c:pt>
                <c:pt idx="8" formatCode="0">
                  <c:v>27.193914247033749</c:v>
                </c:pt>
                <c:pt idx="9" formatCode="0">
                  <c:v>34.273488716727798</c:v>
                </c:pt>
                <c:pt idx="10" formatCode="0">
                  <c:v>32.560547845389323</c:v>
                </c:pt>
                <c:pt idx="12" formatCode="0">
                  <c:v>36.980156901800811</c:v>
                </c:pt>
                <c:pt idx="13" formatCode="0">
                  <c:v>16.276740761416601</c:v>
                </c:pt>
                <c:pt idx="14" formatCode="0">
                  <c:v>21.192689803253899</c:v>
                </c:pt>
                <c:pt idx="16" formatCode="0">
                  <c:v>15.974579506598301</c:v>
                </c:pt>
                <c:pt idx="17" formatCode="0">
                  <c:v>25.804630744550035</c:v>
                </c:pt>
                <c:pt idx="18" formatCode="0">
                  <c:v>39.418910948768676</c:v>
                </c:pt>
                <c:pt idx="20" formatCode="0">
                  <c:v>37.231680383652566</c:v>
                </c:pt>
                <c:pt idx="21" formatCode="0">
                  <c:v>36.904429391494013</c:v>
                </c:pt>
                <c:pt idx="22" formatCode="0">
                  <c:v>19.81332854902077</c:v>
                </c:pt>
                <c:pt idx="23" formatCode="0">
                  <c:v>29.493075196932878</c:v>
                </c:pt>
                <c:pt idx="24" formatCode="0">
                  <c:v>29.545475172345771</c:v>
                </c:pt>
                <c:pt idx="25" formatCode="0">
                  <c:v>26.40879523251461</c:v>
                </c:pt>
                <c:pt idx="26" formatCode="0">
                  <c:v>40.428258751130805</c:v>
                </c:pt>
                <c:pt idx="27" formatCode="0">
                  <c:v>27.670394402584282</c:v>
                </c:pt>
              </c:numCache>
            </c:numRef>
          </c:val>
          <c:extLst>
            <c:ext xmlns:c16="http://schemas.microsoft.com/office/drawing/2014/chart" uri="{C3380CC4-5D6E-409C-BE32-E72D297353CC}">
              <c16:uniqueId val="{00000004-08E6-4AA5-994A-E05514B29430}"/>
            </c:ext>
          </c:extLst>
        </c:ser>
        <c:ser>
          <c:idx val="5"/>
          <c:order val="5"/>
          <c:tx>
            <c:strRef>
              <c:f>Dati!$H$777</c:f>
              <c:strCache>
                <c:ptCount val="1"/>
                <c:pt idx="0">
                  <c:v>.</c:v>
                </c:pt>
              </c:strCache>
            </c:strRef>
          </c:tx>
          <c:spPr>
            <a:noFill/>
          </c:spPr>
          <c:invertIfNegative val="0"/>
          <c:dLbls>
            <c:delete val="1"/>
          </c:dLbls>
          <c:cat>
            <c:strRef>
              <c:f>Dati!$B$778:$B$805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Dati!$H$778:$H$805</c:f>
              <c:numCache>
                <c:formatCode>General</c:formatCode>
                <c:ptCount val="28"/>
                <c:pt idx="0" formatCode="0">
                  <c:v>21.521555038911089</c:v>
                </c:pt>
                <c:pt idx="2" formatCode="0">
                  <c:v>25.479554320164766</c:v>
                </c:pt>
                <c:pt idx="3" formatCode="0">
                  <c:v>17.766072926179646</c:v>
                </c:pt>
                <c:pt idx="5" formatCode="0">
                  <c:v>25.860980227734352</c:v>
                </c:pt>
                <c:pt idx="6" formatCode="0">
                  <c:v>24.728405035254426</c:v>
                </c:pt>
                <c:pt idx="7" formatCode="0">
                  <c:v>18.847650614333162</c:v>
                </c:pt>
                <c:pt idx="8" formatCode="0">
                  <c:v>27.31221327580748</c:v>
                </c:pt>
                <c:pt idx="9" formatCode="0">
                  <c:v>18.759174991449328</c:v>
                </c:pt>
                <c:pt idx="10" formatCode="0">
                  <c:v>16.213980914336304</c:v>
                </c:pt>
                <c:pt idx="12" formatCode="0">
                  <c:v>10</c:v>
                </c:pt>
                <c:pt idx="13" formatCode="0">
                  <c:v>38.913936448287942</c:v>
                </c:pt>
                <c:pt idx="14" formatCode="0">
                  <c:v>37.213230195058529</c:v>
                </c:pt>
                <c:pt idx="16" formatCode="0">
                  <c:v>31.115147270122883</c:v>
                </c:pt>
                <c:pt idx="17" formatCode="0">
                  <c:v>25.137234866103711</c:v>
                </c:pt>
                <c:pt idx="18" formatCode="0">
                  <c:v>12.097938690406693</c:v>
                </c:pt>
                <c:pt idx="20" formatCode="0">
                  <c:v>26.123271337438396</c:v>
                </c:pt>
                <c:pt idx="21" formatCode="0">
                  <c:v>14.89902837935243</c:v>
                </c:pt>
                <c:pt idx="22" formatCode="0">
                  <c:v>32.794609671408736</c:v>
                </c:pt>
                <c:pt idx="23" formatCode="0">
                  <c:v>14.187290543610089</c:v>
                </c:pt>
                <c:pt idx="24" formatCode="0">
                  <c:v>16.50537153894102</c:v>
                </c:pt>
                <c:pt idx="25" formatCode="0">
                  <c:v>26.128085843105922</c:v>
                </c:pt>
                <c:pt idx="26" formatCode="0">
                  <c:v>11.690428117551875</c:v>
                </c:pt>
                <c:pt idx="27" formatCode="0">
                  <c:v>15.783522667924586</c:v>
                </c:pt>
              </c:numCache>
            </c:numRef>
          </c:val>
          <c:extLst>
            <c:ext xmlns:c16="http://schemas.microsoft.com/office/drawing/2014/chart" uri="{C3380CC4-5D6E-409C-BE32-E72D297353CC}">
              <c16:uniqueId val="{00000005-08E6-4AA5-994A-E05514B29430}"/>
            </c:ext>
          </c:extLst>
        </c:ser>
        <c:ser>
          <c:idx val="6"/>
          <c:order val="6"/>
          <c:tx>
            <c:strRef>
              <c:f>Dati!$I$777</c:f>
              <c:strCache>
                <c:ptCount val="1"/>
                <c:pt idx="0">
                  <c:v>Grūti pateikt</c:v>
                </c:pt>
              </c:strCache>
            </c:strRef>
          </c:tx>
          <c:spPr>
            <a:solidFill>
              <a:sysClr val="window" lastClr="FFFFFF">
                <a:lumMod val="75000"/>
              </a:sysClr>
            </a:solidFill>
          </c:spPr>
          <c:invertIfNegative val="0"/>
          <c:dLbls>
            <c:dLbl>
              <c:idx val="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8E6-4AA5-994A-E05514B29430}"/>
                </c:ext>
              </c:extLst>
            </c:dLbl>
            <c:dLbl>
              <c:idx val="1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8E6-4AA5-994A-E05514B29430}"/>
                </c:ext>
              </c:extLst>
            </c:dLbl>
            <c:dLbl>
              <c:idx val="1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8E6-4AA5-994A-E05514B29430}"/>
                </c:ext>
              </c:extLst>
            </c:dLbl>
            <c:dLbl>
              <c:idx val="2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8E6-4AA5-994A-E05514B29430}"/>
                </c:ext>
              </c:extLst>
            </c:dLbl>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8E6-4AA5-994A-E05514B29430}"/>
                </c:ext>
              </c:extLst>
            </c:dLbl>
            <c:dLbl>
              <c:idx val="2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08E6-4AA5-994A-E05514B29430}"/>
                </c:ext>
              </c:extLst>
            </c:dLbl>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Dati!$B$778:$B$805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Dati!$I$778:$I$805</c:f>
              <c:numCache>
                <c:formatCode>General</c:formatCode>
                <c:ptCount val="28"/>
                <c:pt idx="0" formatCode="0">
                  <c:v>2.4659108868318649</c:v>
                </c:pt>
                <c:pt idx="2" formatCode="0">
                  <c:v>2.2839413990759621</c:v>
                </c:pt>
                <c:pt idx="3" formatCode="0">
                  <c:v>2.6385696236757359</c:v>
                </c:pt>
                <c:pt idx="5" formatCode="0">
                  <c:v>5.1301500928998802</c:v>
                </c:pt>
                <c:pt idx="6" formatCode="0">
                  <c:v>1.4810065339250709</c:v>
                </c:pt>
                <c:pt idx="7" formatCode="0">
                  <c:v>2.1893347282537214</c:v>
                </c:pt>
                <c:pt idx="8" formatCode="0">
                  <c:v>2.8052462497811321</c:v>
                </c:pt>
                <c:pt idx="9" formatCode="0">
                  <c:v>2.3823162943794358</c:v>
                </c:pt>
                <c:pt idx="10" formatCode="0">
                  <c:v>1.8319775496619544</c:v>
                </c:pt>
                <c:pt idx="12" formatCode="0">
                  <c:v>1.5518691382496106</c:v>
                </c:pt>
                <c:pt idx="13" formatCode="0">
                  <c:v>3.9393393925732099</c:v>
                </c:pt>
                <c:pt idx="14" formatCode="0">
                  <c:v>3.6727779097949314</c:v>
                </c:pt>
                <c:pt idx="16" formatCode="0">
                  <c:v>3.1206870725863207</c:v>
                </c:pt>
                <c:pt idx="17" formatCode="0">
                  <c:v>2.8127170705188567</c:v>
                </c:pt>
                <c:pt idx="18" formatCode="0">
                  <c:v>1.6373591649283912</c:v>
                </c:pt>
                <c:pt idx="20" formatCode="0">
                  <c:v>0</c:v>
                </c:pt>
                <c:pt idx="21" formatCode="0">
                  <c:v>2.4318343483684726</c:v>
                </c:pt>
                <c:pt idx="22" formatCode="0">
                  <c:v>2.0317033850269675</c:v>
                </c:pt>
                <c:pt idx="23" formatCode="0">
                  <c:v>4.198052548581912</c:v>
                </c:pt>
                <c:pt idx="24" formatCode="0">
                  <c:v>1.3645087380340368</c:v>
                </c:pt>
                <c:pt idx="25" formatCode="0">
                  <c:v>7.8270299486037569</c:v>
                </c:pt>
                <c:pt idx="26" formatCode="0">
                  <c:v>0</c:v>
                </c:pt>
                <c:pt idx="27" formatCode="0">
                  <c:v>7.0773457161759739</c:v>
                </c:pt>
              </c:numCache>
            </c:numRef>
          </c:val>
          <c:extLst>
            <c:ext xmlns:c16="http://schemas.microsoft.com/office/drawing/2014/chart" uri="{C3380CC4-5D6E-409C-BE32-E72D297353CC}">
              <c16:uniqueId val="{0000000C-08E6-4AA5-994A-E05514B29430}"/>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54.3"/>
        <c:auto val="1"/>
        <c:lblAlgn val="ctr"/>
        <c:lblOffset val="100"/>
        <c:tickLblSkip val="1"/>
        <c:tickMarkSkip val="1"/>
        <c:noMultiLvlLbl val="0"/>
      </c:catAx>
      <c:valAx>
        <c:axId val="501326472"/>
        <c:scaling>
          <c:orientation val="minMax"/>
          <c:max val="16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1422244094488"/>
          <c:y val="5.652815350453347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Dati!$C$809</c:f>
              <c:strCache>
                <c:ptCount val="1"/>
                <c:pt idx="0">
                  <c:v>.</c:v>
                </c:pt>
              </c:strCache>
            </c:strRef>
          </c:tx>
          <c:spPr>
            <a:noFill/>
          </c:spPr>
          <c:invertIfNegative val="0"/>
          <c:dLbls>
            <c:delete val="1"/>
          </c:dLbls>
          <c:cat>
            <c:strRef>
              <c:f>Dati!$B$810:$B$827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Dati!$C$810:$C$827</c:f>
              <c:numCache>
                <c:formatCode>0</c:formatCode>
                <c:ptCount val="18"/>
                <c:pt idx="0">
                  <c:v>10.603980594321321</c:v>
                </c:pt>
                <c:pt idx="1">
                  <c:v>6.4835946565670355</c:v>
                </c:pt>
                <c:pt idx="2">
                  <c:v>10.741301290402447</c:v>
                </c:pt>
                <c:pt idx="3">
                  <c:v>5.8522636065264919</c:v>
                </c:pt>
                <c:pt idx="4">
                  <c:v>14.292699405401443</c:v>
                </c:pt>
                <c:pt idx="5">
                  <c:v>42.59219319732594</c:v>
                </c:pt>
                <c:pt idx="6">
                  <c:v>6.9439836913034796</c:v>
                </c:pt>
                <c:pt idx="7">
                  <c:v>18.899338691015288</c:v>
                </c:pt>
                <c:pt idx="8">
                  <c:v>42.59219319732594</c:v>
                </c:pt>
                <c:pt idx="9">
                  <c:v>7.1300944574063436</c:v>
                </c:pt>
                <c:pt idx="10">
                  <c:v>13.331078702561271</c:v>
                </c:pt>
                <c:pt idx="11">
                  <c:v>6.0823032742092167</c:v>
                </c:pt>
                <c:pt idx="12">
                  <c:v>16.714828738386402</c:v>
                </c:pt>
                <c:pt idx="13">
                  <c:v>9.0772944048261834</c:v>
                </c:pt>
                <c:pt idx="14">
                  <c:v>42.59219319732594</c:v>
                </c:pt>
                <c:pt idx="15">
                  <c:v>5</c:v>
                </c:pt>
                <c:pt idx="16">
                  <c:v>11.363680004246355</c:v>
                </c:pt>
                <c:pt idx="17">
                  <c:v>11.311101104381844</c:v>
                </c:pt>
              </c:numCache>
            </c:numRef>
          </c:val>
          <c:extLst>
            <c:ext xmlns:c16="http://schemas.microsoft.com/office/drawing/2014/chart" uri="{C3380CC4-5D6E-409C-BE32-E72D297353CC}">
              <c16:uniqueId val="{00000000-95D6-4224-9BE5-5B641CE18F9B}"/>
            </c:ext>
          </c:extLst>
        </c:ser>
        <c:ser>
          <c:idx val="0"/>
          <c:order val="1"/>
          <c:tx>
            <c:strRef>
              <c:f>Dati!$D$809</c:f>
              <c:strCache>
                <c:ptCount val="1"/>
                <c:pt idx="0">
                  <c:v>Nemaz nesatrauc</c:v>
                </c:pt>
              </c:strCache>
            </c:strRef>
          </c:tx>
          <c:spPr>
            <a:solidFill>
              <a:srgbClr val="7A5128"/>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Dati!$B$810:$B$827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Dati!$D$810:$D$827</c:f>
              <c:numCache>
                <c:formatCode>0</c:formatCode>
                <c:ptCount val="18"/>
                <c:pt idx="0">
                  <c:v>9.6055833824367429</c:v>
                </c:pt>
                <c:pt idx="1">
                  <c:v>11.226948620410901</c:v>
                </c:pt>
                <c:pt idx="2">
                  <c:v>5.735680234759192</c:v>
                </c:pt>
                <c:pt idx="3">
                  <c:v>9.3300186428494474</c:v>
                </c:pt>
                <c:pt idx="4">
                  <c:v>10.637377830355069</c:v>
                </c:pt>
                <c:pt idx="6">
                  <c:v>11.564370287683444</c:v>
                </c:pt>
                <c:pt idx="7">
                  <c:v>4.5003436150710616</c:v>
                </c:pt>
                <c:pt idx="9">
                  <c:v>11.169646450212207</c:v>
                </c:pt>
                <c:pt idx="10">
                  <c:v>6.7518670854781178</c:v>
                </c:pt>
                <c:pt idx="11">
                  <c:v>11.888628218345296</c:v>
                </c:pt>
                <c:pt idx="12">
                  <c:v>10.114202303845522</c:v>
                </c:pt>
                <c:pt idx="13">
                  <c:v>8.680528718396376</c:v>
                </c:pt>
                <c:pt idx="15">
                  <c:v>10.969984506358783</c:v>
                </c:pt>
                <c:pt idx="16">
                  <c:v>10.039639917421647</c:v>
                </c:pt>
                <c:pt idx="17">
                  <c:v>9.5401077544433122</c:v>
                </c:pt>
              </c:numCache>
            </c:numRef>
          </c:val>
          <c:extLst>
            <c:ext xmlns:c16="http://schemas.microsoft.com/office/drawing/2014/chart" uri="{C3380CC4-5D6E-409C-BE32-E72D297353CC}">
              <c16:uniqueId val="{00000001-95D6-4224-9BE5-5B641CE18F9B}"/>
            </c:ext>
          </c:extLst>
        </c:ser>
        <c:ser>
          <c:idx val="1"/>
          <c:order val="2"/>
          <c:tx>
            <c:strRef>
              <c:f>Dati!$E$809</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Dati!$B$810:$B$827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Dati!$E$810:$E$827</c:f>
              <c:numCache>
                <c:formatCode>0</c:formatCode>
                <c:ptCount val="18"/>
                <c:pt idx="0">
                  <c:v>22.382629220567875</c:v>
                </c:pt>
                <c:pt idx="1">
                  <c:v>24.881649920348003</c:v>
                </c:pt>
                <c:pt idx="2">
                  <c:v>26.115211672164303</c:v>
                </c:pt>
                <c:pt idx="3">
                  <c:v>27.409910947949999</c:v>
                </c:pt>
                <c:pt idx="4">
                  <c:v>17.662115961569427</c:v>
                </c:pt>
                <c:pt idx="6">
                  <c:v>24.083839218339019</c:v>
                </c:pt>
                <c:pt idx="7">
                  <c:v>19.192510891239593</c:v>
                </c:pt>
                <c:pt idx="9">
                  <c:v>24.292452289707388</c:v>
                </c:pt>
                <c:pt idx="10">
                  <c:v>22.509247409286552</c:v>
                </c:pt>
                <c:pt idx="11">
                  <c:v>24.621261704771428</c:v>
                </c:pt>
                <c:pt idx="12">
                  <c:v>15.763162155094015</c:v>
                </c:pt>
                <c:pt idx="13">
                  <c:v>24.834370074103383</c:v>
                </c:pt>
                <c:pt idx="15">
                  <c:v>26.62220869096716</c:v>
                </c:pt>
                <c:pt idx="16">
                  <c:v>21.18887327565794</c:v>
                </c:pt>
                <c:pt idx="17">
                  <c:v>21.740984338500784</c:v>
                </c:pt>
              </c:numCache>
            </c:numRef>
          </c:val>
          <c:extLst>
            <c:ext xmlns:c16="http://schemas.microsoft.com/office/drawing/2014/chart" uri="{C3380CC4-5D6E-409C-BE32-E72D297353CC}">
              <c16:uniqueId val="{00000002-95D6-4224-9BE5-5B641CE18F9B}"/>
            </c:ext>
          </c:extLst>
        </c:ser>
        <c:ser>
          <c:idx val="2"/>
          <c:order val="3"/>
          <c:tx>
            <c:strRef>
              <c:f>Dati!$F$809</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Dati!$B$810:$B$827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Dati!$F$810:$F$827</c:f>
              <c:numCache>
                <c:formatCode>0</c:formatCode>
                <c:ptCount val="18"/>
                <c:pt idx="0">
                  <c:v>42.027815783947858</c:v>
                </c:pt>
                <c:pt idx="1">
                  <c:v>35.403999553358616</c:v>
                </c:pt>
                <c:pt idx="2">
                  <c:v>36.659791887562463</c:v>
                </c:pt>
                <c:pt idx="3">
                  <c:v>35.08626939133206</c:v>
                </c:pt>
                <c:pt idx="4">
                  <c:v>32.032389437012931</c:v>
                </c:pt>
                <c:pt idx="6">
                  <c:v>34.574121689819606</c:v>
                </c:pt>
                <c:pt idx="7">
                  <c:v>36.802546929326226</c:v>
                </c:pt>
                <c:pt idx="9">
                  <c:v>31.684993646883854</c:v>
                </c:pt>
                <c:pt idx="10">
                  <c:v>34.688736401261906</c:v>
                </c:pt>
                <c:pt idx="11">
                  <c:v>31.519448625022122</c:v>
                </c:pt>
                <c:pt idx="12">
                  <c:v>47.432759836428417</c:v>
                </c:pt>
                <c:pt idx="13">
                  <c:v>39.391813279646556</c:v>
                </c:pt>
                <c:pt idx="15">
                  <c:v>30.120455404902739</c:v>
                </c:pt>
                <c:pt idx="16">
                  <c:v>34.675995061187045</c:v>
                </c:pt>
                <c:pt idx="17">
                  <c:v>40.602824726101048</c:v>
                </c:pt>
              </c:numCache>
            </c:numRef>
          </c:val>
          <c:extLst>
            <c:ext xmlns:c16="http://schemas.microsoft.com/office/drawing/2014/chart" uri="{C3380CC4-5D6E-409C-BE32-E72D297353CC}">
              <c16:uniqueId val="{00000003-95D6-4224-9BE5-5B641CE18F9B}"/>
            </c:ext>
          </c:extLst>
        </c:ser>
        <c:ser>
          <c:idx val="3"/>
          <c:order val="4"/>
          <c:tx>
            <c:strRef>
              <c:f>Dati!$G$809</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Dati!$B$810:$B$827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Dati!$G$810:$G$827</c:f>
              <c:numCache>
                <c:formatCode>0</c:formatCode>
                <c:ptCount val="18"/>
                <c:pt idx="0">
                  <c:v>23.445330509703759</c:v>
                </c:pt>
                <c:pt idx="1">
                  <c:v>27.462168564235789</c:v>
                </c:pt>
                <c:pt idx="2">
                  <c:v>30.724617470830832</c:v>
                </c:pt>
                <c:pt idx="3">
                  <c:v>25.822357540169588</c:v>
                </c:pt>
                <c:pt idx="4">
                  <c:v>37.389893639646417</c:v>
                </c:pt>
                <c:pt idx="6">
                  <c:v>27.512142774106511</c:v>
                </c:pt>
                <c:pt idx="7">
                  <c:v>36.088822652647139</c:v>
                </c:pt>
                <c:pt idx="9">
                  <c:v>29.554819574574516</c:v>
                </c:pt>
                <c:pt idx="10">
                  <c:v>36.050149103973411</c:v>
                </c:pt>
                <c:pt idx="11">
                  <c:v>27.71088523349799</c:v>
                </c:pt>
                <c:pt idx="12">
                  <c:v>26.689875704632119</c:v>
                </c:pt>
                <c:pt idx="13">
                  <c:v>24.734682132306656</c:v>
                </c:pt>
                <c:pt idx="15">
                  <c:v>28.973756576748489</c:v>
                </c:pt>
                <c:pt idx="16">
                  <c:v>31.870015010474361</c:v>
                </c:pt>
                <c:pt idx="17">
                  <c:v>26.308725272617675</c:v>
                </c:pt>
              </c:numCache>
            </c:numRef>
          </c:val>
          <c:extLst>
            <c:ext xmlns:c16="http://schemas.microsoft.com/office/drawing/2014/chart" uri="{C3380CC4-5D6E-409C-BE32-E72D297353CC}">
              <c16:uniqueId val="{00000004-95D6-4224-9BE5-5B641CE18F9B}"/>
            </c:ext>
          </c:extLst>
        </c:ser>
        <c:ser>
          <c:idx val="4"/>
          <c:order val="5"/>
          <c:tx>
            <c:strRef>
              <c:f>Dati!$H$809</c:f>
              <c:strCache>
                <c:ptCount val="1"/>
                <c:pt idx="0">
                  <c:v>.</c:v>
                </c:pt>
              </c:strCache>
            </c:strRef>
          </c:tx>
          <c:spPr>
            <a:noFill/>
          </c:spPr>
          <c:invertIfNegative val="0"/>
          <c:dLbls>
            <c:delete val="1"/>
          </c:dLbls>
          <c:cat>
            <c:strRef>
              <c:f>Dati!$B$810:$B$827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Dati!$H$810:$H$827</c:f>
              <c:numCache>
                <c:formatCode>0</c:formatCode>
                <c:ptCount val="18"/>
                <c:pt idx="0">
                  <c:v>15.649489247408923</c:v>
                </c:pt>
                <c:pt idx="1">
                  <c:v>18.256467423466127</c:v>
                </c:pt>
                <c:pt idx="2">
                  <c:v>13.738226182667233</c:v>
                </c:pt>
                <c:pt idx="3">
                  <c:v>20.214008609558888</c:v>
                </c:pt>
                <c:pt idx="4">
                  <c:v>11.700352464401192</c:v>
                </c:pt>
                <c:pt idx="6">
                  <c:v>19.036371077134419</c:v>
                </c:pt>
                <c:pt idx="7">
                  <c:v>8.2312659590871675</c:v>
                </c:pt>
                <c:pt idx="9">
                  <c:v>19.882822319602163</c:v>
                </c:pt>
                <c:pt idx="10">
                  <c:v>10.383750035825216</c:v>
                </c:pt>
                <c:pt idx="11">
                  <c:v>21.89230168254042</c:v>
                </c:pt>
                <c:pt idx="12">
                  <c:v>7</c:v>
                </c:pt>
                <c:pt idx="13">
                  <c:v>16.996140129107317</c:v>
                </c:pt>
                <c:pt idx="15">
                  <c:v>22.028423559409305</c:v>
                </c:pt>
                <c:pt idx="16">
                  <c:v>14.576625469399119</c:v>
                </c:pt>
                <c:pt idx="17">
                  <c:v>14.211085542341806</c:v>
                </c:pt>
              </c:numCache>
            </c:numRef>
          </c:val>
          <c:extLst>
            <c:ext xmlns:c16="http://schemas.microsoft.com/office/drawing/2014/chart" uri="{C3380CC4-5D6E-409C-BE32-E72D297353CC}">
              <c16:uniqueId val="{00000005-95D6-4224-9BE5-5B641CE18F9B}"/>
            </c:ext>
          </c:extLst>
        </c:ser>
        <c:ser>
          <c:idx val="5"/>
          <c:order val="6"/>
          <c:tx>
            <c:strRef>
              <c:f>Dati!$I$809</c:f>
              <c:strCache>
                <c:ptCount val="1"/>
                <c:pt idx="0">
                  <c:v>Grūti pateikt</c:v>
                </c:pt>
              </c:strCache>
            </c:strRef>
          </c:tx>
          <c:spPr>
            <a:solidFill>
              <a:sysClr val="window" lastClr="FFFFFF">
                <a:lumMod val="75000"/>
              </a:sysClr>
            </a:solidFill>
          </c:spPr>
          <c:invertIfNegative val="0"/>
          <c:dLbls>
            <c:dLbl>
              <c:idx val="1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5D6-4224-9BE5-5B641CE18F9B}"/>
                </c:ext>
              </c:extLst>
            </c:dLbl>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Dati!$B$810:$B$827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Dati!$I$810:$I$827</c:f>
              <c:numCache>
                <c:formatCode>0</c:formatCode>
                <c:ptCount val="18"/>
                <c:pt idx="0">
                  <c:v>2.5386411033438367</c:v>
                </c:pt>
                <c:pt idx="1">
                  <c:v>1.025233341646665</c:v>
                </c:pt>
                <c:pt idx="2">
                  <c:v>0.76469873468315008</c:v>
                </c:pt>
                <c:pt idx="3">
                  <c:v>2.3514434776989201</c:v>
                </c:pt>
                <c:pt idx="4">
                  <c:v>2.2782231314161669</c:v>
                </c:pt>
                <c:pt idx="6">
                  <c:v>2.265526030051713</c:v>
                </c:pt>
                <c:pt idx="7">
                  <c:v>3.4157759117159885</c:v>
                </c:pt>
                <c:pt idx="9">
                  <c:v>3.2980880386221334</c:v>
                </c:pt>
                <c:pt idx="10">
                  <c:v>0</c:v>
                </c:pt>
                <c:pt idx="11">
                  <c:v>4.2597762183631129</c:v>
                </c:pt>
                <c:pt idx="12">
                  <c:v>0</c:v>
                </c:pt>
                <c:pt idx="13">
                  <c:v>2.3586057955469357</c:v>
                </c:pt>
                <c:pt idx="15">
                  <c:v>3.3135948210228658</c:v>
                </c:pt>
                <c:pt idx="16">
                  <c:v>2.2254767352590528</c:v>
                </c:pt>
                <c:pt idx="17">
                  <c:v>1.8073579083371252</c:v>
                </c:pt>
              </c:numCache>
            </c:numRef>
          </c:val>
          <c:extLst>
            <c:ext xmlns:c16="http://schemas.microsoft.com/office/drawing/2014/chart" uri="{C3380CC4-5D6E-409C-BE32-E72D297353CC}">
              <c16:uniqueId val="{00000007-95D6-4224-9BE5-5B641CE18F9B}"/>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42.6"/>
        <c:auto val="1"/>
        <c:lblAlgn val="ctr"/>
        <c:lblOffset val="100"/>
        <c:tickLblSkip val="1"/>
        <c:tickMarkSkip val="1"/>
        <c:noMultiLvlLbl val="0"/>
      </c:catAx>
      <c:valAx>
        <c:axId val="496239096"/>
        <c:scaling>
          <c:orientation val="minMax"/>
          <c:max val="16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707722958120458"/>
          <c:y val="1.398465378041891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233549012924356"/>
          <c:y val="6.5061759799279376E-2"/>
          <c:w val="0.25580520013123359"/>
          <c:h val="0.90245230995236358"/>
        </c:manualLayout>
      </c:layout>
      <c:barChart>
        <c:barDir val="bar"/>
        <c:grouping val="stacked"/>
        <c:varyColors val="0"/>
        <c:ser>
          <c:idx val="0"/>
          <c:order val="0"/>
          <c:tx>
            <c:strRef>
              <c:f>Dati!$C$1001</c:f>
              <c:strCache>
                <c:ptCount val="1"/>
                <c:pt idx="0">
                  <c:v>.</c:v>
                </c:pt>
              </c:strCache>
            </c:strRef>
          </c:tx>
          <c:spPr>
            <a:noFill/>
          </c:spPr>
          <c:invertIfNegative val="0"/>
          <c:dLbls>
            <c:delete val="1"/>
          </c:dLbls>
          <c:cat>
            <c:strRef>
              <c:f>Dati!$B$1002:$B$1029</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Dati!$C$1002:$C$1029</c:f>
              <c:numCache>
                <c:formatCode>0</c:formatCode>
                <c:ptCount val="28"/>
                <c:pt idx="0">
                  <c:v>18.071934191995524</c:v>
                </c:pt>
                <c:pt idx="1">
                  <c:v>60.857940512630648</c:v>
                </c:pt>
                <c:pt idx="2">
                  <c:v>14.84496294946274</c:v>
                </c:pt>
                <c:pt idx="3">
                  <c:v>21.133792448774798</c:v>
                </c:pt>
                <c:pt idx="4">
                  <c:v>60.857940512630648</c:v>
                </c:pt>
                <c:pt idx="5">
                  <c:v>12.354782941938289</c:v>
                </c:pt>
                <c:pt idx="6">
                  <c:v>12.173092578980928</c:v>
                </c:pt>
                <c:pt idx="7">
                  <c:v>17.247908838447302</c:v>
                </c:pt>
                <c:pt idx="8">
                  <c:v>19.515840870246222</c:v>
                </c:pt>
                <c:pt idx="9">
                  <c:v>22.433101120865615</c:v>
                </c:pt>
                <c:pt idx="10">
                  <c:v>20.991606939424486</c:v>
                </c:pt>
                <c:pt idx="11">
                  <c:v>60.857940512630648</c:v>
                </c:pt>
                <c:pt idx="12">
                  <c:v>17.388534556875079</c:v>
                </c:pt>
                <c:pt idx="13">
                  <c:v>17.364224017297047</c:v>
                </c:pt>
                <c:pt idx="14">
                  <c:v>23.524953174440455</c:v>
                </c:pt>
                <c:pt idx="15">
                  <c:v>60.857940512630648</c:v>
                </c:pt>
                <c:pt idx="16">
                  <c:v>13.217540620056674</c:v>
                </c:pt>
                <c:pt idx="17">
                  <c:v>16.8396923973566</c:v>
                </c:pt>
                <c:pt idx="18">
                  <c:v>21.733396600545568</c:v>
                </c:pt>
                <c:pt idx="19">
                  <c:v>60.857940512630648</c:v>
                </c:pt>
                <c:pt idx="20">
                  <c:v>11.944975298253759</c:v>
                </c:pt>
                <c:pt idx="21">
                  <c:v>19.532964364520168</c:v>
                </c:pt>
                <c:pt idx="22">
                  <c:v>15.849791572991172</c:v>
                </c:pt>
                <c:pt idx="23">
                  <c:v>27.335435863280978</c:v>
                </c:pt>
                <c:pt idx="24">
                  <c:v>20.902857962648454</c:v>
                </c:pt>
                <c:pt idx="25">
                  <c:v>19.238253436160413</c:v>
                </c:pt>
                <c:pt idx="26">
                  <c:v>5</c:v>
                </c:pt>
                <c:pt idx="27">
                  <c:v>18.907344158400868</c:v>
                </c:pt>
              </c:numCache>
            </c:numRef>
          </c:val>
          <c:extLst>
            <c:ext xmlns:c16="http://schemas.microsoft.com/office/drawing/2014/chart" uri="{C3380CC4-5D6E-409C-BE32-E72D297353CC}">
              <c16:uniqueId val="{00000000-EDC0-4F35-8760-C89D158DC3A1}"/>
            </c:ext>
          </c:extLst>
        </c:ser>
        <c:ser>
          <c:idx val="1"/>
          <c:order val="1"/>
          <c:tx>
            <c:strRef>
              <c:f>Dati!$D$1001</c:f>
              <c:strCache>
                <c:ptCount val="1"/>
                <c:pt idx="0">
                  <c:v>Nemaz nesatrauc</c:v>
                </c:pt>
              </c:strCache>
            </c:strRef>
          </c:tx>
          <c:spPr>
            <a:solidFill>
              <a:srgbClr val="7A5128"/>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Dati!$B$1002:$B$1029</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Dati!$D$1002:$D$1029</c:f>
              <c:numCache>
                <c:formatCode>General</c:formatCode>
                <c:ptCount val="28"/>
                <c:pt idx="0" formatCode="0">
                  <c:v>10.150621888705798</c:v>
                </c:pt>
                <c:pt idx="2" formatCode="0">
                  <c:v>11.429419054712968</c:v>
                </c:pt>
                <c:pt idx="3" formatCode="0">
                  <c:v>8.9372563619614045</c:v>
                </c:pt>
                <c:pt idx="5" formatCode="0">
                  <c:v>9.934797328353687</c:v>
                </c:pt>
                <c:pt idx="6" formatCode="0">
                  <c:v>10.112686295805645</c:v>
                </c:pt>
                <c:pt idx="7" formatCode="0">
                  <c:v>7.9101230438053456</c:v>
                </c:pt>
                <c:pt idx="8" formatCode="0">
                  <c:v>13.916350614387028</c:v>
                </c:pt>
                <c:pt idx="9" formatCode="0">
                  <c:v>9.1605796394010675</c:v>
                </c:pt>
                <c:pt idx="10" formatCode="0">
                  <c:v>9.9657640178489491</c:v>
                </c:pt>
                <c:pt idx="12" formatCode="0">
                  <c:v>11.384854304495917</c:v>
                </c:pt>
                <c:pt idx="13" formatCode="0">
                  <c:v>8.1936589938928304</c:v>
                </c:pt>
                <c:pt idx="14" formatCode="0">
                  <c:v>9.7112764662145974</c:v>
                </c:pt>
                <c:pt idx="16" formatCode="0">
                  <c:v>12.731245591855007</c:v>
                </c:pt>
                <c:pt idx="17" formatCode="0">
                  <c:v>10.335668294495742</c:v>
                </c:pt>
                <c:pt idx="18" formatCode="0">
                  <c:v>9.0752058675564555</c:v>
                </c:pt>
                <c:pt idx="20" formatCode="0">
                  <c:v>14.615414096060649</c:v>
                </c:pt>
                <c:pt idx="21" formatCode="0">
                  <c:v>6.5209603934806255</c:v>
                </c:pt>
                <c:pt idx="22" formatCode="0">
                  <c:v>13.466155228969123</c:v>
                </c:pt>
                <c:pt idx="23" formatCode="0">
                  <c:v>9.2783111480327882</c:v>
                </c:pt>
                <c:pt idx="24" formatCode="0">
                  <c:v>9.5243701027076568</c:v>
                </c:pt>
                <c:pt idx="25" formatCode="0">
                  <c:v>5.3105016351387686</c:v>
                </c:pt>
                <c:pt idx="26" formatCode="0">
                  <c:v>14.662945444532207</c:v>
                </c:pt>
                <c:pt idx="27" formatCode="0">
                  <c:v>11.951661876119735</c:v>
                </c:pt>
              </c:numCache>
            </c:numRef>
          </c:val>
          <c:extLst>
            <c:ext xmlns:c16="http://schemas.microsoft.com/office/drawing/2014/chart" uri="{C3380CC4-5D6E-409C-BE32-E72D297353CC}">
              <c16:uniqueId val="{00000001-EDC0-4F35-8760-C89D158DC3A1}"/>
            </c:ext>
          </c:extLst>
        </c:ser>
        <c:ser>
          <c:idx val="2"/>
          <c:order val="2"/>
          <c:tx>
            <c:strRef>
              <c:f>Dati!$E$1001</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Dati!$B$1002:$B$1029</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Dati!$E$1002:$E$1029</c:f>
              <c:numCache>
                <c:formatCode>General</c:formatCode>
                <c:ptCount val="28"/>
                <c:pt idx="0" formatCode="0">
                  <c:v>32.635384431929324</c:v>
                </c:pt>
                <c:pt idx="2" formatCode="0">
                  <c:v>34.583558508454942</c:v>
                </c:pt>
                <c:pt idx="3" formatCode="0">
                  <c:v>30.786891701894444</c:v>
                </c:pt>
                <c:pt idx="5" formatCode="0">
                  <c:v>38.56836024233867</c:v>
                </c:pt>
                <c:pt idx="6" formatCode="0">
                  <c:v>38.572161637844076</c:v>
                </c:pt>
                <c:pt idx="7" formatCode="0">
                  <c:v>35.699908630377998</c:v>
                </c:pt>
                <c:pt idx="8" formatCode="0">
                  <c:v>27.425749027997394</c:v>
                </c:pt>
                <c:pt idx="9" formatCode="0">
                  <c:v>29.264259752363969</c:v>
                </c:pt>
                <c:pt idx="10" formatCode="0">
                  <c:v>29.900569555357215</c:v>
                </c:pt>
                <c:pt idx="12" formatCode="0">
                  <c:v>32.084551651259652</c:v>
                </c:pt>
                <c:pt idx="13" formatCode="0">
                  <c:v>35.300057501440769</c:v>
                </c:pt>
                <c:pt idx="14" formatCode="0">
                  <c:v>27.621710871975598</c:v>
                </c:pt>
                <c:pt idx="16" formatCode="0">
                  <c:v>34.909154300718967</c:v>
                </c:pt>
                <c:pt idx="17" formatCode="0">
                  <c:v>33.682579820778308</c:v>
                </c:pt>
                <c:pt idx="18" formatCode="0">
                  <c:v>30.049338044528625</c:v>
                </c:pt>
                <c:pt idx="20" formatCode="0">
                  <c:v>34.297551118316242</c:v>
                </c:pt>
                <c:pt idx="21" formatCode="0">
                  <c:v>34.804015754629852</c:v>
                </c:pt>
                <c:pt idx="22" formatCode="0">
                  <c:v>31.541993710670354</c:v>
                </c:pt>
                <c:pt idx="23" formatCode="0">
                  <c:v>24.244193501316886</c:v>
                </c:pt>
                <c:pt idx="24" formatCode="0">
                  <c:v>30.430712447274541</c:v>
                </c:pt>
                <c:pt idx="25" formatCode="0">
                  <c:v>36.309185441331465</c:v>
                </c:pt>
                <c:pt idx="26" formatCode="0">
                  <c:v>41.194995068098443</c:v>
                </c:pt>
                <c:pt idx="27" formatCode="0">
                  <c:v>29.998934478110044</c:v>
                </c:pt>
              </c:numCache>
            </c:numRef>
          </c:val>
          <c:extLst>
            <c:ext xmlns:c16="http://schemas.microsoft.com/office/drawing/2014/chart" uri="{C3380CC4-5D6E-409C-BE32-E72D297353CC}">
              <c16:uniqueId val="{00000002-EDC0-4F35-8760-C89D158DC3A1}"/>
            </c:ext>
          </c:extLst>
        </c:ser>
        <c:ser>
          <c:idx val="3"/>
          <c:order val="3"/>
          <c:tx>
            <c:strRef>
              <c:f>Dati!$F$1001</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Dati!$B$1002:$B$1029</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Dati!$F$1002:$F$1029</c:f>
              <c:numCache>
                <c:formatCode>General</c:formatCode>
                <c:ptCount val="28"/>
                <c:pt idx="0" formatCode="0">
                  <c:v>37.139427178920528</c:v>
                </c:pt>
                <c:pt idx="2" formatCode="0">
                  <c:v>36.654740858193534</c:v>
                </c:pt>
                <c:pt idx="3" formatCode="0">
                  <c:v>37.59931377273486</c:v>
                </c:pt>
                <c:pt idx="5" formatCode="0">
                  <c:v>32.63045370942244</c:v>
                </c:pt>
                <c:pt idx="6" formatCode="0">
                  <c:v>32.468968566091334</c:v>
                </c:pt>
                <c:pt idx="7" formatCode="0">
                  <c:v>34.764646927808805</c:v>
                </c:pt>
                <c:pt idx="8" formatCode="0">
                  <c:v>43.549198086491138</c:v>
                </c:pt>
                <c:pt idx="9" formatCode="0">
                  <c:v>38.823583885510374</c:v>
                </c:pt>
                <c:pt idx="10" formatCode="0">
                  <c:v>37.638369321461916</c:v>
                </c:pt>
                <c:pt idx="12" formatCode="0">
                  <c:v>36.325794741401971</c:v>
                </c:pt>
                <c:pt idx="13" formatCode="0">
                  <c:v>38.370658828406832</c:v>
                </c:pt>
                <c:pt idx="14" formatCode="0">
                  <c:v>40.466686728420285</c:v>
                </c:pt>
                <c:pt idx="16" formatCode="0">
                  <c:v>35.262351653103586</c:v>
                </c:pt>
                <c:pt idx="17" formatCode="0">
                  <c:v>36.161960936821949</c:v>
                </c:pt>
                <c:pt idx="18" formatCode="0">
                  <c:v>39.48365350016698</c:v>
                </c:pt>
                <c:pt idx="20" formatCode="0">
                  <c:v>34.113279838650506</c:v>
                </c:pt>
                <c:pt idx="21" formatCode="0">
                  <c:v>37.831449750322392</c:v>
                </c:pt>
                <c:pt idx="22" formatCode="0">
                  <c:v>35.378368030993151</c:v>
                </c:pt>
                <c:pt idx="23" formatCode="0">
                  <c:v>46.534801859773253</c:v>
                </c:pt>
                <c:pt idx="24" formatCode="0">
                  <c:v>39.347380170057612</c:v>
                </c:pt>
                <c:pt idx="25" formatCode="0">
                  <c:v>36.809188330550029</c:v>
                </c:pt>
                <c:pt idx="26" formatCode="0">
                  <c:v>32.874281333047989</c:v>
                </c:pt>
                <c:pt idx="27" formatCode="0">
                  <c:v>33.903805682439298</c:v>
                </c:pt>
              </c:numCache>
            </c:numRef>
          </c:val>
          <c:extLst>
            <c:ext xmlns:c16="http://schemas.microsoft.com/office/drawing/2014/chart" uri="{C3380CC4-5D6E-409C-BE32-E72D297353CC}">
              <c16:uniqueId val="{00000003-EDC0-4F35-8760-C89D158DC3A1}"/>
            </c:ext>
          </c:extLst>
        </c:ser>
        <c:ser>
          <c:idx val="4"/>
          <c:order val="4"/>
          <c:tx>
            <c:strRef>
              <c:f>Dati!$G$1001</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Dati!$B$1002:$B$1029</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Dati!$G$1002:$G$1029</c:f>
              <c:numCache>
                <c:formatCode>General</c:formatCode>
                <c:ptCount val="28"/>
                <c:pt idx="0" formatCode="0">
                  <c:v>18.602444563035665</c:v>
                </c:pt>
                <c:pt idx="2" formatCode="0">
                  <c:v>16.413929997982144</c:v>
                </c:pt>
                <c:pt idx="3" formatCode="0">
                  <c:v>20.678980387950695</c:v>
                </c:pt>
                <c:pt idx="5" formatCode="0">
                  <c:v>16.370617510133883</c:v>
                </c:pt>
                <c:pt idx="6" formatCode="0">
                  <c:v>16.638453778654455</c:v>
                </c:pt>
                <c:pt idx="7" formatCode="0">
                  <c:v>19.998732617732536</c:v>
                </c:pt>
                <c:pt idx="8" formatCode="0">
                  <c:v>13.996707503616758</c:v>
                </c:pt>
                <c:pt idx="9" formatCode="0">
                  <c:v>22.179075276949987</c:v>
                </c:pt>
                <c:pt idx="10" formatCode="0">
                  <c:v>21.043129082690285</c:v>
                </c:pt>
                <c:pt idx="12" formatCode="0">
                  <c:v>19.497627235813155</c:v>
                </c:pt>
                <c:pt idx="13" formatCode="0">
                  <c:v>16.014008671021411</c:v>
                </c:pt>
                <c:pt idx="14" formatCode="0">
                  <c:v>20.978636737347212</c:v>
                </c:pt>
                <c:pt idx="16" formatCode="0">
                  <c:v>16.247250278136345</c:v>
                </c:pt>
                <c:pt idx="17" formatCode="0">
                  <c:v>18.718244012539781</c:v>
                </c:pt>
                <c:pt idx="18" formatCode="0">
                  <c:v>19.056348852027526</c:v>
                </c:pt>
                <c:pt idx="20" formatCode="0">
                  <c:v>16.973754946972619</c:v>
                </c:pt>
                <c:pt idx="21" formatCode="0">
                  <c:v>18.748224398468338</c:v>
                </c:pt>
                <c:pt idx="22" formatCode="0">
                  <c:v>18.042366114331216</c:v>
                </c:pt>
                <c:pt idx="23" formatCode="0">
                  <c:v>19.94269349087709</c:v>
                </c:pt>
                <c:pt idx="24" formatCode="0">
                  <c:v>20.253827606116694</c:v>
                </c:pt>
                <c:pt idx="25" formatCode="0">
                  <c:v>17.742385144185885</c:v>
                </c:pt>
                <c:pt idx="26" formatCode="0">
                  <c:v>11.267778154321352</c:v>
                </c:pt>
                <c:pt idx="27" formatCode="0">
                  <c:v>21.964637513510311</c:v>
                </c:pt>
              </c:numCache>
            </c:numRef>
          </c:val>
          <c:extLst>
            <c:ext xmlns:c16="http://schemas.microsoft.com/office/drawing/2014/chart" uri="{C3380CC4-5D6E-409C-BE32-E72D297353CC}">
              <c16:uniqueId val="{00000004-EDC0-4F35-8760-C89D158DC3A1}"/>
            </c:ext>
          </c:extLst>
        </c:ser>
        <c:ser>
          <c:idx val="5"/>
          <c:order val="5"/>
          <c:tx>
            <c:strRef>
              <c:f>Dati!$H$1001</c:f>
              <c:strCache>
                <c:ptCount val="1"/>
                <c:pt idx="0">
                  <c:v>.</c:v>
                </c:pt>
              </c:strCache>
            </c:strRef>
          </c:tx>
          <c:spPr>
            <a:noFill/>
          </c:spPr>
          <c:invertIfNegative val="0"/>
          <c:dLbls>
            <c:delete val="1"/>
          </c:dLbls>
          <c:cat>
            <c:strRef>
              <c:f>Dati!$B$1002:$B$1029</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Dati!$H$1002:$H$1029</c:f>
              <c:numCache>
                <c:formatCode>General</c:formatCode>
                <c:ptCount val="28"/>
                <c:pt idx="0" formatCode="0">
                  <c:v>20.735623608694155</c:v>
                </c:pt>
                <c:pt idx="2" formatCode="0">
                  <c:v>23.408824494474665</c:v>
                </c:pt>
                <c:pt idx="3" formatCode="0">
                  <c:v>18.199201189964789</c:v>
                </c:pt>
                <c:pt idx="5" formatCode="0">
                  <c:v>27.476424131094021</c:v>
                </c:pt>
                <c:pt idx="6" formatCode="0">
                  <c:v>27.370073005904558</c:v>
                </c:pt>
                <c:pt idx="7" formatCode="0">
                  <c:v>21.714115805109003</c:v>
                </c:pt>
                <c:pt idx="8" formatCode="0">
                  <c:v>18.931589760542451</c:v>
                </c:pt>
                <c:pt idx="9" formatCode="0">
                  <c:v>15.474836188189983</c:v>
                </c:pt>
                <c:pt idx="10" formatCode="0">
                  <c:v>17.795996946498143</c:v>
                </c:pt>
                <c:pt idx="12" formatCode="0">
                  <c:v>20.654073373435217</c:v>
                </c:pt>
                <c:pt idx="13" formatCode="0">
                  <c:v>22.092827851222097</c:v>
                </c:pt>
                <c:pt idx="14" formatCode="0">
                  <c:v>15.032171884882843</c:v>
                </c:pt>
                <c:pt idx="16" formatCode="0">
                  <c:v>24.967893419410416</c:v>
                </c:pt>
                <c:pt idx="17" formatCode="0">
                  <c:v>21.597290401288618</c:v>
                </c:pt>
                <c:pt idx="18" formatCode="0">
                  <c:v>17.937492998455838</c:v>
                </c:pt>
                <c:pt idx="20" formatCode="0">
                  <c:v>25.390460565027219</c:v>
                </c:pt>
                <c:pt idx="21" formatCode="0">
                  <c:v>19.897821201859614</c:v>
                </c:pt>
                <c:pt idx="22" formatCode="0">
                  <c:v>23.056761205325977</c:v>
                </c:pt>
                <c:pt idx="23" formatCode="0">
                  <c:v>10</c:v>
                </c:pt>
                <c:pt idx="24" formatCode="0">
                  <c:v>16.876287574476038</c:v>
                </c:pt>
                <c:pt idx="25" formatCode="0">
                  <c:v>21.925921875914426</c:v>
                </c:pt>
                <c:pt idx="26" formatCode="0">
                  <c:v>32.335435863281006</c:v>
                </c:pt>
                <c:pt idx="27" formatCode="0">
                  <c:v>20.609052154700734</c:v>
                </c:pt>
              </c:numCache>
            </c:numRef>
          </c:val>
          <c:extLst>
            <c:ext xmlns:c16="http://schemas.microsoft.com/office/drawing/2014/chart" uri="{C3380CC4-5D6E-409C-BE32-E72D297353CC}">
              <c16:uniqueId val="{00000005-EDC0-4F35-8760-C89D158DC3A1}"/>
            </c:ext>
          </c:extLst>
        </c:ser>
        <c:ser>
          <c:idx val="6"/>
          <c:order val="6"/>
          <c:tx>
            <c:strRef>
              <c:f>Dati!$I$1001</c:f>
              <c:strCache>
                <c:ptCount val="1"/>
                <c:pt idx="0">
                  <c:v>Grūti pateikt</c:v>
                </c:pt>
              </c:strCache>
            </c:strRef>
          </c:tx>
          <c:spPr>
            <a:solidFill>
              <a:sysClr val="window" lastClr="FFFFFF">
                <a:lumMod val="75000"/>
              </a:sysClr>
            </a:solidFill>
          </c:spPr>
          <c:invertIfNegative val="0"/>
          <c:dLbls>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DC0-4F35-8760-C89D158DC3A1}"/>
                </c:ext>
              </c:extLst>
            </c:dLbl>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Dati!$B$1002:$B$1029</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Dati!$I$1002:$I$1029</c:f>
              <c:numCache>
                <c:formatCode>General</c:formatCode>
                <c:ptCount val="28"/>
                <c:pt idx="0" formatCode="0">
                  <c:v>1.4721219374089747</c:v>
                </c:pt>
                <c:pt idx="2" formatCode="0">
                  <c:v>0.91835158065638345</c:v>
                </c:pt>
                <c:pt idx="3" formatCode="0">
                  <c:v>1.9975577754586251</c:v>
                </c:pt>
                <c:pt idx="5" formatCode="0">
                  <c:v>2.4957712097513536</c:v>
                </c:pt>
                <c:pt idx="6" formatCode="0">
                  <c:v>2.20772972160451</c:v>
                </c:pt>
                <c:pt idx="7" formatCode="0">
                  <c:v>1.6265887802754466</c:v>
                </c:pt>
                <c:pt idx="8" formatCode="0">
                  <c:v>1.1119947675075572</c:v>
                </c:pt>
                <c:pt idx="9" formatCode="0">
                  <c:v>0.57250144577460327</c:v>
                </c:pt>
                <c:pt idx="10" formatCode="0">
                  <c:v>1.4521680226415745</c:v>
                </c:pt>
                <c:pt idx="12" formatCode="0">
                  <c:v>0.70717206702943158</c:v>
                </c:pt>
                <c:pt idx="13" formatCode="0">
                  <c:v>2.1216160052381818</c:v>
                </c:pt>
                <c:pt idx="14" formatCode="0">
                  <c:v>1.221689196042278</c:v>
                </c:pt>
                <c:pt idx="16" formatCode="0">
                  <c:v>0.84999817618609919</c:v>
                </c:pt>
                <c:pt idx="17" formatCode="0">
                  <c:v>1.1015469353642569</c:v>
                </c:pt>
                <c:pt idx="18" formatCode="0">
                  <c:v>2.3354537357205443</c:v>
                </c:pt>
                <c:pt idx="20" formatCode="0">
                  <c:v>0</c:v>
                </c:pt>
                <c:pt idx="21" formatCode="0">
                  <c:v>2.0953497030988499</c:v>
                </c:pt>
                <c:pt idx="22" formatCode="0">
                  <c:v>1.5711169150360687</c:v>
                </c:pt>
                <c:pt idx="23" formatCode="0">
                  <c:v>0</c:v>
                </c:pt>
                <c:pt idx="24" formatCode="0.0">
                  <c:v>0.44370967384344367</c:v>
                </c:pt>
                <c:pt idx="25" formatCode="0">
                  <c:v>3.8287394487938298</c:v>
                </c:pt>
                <c:pt idx="26" formatCode="0">
                  <c:v>0</c:v>
                </c:pt>
                <c:pt idx="27" formatCode="0">
                  <c:v>2.1809604498206223</c:v>
                </c:pt>
              </c:numCache>
            </c:numRef>
          </c:val>
          <c:extLst>
            <c:ext xmlns:c16="http://schemas.microsoft.com/office/drawing/2014/chart" uri="{C3380CC4-5D6E-409C-BE32-E72D297353CC}">
              <c16:uniqueId val="{00000007-EDC0-4F35-8760-C89D158DC3A1}"/>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60.9"/>
        <c:auto val="1"/>
        <c:lblAlgn val="ctr"/>
        <c:lblOffset val="100"/>
        <c:tickLblSkip val="1"/>
        <c:tickMarkSkip val="1"/>
        <c:noMultiLvlLbl val="0"/>
      </c:catAx>
      <c:valAx>
        <c:axId val="501326472"/>
        <c:scaling>
          <c:orientation val="minMax"/>
          <c:max val="16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1422244094488"/>
          <c:y val="5.652815350453347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Dati!$C$1033</c:f>
              <c:strCache>
                <c:ptCount val="1"/>
                <c:pt idx="0">
                  <c:v>.</c:v>
                </c:pt>
              </c:strCache>
            </c:strRef>
          </c:tx>
          <c:spPr>
            <a:noFill/>
          </c:spPr>
          <c:invertIfNegative val="0"/>
          <c:dLbls>
            <c:delete val="1"/>
          </c:dLbls>
          <c:cat>
            <c:strRef>
              <c:f>Dati!$B$1034:$B$1051</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Dati!$C$1034:$C$1051</c:f>
              <c:numCache>
                <c:formatCode>0</c:formatCode>
                <c:ptCount val="18"/>
                <c:pt idx="0">
                  <c:v>23.503617941696092</c:v>
                </c:pt>
                <c:pt idx="1">
                  <c:v>16.616553986186801</c:v>
                </c:pt>
                <c:pt idx="2">
                  <c:v>19.854365400531435</c:v>
                </c:pt>
                <c:pt idx="3">
                  <c:v>20.555839260450185</c:v>
                </c:pt>
                <c:pt idx="4">
                  <c:v>18.960958659052764</c:v>
                </c:pt>
                <c:pt idx="5">
                  <c:v>60.857940512630648</c:v>
                </c:pt>
                <c:pt idx="6">
                  <c:v>17.317120854347962</c:v>
                </c:pt>
                <c:pt idx="7">
                  <c:v>21.321633364729472</c:v>
                </c:pt>
                <c:pt idx="8">
                  <c:v>60.857940512630648</c:v>
                </c:pt>
                <c:pt idx="9">
                  <c:v>18.254203022264498</c:v>
                </c:pt>
                <c:pt idx="10">
                  <c:v>16.061450039423796</c:v>
                </c:pt>
                <c:pt idx="11">
                  <c:v>10.137047793949236</c:v>
                </c:pt>
                <c:pt idx="12">
                  <c:v>6.0980290038291187</c:v>
                </c:pt>
                <c:pt idx="13">
                  <c:v>39.091344208915814</c:v>
                </c:pt>
                <c:pt idx="14">
                  <c:v>60.857940512630648</c:v>
                </c:pt>
                <c:pt idx="15">
                  <c:v>13.148985562583206</c:v>
                </c:pt>
                <c:pt idx="16">
                  <c:v>16.653584979309663</c:v>
                </c:pt>
                <c:pt idx="17">
                  <c:v>25.410290848656331</c:v>
                </c:pt>
              </c:numCache>
            </c:numRef>
          </c:val>
          <c:extLst>
            <c:ext xmlns:c16="http://schemas.microsoft.com/office/drawing/2014/chart" uri="{C3380CC4-5D6E-409C-BE32-E72D297353CC}">
              <c16:uniqueId val="{00000000-61A6-4092-93B1-749E95E9DE62}"/>
            </c:ext>
          </c:extLst>
        </c:ser>
        <c:ser>
          <c:idx val="0"/>
          <c:order val="1"/>
          <c:tx>
            <c:strRef>
              <c:f>Dati!$D$1033</c:f>
              <c:strCache>
                <c:ptCount val="1"/>
                <c:pt idx="0">
                  <c:v>Nemaz nesatrauc</c:v>
                </c:pt>
              </c:strCache>
            </c:strRef>
          </c:tx>
          <c:spPr>
            <a:solidFill>
              <a:srgbClr val="7A5128"/>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Dati!$B$1034:$B$1051</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Dati!$D$1034:$D$1051</c:f>
              <c:numCache>
                <c:formatCode>0</c:formatCode>
                <c:ptCount val="18"/>
                <c:pt idx="0">
                  <c:v>9.5922708998601269</c:v>
                </c:pt>
                <c:pt idx="1">
                  <c:v>12.366058382378274</c:v>
                </c:pt>
                <c:pt idx="2">
                  <c:v>6.2052538602952998</c:v>
                </c:pt>
                <c:pt idx="3">
                  <c:v>5.6350836285687347</c:v>
                </c:pt>
                <c:pt idx="4">
                  <c:v>12.547358793564495</c:v>
                </c:pt>
                <c:pt idx="6">
                  <c:v>10.166670842192065</c:v>
                </c:pt>
                <c:pt idx="7">
                  <c:v>10.362287307128939</c:v>
                </c:pt>
                <c:pt idx="9">
                  <c:v>8.2516371772116699</c:v>
                </c:pt>
                <c:pt idx="10">
                  <c:v>11.12605784929449</c:v>
                </c:pt>
                <c:pt idx="11">
                  <c:v>19.816742124366552</c:v>
                </c:pt>
                <c:pt idx="12">
                  <c:v>11.457494821828346</c:v>
                </c:pt>
                <c:pt idx="13">
                  <c:v>4.1242258222100121</c:v>
                </c:pt>
                <c:pt idx="15">
                  <c:v>10.070133063539741</c:v>
                </c:pt>
                <c:pt idx="16">
                  <c:v>9.5268306640030147</c:v>
                </c:pt>
                <c:pt idx="17">
                  <c:v>11.020381951723495</c:v>
                </c:pt>
              </c:numCache>
            </c:numRef>
          </c:val>
          <c:extLst>
            <c:ext xmlns:c16="http://schemas.microsoft.com/office/drawing/2014/chart" uri="{C3380CC4-5D6E-409C-BE32-E72D297353CC}">
              <c16:uniqueId val="{00000001-61A6-4092-93B1-749E95E9DE62}"/>
            </c:ext>
          </c:extLst>
        </c:ser>
        <c:ser>
          <c:idx val="1"/>
          <c:order val="2"/>
          <c:tx>
            <c:strRef>
              <c:f>Dati!$E$1033</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Dati!$B$1034:$B$1051</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Dati!$E$1034:$E$1051</c:f>
              <c:numCache>
                <c:formatCode>0</c:formatCode>
                <c:ptCount val="18"/>
                <c:pt idx="0">
                  <c:v>27.762051671074428</c:v>
                </c:pt>
                <c:pt idx="1">
                  <c:v>31.875328144065573</c:v>
                </c:pt>
                <c:pt idx="2">
                  <c:v>34.798321251803912</c:v>
                </c:pt>
                <c:pt idx="3">
                  <c:v>34.667017623611727</c:v>
                </c:pt>
                <c:pt idx="4">
                  <c:v>29.349623060013389</c:v>
                </c:pt>
                <c:pt idx="6">
                  <c:v>33.374148816090617</c:v>
                </c:pt>
                <c:pt idx="7">
                  <c:v>29.174019840772239</c:v>
                </c:pt>
                <c:pt idx="9">
                  <c:v>34.35210031315448</c:v>
                </c:pt>
                <c:pt idx="10">
                  <c:v>33.670432623912362</c:v>
                </c:pt>
                <c:pt idx="11">
                  <c:v>30.90415059431486</c:v>
                </c:pt>
                <c:pt idx="12">
                  <c:v>43.302416686973181</c:v>
                </c:pt>
                <c:pt idx="13">
                  <c:v>17.64237048150482</c:v>
                </c:pt>
                <c:pt idx="15">
                  <c:v>37.638821886507699</c:v>
                </c:pt>
                <c:pt idx="16">
                  <c:v>34.677524869317971</c:v>
                </c:pt>
                <c:pt idx="17">
                  <c:v>24.427267712250824</c:v>
                </c:pt>
              </c:numCache>
            </c:numRef>
          </c:val>
          <c:extLst>
            <c:ext xmlns:c16="http://schemas.microsoft.com/office/drawing/2014/chart" uri="{C3380CC4-5D6E-409C-BE32-E72D297353CC}">
              <c16:uniqueId val="{00000002-61A6-4092-93B1-749E95E9DE62}"/>
            </c:ext>
          </c:extLst>
        </c:ser>
        <c:ser>
          <c:idx val="2"/>
          <c:order val="3"/>
          <c:tx>
            <c:strRef>
              <c:f>Dati!$F$1033</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Dati!$B$1034:$B$1051</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Dati!$F$1034:$F$1051</c:f>
              <c:numCache>
                <c:formatCode>0</c:formatCode>
                <c:ptCount val="18"/>
                <c:pt idx="0">
                  <c:v>41.4534427705551</c:v>
                </c:pt>
                <c:pt idx="1">
                  <c:v>37.401282183016889</c:v>
                </c:pt>
                <c:pt idx="2">
                  <c:v>37.411890416617297</c:v>
                </c:pt>
                <c:pt idx="3">
                  <c:v>39.491578224356104</c:v>
                </c:pt>
                <c:pt idx="4">
                  <c:v>37.082053127461911</c:v>
                </c:pt>
                <c:pt idx="6">
                  <c:v>35.242290055520222</c:v>
                </c:pt>
                <c:pt idx="7">
                  <c:v>45.380246960197304</c:v>
                </c:pt>
                <c:pt idx="9">
                  <c:v>36.604715804757511</c:v>
                </c:pt>
                <c:pt idx="10">
                  <c:v>35.375179330713856</c:v>
                </c:pt>
                <c:pt idx="11">
                  <c:v>36.577956136957759</c:v>
                </c:pt>
                <c:pt idx="12">
                  <c:v>28.504679137915648</c:v>
                </c:pt>
                <c:pt idx="13">
                  <c:v>49.353344640881026</c:v>
                </c:pt>
                <c:pt idx="15">
                  <c:v>35.705956657289356</c:v>
                </c:pt>
                <c:pt idx="16">
                  <c:v>32.954301770682171</c:v>
                </c:pt>
                <c:pt idx="17">
                  <c:v>43.985275280609287</c:v>
                </c:pt>
              </c:numCache>
            </c:numRef>
          </c:val>
          <c:extLst>
            <c:ext xmlns:c16="http://schemas.microsoft.com/office/drawing/2014/chart" uri="{C3380CC4-5D6E-409C-BE32-E72D297353CC}">
              <c16:uniqueId val="{00000003-61A6-4092-93B1-749E95E9DE62}"/>
            </c:ext>
          </c:extLst>
        </c:ser>
        <c:ser>
          <c:idx val="3"/>
          <c:order val="4"/>
          <c:tx>
            <c:strRef>
              <c:f>Dati!$G$1033</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Dati!$B$1034:$B$1051</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Dati!$G$1034:$G$1051</c:f>
              <c:numCache>
                <c:formatCode>0</c:formatCode>
                <c:ptCount val="18"/>
                <c:pt idx="0">
                  <c:v>20.665533836669361</c:v>
                </c:pt>
                <c:pt idx="1">
                  <c:v>17.154103650215461</c:v>
                </c:pt>
                <c:pt idx="2">
                  <c:v>21.584534471283426</c:v>
                </c:pt>
                <c:pt idx="3">
                  <c:v>16.552877377208674</c:v>
                </c:pt>
                <c:pt idx="4">
                  <c:v>20.430200315498436</c:v>
                </c:pt>
                <c:pt idx="6">
                  <c:v>19.780804492459303</c:v>
                </c:pt>
                <c:pt idx="7">
                  <c:v>13.411902123417811</c:v>
                </c:pt>
                <c:pt idx="9">
                  <c:v>18.899523866634528</c:v>
                </c:pt>
                <c:pt idx="10">
                  <c:v>19.8283301960793</c:v>
                </c:pt>
                <c:pt idx="11">
                  <c:v>9.1761874913632298</c:v>
                </c:pt>
                <c:pt idx="12">
                  <c:v>16.735409353282915</c:v>
                </c:pt>
                <c:pt idx="13">
                  <c:v>28.278747907781369</c:v>
                </c:pt>
                <c:pt idx="15">
                  <c:v>14.273775662666011</c:v>
                </c:pt>
                <c:pt idx="16">
                  <c:v>21.475533254519391</c:v>
                </c:pt>
                <c:pt idx="17">
                  <c:v>19.911335598956594</c:v>
                </c:pt>
              </c:numCache>
            </c:numRef>
          </c:val>
          <c:extLst>
            <c:ext xmlns:c16="http://schemas.microsoft.com/office/drawing/2014/chart" uri="{C3380CC4-5D6E-409C-BE32-E72D297353CC}">
              <c16:uniqueId val="{00000004-61A6-4092-93B1-749E95E9DE62}"/>
            </c:ext>
          </c:extLst>
        </c:ser>
        <c:ser>
          <c:idx val="4"/>
          <c:order val="5"/>
          <c:tx>
            <c:strRef>
              <c:f>Dati!$H$1033</c:f>
              <c:strCache>
                <c:ptCount val="1"/>
                <c:pt idx="0">
                  <c:v>.</c:v>
                </c:pt>
              </c:strCache>
            </c:strRef>
          </c:tx>
          <c:spPr>
            <a:noFill/>
          </c:spPr>
          <c:invertIfNegative val="0"/>
          <c:dLbls>
            <c:delete val="1"/>
          </c:dLbls>
          <c:cat>
            <c:strRef>
              <c:f>Dati!$B$1034:$B$1051</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Dati!$H$1034:$H$1051</c:f>
              <c:numCache>
                <c:formatCode>0</c:formatCode>
                <c:ptCount val="18"/>
                <c:pt idx="0">
                  <c:v>22.513115941437938</c:v>
                </c:pt>
                <c:pt idx="1">
                  <c:v>30.076706715430049</c:v>
                </c:pt>
                <c:pt idx="2">
                  <c:v>25.635667660761676</c:v>
                </c:pt>
                <c:pt idx="3">
                  <c:v>28.587636947097621</c:v>
                </c:pt>
                <c:pt idx="4">
                  <c:v>27.119839105702056</c:v>
                </c:pt>
                <c:pt idx="6">
                  <c:v>29.608998000682874</c:v>
                </c:pt>
                <c:pt idx="7">
                  <c:v>25.839943465047284</c:v>
                </c:pt>
                <c:pt idx="9">
                  <c:v>29.127852877270357</c:v>
                </c:pt>
                <c:pt idx="10">
                  <c:v>29.428583021869244</c:v>
                </c:pt>
                <c:pt idx="11">
                  <c:v>38.87794892034141</c:v>
                </c:pt>
                <c:pt idx="12">
                  <c:v>39.392004057463836</c:v>
                </c:pt>
                <c:pt idx="13">
                  <c:v>7</c:v>
                </c:pt>
                <c:pt idx="15">
                  <c:v>34.652360228707032</c:v>
                </c:pt>
                <c:pt idx="16">
                  <c:v>30.202257523460837</c:v>
                </c:pt>
                <c:pt idx="17">
                  <c:v>20.735481669096515</c:v>
                </c:pt>
              </c:numCache>
            </c:numRef>
          </c:val>
          <c:extLst>
            <c:ext xmlns:c16="http://schemas.microsoft.com/office/drawing/2014/chart" uri="{C3380CC4-5D6E-409C-BE32-E72D297353CC}">
              <c16:uniqueId val="{00000005-61A6-4092-93B1-749E95E9DE62}"/>
            </c:ext>
          </c:extLst>
        </c:ser>
        <c:ser>
          <c:idx val="5"/>
          <c:order val="6"/>
          <c:tx>
            <c:strRef>
              <c:f>Dati!$I$1033</c:f>
              <c:strCache>
                <c:ptCount val="1"/>
                <c:pt idx="0">
                  <c:v>Grūti pateikt</c:v>
                </c:pt>
              </c:strCache>
            </c:strRef>
          </c:tx>
          <c:spPr>
            <a:solidFill>
              <a:sysClr val="window" lastClr="FFFFFF">
                <a:lumMod val="75000"/>
              </a:sysClr>
            </a:solidFill>
          </c:spPr>
          <c:invertIfNegative val="0"/>
          <c:dLbls>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1A6-4092-93B1-749E95E9DE62}"/>
                </c:ext>
              </c:extLst>
            </c:dLbl>
            <c:dLbl>
              <c:idx val="1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1A6-4092-93B1-749E95E9DE62}"/>
                </c:ext>
              </c:extLst>
            </c:dLbl>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Dati!$B$1034:$B$1051</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Dati!$I$1034:$I$1051</c:f>
              <c:numCache>
                <c:formatCode>0</c:formatCode>
                <c:ptCount val="18"/>
                <c:pt idx="0">
                  <c:v>0.52670082184105138</c:v>
                </c:pt>
                <c:pt idx="1">
                  <c:v>1.2032276403238011</c:v>
                </c:pt>
                <c:pt idx="2">
                  <c:v>0</c:v>
                </c:pt>
                <c:pt idx="3">
                  <c:v>3.6534431462547774</c:v>
                </c:pt>
                <c:pt idx="4">
                  <c:v>0.59076470346175358</c:v>
                </c:pt>
                <c:pt idx="6">
                  <c:v>1.4360857937380771</c:v>
                </c:pt>
                <c:pt idx="7">
                  <c:v>1.6715437684837238</c:v>
                </c:pt>
                <c:pt idx="9">
                  <c:v>1.8920228382418964</c:v>
                </c:pt>
                <c:pt idx="10">
                  <c:v>0</c:v>
                </c:pt>
                <c:pt idx="11">
                  <c:v>3.5249636529975557</c:v>
                </c:pt>
                <c:pt idx="12">
                  <c:v>0</c:v>
                </c:pt>
                <c:pt idx="13">
                  <c:v>0.60131114762266935</c:v>
                </c:pt>
                <c:pt idx="15">
                  <c:v>2.3113127299972414</c:v>
                </c:pt>
                <c:pt idx="16">
                  <c:v>1.3658094414774797</c:v>
                </c:pt>
                <c:pt idx="17">
                  <c:v>0.65573945645973508</c:v>
                </c:pt>
              </c:numCache>
            </c:numRef>
          </c:val>
          <c:extLst>
            <c:ext xmlns:c16="http://schemas.microsoft.com/office/drawing/2014/chart" uri="{C3380CC4-5D6E-409C-BE32-E72D297353CC}">
              <c16:uniqueId val="{00000008-61A6-4092-93B1-749E95E9DE62}"/>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60.9"/>
        <c:auto val="1"/>
        <c:lblAlgn val="ctr"/>
        <c:lblOffset val="100"/>
        <c:tickLblSkip val="1"/>
        <c:tickMarkSkip val="1"/>
        <c:noMultiLvlLbl val="0"/>
      </c:catAx>
      <c:valAx>
        <c:axId val="496239096"/>
        <c:scaling>
          <c:orientation val="minMax"/>
          <c:max val="16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811983418153736"/>
          <c:y val="2.5642055690663731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5712246712757997"/>
          <c:y val="6.5061759799279376E-2"/>
          <c:w val="0.25580520013123359"/>
          <c:h val="0.90245230995236358"/>
        </c:manualLayout>
      </c:layout>
      <c:barChart>
        <c:barDir val="bar"/>
        <c:grouping val="stacked"/>
        <c:varyColors val="0"/>
        <c:ser>
          <c:idx val="0"/>
          <c:order val="0"/>
          <c:tx>
            <c:strRef>
              <c:f>Dati!$C$1057</c:f>
              <c:strCache>
                <c:ptCount val="1"/>
                <c:pt idx="0">
                  <c:v>.</c:v>
                </c:pt>
              </c:strCache>
            </c:strRef>
          </c:tx>
          <c:spPr>
            <a:noFill/>
          </c:spPr>
          <c:invertIfNegative val="0"/>
          <c:dLbls>
            <c:delete val="1"/>
          </c:dLbls>
          <c:cat>
            <c:strRef>
              <c:f>Dati!$B$1058:$B$1085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Dati!$C$1058:$C$1085</c:f>
              <c:numCache>
                <c:formatCode>0</c:formatCode>
                <c:ptCount val="28"/>
                <c:pt idx="0">
                  <c:v>23.429162089416224</c:v>
                </c:pt>
                <c:pt idx="1">
                  <c:v>76.134644373950934</c:v>
                </c:pt>
                <c:pt idx="2">
                  <c:v>18.928142648005476</c:v>
                </c:pt>
                <c:pt idx="3">
                  <c:v>27.699879894075124</c:v>
                </c:pt>
                <c:pt idx="4">
                  <c:v>76.134644373950934</c:v>
                </c:pt>
                <c:pt idx="5">
                  <c:v>17.586690233692387</c:v>
                </c:pt>
                <c:pt idx="6">
                  <c:v>19.784170304591029</c:v>
                </c:pt>
                <c:pt idx="7">
                  <c:v>19.446142286465879</c:v>
                </c:pt>
                <c:pt idx="8">
                  <c:v>21.278158131208883</c:v>
                </c:pt>
                <c:pt idx="9">
                  <c:v>28.990957522132092</c:v>
                </c:pt>
                <c:pt idx="10">
                  <c:v>31.115661058089877</c:v>
                </c:pt>
                <c:pt idx="11">
                  <c:v>76.134644373950934</c:v>
                </c:pt>
                <c:pt idx="12">
                  <c:v>19.834180825902884</c:v>
                </c:pt>
                <c:pt idx="13">
                  <c:v>28.877040841529279</c:v>
                </c:pt>
                <c:pt idx="14">
                  <c:v>27.598922174473891</c:v>
                </c:pt>
                <c:pt idx="15">
                  <c:v>76.134644373950934</c:v>
                </c:pt>
                <c:pt idx="16">
                  <c:v>11.27759544017222</c:v>
                </c:pt>
                <c:pt idx="17">
                  <c:v>23.051624912242872</c:v>
                </c:pt>
                <c:pt idx="18">
                  <c:v>27.577936021143948</c:v>
                </c:pt>
                <c:pt idx="19">
                  <c:v>76.134644373950934</c:v>
                </c:pt>
                <c:pt idx="20">
                  <c:v>32.173330551279477</c:v>
                </c:pt>
                <c:pt idx="21">
                  <c:v>27.336099980847656</c:v>
                </c:pt>
                <c:pt idx="22">
                  <c:v>17.699349160064443</c:v>
                </c:pt>
                <c:pt idx="23">
                  <c:v>30.089436014542301</c:v>
                </c:pt>
                <c:pt idx="24">
                  <c:v>28.144706902000394</c:v>
                </c:pt>
                <c:pt idx="25">
                  <c:v>12.746486676073943</c:v>
                </c:pt>
                <c:pt idx="26">
                  <c:v>5</c:v>
                </c:pt>
                <c:pt idx="27">
                  <c:v>29.755946580476476</c:v>
                </c:pt>
              </c:numCache>
            </c:numRef>
          </c:val>
          <c:extLst>
            <c:ext xmlns:c16="http://schemas.microsoft.com/office/drawing/2014/chart" uri="{C3380CC4-5D6E-409C-BE32-E72D297353CC}">
              <c16:uniqueId val="{00000000-8244-4F16-8E2A-F318AC3A7795}"/>
            </c:ext>
          </c:extLst>
        </c:ser>
        <c:ser>
          <c:idx val="1"/>
          <c:order val="1"/>
          <c:tx>
            <c:strRef>
              <c:f>Dati!$D$1057</c:f>
              <c:strCache>
                <c:ptCount val="1"/>
                <c:pt idx="0">
                  <c:v>Nemaz nesatrauc</c:v>
                </c:pt>
              </c:strCache>
            </c:strRef>
          </c:tx>
          <c:spPr>
            <a:solidFill>
              <a:srgbClr val="7A5128"/>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Dati!$B$1058:$B$1085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Dati!$D$1058:$D$1085</c:f>
              <c:numCache>
                <c:formatCode>General</c:formatCode>
                <c:ptCount val="28"/>
                <c:pt idx="0" formatCode="0">
                  <c:v>10.75949716578973</c:v>
                </c:pt>
                <c:pt idx="2" formatCode="0">
                  <c:v>12.004925926848641</c:v>
                </c:pt>
                <c:pt idx="3" formatCode="0">
                  <c:v>9.5777926978300414</c:v>
                </c:pt>
                <c:pt idx="5" formatCode="0">
                  <c:v>13.20013051773018</c:v>
                </c:pt>
                <c:pt idx="6" formatCode="0">
                  <c:v>11.822735538633818</c:v>
                </c:pt>
                <c:pt idx="7" formatCode="0">
                  <c:v>9.145640867097983</c:v>
                </c:pt>
                <c:pt idx="8" formatCode="0">
                  <c:v>13.25569747329901</c:v>
                </c:pt>
                <c:pt idx="9" formatCode="0">
                  <c:v>8.6112508389861659</c:v>
                </c:pt>
                <c:pt idx="10" formatCode="0">
                  <c:v>10.022055434057451</c:v>
                </c:pt>
                <c:pt idx="12" formatCode="0">
                  <c:v>12.724547147728119</c:v>
                </c:pt>
                <c:pt idx="13" formatCode="0">
                  <c:v>7.3890188919248727</c:v>
                </c:pt>
                <c:pt idx="14" formatCode="0">
                  <c:v>10.374820755961531</c:v>
                </c:pt>
                <c:pt idx="16" formatCode="0">
                  <c:v>24.203221203393518</c:v>
                </c:pt>
                <c:pt idx="17" formatCode="0">
                  <c:v>10.36980205546508</c:v>
                </c:pt>
                <c:pt idx="18" formatCode="0">
                  <c:v>7.6657841447798827</c:v>
                </c:pt>
                <c:pt idx="20" formatCode="0">
                  <c:v>7.8550096924125947</c:v>
                </c:pt>
                <c:pt idx="21" formatCode="0">
                  <c:v>6.2425974533108972</c:v>
                </c:pt>
                <c:pt idx="22" formatCode="0">
                  <c:v>14.387732974241336</c:v>
                </c:pt>
                <c:pt idx="23" formatCode="0">
                  <c:v>12.683813801577489</c:v>
                </c:pt>
                <c:pt idx="24" formatCode="0">
                  <c:v>8.9646751110611742</c:v>
                </c:pt>
                <c:pt idx="25" formatCode="0">
                  <c:v>9.2033554933856259</c:v>
                </c:pt>
                <c:pt idx="26" formatCode="0">
                  <c:v>20.598141751098648</c:v>
                </c:pt>
                <c:pt idx="27" formatCode="0">
                  <c:v>16.571841335513668</c:v>
                </c:pt>
              </c:numCache>
            </c:numRef>
          </c:val>
          <c:extLst>
            <c:ext xmlns:c16="http://schemas.microsoft.com/office/drawing/2014/chart" uri="{C3380CC4-5D6E-409C-BE32-E72D297353CC}">
              <c16:uniqueId val="{00000001-8244-4F16-8E2A-F318AC3A7795}"/>
            </c:ext>
          </c:extLst>
        </c:ser>
        <c:ser>
          <c:idx val="2"/>
          <c:order val="2"/>
          <c:tx>
            <c:strRef>
              <c:f>Dati!$E$1057</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Dati!$B$1058:$B$1085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Dati!$E$1058:$E$1085</c:f>
              <c:numCache>
                <c:formatCode>General</c:formatCode>
                <c:ptCount val="28"/>
                <c:pt idx="0" formatCode="0">
                  <c:v>41.945985118744979</c:v>
                </c:pt>
                <c:pt idx="2" formatCode="0">
                  <c:v>45.201575799096815</c:v>
                </c:pt>
                <c:pt idx="3" formatCode="0">
                  <c:v>38.856971782045768</c:v>
                </c:pt>
                <c:pt idx="5" formatCode="0">
                  <c:v>45.347823622528367</c:v>
                </c:pt>
                <c:pt idx="6" formatCode="0">
                  <c:v>44.52773853072609</c:v>
                </c:pt>
                <c:pt idx="7" formatCode="0">
                  <c:v>47.542861220387074</c:v>
                </c:pt>
                <c:pt idx="8" formatCode="0">
                  <c:v>41.600788769443042</c:v>
                </c:pt>
                <c:pt idx="9" formatCode="0">
                  <c:v>38.532436012832676</c:v>
                </c:pt>
                <c:pt idx="10" formatCode="0">
                  <c:v>34.996927881803607</c:v>
                </c:pt>
                <c:pt idx="12" formatCode="0">
                  <c:v>43.575916400319933</c:v>
                </c:pt>
                <c:pt idx="13" formatCode="0">
                  <c:v>39.868584640496785</c:v>
                </c:pt>
                <c:pt idx="14" formatCode="0">
                  <c:v>38.160901443515513</c:v>
                </c:pt>
                <c:pt idx="16" formatCode="0">
                  <c:v>40.653827730385203</c:v>
                </c:pt>
                <c:pt idx="17" formatCode="0">
                  <c:v>42.713217406242983</c:v>
                </c:pt>
                <c:pt idx="18" formatCode="0">
                  <c:v>40.890924208027101</c:v>
                </c:pt>
                <c:pt idx="20" formatCode="0">
                  <c:v>36.106304130258863</c:v>
                </c:pt>
                <c:pt idx="21" formatCode="0">
                  <c:v>42.555946939792378</c:v>
                </c:pt>
                <c:pt idx="22" formatCode="0">
                  <c:v>44.047562239645153</c:v>
                </c:pt>
                <c:pt idx="23" formatCode="0">
                  <c:v>33.361394557831147</c:v>
                </c:pt>
                <c:pt idx="24" formatCode="0">
                  <c:v>39.025262360889364</c:v>
                </c:pt>
                <c:pt idx="25" formatCode="0">
                  <c:v>54.184802204491362</c:v>
                </c:pt>
                <c:pt idx="26" formatCode="0">
                  <c:v>50.536502622852282</c:v>
                </c:pt>
                <c:pt idx="27" formatCode="0">
                  <c:v>29.806856457960787</c:v>
                </c:pt>
              </c:numCache>
            </c:numRef>
          </c:val>
          <c:extLst>
            <c:ext xmlns:c16="http://schemas.microsoft.com/office/drawing/2014/chart" uri="{C3380CC4-5D6E-409C-BE32-E72D297353CC}">
              <c16:uniqueId val="{00000002-8244-4F16-8E2A-F318AC3A7795}"/>
            </c:ext>
          </c:extLst>
        </c:ser>
        <c:ser>
          <c:idx val="3"/>
          <c:order val="3"/>
          <c:tx>
            <c:strRef>
              <c:f>Dati!$F$1057</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Dati!$B$1058:$B$1085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Dati!$F$1058:$F$1085</c:f>
              <c:numCache>
                <c:formatCode>General</c:formatCode>
                <c:ptCount val="28"/>
                <c:pt idx="0" formatCode="0">
                  <c:v>34.281614136496628</c:v>
                </c:pt>
                <c:pt idx="2" formatCode="0">
                  <c:v>30.164135947964009</c:v>
                </c:pt>
                <c:pt idx="3" formatCode="0">
                  <c:v>38.188415171007989</c:v>
                </c:pt>
                <c:pt idx="5" formatCode="0">
                  <c:v>28.049893836741376</c:v>
                </c:pt>
                <c:pt idx="6" formatCode="0">
                  <c:v>32.077318573754297</c:v>
                </c:pt>
                <c:pt idx="7" formatCode="0">
                  <c:v>29.545980782239479</c:v>
                </c:pt>
                <c:pt idx="8" formatCode="0">
                  <c:v>35.295016048722566</c:v>
                </c:pt>
                <c:pt idx="9" formatCode="0">
                  <c:v>39.830358588069338</c:v>
                </c:pt>
                <c:pt idx="10" formatCode="0">
                  <c:v>38.408002817016147</c:v>
                </c:pt>
                <c:pt idx="12" formatCode="0">
                  <c:v>33.882471156333359</c:v>
                </c:pt>
                <c:pt idx="13" formatCode="0">
                  <c:v>35.453889040013237</c:v>
                </c:pt>
                <c:pt idx="14" formatCode="0">
                  <c:v>31.86678591113958</c:v>
                </c:pt>
                <c:pt idx="16" formatCode="0">
                  <c:v>22.271102735761168</c:v>
                </c:pt>
                <c:pt idx="17" formatCode="0">
                  <c:v>33.584802778531738</c:v>
                </c:pt>
                <c:pt idx="18" formatCode="0">
                  <c:v>38.982027309280511</c:v>
                </c:pt>
                <c:pt idx="20" formatCode="0">
                  <c:v>42.104650233148462</c:v>
                </c:pt>
                <c:pt idx="21" formatCode="0">
                  <c:v>38.547629790205271</c:v>
                </c:pt>
                <c:pt idx="22" formatCode="0">
                  <c:v>31.099089253577624</c:v>
                </c:pt>
                <c:pt idx="23" formatCode="0">
                  <c:v>39.922066244205588</c:v>
                </c:pt>
                <c:pt idx="24" formatCode="0">
                  <c:v>34.355103479824905</c:v>
                </c:pt>
                <c:pt idx="25" formatCode="0">
                  <c:v>21.297872213223954</c:v>
                </c:pt>
                <c:pt idx="26" formatCode="0">
                  <c:v>18.88143884504375</c:v>
                </c:pt>
                <c:pt idx="27" formatCode="0">
                  <c:v>40.107220831553541</c:v>
                </c:pt>
              </c:numCache>
            </c:numRef>
          </c:val>
          <c:extLst>
            <c:ext xmlns:c16="http://schemas.microsoft.com/office/drawing/2014/chart" uri="{C3380CC4-5D6E-409C-BE32-E72D297353CC}">
              <c16:uniqueId val="{00000003-8244-4F16-8E2A-F318AC3A7795}"/>
            </c:ext>
          </c:extLst>
        </c:ser>
        <c:ser>
          <c:idx val="4"/>
          <c:order val="4"/>
          <c:tx>
            <c:strRef>
              <c:f>Dati!$G$1057</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Dati!$B$1058:$B$1085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Dati!$G$1058:$G$1085</c:f>
              <c:numCache>
                <c:formatCode>General</c:formatCode>
                <c:ptCount val="28"/>
                <c:pt idx="0" formatCode="0">
                  <c:v>11.780909093159947</c:v>
                </c:pt>
                <c:pt idx="2" formatCode="0">
                  <c:v>11.684279690748681</c:v>
                </c:pt>
                <c:pt idx="3" formatCode="0">
                  <c:v>11.872594302411478</c:v>
                </c:pt>
                <c:pt idx="5" formatCode="0">
                  <c:v>9.1769719950496427</c:v>
                </c:pt>
                <c:pt idx="6" formatCode="0">
                  <c:v>9.3263421211760722</c:v>
                </c:pt>
                <c:pt idx="7" formatCode="0">
                  <c:v>12.688435447889631</c:v>
                </c:pt>
                <c:pt idx="8" formatCode="0">
                  <c:v>9.8484977085352767</c:v>
                </c:pt>
                <c:pt idx="9" formatCode="0">
                  <c:v>12.453453114337206</c:v>
                </c:pt>
                <c:pt idx="10" formatCode="0">
                  <c:v>15.628152609584188</c:v>
                </c:pt>
                <c:pt idx="12" formatCode="0">
                  <c:v>9.0208050420033015</c:v>
                </c:pt>
                <c:pt idx="13" formatCode="0">
                  <c:v>15.173689600995898</c:v>
                </c:pt>
                <c:pt idx="14" formatCode="0">
                  <c:v>18.375802693341068</c:v>
                </c:pt>
                <c:pt idx="16" formatCode="0">
                  <c:v>10.136686445204058</c:v>
                </c:pt>
                <c:pt idx="17" formatCode="0">
                  <c:v>12.582331590069993</c:v>
                </c:pt>
                <c:pt idx="18" formatCode="0">
                  <c:v>10.76241802927899</c:v>
                </c:pt>
                <c:pt idx="20" formatCode="0">
                  <c:v>13.934035944180108</c:v>
                </c:pt>
                <c:pt idx="21" formatCode="0">
                  <c:v>11.284434056499114</c:v>
                </c:pt>
                <c:pt idx="22" formatCode="0">
                  <c:v>9.2520256049023004</c:v>
                </c:pt>
                <c:pt idx="23" formatCode="0">
                  <c:v>14.032725396385805</c:v>
                </c:pt>
                <c:pt idx="24" formatCode="0">
                  <c:v>17.229929884231176</c:v>
                </c:pt>
                <c:pt idx="25" formatCode="0">
                  <c:v>11.541932077002949</c:v>
                </c:pt>
                <c:pt idx="26" formatCode="0">
                  <c:v>9.9839167810053109</c:v>
                </c:pt>
                <c:pt idx="27" formatCode="0">
                  <c:v>9.3327810138451017</c:v>
                </c:pt>
              </c:numCache>
            </c:numRef>
          </c:val>
          <c:extLst>
            <c:ext xmlns:c16="http://schemas.microsoft.com/office/drawing/2014/chart" uri="{C3380CC4-5D6E-409C-BE32-E72D297353CC}">
              <c16:uniqueId val="{00000004-8244-4F16-8E2A-F318AC3A7795}"/>
            </c:ext>
          </c:extLst>
        </c:ser>
        <c:ser>
          <c:idx val="5"/>
          <c:order val="5"/>
          <c:tx>
            <c:strRef>
              <c:f>Dati!$H$1057</c:f>
              <c:strCache>
                <c:ptCount val="1"/>
                <c:pt idx="0">
                  <c:v>.</c:v>
                </c:pt>
              </c:strCache>
            </c:strRef>
          </c:tx>
          <c:spPr>
            <a:noFill/>
          </c:spPr>
          <c:invertIfNegative val="0"/>
          <c:dLbls>
            <c:delete val="1"/>
          </c:dLbls>
          <c:cat>
            <c:strRef>
              <c:f>Dati!$B$1058:$B$1085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Dati!$H$1058:$H$1085</c:f>
              <c:numCache>
                <c:formatCode>0</c:formatCode>
                <c:ptCount val="28"/>
                <c:pt idx="0">
                  <c:v>14.976162947671995</c:v>
                </c:pt>
                <c:pt idx="1">
                  <c:v>61.038686177328572</c:v>
                </c:pt>
                <c:pt idx="2">
                  <c:v>19.190270538615877</c:v>
                </c:pt>
                <c:pt idx="3">
                  <c:v>10.977676703909104</c:v>
                </c:pt>
                <c:pt idx="4">
                  <c:v>61.038686177328572</c:v>
                </c:pt>
                <c:pt idx="5">
                  <c:v>23.811820345537555</c:v>
                </c:pt>
                <c:pt idx="6">
                  <c:v>19.635025482398206</c:v>
                </c:pt>
                <c:pt idx="7">
                  <c:v>18.804269947199458</c:v>
                </c:pt>
                <c:pt idx="8">
                  <c:v>15.895172420070729</c:v>
                </c:pt>
                <c:pt idx="9">
                  <c:v>8.7548744749220262</c:v>
                </c:pt>
                <c:pt idx="10">
                  <c:v>7.0025307507282406</c:v>
                </c:pt>
                <c:pt idx="11">
                  <c:v>61.038686177328572</c:v>
                </c:pt>
                <c:pt idx="12">
                  <c:v>18.135409978991909</c:v>
                </c:pt>
                <c:pt idx="13">
                  <c:v>10.411107536319435</c:v>
                </c:pt>
                <c:pt idx="14">
                  <c:v>10.796097572847927</c:v>
                </c:pt>
                <c:pt idx="15">
                  <c:v>61.038686177328572</c:v>
                </c:pt>
                <c:pt idx="16">
                  <c:v>28.630896996363347</c:v>
                </c:pt>
                <c:pt idx="17">
                  <c:v>14.871551808726842</c:v>
                </c:pt>
                <c:pt idx="18">
                  <c:v>11.29424083876907</c:v>
                </c:pt>
                <c:pt idx="19">
                  <c:v>61.038686177328572</c:v>
                </c:pt>
                <c:pt idx="20">
                  <c:v>5</c:v>
                </c:pt>
                <c:pt idx="21">
                  <c:v>11.206622330624185</c:v>
                </c:pt>
                <c:pt idx="22">
                  <c:v>20.687571318848647</c:v>
                </c:pt>
                <c:pt idx="23">
                  <c:v>7.0838945367371764</c:v>
                </c:pt>
                <c:pt idx="24">
                  <c:v>9.4536528132724911</c:v>
                </c:pt>
                <c:pt idx="25">
                  <c:v>28.19888188710167</c:v>
                </c:pt>
                <c:pt idx="26">
                  <c:v>32.173330551279513</c:v>
                </c:pt>
                <c:pt idx="27">
                  <c:v>11.598684331929931</c:v>
                </c:pt>
              </c:numCache>
            </c:numRef>
          </c:val>
          <c:extLst>
            <c:ext xmlns:c16="http://schemas.microsoft.com/office/drawing/2014/chart" uri="{C3380CC4-5D6E-409C-BE32-E72D297353CC}">
              <c16:uniqueId val="{00000005-8244-4F16-8E2A-F318AC3A7795}"/>
            </c:ext>
          </c:extLst>
        </c:ser>
        <c:ser>
          <c:idx val="6"/>
          <c:order val="6"/>
          <c:tx>
            <c:strRef>
              <c:f>Dati!$I$1057</c:f>
              <c:strCache>
                <c:ptCount val="1"/>
                <c:pt idx="0">
                  <c:v>Grūti pateikt</c:v>
                </c:pt>
              </c:strCache>
            </c:strRef>
          </c:tx>
          <c:spPr>
            <a:solidFill>
              <a:sysClr val="window" lastClr="FFFFFF">
                <a:lumMod val="75000"/>
              </a:sysClr>
            </a:solidFill>
          </c:spPr>
          <c:invertIfNegative val="0"/>
          <c:dLbls>
            <c:dLbl>
              <c:idx val="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244-4F16-8E2A-F318AC3A7795}"/>
                </c:ext>
              </c:extLst>
            </c:dLbl>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244-4F16-8E2A-F318AC3A7795}"/>
                </c:ext>
              </c:extLst>
            </c:dLbl>
            <c:dLbl>
              <c:idx val="2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244-4F16-8E2A-F318AC3A7795}"/>
                </c:ext>
              </c:extLst>
            </c:dLbl>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Dati!$B$1058:$B$1085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Dati!$I$1058:$I$1085</c:f>
              <c:numCache>
                <c:formatCode>General</c:formatCode>
                <c:ptCount val="28"/>
                <c:pt idx="0" formatCode="0">
                  <c:v>1.2319944858089489</c:v>
                </c:pt>
                <c:pt idx="2" formatCode="0">
                  <c:v>0.94508263534182224</c:v>
                </c:pt>
                <c:pt idx="3" formatCode="0">
                  <c:v>1.5042260467047257</c:v>
                </c:pt>
                <c:pt idx="5" formatCode="0">
                  <c:v>4.2251800279504739</c:v>
                </c:pt>
                <c:pt idx="6" formatCode="0">
                  <c:v>2.2458652357097391</c:v>
                </c:pt>
                <c:pt idx="7" formatCode="0">
                  <c:v>1.0770816823859539</c:v>
                </c:pt>
                <c:pt idx="8" formatCode="0">
                  <c:v>0</c:v>
                </c:pt>
                <c:pt idx="9" formatCode="0">
                  <c:v>0.57250144577460327</c:v>
                </c:pt>
                <c:pt idx="10" formatCode="0">
                  <c:v>0.94486125753854999</c:v>
                </c:pt>
                <c:pt idx="12" formatCode="0">
                  <c:v>0.79626025361539898</c:v>
                </c:pt>
                <c:pt idx="13" formatCode="0">
                  <c:v>2.1148178265692352</c:v>
                </c:pt>
                <c:pt idx="14" formatCode="0">
                  <c:v>1.221689196042278</c:v>
                </c:pt>
                <c:pt idx="16" formatCode="0">
                  <c:v>2.7351618852560433</c:v>
                </c:pt>
                <c:pt idx="17" formatCode="0">
                  <c:v>0.74984616969022466</c:v>
                </c:pt>
                <c:pt idx="18" formatCode="0">
                  <c:v>1.6988463086336276</c:v>
                </c:pt>
                <c:pt idx="20" formatCode="0">
                  <c:v>0</c:v>
                </c:pt>
                <c:pt idx="21" formatCode="0">
                  <c:v>1.3693917601923995</c:v>
                </c:pt>
                <c:pt idx="22" formatCode="0">
                  <c:v>1.2135899276335056</c:v>
                </c:pt>
                <c:pt idx="23" formatCode="0">
                  <c:v>0</c:v>
                </c:pt>
                <c:pt idx="24" formatCode="0.0">
                  <c:v>0.42502916399332125</c:v>
                </c:pt>
                <c:pt idx="25" formatCode="0">
                  <c:v>3.7720380118960701</c:v>
                </c:pt>
                <c:pt idx="26" formatCode="0">
                  <c:v>0</c:v>
                </c:pt>
                <c:pt idx="27" formatCode="0">
                  <c:v>4.181300361126902</c:v>
                </c:pt>
              </c:numCache>
            </c:numRef>
          </c:val>
          <c:extLst>
            <c:ext xmlns:c16="http://schemas.microsoft.com/office/drawing/2014/chart" uri="{C3380CC4-5D6E-409C-BE32-E72D297353CC}">
              <c16:uniqueId val="{00000009-8244-4F16-8E2A-F318AC3A7795}"/>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76.099999999999994"/>
        <c:auto val="1"/>
        <c:lblAlgn val="ctr"/>
        <c:lblOffset val="100"/>
        <c:tickLblSkip val="1"/>
        <c:tickMarkSkip val="1"/>
        <c:noMultiLvlLbl val="0"/>
      </c:catAx>
      <c:valAx>
        <c:axId val="501326472"/>
        <c:scaling>
          <c:orientation val="minMax"/>
          <c:max val="16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1422244094488"/>
          <c:y val="5.652815350453347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Dati!$C$1089</c:f>
              <c:strCache>
                <c:ptCount val="1"/>
                <c:pt idx="0">
                  <c:v>.</c:v>
                </c:pt>
              </c:strCache>
            </c:strRef>
          </c:tx>
          <c:spPr>
            <a:noFill/>
          </c:spPr>
          <c:invertIfNegative val="0"/>
          <c:dLbls>
            <c:delete val="1"/>
          </c:dLbls>
          <c:cat>
            <c:strRef>
              <c:f>Dati!$B$1090:$B$1107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Dati!$C$1090:$C$1107</c:f>
              <c:numCache>
                <c:formatCode>0</c:formatCode>
                <c:ptCount val="18"/>
                <c:pt idx="0">
                  <c:v>27.260916231154383</c:v>
                </c:pt>
                <c:pt idx="1">
                  <c:v>23.868520109342143</c:v>
                </c:pt>
                <c:pt idx="2">
                  <c:v>27.087484124458555</c:v>
                </c:pt>
                <c:pt idx="3">
                  <c:v>26.548335575269903</c:v>
                </c:pt>
                <c:pt idx="4">
                  <c:v>27.988198987393417</c:v>
                </c:pt>
                <c:pt idx="5">
                  <c:v>77.699357857077644</c:v>
                </c:pt>
                <c:pt idx="6">
                  <c:v>26.522644592327062</c:v>
                </c:pt>
                <c:pt idx="7">
                  <c:v>17.924499780974188</c:v>
                </c:pt>
                <c:pt idx="8">
                  <c:v>77.699357857077644</c:v>
                </c:pt>
                <c:pt idx="9">
                  <c:v>31.947823626585759</c:v>
                </c:pt>
                <c:pt idx="10">
                  <c:v>5</c:v>
                </c:pt>
                <c:pt idx="11">
                  <c:v>17.538353017052863</c:v>
                </c:pt>
                <c:pt idx="12">
                  <c:v>10.092283051868918</c:v>
                </c:pt>
                <c:pt idx="13">
                  <c:v>43.158283775510228</c:v>
                </c:pt>
                <c:pt idx="14">
                  <c:v>77.699357857077644</c:v>
                </c:pt>
                <c:pt idx="15">
                  <c:v>29.32597058987178</c:v>
                </c:pt>
                <c:pt idx="16">
                  <c:v>20.199607998402023</c:v>
                </c:pt>
                <c:pt idx="17">
                  <c:v>26.079474037597784</c:v>
                </c:pt>
              </c:numCache>
            </c:numRef>
          </c:val>
          <c:extLst>
            <c:ext xmlns:c16="http://schemas.microsoft.com/office/drawing/2014/chart" uri="{C3380CC4-5D6E-409C-BE32-E72D297353CC}">
              <c16:uniqueId val="{00000000-289C-4304-A811-2A2A5434DAF4}"/>
            </c:ext>
          </c:extLst>
        </c:ser>
        <c:ser>
          <c:idx val="0"/>
          <c:order val="1"/>
          <c:tx>
            <c:strRef>
              <c:f>Dati!$D$1089</c:f>
              <c:strCache>
                <c:ptCount val="1"/>
                <c:pt idx="0">
                  <c:v>Nemaz nesatrauc</c:v>
                </c:pt>
              </c:strCache>
            </c:strRef>
          </c:tx>
          <c:spPr>
            <a:solidFill>
              <a:srgbClr val="7A5128"/>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Dati!$B$1090:$B$1107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Dati!$D$1090:$D$1107</c:f>
              <c:numCache>
                <c:formatCode>0</c:formatCode>
                <c:ptCount val="18"/>
                <c:pt idx="0">
                  <c:v>13.077258687838441</c:v>
                </c:pt>
                <c:pt idx="1">
                  <c:v>14.939086362997351</c:v>
                </c:pt>
                <c:pt idx="2">
                  <c:v>9.0347173319523986</c:v>
                </c:pt>
                <c:pt idx="3">
                  <c:v>5.2696707166903165</c:v>
                </c:pt>
                <c:pt idx="4">
                  <c:v>10.361291150499248</c:v>
                </c:pt>
                <c:pt idx="6">
                  <c:v>10.722207496742442</c:v>
                </c:pt>
                <c:pt idx="7">
                  <c:v>11.22267764024315</c:v>
                </c:pt>
                <c:pt idx="9">
                  <c:v>6.9061263893114919</c:v>
                </c:pt>
                <c:pt idx="10">
                  <c:v>18.756679116499281</c:v>
                </c:pt>
                <c:pt idx="11">
                  <c:v>15.679133562697691</c:v>
                </c:pt>
                <c:pt idx="12">
                  <c:v>14.335409374190476</c:v>
                </c:pt>
                <c:pt idx="13">
                  <c:v>7.378359856725349</c:v>
                </c:pt>
                <c:pt idx="15">
                  <c:v>7.7197012518458683</c:v>
                </c:pt>
                <c:pt idx="16">
                  <c:v>9.9625198636619601</c:v>
                </c:pt>
                <c:pt idx="17">
                  <c:v>15.192352129201815</c:v>
                </c:pt>
              </c:numCache>
            </c:numRef>
          </c:val>
          <c:extLst>
            <c:ext xmlns:c16="http://schemas.microsoft.com/office/drawing/2014/chart" uri="{C3380CC4-5D6E-409C-BE32-E72D297353CC}">
              <c16:uniqueId val="{00000001-289C-4304-A811-2A2A5434DAF4}"/>
            </c:ext>
          </c:extLst>
        </c:ser>
        <c:ser>
          <c:idx val="1"/>
          <c:order val="2"/>
          <c:tx>
            <c:strRef>
              <c:f>Dati!$E$1089</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Dati!$B$1090:$B$1107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Dati!$E$1090:$E$1107</c:f>
              <c:numCache>
                <c:formatCode>0</c:formatCode>
                <c:ptCount val="18"/>
                <c:pt idx="0">
                  <c:v>37.361182938084816</c:v>
                </c:pt>
                <c:pt idx="1">
                  <c:v>38.89175138473815</c:v>
                </c:pt>
                <c:pt idx="2">
                  <c:v>41.577156400666688</c:v>
                </c:pt>
                <c:pt idx="3">
                  <c:v>45.881351565117427</c:v>
                </c:pt>
                <c:pt idx="4">
                  <c:v>39.349867719184978</c:v>
                </c:pt>
                <c:pt idx="6">
                  <c:v>40.45450576800814</c:v>
                </c:pt>
                <c:pt idx="7">
                  <c:v>48.552180435860308</c:v>
                </c:pt>
                <c:pt idx="9">
                  <c:v>38.845407841180396</c:v>
                </c:pt>
                <c:pt idx="10">
                  <c:v>53.942678740578359</c:v>
                </c:pt>
                <c:pt idx="11">
                  <c:v>44.481871277327087</c:v>
                </c:pt>
                <c:pt idx="12">
                  <c:v>53.271665431018249</c:v>
                </c:pt>
                <c:pt idx="13">
                  <c:v>27.162714224842066</c:v>
                </c:pt>
                <c:pt idx="15">
                  <c:v>40.653686015359995</c:v>
                </c:pt>
                <c:pt idx="16">
                  <c:v>47.537229995013661</c:v>
                </c:pt>
                <c:pt idx="17">
                  <c:v>36.427531690278045</c:v>
                </c:pt>
              </c:numCache>
            </c:numRef>
          </c:val>
          <c:extLst>
            <c:ext xmlns:c16="http://schemas.microsoft.com/office/drawing/2014/chart" uri="{C3380CC4-5D6E-409C-BE32-E72D297353CC}">
              <c16:uniqueId val="{00000002-289C-4304-A811-2A2A5434DAF4}"/>
            </c:ext>
          </c:extLst>
        </c:ser>
        <c:ser>
          <c:idx val="2"/>
          <c:order val="3"/>
          <c:tx>
            <c:strRef>
              <c:f>Dati!$F$1089</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Dati!$B$1090:$B$1107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Dati!$F$1090:$F$1107</c:f>
              <c:numCache>
                <c:formatCode>0</c:formatCode>
                <c:ptCount val="18"/>
                <c:pt idx="0">
                  <c:v>35.173123240727783</c:v>
                </c:pt>
                <c:pt idx="1">
                  <c:v>31.436527295802556</c:v>
                </c:pt>
                <c:pt idx="2">
                  <c:v>36.934391786593956</c:v>
                </c:pt>
                <c:pt idx="3">
                  <c:v>38.641356972095643</c:v>
                </c:pt>
                <c:pt idx="4">
                  <c:v>35.571875823250743</c:v>
                </c:pt>
                <c:pt idx="6">
                  <c:v>34.566190254202773</c:v>
                </c:pt>
                <c:pt idx="7">
                  <c:v>32.322392283908101</c:v>
                </c:pt>
                <c:pt idx="9">
                  <c:v>38.838456205656541</c:v>
                </c:pt>
                <c:pt idx="10">
                  <c:v>23.481703076982804</c:v>
                </c:pt>
                <c:pt idx="11">
                  <c:v>31.758508306359193</c:v>
                </c:pt>
                <c:pt idx="12">
                  <c:v>22.90193346019068</c:v>
                </c:pt>
                <c:pt idx="13">
                  <c:v>42.497096308406569</c:v>
                </c:pt>
                <c:pt idx="15">
                  <c:v>35.266794286006913</c:v>
                </c:pt>
                <c:pt idx="16">
                  <c:v>32.596497900000521</c:v>
                </c:pt>
                <c:pt idx="17">
                  <c:v>35.271071342429444</c:v>
                </c:pt>
              </c:numCache>
            </c:numRef>
          </c:val>
          <c:extLst>
            <c:ext xmlns:c16="http://schemas.microsoft.com/office/drawing/2014/chart" uri="{C3380CC4-5D6E-409C-BE32-E72D297353CC}">
              <c16:uniqueId val="{00000003-289C-4304-A811-2A2A5434DAF4}"/>
            </c:ext>
          </c:extLst>
        </c:ser>
        <c:ser>
          <c:idx val="3"/>
          <c:order val="4"/>
          <c:tx>
            <c:strRef>
              <c:f>Dati!$G$1089</c:f>
              <c:strCache>
                <c:ptCount val="1"/>
                <c:pt idx="0">
                  <c:v>Ļoti satrauc</c:v>
                </c:pt>
              </c:strCache>
            </c:strRef>
          </c:tx>
          <c:spPr>
            <a:solidFill>
              <a:srgbClr val="4C8264"/>
            </a:solidFill>
          </c:spPr>
          <c:invertIfNegative val="0"/>
          <c:dLbls>
            <c:dLbl>
              <c:idx val="10"/>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89C-4304-A811-2A2A5434DAF4}"/>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Dati!$B$1090:$B$1107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Dati!$G$1090:$G$1107</c:f>
              <c:numCache>
                <c:formatCode>0</c:formatCode>
                <c:ptCount val="18"/>
                <c:pt idx="0">
                  <c:v>13.72936744705583</c:v>
                </c:pt>
                <c:pt idx="1">
                  <c:v>14.293493963796223</c:v>
                </c:pt>
                <c:pt idx="2">
                  <c:v>12.453734480786895</c:v>
                </c:pt>
                <c:pt idx="3">
                  <c:v>8.0770064537038735</c:v>
                </c:pt>
                <c:pt idx="4">
                  <c:v>13.666333881392845</c:v>
                </c:pt>
                <c:pt idx="6">
                  <c:v>12.982500437589067</c:v>
                </c:pt>
                <c:pt idx="7">
                  <c:v>6.8238609332349078</c:v>
                </c:pt>
                <c:pt idx="9">
                  <c:v>13.943054966124331</c:v>
                </c:pt>
                <c:pt idx="10">
                  <c:v>3.2196470733140816</c:v>
                </c:pt>
                <c:pt idx="11">
                  <c:v>6.1536792409025018</c:v>
                </c:pt>
                <c:pt idx="12">
                  <c:v>8.7634655491977398</c:v>
                </c:pt>
                <c:pt idx="13">
                  <c:v>22.209401038867185</c:v>
                </c:pt>
                <c:pt idx="15">
                  <c:v>14.298478888154943</c:v>
                </c:pt>
                <c:pt idx="16">
                  <c:v>9.1571765916382759</c:v>
                </c:pt>
                <c:pt idx="17">
                  <c:v>12.20902822815345</c:v>
                </c:pt>
              </c:numCache>
            </c:numRef>
          </c:val>
          <c:extLst>
            <c:ext xmlns:c16="http://schemas.microsoft.com/office/drawing/2014/chart" uri="{C3380CC4-5D6E-409C-BE32-E72D297353CC}">
              <c16:uniqueId val="{00000005-289C-4304-A811-2A2A5434DAF4}"/>
            </c:ext>
          </c:extLst>
        </c:ser>
        <c:ser>
          <c:idx val="4"/>
          <c:order val="5"/>
          <c:tx>
            <c:strRef>
              <c:f>Dati!$H$1089</c:f>
              <c:strCache>
                <c:ptCount val="1"/>
                <c:pt idx="0">
                  <c:v>.</c:v>
                </c:pt>
              </c:strCache>
            </c:strRef>
          </c:tx>
          <c:spPr>
            <a:noFill/>
          </c:spPr>
          <c:invertIfNegative val="0"/>
          <c:dLbls>
            <c:delete val="1"/>
          </c:dLbls>
          <c:cat>
            <c:strRef>
              <c:f>Dati!$B$1090:$B$1107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Dati!$H$1090:$H$1107</c:f>
              <c:numCache>
                <c:formatCode>0</c:formatCode>
                <c:ptCount val="18"/>
                <c:pt idx="0">
                  <c:v>20.804006659490142</c:v>
                </c:pt>
                <c:pt idx="1">
                  <c:v>23.976476087674975</c:v>
                </c:pt>
                <c:pt idx="2">
                  <c:v>20.318371079892898</c:v>
                </c:pt>
                <c:pt idx="3">
                  <c:v>22.988133921474237</c:v>
                </c:pt>
                <c:pt idx="4">
                  <c:v>20.468287642630166</c:v>
                </c:pt>
                <c:pt idx="5">
                  <c:v>69.706497347273753</c:v>
                </c:pt>
                <c:pt idx="6">
                  <c:v>22.157806655481913</c:v>
                </c:pt>
                <c:pt idx="7">
                  <c:v>30.560244130130741</c:v>
                </c:pt>
                <c:pt idx="8">
                  <c:v>69.706497347273753</c:v>
                </c:pt>
                <c:pt idx="9">
                  <c:v>16.924986175492883</c:v>
                </c:pt>
                <c:pt idx="10">
                  <c:v>43.005147196976864</c:v>
                </c:pt>
                <c:pt idx="11">
                  <c:v>31.794309800012059</c:v>
                </c:pt>
                <c:pt idx="12">
                  <c:v>38.04109833788533</c:v>
                </c:pt>
                <c:pt idx="13">
                  <c:v>5</c:v>
                </c:pt>
                <c:pt idx="14">
                  <c:v>69.706497347273753</c:v>
                </c:pt>
                <c:pt idx="15">
                  <c:v>20.141224173111894</c:v>
                </c:pt>
                <c:pt idx="16">
                  <c:v>27.952822855634956</c:v>
                </c:pt>
                <c:pt idx="17">
                  <c:v>22.22639777669086</c:v>
                </c:pt>
              </c:numCache>
            </c:numRef>
          </c:val>
          <c:extLst>
            <c:ext xmlns:c16="http://schemas.microsoft.com/office/drawing/2014/chart" uri="{C3380CC4-5D6E-409C-BE32-E72D297353CC}">
              <c16:uniqueId val="{00000006-289C-4304-A811-2A2A5434DAF4}"/>
            </c:ext>
          </c:extLst>
        </c:ser>
        <c:ser>
          <c:idx val="5"/>
          <c:order val="6"/>
          <c:tx>
            <c:strRef>
              <c:f>Dati!$I$1089</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Dati!$B$1090:$B$1107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Dati!$I$1090:$I$1107</c:f>
              <c:numCache>
                <c:formatCode>0.0</c:formatCode>
                <c:ptCount val="18"/>
                <c:pt idx="0" formatCode="0">
                  <c:v>0.659067686293206</c:v>
                </c:pt>
                <c:pt idx="1">
                  <c:v>0.43914099266571516</c:v>
                </c:pt>
                <c:pt idx="2" formatCode="0">
                  <c:v>0</c:v>
                </c:pt>
                <c:pt idx="3" formatCode="0">
                  <c:v>2.1306142923927656</c:v>
                </c:pt>
                <c:pt idx="4" formatCode="0">
                  <c:v>1.050631425672198</c:v>
                </c:pt>
                <c:pt idx="6" formatCode="0">
                  <c:v>1.2745960434578778</c:v>
                </c:pt>
                <c:pt idx="7" formatCode="0">
                  <c:v>1.0788887067535575</c:v>
                </c:pt>
                <c:pt idx="9" formatCode="0">
                  <c:v>1.4669545977273335</c:v>
                </c:pt>
                <c:pt idx="10" formatCode="0">
                  <c:v>0.59929199262547173</c:v>
                </c:pt>
                <c:pt idx="11" formatCode="0">
                  <c:v>1.9268076127134872</c:v>
                </c:pt>
                <c:pt idx="12" formatCode="0">
                  <c:v>0.72752618540295189</c:v>
                </c:pt>
                <c:pt idx="13" formatCode="0">
                  <c:v>0.75242857115871864</c:v>
                </c:pt>
                <c:pt idx="15" formatCode="0">
                  <c:v>2.0613395586323207</c:v>
                </c:pt>
                <c:pt idx="16" formatCode="0">
                  <c:v>0.74657564968559653</c:v>
                </c:pt>
                <c:pt idx="17" formatCode="0">
                  <c:v>0.90001660993716304</c:v>
                </c:pt>
              </c:numCache>
            </c:numRef>
          </c:val>
          <c:extLst>
            <c:ext xmlns:c16="http://schemas.microsoft.com/office/drawing/2014/chart" uri="{C3380CC4-5D6E-409C-BE32-E72D297353CC}">
              <c16:uniqueId val="{00000007-289C-4304-A811-2A2A5434DAF4}"/>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77.7"/>
        <c:auto val="1"/>
        <c:lblAlgn val="ctr"/>
        <c:lblOffset val="100"/>
        <c:tickLblSkip val="1"/>
        <c:tickMarkSkip val="1"/>
        <c:noMultiLvlLbl val="0"/>
      </c:catAx>
      <c:valAx>
        <c:axId val="496239096"/>
        <c:scaling>
          <c:orientation val="minMax"/>
          <c:max val="16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707722958120458"/>
          <c:y val="1.3945694586610378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129288552891083"/>
          <c:y val="6.5061610373388895E-2"/>
          <c:w val="0.25580520013123359"/>
          <c:h val="0.90245230995236358"/>
        </c:manualLayout>
      </c:layout>
      <c:barChart>
        <c:barDir val="bar"/>
        <c:grouping val="stacked"/>
        <c:varyColors val="0"/>
        <c:ser>
          <c:idx val="0"/>
          <c:order val="0"/>
          <c:tx>
            <c:strRef>
              <c:f>Dati!$C$1113</c:f>
              <c:strCache>
                <c:ptCount val="1"/>
                <c:pt idx="0">
                  <c:v>.</c:v>
                </c:pt>
              </c:strCache>
            </c:strRef>
          </c:tx>
          <c:spPr>
            <a:noFill/>
          </c:spPr>
          <c:invertIfNegative val="0"/>
          <c:dLbls>
            <c:delete val="1"/>
          </c:dLbls>
          <c:cat>
            <c:strRef>
              <c:f>Dati!$B$1114:$B$1141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Dati!$C$1114:$C$1141</c:f>
              <c:numCache>
                <c:formatCode>0</c:formatCode>
                <c:ptCount val="28"/>
                <c:pt idx="0">
                  <c:v>18.821482557243257</c:v>
                </c:pt>
                <c:pt idx="1">
                  <c:v>74.107680927149829</c:v>
                </c:pt>
                <c:pt idx="2">
                  <c:v>13.471861065119342</c:v>
                </c:pt>
                <c:pt idx="3">
                  <c:v>23.897382373272222</c:v>
                </c:pt>
                <c:pt idx="4">
                  <c:v>74.107680927149829</c:v>
                </c:pt>
                <c:pt idx="5">
                  <c:v>15.467354063255627</c:v>
                </c:pt>
                <c:pt idx="6">
                  <c:v>7.8319847980106374</c:v>
                </c:pt>
                <c:pt idx="7">
                  <c:v>15.338815886194382</c:v>
                </c:pt>
                <c:pt idx="8">
                  <c:v>15.077355209104667</c:v>
                </c:pt>
                <c:pt idx="9">
                  <c:v>31.012556557039872</c:v>
                </c:pt>
                <c:pt idx="10">
                  <c:v>25.245748097380364</c:v>
                </c:pt>
                <c:pt idx="11">
                  <c:v>74.107680927149829</c:v>
                </c:pt>
                <c:pt idx="12">
                  <c:v>17.305162584438861</c:v>
                </c:pt>
                <c:pt idx="13">
                  <c:v>22.849370843296327</c:v>
                </c:pt>
                <c:pt idx="14">
                  <c:v>15.335276098322055</c:v>
                </c:pt>
                <c:pt idx="15">
                  <c:v>74.107680927149829</c:v>
                </c:pt>
                <c:pt idx="16">
                  <c:v>17.326749232613203</c:v>
                </c:pt>
                <c:pt idx="17">
                  <c:v>18.666928866086259</c:v>
                </c:pt>
                <c:pt idx="18">
                  <c:v>19.532168422994332</c:v>
                </c:pt>
                <c:pt idx="19">
                  <c:v>74.107680927149829</c:v>
                </c:pt>
                <c:pt idx="20">
                  <c:v>5</c:v>
                </c:pt>
                <c:pt idx="21">
                  <c:v>20.304824495261428</c:v>
                </c:pt>
                <c:pt idx="22">
                  <c:v>16.319648073659678</c:v>
                </c:pt>
                <c:pt idx="23">
                  <c:v>16.855523296117816</c:v>
                </c:pt>
                <c:pt idx="24">
                  <c:v>25.498675105373607</c:v>
                </c:pt>
                <c:pt idx="25">
                  <c:v>20.346906143017854</c:v>
                </c:pt>
                <c:pt idx="26">
                  <c:v>7.1711820606808487</c:v>
                </c:pt>
                <c:pt idx="27">
                  <c:v>21.819236021305734</c:v>
                </c:pt>
              </c:numCache>
            </c:numRef>
          </c:val>
          <c:extLst>
            <c:ext xmlns:c16="http://schemas.microsoft.com/office/drawing/2014/chart" uri="{C3380CC4-5D6E-409C-BE32-E72D297353CC}">
              <c16:uniqueId val="{00000000-B451-4358-B063-1661F7108F0A}"/>
            </c:ext>
          </c:extLst>
        </c:ser>
        <c:ser>
          <c:idx val="1"/>
          <c:order val="1"/>
          <c:tx>
            <c:strRef>
              <c:f>Dati!$D$1113</c:f>
              <c:strCache>
                <c:ptCount val="1"/>
                <c:pt idx="0">
                  <c:v>Nemaz nesatrauc</c:v>
                </c:pt>
              </c:strCache>
            </c:strRef>
          </c:tx>
          <c:spPr>
            <a:solidFill>
              <a:srgbClr val="7A5128"/>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Dati!$B$1114:$B$1141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Dati!$D$1114:$D$1141</c:f>
              <c:numCache>
                <c:formatCode>General</c:formatCode>
                <c:ptCount val="28"/>
                <c:pt idx="0" formatCode="0">
                  <c:v>18.06285855355658</c:v>
                </c:pt>
                <c:pt idx="2" formatCode="0">
                  <c:v>20.156689913881376</c:v>
                </c:pt>
                <c:pt idx="3" formatCode="0">
                  <c:v>16.076161320431652</c:v>
                </c:pt>
                <c:pt idx="5" formatCode="0">
                  <c:v>16.503695019393568</c:v>
                </c:pt>
                <c:pt idx="6" formatCode="0">
                  <c:v>22.068067736209581</c:v>
                </c:pt>
                <c:pt idx="7" formatCode="0">
                  <c:v>20.99022759247956</c:v>
                </c:pt>
                <c:pt idx="8" formatCode="0">
                  <c:v>19.901415654107414</c:v>
                </c:pt>
                <c:pt idx="9" formatCode="0">
                  <c:v>15.607515430383334</c:v>
                </c:pt>
                <c:pt idx="10" formatCode="0">
                  <c:v>12.579877802985406</c:v>
                </c:pt>
                <c:pt idx="12" formatCode="0">
                  <c:v>19.237989253172678</c:v>
                </c:pt>
                <c:pt idx="13" formatCode="0">
                  <c:v>15.537626996533172</c:v>
                </c:pt>
                <c:pt idx="14" formatCode="0">
                  <c:v>20.621306075508954</c:v>
                </c:pt>
                <c:pt idx="16" formatCode="0">
                  <c:v>20.791264830484074</c:v>
                </c:pt>
                <c:pt idx="17" formatCode="0">
                  <c:v>18.278713699632824</c:v>
                </c:pt>
                <c:pt idx="18" formatCode="0">
                  <c:v>16.888401095828375</c:v>
                </c:pt>
                <c:pt idx="20" formatCode="0">
                  <c:v>31.323368385673078</c:v>
                </c:pt>
                <c:pt idx="21" formatCode="0">
                  <c:v>18.821884178605881</c:v>
                </c:pt>
                <c:pt idx="22" formatCode="0">
                  <c:v>19.081995807475057</c:v>
                </c:pt>
                <c:pt idx="23" formatCode="0">
                  <c:v>25.886257755588602</c:v>
                </c:pt>
                <c:pt idx="24" formatCode="0">
                  <c:v>11.806624333288084</c:v>
                </c:pt>
                <c:pt idx="25" formatCode="0">
                  <c:v>5.3105016351387686</c:v>
                </c:pt>
                <c:pt idx="26" formatCode="0">
                  <c:v>28.707427258240578</c:v>
                </c:pt>
                <c:pt idx="27" formatCode="0">
                  <c:v>14.935849243070059</c:v>
                </c:pt>
              </c:numCache>
            </c:numRef>
          </c:val>
          <c:extLst>
            <c:ext xmlns:c16="http://schemas.microsoft.com/office/drawing/2014/chart" uri="{C3380CC4-5D6E-409C-BE32-E72D297353CC}">
              <c16:uniqueId val="{00000001-B451-4358-B063-1661F7108F0A}"/>
            </c:ext>
          </c:extLst>
        </c:ser>
        <c:ser>
          <c:idx val="2"/>
          <c:order val="2"/>
          <c:tx>
            <c:strRef>
              <c:f>Dati!$E$1113</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Dati!$B$1114:$B$1141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Dati!$E$1114:$E$1141</c:f>
              <c:numCache>
                <c:formatCode>General</c:formatCode>
                <c:ptCount val="28"/>
                <c:pt idx="0" formatCode="0">
                  <c:v>37.223339816349991</c:v>
                </c:pt>
                <c:pt idx="2" formatCode="0">
                  <c:v>40.479129948149115</c:v>
                </c:pt>
                <c:pt idx="3" formatCode="0">
                  <c:v>34.134137233445955</c:v>
                </c:pt>
                <c:pt idx="5" formatCode="0">
                  <c:v>42.136631844500634</c:v>
                </c:pt>
                <c:pt idx="6" formatCode="0">
                  <c:v>44.207628392929607</c:v>
                </c:pt>
                <c:pt idx="7" formatCode="0">
                  <c:v>37.778637448475884</c:v>
                </c:pt>
                <c:pt idx="8" formatCode="0">
                  <c:v>39.128910063937745</c:v>
                </c:pt>
                <c:pt idx="9" formatCode="0">
                  <c:v>27.487608939726627</c:v>
                </c:pt>
                <c:pt idx="10" formatCode="0">
                  <c:v>36.282055026784057</c:v>
                </c:pt>
                <c:pt idx="12" formatCode="0">
                  <c:v>37.56452908953829</c:v>
                </c:pt>
                <c:pt idx="13" formatCode="0">
                  <c:v>35.720683087320332</c:v>
                </c:pt>
                <c:pt idx="14" formatCode="0">
                  <c:v>38.15109875331882</c:v>
                </c:pt>
                <c:pt idx="16" formatCode="0">
                  <c:v>35.989666864052552</c:v>
                </c:pt>
                <c:pt idx="17" formatCode="0">
                  <c:v>37.162038361430746</c:v>
                </c:pt>
                <c:pt idx="18" formatCode="0">
                  <c:v>37.687111408327127</c:v>
                </c:pt>
                <c:pt idx="20" formatCode="0">
                  <c:v>37.784312541476744</c:v>
                </c:pt>
                <c:pt idx="21" formatCode="0">
                  <c:v>34.980972253282523</c:v>
                </c:pt>
                <c:pt idx="22" formatCode="0">
                  <c:v>38.706037046015091</c:v>
                </c:pt>
                <c:pt idx="23" formatCode="0">
                  <c:v>31.365899875443411</c:v>
                </c:pt>
                <c:pt idx="24" formatCode="0">
                  <c:v>36.802381488488138</c:v>
                </c:pt>
                <c:pt idx="25" formatCode="0">
                  <c:v>48.450273148993205</c:v>
                </c:pt>
                <c:pt idx="26" formatCode="0">
                  <c:v>38.229071608228402</c:v>
                </c:pt>
                <c:pt idx="27" formatCode="0">
                  <c:v>37.352595662774036</c:v>
                </c:pt>
              </c:numCache>
            </c:numRef>
          </c:val>
          <c:extLst>
            <c:ext xmlns:c16="http://schemas.microsoft.com/office/drawing/2014/chart" uri="{C3380CC4-5D6E-409C-BE32-E72D297353CC}">
              <c16:uniqueId val="{00000002-B451-4358-B063-1661F7108F0A}"/>
            </c:ext>
          </c:extLst>
        </c:ser>
        <c:ser>
          <c:idx val="3"/>
          <c:order val="3"/>
          <c:tx>
            <c:strRef>
              <c:f>Dati!$F$1113</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Dati!$B$1114:$B$1141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Dati!$F$1114:$F$1141</c:f>
              <c:numCache>
                <c:formatCode>General</c:formatCode>
                <c:ptCount val="28"/>
                <c:pt idx="0" formatCode="0">
                  <c:v>29.040471581171744</c:v>
                </c:pt>
                <c:pt idx="2" formatCode="0">
                  <c:v>23.826612577209005</c:v>
                </c:pt>
                <c:pt idx="3" formatCode="0">
                  <c:v>33.987555407191316</c:v>
                </c:pt>
                <c:pt idx="5" formatCode="0">
                  <c:v>29.006147538139778</c:v>
                </c:pt>
                <c:pt idx="6" formatCode="0">
                  <c:v>24.571526798907357</c:v>
                </c:pt>
                <c:pt idx="7" formatCode="0">
                  <c:v>27.581944215210832</c:v>
                </c:pt>
                <c:pt idx="8" formatCode="0">
                  <c:v>28.988287003631953</c:v>
                </c:pt>
                <c:pt idx="9" formatCode="0">
                  <c:v>30.825232398688126</c:v>
                </c:pt>
                <c:pt idx="10" formatCode="0">
                  <c:v>32.75085378773619</c:v>
                </c:pt>
                <c:pt idx="12" formatCode="0">
                  <c:v>27.669062219053806</c:v>
                </c:pt>
                <c:pt idx="13" formatCode="0">
                  <c:v>32.602602884616566</c:v>
                </c:pt>
                <c:pt idx="14" formatCode="0">
                  <c:v>26.645734740256852</c:v>
                </c:pt>
                <c:pt idx="16" formatCode="0">
                  <c:v>21.866795239378948</c:v>
                </c:pt>
                <c:pt idx="17" formatCode="0">
                  <c:v>28.108291672095341</c:v>
                </c:pt>
                <c:pt idx="18" formatCode="0">
                  <c:v>32.804171246799008</c:v>
                </c:pt>
                <c:pt idx="20" formatCode="0">
                  <c:v>22.742341757402428</c:v>
                </c:pt>
                <c:pt idx="21" formatCode="0">
                  <c:v>31.256661979402203</c:v>
                </c:pt>
                <c:pt idx="22" formatCode="0">
                  <c:v>27.582619766918484</c:v>
                </c:pt>
                <c:pt idx="23" formatCode="0">
                  <c:v>29.330463741401612</c:v>
                </c:pt>
                <c:pt idx="24" formatCode="0">
                  <c:v>31.491381871169093</c:v>
                </c:pt>
                <c:pt idx="25" formatCode="0">
                  <c:v>30.705930104119837</c:v>
                </c:pt>
                <c:pt idx="26" formatCode="0">
                  <c:v>21.169482570796728</c:v>
                </c:pt>
                <c:pt idx="27" formatCode="0">
                  <c:v>25.066003858612167</c:v>
                </c:pt>
              </c:numCache>
            </c:numRef>
          </c:val>
          <c:extLst>
            <c:ext xmlns:c16="http://schemas.microsoft.com/office/drawing/2014/chart" uri="{C3380CC4-5D6E-409C-BE32-E72D297353CC}">
              <c16:uniqueId val="{00000003-B451-4358-B063-1661F7108F0A}"/>
            </c:ext>
          </c:extLst>
        </c:ser>
        <c:ser>
          <c:idx val="4"/>
          <c:order val="4"/>
          <c:tx>
            <c:strRef>
              <c:f>Dati!$G$1113</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Dati!$B$1114:$B$1141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Dati!$G$1114:$G$1141</c:f>
              <c:numCache>
                <c:formatCode>General</c:formatCode>
                <c:ptCount val="28"/>
                <c:pt idx="0" formatCode="0">
                  <c:v>13.105641080346514</c:v>
                </c:pt>
                <c:pt idx="2" formatCode="0">
                  <c:v>12.608238483593125</c:v>
                </c:pt>
                <c:pt idx="3" formatCode="0">
                  <c:v>13.577593302212943</c:v>
                </c:pt>
                <c:pt idx="5" formatCode="0">
                  <c:v>7.2065644827783295</c:v>
                </c:pt>
                <c:pt idx="6" formatCode="0">
                  <c:v>8.3377917093114533</c:v>
                </c:pt>
                <c:pt idx="7" formatCode="0">
                  <c:v>11.435826636490699</c:v>
                </c:pt>
                <c:pt idx="8" formatCode="0">
                  <c:v>10.371521563223032</c:v>
                </c:pt>
                <c:pt idx="9" formatCode="0">
                  <c:v>22.412014600185547</c:v>
                </c:pt>
                <c:pt idx="10" formatCode="0">
                  <c:v>15.504094044624129</c:v>
                </c:pt>
                <c:pt idx="12" formatCode="0">
                  <c:v>13.145553124701506</c:v>
                </c:pt>
                <c:pt idx="13" formatCode="0">
                  <c:v>13.365845089757043</c:v>
                </c:pt>
                <c:pt idx="14" formatCode="0">
                  <c:v>11.268409373507296</c:v>
                </c:pt>
                <c:pt idx="16" formatCode="0">
                  <c:v>16.470476317127769</c:v>
                </c:pt>
                <c:pt idx="17" formatCode="0">
                  <c:v>13.579400459233067</c:v>
                </c:pt>
                <c:pt idx="18" formatCode="0">
                  <c:v>11.272592076903305</c:v>
                </c:pt>
                <c:pt idx="20" formatCode="0">
                  <c:v>8.1499773154477726</c:v>
                </c:pt>
                <c:pt idx="21" formatCode="0">
                  <c:v>12.904123365185717</c:v>
                </c:pt>
                <c:pt idx="22" formatCode="0">
                  <c:v>11.662998248170885</c:v>
                </c:pt>
                <c:pt idx="23" formatCode="0">
                  <c:v>13.417378627566407</c:v>
                </c:pt>
                <c:pt idx="24" formatCode="0">
                  <c:v>18.492003970048465</c:v>
                </c:pt>
                <c:pt idx="25" formatCode="0">
                  <c:v>7.6678361710488829</c:v>
                </c:pt>
                <c:pt idx="26" formatCode="0">
                  <c:v>9.1346352785741587</c:v>
                </c:pt>
                <c:pt idx="27" formatCode="0">
                  <c:v>15.661920617695605</c:v>
                </c:pt>
              </c:numCache>
            </c:numRef>
          </c:val>
          <c:extLst>
            <c:ext xmlns:c16="http://schemas.microsoft.com/office/drawing/2014/chart" uri="{C3380CC4-5D6E-409C-BE32-E72D297353CC}">
              <c16:uniqueId val="{00000004-B451-4358-B063-1661F7108F0A}"/>
            </c:ext>
          </c:extLst>
        </c:ser>
        <c:ser>
          <c:idx val="5"/>
          <c:order val="5"/>
          <c:tx>
            <c:strRef>
              <c:f>Dati!$H$1113</c:f>
              <c:strCache>
                <c:ptCount val="1"/>
                <c:pt idx="0">
                  <c:v>.</c:v>
                </c:pt>
              </c:strCache>
            </c:strRef>
          </c:tx>
          <c:spPr>
            <a:noFill/>
          </c:spPr>
          <c:invertIfNegative val="0"/>
          <c:dLbls>
            <c:delete val="1"/>
          </c:dLbls>
          <c:cat>
            <c:strRef>
              <c:f>Dati!$B$1114:$B$1141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Dati!$H$1114:$H$1141</c:f>
              <c:numCache>
                <c:formatCode>General</c:formatCode>
                <c:ptCount val="28"/>
                <c:pt idx="0" formatCode="0">
                  <c:v>16.091134337355413</c:v>
                </c:pt>
                <c:pt idx="2" formatCode="0">
                  <c:v>21.802395938071541</c:v>
                </c:pt>
                <c:pt idx="3" formatCode="0">
                  <c:v>10.672098289469417</c:v>
                </c:pt>
                <c:pt idx="5" formatCode="0">
                  <c:v>22.024534977955568</c:v>
                </c:pt>
                <c:pt idx="6" formatCode="0">
                  <c:v>25.327928490654863</c:v>
                </c:pt>
                <c:pt idx="7" formatCode="0">
                  <c:v>19.219476147172145</c:v>
                </c:pt>
                <c:pt idx="8" formatCode="0">
                  <c:v>18.877438432018685</c:v>
                </c:pt>
                <c:pt idx="9" formatCode="0">
                  <c:v>5</c:v>
                </c:pt>
                <c:pt idx="10" formatCode="0">
                  <c:v>9.9822991665133571</c:v>
                </c:pt>
                <c:pt idx="12" formatCode="0">
                  <c:v>17.422631655118359</c:v>
                </c:pt>
                <c:pt idx="13" formatCode="0">
                  <c:v>12.268799024500062</c:v>
                </c:pt>
                <c:pt idx="14" formatCode="0">
                  <c:v>20.32310288510952</c:v>
                </c:pt>
                <c:pt idx="16" formatCode="0">
                  <c:v>19.899975442366951</c:v>
                </c:pt>
                <c:pt idx="17" formatCode="0">
                  <c:v>16.549554867545268</c:v>
                </c:pt>
                <c:pt idx="18" formatCode="0">
                  <c:v>14.160483675171363</c:v>
                </c:pt>
                <c:pt idx="20" formatCode="0">
                  <c:v>27.344927926023473</c:v>
                </c:pt>
                <c:pt idx="21" formatCode="0">
                  <c:v>14.076461654285751</c:v>
                </c:pt>
                <c:pt idx="22" formatCode="0">
                  <c:v>18.991628983784302</c:v>
                </c:pt>
                <c:pt idx="23" formatCode="0">
                  <c:v>15.48940462990565</c:v>
                </c:pt>
                <c:pt idx="24" formatCode="0">
                  <c:v>8.2538611576561181</c:v>
                </c:pt>
                <c:pt idx="25" formatCode="0">
                  <c:v>19.863480723704953</c:v>
                </c:pt>
                <c:pt idx="26" formatCode="0">
                  <c:v>27.933129149502786</c:v>
                </c:pt>
                <c:pt idx="27" formatCode="0">
                  <c:v>17.509322522565903</c:v>
                </c:pt>
              </c:numCache>
            </c:numRef>
          </c:val>
          <c:extLst>
            <c:ext xmlns:c16="http://schemas.microsoft.com/office/drawing/2014/chart" uri="{C3380CC4-5D6E-409C-BE32-E72D297353CC}">
              <c16:uniqueId val="{00000005-B451-4358-B063-1661F7108F0A}"/>
            </c:ext>
          </c:extLst>
        </c:ser>
        <c:ser>
          <c:idx val="6"/>
          <c:order val="6"/>
          <c:tx>
            <c:strRef>
              <c:f>Dati!$I$1113</c:f>
              <c:strCache>
                <c:ptCount val="1"/>
                <c:pt idx="0">
                  <c:v>Grūti pateikt</c:v>
                </c:pt>
              </c:strCache>
            </c:strRef>
          </c:tx>
          <c:spPr>
            <a:solidFill>
              <a:sysClr val="window" lastClr="FFFFFF">
                <a:lumMod val="75000"/>
              </a:sysClr>
            </a:solidFill>
          </c:spPr>
          <c:invertIfNegative val="0"/>
          <c:dLbls>
            <c:dLbl>
              <c:idx val="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451-4358-B063-1661F7108F0A}"/>
                </c:ext>
              </c:extLst>
            </c:dLbl>
            <c:dLbl>
              <c:idx val="9"/>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451-4358-B063-1661F7108F0A}"/>
                </c:ext>
              </c:extLst>
            </c:dLbl>
            <c:dLbl>
              <c:idx val="1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451-4358-B063-1661F7108F0A}"/>
                </c:ext>
              </c:extLst>
            </c:dLbl>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451-4358-B063-1661F7108F0A}"/>
                </c:ext>
              </c:extLst>
            </c:dLbl>
            <c:dLbl>
              <c:idx val="2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451-4358-B063-1661F7108F0A}"/>
                </c:ext>
              </c:extLst>
            </c:dLbl>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Dati!$B$1114:$B$1141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Dati!$I$1114:$I$1141</c:f>
              <c:numCache>
                <c:formatCode>General</c:formatCode>
                <c:ptCount val="28"/>
                <c:pt idx="0" formatCode="0">
                  <c:v>2.5676889685754403</c:v>
                </c:pt>
                <c:pt idx="2" formatCode="0">
                  <c:v>2.9293290771673473</c:v>
                </c:pt>
                <c:pt idx="3" formatCode="0">
                  <c:v>2.2245527367181235</c:v>
                </c:pt>
                <c:pt idx="5" formatCode="0">
                  <c:v>5.1469611151877253</c:v>
                </c:pt>
                <c:pt idx="6" formatCode="0">
                  <c:v>0.8149853626420317</c:v>
                </c:pt>
                <c:pt idx="7" formatCode="0">
                  <c:v>2.2133641073431538</c:v>
                </c:pt>
                <c:pt idx="8" formatCode="0">
                  <c:v>1.6098657150997417</c:v>
                </c:pt>
                <c:pt idx="9" formatCode="0">
                  <c:v>3.6676286310163455</c:v>
                </c:pt>
                <c:pt idx="10" formatCode="0">
                  <c:v>2.8831193378701512</c:v>
                </c:pt>
                <c:pt idx="12" formatCode="0">
                  <c:v>2.3828663135338268</c:v>
                </c:pt>
                <c:pt idx="13" formatCode="0">
                  <c:v>2.7732419417729135</c:v>
                </c:pt>
                <c:pt idx="14" formatCode="0">
                  <c:v>3.3134510574080269</c:v>
                </c:pt>
                <c:pt idx="16" formatCode="0">
                  <c:v>4.8817967489566483</c:v>
                </c:pt>
                <c:pt idx="17" formatCode="0">
                  <c:v>2.8715558076080407</c:v>
                </c:pt>
                <c:pt idx="18" formatCode="0">
                  <c:v>1.3477241721422901</c:v>
                </c:pt>
                <c:pt idx="20" formatCode="0">
                  <c:v>0</c:v>
                </c:pt>
                <c:pt idx="21" formatCode="0">
                  <c:v>2.0363582235237425</c:v>
                </c:pt>
                <c:pt idx="22" formatCode="0">
                  <c:v>2.9663491314203916</c:v>
                </c:pt>
                <c:pt idx="23" formatCode="0">
                  <c:v>0</c:v>
                </c:pt>
                <c:pt idx="24" formatCode="0">
                  <c:v>1.4076083370061685</c:v>
                </c:pt>
                <c:pt idx="25" formatCode="0">
                  <c:v>7.8654589406992823</c:v>
                </c:pt>
                <c:pt idx="26" formatCode="0">
                  <c:v>2.7593832841601231</c:v>
                </c:pt>
                <c:pt idx="27" formatCode="0">
                  <c:v>6.9836306178481342</c:v>
                </c:pt>
              </c:numCache>
            </c:numRef>
          </c:val>
          <c:extLst>
            <c:ext xmlns:c16="http://schemas.microsoft.com/office/drawing/2014/chart" uri="{C3380CC4-5D6E-409C-BE32-E72D297353CC}">
              <c16:uniqueId val="{0000000B-B451-4358-B063-1661F7108F0A}"/>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74.099999999999994"/>
        <c:auto val="1"/>
        <c:lblAlgn val="ctr"/>
        <c:lblOffset val="100"/>
        <c:tickLblSkip val="1"/>
        <c:tickMarkSkip val="1"/>
        <c:noMultiLvlLbl val="0"/>
      </c:catAx>
      <c:valAx>
        <c:axId val="501326472"/>
        <c:scaling>
          <c:orientation val="minMax"/>
          <c:max val="16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1422244094488"/>
          <c:y val="5.652815350453347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Dati!$C$1145</c:f>
              <c:strCache>
                <c:ptCount val="1"/>
                <c:pt idx="0">
                  <c:v>.</c:v>
                </c:pt>
              </c:strCache>
            </c:strRef>
          </c:tx>
          <c:spPr>
            <a:noFill/>
          </c:spPr>
          <c:invertIfNegative val="0"/>
          <c:dLbls>
            <c:delete val="1"/>
          </c:dLbls>
          <c:cat>
            <c:strRef>
              <c:f>Dati!$B$1146:$B$1163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Dati!$C$1146:$C$1163</c:f>
              <c:numCache>
                <c:formatCode>0</c:formatCode>
                <c:ptCount val="18"/>
                <c:pt idx="0">
                  <c:v>14.649991976564515</c:v>
                </c:pt>
                <c:pt idx="1">
                  <c:v>17.034105323220572</c:v>
                </c:pt>
                <c:pt idx="2">
                  <c:v>15.644818695701218</c:v>
                </c:pt>
                <c:pt idx="3">
                  <c:v>15.634738864465852</c:v>
                </c:pt>
                <c:pt idx="4">
                  <c:v>8.3248707823480999</c:v>
                </c:pt>
                <c:pt idx="5">
                  <c:v>67.787684096109345</c:v>
                </c:pt>
                <c:pt idx="6">
                  <c:v>14.31147147088631</c:v>
                </c:pt>
                <c:pt idx="7">
                  <c:v>5.1783463770934262</c:v>
                </c:pt>
                <c:pt idx="8">
                  <c:v>67.787684096109345</c:v>
                </c:pt>
                <c:pt idx="9">
                  <c:v>9.827101909685517</c:v>
                </c:pt>
                <c:pt idx="10">
                  <c:v>6.5620872892730873</c:v>
                </c:pt>
                <c:pt idx="11">
                  <c:v>5</c:v>
                </c:pt>
                <c:pt idx="12">
                  <c:v>19.308283211643712</c:v>
                </c:pt>
                <c:pt idx="13">
                  <c:v>30.931256500599886</c:v>
                </c:pt>
                <c:pt idx="14">
                  <c:v>67.787684096109345</c:v>
                </c:pt>
                <c:pt idx="15">
                  <c:v>10.315063397809176</c:v>
                </c:pt>
                <c:pt idx="16">
                  <c:v>13.420314075872781</c:v>
                </c:pt>
                <c:pt idx="17">
                  <c:v>13.827219126248252</c:v>
                </c:pt>
              </c:numCache>
            </c:numRef>
          </c:val>
          <c:extLst>
            <c:ext xmlns:c16="http://schemas.microsoft.com/office/drawing/2014/chart" uri="{C3380CC4-5D6E-409C-BE32-E72D297353CC}">
              <c16:uniqueId val="{00000000-D728-444F-AAA2-059E76F3E257}"/>
            </c:ext>
          </c:extLst>
        </c:ser>
        <c:ser>
          <c:idx val="0"/>
          <c:order val="1"/>
          <c:tx>
            <c:strRef>
              <c:f>Dati!$D$1145</c:f>
              <c:strCache>
                <c:ptCount val="1"/>
                <c:pt idx="0">
                  <c:v>Nemaz nesatrauc</c:v>
                </c:pt>
              </c:strCache>
            </c:strRef>
          </c:tx>
          <c:spPr>
            <a:solidFill>
              <a:srgbClr val="7A5128"/>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Dati!$B$1146:$B$1163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Dati!$D$1146:$D$1163</c:f>
              <c:numCache>
                <c:formatCode>0</c:formatCode>
                <c:ptCount val="18"/>
                <c:pt idx="0">
                  <c:v>14.965667066646857</c:v>
                </c:pt>
                <c:pt idx="1">
                  <c:v>15.876531805219006</c:v>
                </c:pt>
                <c:pt idx="2">
                  <c:v>15.076335977809647</c:v>
                </c:pt>
                <c:pt idx="3">
                  <c:v>19.170396073099965</c:v>
                </c:pt>
                <c:pt idx="4">
                  <c:v>22.618659051864928</c:v>
                </c:pt>
                <c:pt idx="6">
                  <c:v>18.164110204785665</c:v>
                </c:pt>
                <c:pt idx="7">
                  <c:v>17.590361240982233</c:v>
                </c:pt>
                <c:pt idx="9">
                  <c:v>19.476199100400081</c:v>
                </c:pt>
                <c:pt idx="10">
                  <c:v>21.478075232485516</c:v>
                </c:pt>
                <c:pt idx="11">
                  <c:v>17.685985510452628</c:v>
                </c:pt>
                <c:pt idx="12">
                  <c:v>17.083264643655827</c:v>
                </c:pt>
                <c:pt idx="13">
                  <c:v>10.483132090264574</c:v>
                </c:pt>
                <c:pt idx="15">
                  <c:v>21.44317926815404</c:v>
                </c:pt>
                <c:pt idx="16">
                  <c:v>15.704535477256787</c:v>
                </c:pt>
                <c:pt idx="17">
                  <c:v>17.183898568701725</c:v>
                </c:pt>
              </c:numCache>
            </c:numRef>
          </c:val>
          <c:extLst>
            <c:ext xmlns:c16="http://schemas.microsoft.com/office/drawing/2014/chart" uri="{C3380CC4-5D6E-409C-BE32-E72D297353CC}">
              <c16:uniqueId val="{00000001-D728-444F-AAA2-059E76F3E257}"/>
            </c:ext>
          </c:extLst>
        </c:ser>
        <c:ser>
          <c:idx val="1"/>
          <c:order val="2"/>
          <c:tx>
            <c:strRef>
              <c:f>Dati!$E$1145</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Dati!$B$1146:$B$1163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Dati!$E$1146:$E$1163</c:f>
              <c:numCache>
                <c:formatCode>0</c:formatCode>
                <c:ptCount val="18"/>
                <c:pt idx="0">
                  <c:v>38.172025052897972</c:v>
                </c:pt>
                <c:pt idx="1">
                  <c:v>34.87704696766977</c:v>
                </c:pt>
                <c:pt idx="2">
                  <c:v>37.066529422598478</c:v>
                </c:pt>
                <c:pt idx="3">
                  <c:v>32.982549158543527</c:v>
                </c:pt>
                <c:pt idx="4">
                  <c:v>36.844154261896321</c:v>
                </c:pt>
                <c:pt idx="6">
                  <c:v>35.31210242043737</c:v>
                </c:pt>
                <c:pt idx="7">
                  <c:v>45.018976478033686</c:v>
                </c:pt>
                <c:pt idx="9">
                  <c:v>38.484383086023747</c:v>
                </c:pt>
                <c:pt idx="10">
                  <c:v>39.747521574350742</c:v>
                </c:pt>
                <c:pt idx="11">
                  <c:v>45.10169858565672</c:v>
                </c:pt>
                <c:pt idx="12">
                  <c:v>31.39613624080981</c:v>
                </c:pt>
                <c:pt idx="13">
                  <c:v>26.373295505244883</c:v>
                </c:pt>
                <c:pt idx="15">
                  <c:v>36.029441430146129</c:v>
                </c:pt>
                <c:pt idx="16">
                  <c:v>38.662834542979773</c:v>
                </c:pt>
                <c:pt idx="17">
                  <c:v>36.776566401159364</c:v>
                </c:pt>
              </c:numCache>
            </c:numRef>
          </c:val>
          <c:extLst>
            <c:ext xmlns:c16="http://schemas.microsoft.com/office/drawing/2014/chart" uri="{C3380CC4-5D6E-409C-BE32-E72D297353CC}">
              <c16:uniqueId val="{00000002-D728-444F-AAA2-059E76F3E257}"/>
            </c:ext>
          </c:extLst>
        </c:ser>
        <c:ser>
          <c:idx val="2"/>
          <c:order val="3"/>
          <c:tx>
            <c:strRef>
              <c:f>Dati!$F$1145</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Dati!$B$1146:$B$1163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Dati!$F$1146:$F$1163</c:f>
              <c:numCache>
                <c:formatCode>0</c:formatCode>
                <c:ptCount val="18"/>
                <c:pt idx="0">
                  <c:v>27.111586055308255</c:v>
                </c:pt>
                <c:pt idx="1">
                  <c:v>31.567950956905857</c:v>
                </c:pt>
                <c:pt idx="2">
                  <c:v>32.534109132891928</c:v>
                </c:pt>
                <c:pt idx="3">
                  <c:v>33.747557026321182</c:v>
                </c:pt>
                <c:pt idx="4">
                  <c:v>26.344459058479952</c:v>
                </c:pt>
                <c:pt idx="6">
                  <c:v>30.747791189768357</c:v>
                </c:pt>
                <c:pt idx="7">
                  <c:v>21.733046449443574</c:v>
                </c:pt>
                <c:pt idx="9">
                  <c:v>28.579968583848007</c:v>
                </c:pt>
                <c:pt idx="10">
                  <c:v>25.564168171399938</c:v>
                </c:pt>
                <c:pt idx="11">
                  <c:v>23.113108920095247</c:v>
                </c:pt>
                <c:pt idx="12">
                  <c:v>36.68684655092364</c:v>
                </c:pt>
                <c:pt idx="13">
                  <c:v>34.237660035468046</c:v>
                </c:pt>
                <c:pt idx="15">
                  <c:v>27.588999199208381</c:v>
                </c:pt>
                <c:pt idx="16">
                  <c:v>30.939550810790195</c:v>
                </c:pt>
                <c:pt idx="17">
                  <c:v>28.311270236514144</c:v>
                </c:pt>
              </c:numCache>
            </c:numRef>
          </c:val>
          <c:extLst>
            <c:ext xmlns:c16="http://schemas.microsoft.com/office/drawing/2014/chart" uri="{C3380CC4-5D6E-409C-BE32-E72D297353CC}">
              <c16:uniqueId val="{00000003-D728-444F-AAA2-059E76F3E257}"/>
            </c:ext>
          </c:extLst>
        </c:ser>
        <c:ser>
          <c:idx val="3"/>
          <c:order val="4"/>
          <c:tx>
            <c:strRef>
              <c:f>Dati!$G$1145</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Dati!$B$1146:$B$1163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Dati!$G$1146:$G$1163</c:f>
              <c:numCache>
                <c:formatCode>0</c:formatCode>
                <c:ptCount val="18"/>
                <c:pt idx="0">
                  <c:v>18.634517843545208</c:v>
                </c:pt>
                <c:pt idx="1">
                  <c:v>16.487114231717729</c:v>
                </c:pt>
                <c:pt idx="2">
                  <c:v>14.750876271853427</c:v>
                </c:pt>
                <c:pt idx="3">
                  <c:v>8.7449652093432242</c:v>
                </c:pt>
                <c:pt idx="4">
                  <c:v>13.136684079004011</c:v>
                </c:pt>
                <c:pt idx="6">
                  <c:v>13.236757244514838</c:v>
                </c:pt>
                <c:pt idx="7">
                  <c:v>12.893405523291507</c:v>
                </c:pt>
                <c:pt idx="9">
                  <c:v>10.819474670962022</c:v>
                </c:pt>
                <c:pt idx="10">
                  <c:v>12.435535073865307</c:v>
                </c:pt>
                <c:pt idx="11">
                  <c:v>7.8910494802055711</c:v>
                </c:pt>
                <c:pt idx="12">
                  <c:v>12.798950847553238</c:v>
                </c:pt>
                <c:pt idx="13">
                  <c:v>28.190639060502924</c:v>
                </c:pt>
                <c:pt idx="15">
                  <c:v>11.93527395438165</c:v>
                </c:pt>
                <c:pt idx="16">
                  <c:v>12.09631716416059</c:v>
                </c:pt>
                <c:pt idx="17">
                  <c:v>15.689314579031556</c:v>
                </c:pt>
              </c:numCache>
            </c:numRef>
          </c:val>
          <c:extLst>
            <c:ext xmlns:c16="http://schemas.microsoft.com/office/drawing/2014/chart" uri="{C3380CC4-5D6E-409C-BE32-E72D297353CC}">
              <c16:uniqueId val="{00000004-D728-444F-AAA2-059E76F3E257}"/>
            </c:ext>
          </c:extLst>
        </c:ser>
        <c:ser>
          <c:idx val="4"/>
          <c:order val="5"/>
          <c:tx>
            <c:strRef>
              <c:f>Dati!$H$1145</c:f>
              <c:strCache>
                <c:ptCount val="1"/>
                <c:pt idx="0">
                  <c:v>.</c:v>
                </c:pt>
              </c:strCache>
            </c:strRef>
          </c:tx>
          <c:spPr>
            <a:noFill/>
          </c:spPr>
          <c:invertIfNegative val="0"/>
          <c:dLbls>
            <c:delete val="1"/>
          </c:dLbls>
          <c:cat>
            <c:strRef>
              <c:f>Dati!$B$1146:$B$1163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Dati!$H$1146:$H$1163</c:f>
              <c:numCache>
                <c:formatCode>0</c:formatCode>
                <c:ptCount val="18"/>
                <c:pt idx="0">
                  <c:v>21.682195197117508</c:v>
                </c:pt>
                <c:pt idx="1">
                  <c:v>19.373233907347384</c:v>
                </c:pt>
                <c:pt idx="2">
                  <c:v>20.143313691225615</c:v>
                </c:pt>
                <c:pt idx="3">
                  <c:v>24.935776860306561</c:v>
                </c:pt>
                <c:pt idx="4">
                  <c:v>27.947155958487009</c:v>
                </c:pt>
                <c:pt idx="6">
                  <c:v>23.443750661687773</c:v>
                </c:pt>
                <c:pt idx="7">
                  <c:v>32.801847123235888</c:v>
                </c:pt>
                <c:pt idx="9">
                  <c:v>28.02885584116094</c:v>
                </c:pt>
                <c:pt idx="10">
                  <c:v>29.428595850705726</c:v>
                </c:pt>
                <c:pt idx="11">
                  <c:v>36.424140695670154</c:v>
                </c:pt>
                <c:pt idx="12">
                  <c:v>17.942501697494095</c:v>
                </c:pt>
                <c:pt idx="13">
                  <c:v>5</c:v>
                </c:pt>
                <c:pt idx="15">
                  <c:v>27.90402594238094</c:v>
                </c:pt>
                <c:pt idx="16">
                  <c:v>24.392431121020188</c:v>
                </c:pt>
                <c:pt idx="17">
                  <c:v>23.42771428042527</c:v>
                </c:pt>
              </c:numCache>
            </c:numRef>
          </c:val>
          <c:extLst>
            <c:ext xmlns:c16="http://schemas.microsoft.com/office/drawing/2014/chart" uri="{C3380CC4-5D6E-409C-BE32-E72D297353CC}">
              <c16:uniqueId val="{00000005-D728-444F-AAA2-059E76F3E257}"/>
            </c:ext>
          </c:extLst>
        </c:ser>
        <c:ser>
          <c:idx val="5"/>
          <c:order val="6"/>
          <c:tx>
            <c:strRef>
              <c:f>Dati!$I$1145</c:f>
              <c:strCache>
                <c:ptCount val="1"/>
                <c:pt idx="0">
                  <c:v>Grūti pateikt</c:v>
                </c:pt>
              </c:strCache>
            </c:strRef>
          </c:tx>
          <c:spPr>
            <a:solidFill>
              <a:sysClr val="window" lastClr="FFFFFF">
                <a:lumMod val="75000"/>
              </a:sysClr>
            </a:solidFill>
          </c:spPr>
          <c:invertIfNegative val="0"/>
          <c:dLbls>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728-444F-AAA2-059E76F3E257}"/>
                </c:ext>
              </c:extLst>
            </c:dLbl>
            <c:dLbl>
              <c:idx val="1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728-444F-AAA2-059E76F3E257}"/>
                </c:ext>
              </c:extLst>
            </c:dLbl>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Dati!$B$1146:$B$1163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Dati!$I$1146:$I$1163</c:f>
              <c:numCache>
                <c:formatCode>0</c:formatCode>
                <c:ptCount val="18"/>
                <c:pt idx="0">
                  <c:v>1.1162039816017817</c:v>
                </c:pt>
                <c:pt idx="1">
                  <c:v>1.1913560384876318</c:v>
                </c:pt>
                <c:pt idx="2">
                  <c:v>0.57214919484645166</c:v>
                </c:pt>
                <c:pt idx="3">
                  <c:v>5.3545325326921143</c:v>
                </c:pt>
                <c:pt idx="4">
                  <c:v>1.0560435487547886</c:v>
                </c:pt>
                <c:pt idx="6">
                  <c:v>2.5392389404940841</c:v>
                </c:pt>
                <c:pt idx="7">
                  <c:v>2.764210308249011</c:v>
                </c:pt>
                <c:pt idx="9">
                  <c:v>2.6399745587662506</c:v>
                </c:pt>
                <c:pt idx="10">
                  <c:v>0.77469994789849883</c:v>
                </c:pt>
                <c:pt idx="11">
                  <c:v>6.2081575035897947</c:v>
                </c:pt>
                <c:pt idx="12">
                  <c:v>2.0348017170575585</c:v>
                </c:pt>
                <c:pt idx="13">
                  <c:v>0.71527330851948012</c:v>
                </c:pt>
                <c:pt idx="15">
                  <c:v>3.003106148109814</c:v>
                </c:pt>
                <c:pt idx="16">
                  <c:v>2.5967620048126858</c:v>
                </c:pt>
                <c:pt idx="17">
                  <c:v>2.0389502145931377</c:v>
                </c:pt>
              </c:numCache>
            </c:numRef>
          </c:val>
          <c:extLst>
            <c:ext xmlns:c16="http://schemas.microsoft.com/office/drawing/2014/chart" uri="{C3380CC4-5D6E-409C-BE32-E72D297353CC}">
              <c16:uniqueId val="{00000008-D728-444F-AAA2-059E76F3E257}"/>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67.8"/>
        <c:auto val="1"/>
        <c:lblAlgn val="ctr"/>
        <c:lblOffset val="100"/>
        <c:tickLblSkip val="1"/>
        <c:tickMarkSkip val="1"/>
        <c:noMultiLvlLbl val="0"/>
      </c:catAx>
      <c:valAx>
        <c:axId val="496239096"/>
        <c:scaling>
          <c:orientation val="minMax"/>
          <c:max val="16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r">
              <a:defRPr sz="800" b="0" i="0" u="none" strike="noStrike" baseline="0">
                <a:solidFill>
                  <a:srgbClr val="000000"/>
                </a:solidFill>
                <a:latin typeface="Arial"/>
                <a:ea typeface="Arial"/>
                <a:cs typeface="Arial"/>
              </a:defRPr>
            </a:pPr>
            <a:r>
              <a:rPr lang="lv-LV" sz="800" dirty="0"/>
              <a:t>%</a:t>
            </a:r>
          </a:p>
        </c:rich>
      </c:tx>
      <c:layout>
        <c:manualLayout>
          <c:xMode val="edge"/>
          <c:yMode val="edge"/>
          <c:x val="0.95761084760547366"/>
          <c:y val="8.875401914664513E-2"/>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37416539751110389"/>
          <c:y val="0.10891655856321479"/>
          <c:w val="0.62583460248889611"/>
          <c:h val="0.87281861967863705"/>
        </c:manualLayout>
      </c:layout>
      <c:barChart>
        <c:barDir val="bar"/>
        <c:grouping val="stacked"/>
        <c:varyColors val="0"/>
        <c:ser>
          <c:idx val="0"/>
          <c:order val="0"/>
          <c:tx>
            <c:strRef>
              <c:f>Dati!$D$1353</c:f>
              <c:strCache>
                <c:ptCount val="1"/>
                <c:pt idx="0">
                  <c:v>.</c:v>
                </c:pt>
              </c:strCache>
            </c:strRef>
          </c:tx>
          <c:spPr>
            <a:noFill/>
          </c:spPr>
          <c:invertIfNegative val="0"/>
          <c:dLbls>
            <c:delete val="1"/>
          </c:dLbls>
          <c:cat>
            <c:strRef>
              <c:f>Dati!$C$1354:$C$1387</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Dati!$D$1354:$D$1387</c:f>
              <c:numCache>
                <c:formatCode>0</c:formatCode>
                <c:ptCount val="34"/>
                <c:pt idx="0">
                  <c:v>15.038705759103074</c:v>
                </c:pt>
                <c:pt idx="1">
                  <c:v>16.040921731982351</c:v>
                </c:pt>
                <c:pt idx="2">
                  <c:v>17.962156699108348</c:v>
                </c:pt>
                <c:pt idx="3">
                  <c:v>14.015568502264799</c:v>
                </c:pt>
                <c:pt idx="4">
                  <c:v>53.563982269634437</c:v>
                </c:pt>
                <c:pt idx="5">
                  <c:v>14.972204213872686</c:v>
                </c:pt>
                <c:pt idx="6">
                  <c:v>16.354189463666671</c:v>
                </c:pt>
                <c:pt idx="7">
                  <c:v>15.939154498717684</c:v>
                </c:pt>
                <c:pt idx="8">
                  <c:v>12.863176124271945</c:v>
                </c:pt>
                <c:pt idx="9">
                  <c:v>53.563982269634437</c:v>
                </c:pt>
                <c:pt idx="10">
                  <c:v>12.174426832951177</c:v>
                </c:pt>
                <c:pt idx="11">
                  <c:v>18.137704003776911</c:v>
                </c:pt>
                <c:pt idx="12">
                  <c:v>19.831218276383893</c:v>
                </c:pt>
                <c:pt idx="13">
                  <c:v>18.584699013665187</c:v>
                </c:pt>
                <c:pt idx="14">
                  <c:v>53.563982269634437</c:v>
                </c:pt>
                <c:pt idx="15">
                  <c:v>12.204462950437033</c:v>
                </c:pt>
                <c:pt idx="16">
                  <c:v>19.070900411064933</c:v>
                </c:pt>
                <c:pt idx="17">
                  <c:v>17.357310387770838</c:v>
                </c:pt>
                <c:pt idx="18">
                  <c:v>16.995444854663312</c:v>
                </c:pt>
                <c:pt idx="19">
                  <c:v>53.563982269634437</c:v>
                </c:pt>
                <c:pt idx="20">
                  <c:v>11.162279246433528</c:v>
                </c:pt>
                <c:pt idx="21">
                  <c:v>16.960764934955911</c:v>
                </c:pt>
                <c:pt idx="22">
                  <c:v>16.041287152782509</c:v>
                </c:pt>
                <c:pt idx="23">
                  <c:v>18.690332675315283</c:v>
                </c:pt>
                <c:pt idx="24">
                  <c:v>53.563982269634437</c:v>
                </c:pt>
                <c:pt idx="25">
                  <c:v>6.7426568780479599</c:v>
                </c:pt>
                <c:pt idx="26">
                  <c:v>11.660821571289887</c:v>
                </c:pt>
                <c:pt idx="27">
                  <c:v>13.010613824520789</c:v>
                </c:pt>
                <c:pt idx="28">
                  <c:v>14.818672803057041</c:v>
                </c:pt>
                <c:pt idx="29">
                  <c:v>53.563982269634437</c:v>
                </c:pt>
                <c:pt idx="30">
                  <c:v>5</c:v>
                </c:pt>
                <c:pt idx="31">
                  <c:v>12.111415695321952</c:v>
                </c:pt>
                <c:pt idx="32">
                  <c:v>12.706547594654708</c:v>
                </c:pt>
                <c:pt idx="33">
                  <c:v>14.507132042283281</c:v>
                </c:pt>
              </c:numCache>
            </c:numRef>
          </c:val>
          <c:extLst>
            <c:ext xmlns:c16="http://schemas.microsoft.com/office/drawing/2014/chart" uri="{C3380CC4-5D6E-409C-BE32-E72D297353CC}">
              <c16:uniqueId val="{00000000-5B30-4CFC-BA6A-4F4781CF9901}"/>
            </c:ext>
          </c:extLst>
        </c:ser>
        <c:ser>
          <c:idx val="1"/>
          <c:order val="1"/>
          <c:tx>
            <c:strRef>
              <c:f>Dati!$E$1353</c:f>
              <c:strCache>
                <c:ptCount val="1"/>
                <c:pt idx="0">
                  <c:v>Kopumā nesatrauc</c:v>
                </c:pt>
              </c:strCache>
            </c:strRef>
          </c:tx>
          <c:spPr>
            <a:solidFill>
              <a:srgbClr val="CF9D6B"/>
            </a:solidFill>
          </c:spPr>
          <c:invertIfNegative val="0"/>
          <c:dLbls>
            <c:dLbl>
              <c:idx val="0"/>
              <c:tx>
                <c:rich>
                  <a:bodyPr/>
                  <a:lstStyle/>
                  <a:p>
                    <a:r>
                      <a:rPr lang="en-US" dirty="0"/>
                      <a:t>38</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5B30-4CFC-BA6A-4F4781CF9901}"/>
                </c:ext>
              </c:extLst>
            </c:dLbl>
            <c:dLbl>
              <c:idx val="5"/>
              <c:tx>
                <c:rich>
                  <a:bodyPr/>
                  <a:lstStyle/>
                  <a:p>
                    <a:r>
                      <a:rPr lang="en-US" dirty="0"/>
                      <a:t>38</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5B30-4CFC-BA6A-4F4781CF9901}"/>
                </c:ext>
              </c:extLst>
            </c:dLbl>
            <c:dLbl>
              <c:idx val="10"/>
              <c:tx>
                <c:rich>
                  <a:bodyPr/>
                  <a:lstStyle/>
                  <a:p>
                    <a:r>
                      <a:rPr lang="en-US" dirty="0"/>
                      <a:t>42</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5B30-4CFC-BA6A-4F4781CF9901}"/>
                </c:ext>
              </c:extLst>
            </c:dLbl>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Dati!$C$1354:$C$1387</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Dati!$E$1354:$E$1387</c:f>
              <c:numCache>
                <c:formatCode>0</c:formatCode>
                <c:ptCount val="34"/>
                <c:pt idx="0">
                  <c:v>38.525276510531363</c:v>
                </c:pt>
                <c:pt idx="1">
                  <c:v>37.523060537652086</c:v>
                </c:pt>
                <c:pt idx="2">
                  <c:v>35.601825570526088</c:v>
                </c:pt>
                <c:pt idx="3">
                  <c:v>39.548413767369638</c:v>
                </c:pt>
                <c:pt idx="5">
                  <c:v>38.59177805576175</c:v>
                </c:pt>
                <c:pt idx="6">
                  <c:v>37.209792805967766</c:v>
                </c:pt>
                <c:pt idx="7">
                  <c:v>37.624827770916752</c:v>
                </c:pt>
                <c:pt idx="8">
                  <c:v>40.700806145362492</c:v>
                </c:pt>
                <c:pt idx="10">
                  <c:v>41.38955543668326</c:v>
                </c:pt>
                <c:pt idx="11">
                  <c:v>35.426278265857526</c:v>
                </c:pt>
                <c:pt idx="12">
                  <c:v>33.732763993250543</c:v>
                </c:pt>
                <c:pt idx="13">
                  <c:v>34.97928325596925</c:v>
                </c:pt>
                <c:pt idx="15">
                  <c:v>41.359519319197403</c:v>
                </c:pt>
                <c:pt idx="16">
                  <c:v>34.493081858569504</c:v>
                </c:pt>
                <c:pt idx="17">
                  <c:v>36.206671881863599</c:v>
                </c:pt>
                <c:pt idx="18">
                  <c:v>36.568537414971125</c:v>
                </c:pt>
                <c:pt idx="20">
                  <c:v>42.401703023200909</c:v>
                </c:pt>
                <c:pt idx="21">
                  <c:v>36.603217334678526</c:v>
                </c:pt>
                <c:pt idx="22">
                  <c:v>37.522695116851928</c:v>
                </c:pt>
                <c:pt idx="23">
                  <c:v>34.873649594319154</c:v>
                </c:pt>
                <c:pt idx="25">
                  <c:v>46.821325391586477</c:v>
                </c:pt>
                <c:pt idx="26">
                  <c:v>41.90316069834455</c:v>
                </c:pt>
                <c:pt idx="27">
                  <c:v>40.553368445113648</c:v>
                </c:pt>
                <c:pt idx="28">
                  <c:v>38.745309466577396</c:v>
                </c:pt>
                <c:pt idx="30">
                  <c:v>48.563982269634437</c:v>
                </c:pt>
                <c:pt idx="31">
                  <c:v>41.452566574312485</c:v>
                </c:pt>
                <c:pt idx="32">
                  <c:v>40.857434674979729</c:v>
                </c:pt>
                <c:pt idx="33">
                  <c:v>39.056850227351156</c:v>
                </c:pt>
              </c:numCache>
            </c:numRef>
          </c:val>
          <c:extLst>
            <c:ext xmlns:c16="http://schemas.microsoft.com/office/drawing/2014/chart" uri="{C3380CC4-5D6E-409C-BE32-E72D297353CC}">
              <c16:uniqueId val="{00000004-5B30-4CFC-BA6A-4F4781CF9901}"/>
            </c:ext>
          </c:extLst>
        </c:ser>
        <c:ser>
          <c:idx val="2"/>
          <c:order val="2"/>
          <c:tx>
            <c:strRef>
              <c:f>Dati!$F$1353</c:f>
              <c:strCache>
                <c:ptCount val="1"/>
                <c:pt idx="0">
                  <c:v>Kopumā satrauc</c:v>
                </c:pt>
              </c:strCache>
            </c:strRef>
          </c:tx>
          <c:spPr>
            <a:solidFill>
              <a:srgbClr val="93B7A2"/>
            </a:solidFill>
          </c:spPr>
          <c:invertIfNegative val="0"/>
          <c:dLbls>
            <c:dLbl>
              <c:idx val="0"/>
              <c:tx>
                <c:rich>
                  <a:bodyPr/>
                  <a:lstStyle/>
                  <a:p>
                    <a:r>
                      <a:rPr lang="en-US" dirty="0"/>
                      <a:t>61</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5B30-4CFC-BA6A-4F4781CF9901}"/>
                </c:ext>
              </c:extLst>
            </c:dLbl>
            <c:dLbl>
              <c:idx val="15"/>
              <c:tx>
                <c:rich>
                  <a:bodyPr/>
                  <a:lstStyle/>
                  <a:p>
                    <a:r>
                      <a:rPr lang="en-US" dirty="0"/>
                      <a:t>57</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5B30-4CFC-BA6A-4F4781CF9901}"/>
                </c:ext>
              </c:extLst>
            </c:dLbl>
            <c:dLbl>
              <c:idx val="30"/>
              <c:tx>
                <c:rich>
                  <a:bodyPr/>
                  <a:lstStyle/>
                  <a:p>
                    <a:r>
                      <a:rPr lang="en-US" dirty="0"/>
                      <a:t>50</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5B30-4CFC-BA6A-4F4781CF9901}"/>
                </c:ext>
              </c:extLst>
            </c:dLbl>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Dati!$C$1354:$C$1387</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Dati!$F$1354:$F$1387</c:f>
              <c:numCache>
                <c:formatCode>0</c:formatCode>
                <c:ptCount val="34"/>
                <c:pt idx="0">
                  <c:v>60.241848095004499</c:v>
                </c:pt>
                <c:pt idx="1">
                  <c:v>60.477580477413518</c:v>
                </c:pt>
                <c:pt idx="2">
                  <c:v>62.36618270253603</c:v>
                </c:pt>
                <c:pt idx="3">
                  <c:v>58.085144212886419</c:v>
                </c:pt>
                <c:pt idx="5">
                  <c:v>60.126541714345969</c:v>
                </c:pt>
                <c:pt idx="6">
                  <c:v>60.71171021264697</c:v>
                </c:pt>
                <c:pt idx="7">
                  <c:v>60.318446224803878</c:v>
                </c:pt>
                <c:pt idx="8">
                  <c:v>56.648464507784333</c:v>
                </c:pt>
                <c:pt idx="10">
                  <c:v>57.996556510062845</c:v>
                </c:pt>
                <c:pt idx="11">
                  <c:v>63.11760963680878</c:v>
                </c:pt>
                <c:pt idx="12">
                  <c:v>65.039289491974188</c:v>
                </c:pt>
                <c:pt idx="13">
                  <c:v>64.034152787528399</c:v>
                </c:pt>
                <c:pt idx="15">
                  <c:v>57.607484545492589</c:v>
                </c:pt>
                <c:pt idx="16">
                  <c:v>64.438306862594999</c:v>
                </c:pt>
                <c:pt idx="17">
                  <c:v>62.504147713533683</c:v>
                </c:pt>
                <c:pt idx="18">
                  <c:v>62.473219379836571</c:v>
                </c:pt>
                <c:pt idx="20">
                  <c:v>57.230979914514194</c:v>
                </c:pt>
                <c:pt idx="21">
                  <c:v>61.885950260058806</c:v>
                </c:pt>
                <c:pt idx="22">
                  <c:v>60.636311175140115</c:v>
                </c:pt>
                <c:pt idx="23">
                  <c:v>64.012121389946273</c:v>
                </c:pt>
                <c:pt idx="25">
                  <c:v>52.638469695656873</c:v>
                </c:pt>
                <c:pt idx="26">
                  <c:v>56.137002456036441</c:v>
                </c:pt>
                <c:pt idx="27">
                  <c:v>57.200769477495406</c:v>
                </c:pt>
                <c:pt idx="28">
                  <c:v>59.670810262425306</c:v>
                </c:pt>
                <c:pt idx="30">
                  <c:v>50.651300281171778</c:v>
                </c:pt>
                <c:pt idx="31">
                  <c:v>57.376179671481623</c:v>
                </c:pt>
                <c:pt idx="32">
                  <c:v>56.393720752418858</c:v>
                </c:pt>
                <c:pt idx="33">
                  <c:v>59.40655771462599</c:v>
                </c:pt>
              </c:numCache>
            </c:numRef>
          </c:val>
          <c:extLst>
            <c:ext xmlns:c16="http://schemas.microsoft.com/office/drawing/2014/chart" uri="{C3380CC4-5D6E-409C-BE32-E72D297353CC}">
              <c16:uniqueId val="{00000008-5B30-4CFC-BA6A-4F4781CF9901}"/>
            </c:ext>
          </c:extLst>
        </c:ser>
        <c:ser>
          <c:idx val="3"/>
          <c:order val="3"/>
          <c:tx>
            <c:strRef>
              <c:f>Dati!$G$1353</c:f>
              <c:strCache>
                <c:ptCount val="1"/>
                <c:pt idx="0">
                  <c:v>.</c:v>
                </c:pt>
              </c:strCache>
            </c:strRef>
          </c:tx>
          <c:spPr>
            <a:noFill/>
          </c:spPr>
          <c:invertIfNegative val="0"/>
          <c:dLbls>
            <c:delete val="1"/>
          </c:dLbls>
          <c:cat>
            <c:strRef>
              <c:f>Dati!$C$1354:$C$1387</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Dati!$G$1354:$G$1387</c:f>
              <c:numCache>
                <c:formatCode>0</c:formatCode>
                <c:ptCount val="34"/>
                <c:pt idx="0">
                  <c:v>14.196458767590499</c:v>
                </c:pt>
                <c:pt idx="1">
                  <c:v>13.960726385181481</c:v>
                </c:pt>
                <c:pt idx="2">
                  <c:v>12.072124160058969</c:v>
                </c:pt>
                <c:pt idx="3">
                  <c:v>16.35316264970858</c:v>
                </c:pt>
                <c:pt idx="4">
                  <c:v>74.438306862594999</c:v>
                </c:pt>
                <c:pt idx="5">
                  <c:v>14.31176514824903</c:v>
                </c:pt>
                <c:pt idx="6">
                  <c:v>13.726596649948029</c:v>
                </c:pt>
                <c:pt idx="7">
                  <c:v>14.11986063779112</c:v>
                </c:pt>
                <c:pt idx="8">
                  <c:v>17.789842354810666</c:v>
                </c:pt>
                <c:pt idx="9">
                  <c:v>74.438306862594999</c:v>
                </c:pt>
                <c:pt idx="10">
                  <c:v>16.441750352532154</c:v>
                </c:pt>
                <c:pt idx="11">
                  <c:v>11.320697225786219</c:v>
                </c:pt>
                <c:pt idx="12">
                  <c:v>9.3990173706208111</c:v>
                </c:pt>
                <c:pt idx="13">
                  <c:v>10.4041540750666</c:v>
                </c:pt>
                <c:pt idx="14">
                  <c:v>74.438306862594999</c:v>
                </c:pt>
                <c:pt idx="15">
                  <c:v>16.83082231710241</c:v>
                </c:pt>
                <c:pt idx="16">
                  <c:v>10</c:v>
                </c:pt>
                <c:pt idx="17">
                  <c:v>11.934159149061315</c:v>
                </c:pt>
                <c:pt idx="18">
                  <c:v>11.965087482758427</c:v>
                </c:pt>
                <c:pt idx="19">
                  <c:v>74.438306862594999</c:v>
                </c:pt>
                <c:pt idx="20">
                  <c:v>17.207326948080805</c:v>
                </c:pt>
                <c:pt idx="21">
                  <c:v>12.552356602536193</c:v>
                </c:pt>
                <c:pt idx="22">
                  <c:v>13.801995687454884</c:v>
                </c:pt>
                <c:pt idx="23">
                  <c:v>10.426185472648726</c:v>
                </c:pt>
                <c:pt idx="24">
                  <c:v>74.438306862594999</c:v>
                </c:pt>
                <c:pt idx="25">
                  <c:v>21.799837166938126</c:v>
                </c:pt>
                <c:pt idx="26">
                  <c:v>18.301304406558558</c:v>
                </c:pt>
                <c:pt idx="27">
                  <c:v>17.237537385099593</c:v>
                </c:pt>
                <c:pt idx="28">
                  <c:v>14.767496600169693</c:v>
                </c:pt>
                <c:pt idx="29">
                  <c:v>74.438306862594999</c:v>
                </c:pt>
                <c:pt idx="30">
                  <c:v>23.787006581423221</c:v>
                </c:pt>
                <c:pt idx="31">
                  <c:v>17.062127191113376</c:v>
                </c:pt>
                <c:pt idx="32">
                  <c:v>18.044586110176141</c:v>
                </c:pt>
                <c:pt idx="33">
                  <c:v>15.031749147969009</c:v>
                </c:pt>
              </c:numCache>
            </c:numRef>
          </c:val>
          <c:extLst>
            <c:ext xmlns:c16="http://schemas.microsoft.com/office/drawing/2014/chart" uri="{C3380CC4-5D6E-409C-BE32-E72D297353CC}">
              <c16:uniqueId val="{00000009-5B30-4CFC-BA6A-4F4781CF9901}"/>
            </c:ext>
          </c:extLst>
        </c:ser>
        <c:ser>
          <c:idx val="4"/>
          <c:order val="4"/>
          <c:tx>
            <c:strRef>
              <c:f>Dati!$H$1353</c:f>
              <c:strCache>
                <c:ptCount val="1"/>
                <c:pt idx="0">
                  <c:v>Grūti pateikt</c:v>
                </c:pt>
              </c:strCache>
            </c:strRef>
          </c:tx>
          <c:spPr>
            <a:solidFill>
              <a:schemeClr val="bg1">
                <a:lumMod val="75000"/>
              </a:schemeClr>
            </a:solidFill>
          </c:spPr>
          <c:invertIfNegative val="0"/>
          <c:dLbls>
            <c:dLbl>
              <c:idx val="8"/>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5B30-4CFC-BA6A-4F4781CF9901}"/>
                </c:ext>
              </c:extLst>
            </c:dLbl>
            <c:dLbl>
              <c:idx val="3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5B30-4CFC-BA6A-4F4781CF9901}"/>
                </c:ext>
              </c:extLst>
            </c:dLbl>
            <c:spPr>
              <a:noFill/>
              <a:ln>
                <a:noFill/>
              </a:ln>
              <a:effectLst/>
            </c:spPr>
            <c:txPr>
              <a:bodyPr wrap="square" lIns="38100" tIns="19050" rIns="38100" bIns="19050" anchor="ctr">
                <a:spAutoFit/>
              </a:bodyPr>
              <a:lstStyle/>
              <a:p>
                <a:pPr>
                  <a:defRPr sz="10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Dati!$C$1354:$C$1387</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Dati!$H$1354:$H$1387</c:f>
              <c:numCache>
                <c:formatCode>0</c:formatCode>
                <c:ptCount val="34"/>
                <c:pt idx="0">
                  <c:v>1.2328753944643045</c:v>
                </c:pt>
                <c:pt idx="1">
                  <c:v>1.9993589849344795</c:v>
                </c:pt>
                <c:pt idx="2">
                  <c:v>2.0319917269378389</c:v>
                </c:pt>
                <c:pt idx="3">
                  <c:v>2.3664420197439755</c:v>
                </c:pt>
                <c:pt idx="5">
                  <c:v>1.2816802298924801</c:v>
                </c:pt>
                <c:pt idx="6">
                  <c:v>2.0784969813853391</c:v>
                </c:pt>
                <c:pt idx="7">
                  <c:v>2.0567260042792981</c:v>
                </c:pt>
                <c:pt idx="8">
                  <c:v>2.6507293468531863</c:v>
                </c:pt>
                <c:pt idx="10">
                  <c:v>0.61388805325409601</c:v>
                </c:pt>
                <c:pt idx="11">
                  <c:v>1.4561120973337867</c:v>
                </c:pt>
                <c:pt idx="12">
                  <c:v>1.2279465147752451</c:v>
                </c:pt>
                <c:pt idx="13">
                  <c:v>0.9865639565023514</c:v>
                </c:pt>
                <c:pt idx="15">
                  <c:v>1.0329961353102302</c:v>
                </c:pt>
                <c:pt idx="16">
                  <c:v>1.0686112788355615</c:v>
                </c:pt>
                <c:pt idx="17">
                  <c:v>1.2891804046026698</c:v>
                </c:pt>
                <c:pt idx="18">
                  <c:v>0.95824320519230477</c:v>
                </c:pt>
                <c:pt idx="20" formatCode="0.0">
                  <c:v>0.36731706228514888</c:v>
                </c:pt>
                <c:pt idx="21">
                  <c:v>1.510832405262776</c:v>
                </c:pt>
                <c:pt idx="22">
                  <c:v>1.840993708007892</c:v>
                </c:pt>
                <c:pt idx="23">
                  <c:v>1</c:v>
                </c:pt>
                <c:pt idx="25">
                  <c:v>0.54020491275691584</c:v>
                </c:pt>
                <c:pt idx="26">
                  <c:v>1.9598368456191111</c:v>
                </c:pt>
                <c:pt idx="27">
                  <c:v>2.2458620773908837</c:v>
                </c:pt>
                <c:pt idx="28">
                  <c:v>1.5838802709972786</c:v>
                </c:pt>
                <c:pt idx="30">
                  <c:v>0.78471744919406849</c:v>
                </c:pt>
                <c:pt idx="31">
                  <c:v>1.1712537542059589</c:v>
                </c:pt>
                <c:pt idx="32">
                  <c:v>2.7488445726013611</c:v>
                </c:pt>
                <c:pt idx="33">
                  <c:v>1.5365920580228691</c:v>
                </c:pt>
              </c:numCache>
            </c:numRef>
          </c:val>
          <c:extLst>
            <c:ext xmlns:c16="http://schemas.microsoft.com/office/drawing/2014/chart" uri="{C3380CC4-5D6E-409C-BE32-E72D297353CC}">
              <c16:uniqueId val="{0000000C-5B30-4CFC-BA6A-4F4781CF9901}"/>
            </c:ext>
          </c:extLst>
        </c:ser>
        <c:dLbls>
          <c:dLblPos val="ctr"/>
          <c:showLegendKey val="0"/>
          <c:showVal val="1"/>
          <c:showCatName val="0"/>
          <c:showSerName val="0"/>
          <c:showPercent val="0"/>
          <c:showBubbleSize val="0"/>
        </c:dLbls>
        <c:gapWidth val="20"/>
        <c:overlap val="100"/>
        <c:axId val="508713504"/>
        <c:axId val="508718600"/>
      </c:barChart>
      <c:catAx>
        <c:axId val="508713504"/>
        <c:scaling>
          <c:orientation val="maxMin"/>
        </c:scaling>
        <c:delete val="0"/>
        <c:axPos val="l"/>
        <c:numFmt formatCode="General" sourceLinked="1"/>
        <c:majorTickMark val="in"/>
        <c:minorTickMark val="none"/>
        <c:tickLblPos val="none"/>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508718600"/>
        <c:crossesAt val="53.6"/>
        <c:auto val="1"/>
        <c:lblAlgn val="ctr"/>
        <c:lblOffset val="100"/>
        <c:tickLblSkip val="1"/>
        <c:tickMarkSkip val="1"/>
        <c:noMultiLvlLbl val="0"/>
      </c:catAx>
      <c:valAx>
        <c:axId val="508718600"/>
        <c:scaling>
          <c:orientation val="minMax"/>
          <c:max val="150"/>
          <c:min val="0"/>
        </c:scaling>
        <c:delete val="1"/>
        <c:axPos val="t"/>
        <c:numFmt formatCode="0" sourceLinked="1"/>
        <c:majorTickMark val="out"/>
        <c:minorTickMark val="none"/>
        <c:tickLblPos val="nextTo"/>
        <c:crossAx val="508713504"/>
        <c:crosses val="autoZero"/>
        <c:crossBetween val="between"/>
        <c:majorUnit val="25"/>
      </c:valAx>
      <c:spPr>
        <a:noFill/>
        <a:ln w="3175">
          <a:noFill/>
          <a:prstDash val="solid"/>
        </a:ln>
      </c:spPr>
    </c:plotArea>
    <c:legend>
      <c:legendPos val="t"/>
      <c:legendEntry>
        <c:idx val="0"/>
        <c:delete val="1"/>
      </c:legendEntry>
      <c:legendEntry>
        <c:idx val="3"/>
        <c:delete val="1"/>
      </c:legendEntry>
      <c:layout>
        <c:manualLayout>
          <c:xMode val="edge"/>
          <c:yMode val="edge"/>
          <c:x val="0.36914024470976736"/>
          <c:y val="3.1870358757956907E-2"/>
          <c:w val="0.61920309841618959"/>
          <c:h val="7.362046820605618E-2"/>
        </c:manualLayout>
      </c:layout>
      <c:overlay val="0"/>
      <c:txPr>
        <a:bodyPr/>
        <a:lstStyle/>
        <a:p>
          <a:pPr>
            <a:defRPr sz="1000" b="1"/>
          </a:pPr>
          <a:endParaRPr lang="lv-LV"/>
        </a:p>
      </c:txPr>
    </c:legend>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5532391598635125"/>
          <c:y val="7.7560735541169476E-2"/>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37039479856729318"/>
          <c:y val="9.5665788857012615E-2"/>
          <c:w val="0.62960520143270682"/>
          <c:h val="0.87391097389197769"/>
        </c:manualLayout>
      </c:layout>
      <c:barChart>
        <c:barDir val="bar"/>
        <c:grouping val="stacked"/>
        <c:varyColors val="0"/>
        <c:ser>
          <c:idx val="0"/>
          <c:order val="0"/>
          <c:tx>
            <c:strRef>
              <c:f>Dati!$D$1282</c:f>
              <c:strCache>
                <c:ptCount val="1"/>
                <c:pt idx="0">
                  <c:v>.</c:v>
                </c:pt>
              </c:strCache>
            </c:strRef>
          </c:tx>
          <c:spPr>
            <a:noFill/>
          </c:spPr>
          <c:invertIfNegative val="0"/>
          <c:dLbls>
            <c:delete val="1"/>
          </c:dLbls>
          <c:cat>
            <c:strRef>
              <c:f>Dati!$C$1283:$C$1316</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Dati!$D$1283:$D$1316</c:f>
              <c:numCache>
                <c:formatCode>0</c:formatCode>
                <c:ptCount val="34"/>
                <c:pt idx="0">
                  <c:v>15.038705759103102</c:v>
                </c:pt>
                <c:pt idx="1">
                  <c:v>16.040921731982337</c:v>
                </c:pt>
                <c:pt idx="2">
                  <c:v>17.96215669910832</c:v>
                </c:pt>
                <c:pt idx="3">
                  <c:v>14.015568502264813</c:v>
                </c:pt>
                <c:pt idx="4">
                  <c:v>53.563982269634423</c:v>
                </c:pt>
                <c:pt idx="5">
                  <c:v>14.972204213872693</c:v>
                </c:pt>
                <c:pt idx="6">
                  <c:v>16.35418946366665</c:v>
                </c:pt>
                <c:pt idx="7">
                  <c:v>15.939154498717677</c:v>
                </c:pt>
                <c:pt idx="8">
                  <c:v>12.863176124271959</c:v>
                </c:pt>
                <c:pt idx="9">
                  <c:v>53.563982269634423</c:v>
                </c:pt>
                <c:pt idx="10">
                  <c:v>12.174426832951163</c:v>
                </c:pt>
                <c:pt idx="11">
                  <c:v>18.137704003776918</c:v>
                </c:pt>
                <c:pt idx="12">
                  <c:v>19.831218276383872</c:v>
                </c:pt>
                <c:pt idx="13">
                  <c:v>18.584699013665166</c:v>
                </c:pt>
                <c:pt idx="14">
                  <c:v>53.563982269634423</c:v>
                </c:pt>
                <c:pt idx="15">
                  <c:v>12.204462950437026</c:v>
                </c:pt>
                <c:pt idx="16">
                  <c:v>19.07090041106494</c:v>
                </c:pt>
                <c:pt idx="17">
                  <c:v>17.357310387770795</c:v>
                </c:pt>
                <c:pt idx="18">
                  <c:v>16.99544485466329</c:v>
                </c:pt>
                <c:pt idx="19">
                  <c:v>53.563982269634423</c:v>
                </c:pt>
                <c:pt idx="20">
                  <c:v>11.162279246433506</c:v>
                </c:pt>
                <c:pt idx="21">
                  <c:v>16.960764934955918</c:v>
                </c:pt>
                <c:pt idx="22">
                  <c:v>16.041287152782495</c:v>
                </c:pt>
                <c:pt idx="23">
                  <c:v>18.690332675315275</c:v>
                </c:pt>
                <c:pt idx="24">
                  <c:v>53.563982269634423</c:v>
                </c:pt>
                <c:pt idx="25">
                  <c:v>6.7426568780479599</c:v>
                </c:pt>
                <c:pt idx="26">
                  <c:v>11.660821571289887</c:v>
                </c:pt>
                <c:pt idx="27">
                  <c:v>13.010613824520775</c:v>
                </c:pt>
                <c:pt idx="28">
                  <c:v>14.818672803057048</c:v>
                </c:pt>
                <c:pt idx="29">
                  <c:v>53.563982269634423</c:v>
                </c:pt>
                <c:pt idx="30">
                  <c:v>5</c:v>
                </c:pt>
                <c:pt idx="31">
                  <c:v>12.111415695321931</c:v>
                </c:pt>
                <c:pt idx="32">
                  <c:v>12.706547594654694</c:v>
                </c:pt>
                <c:pt idx="33">
                  <c:v>14.507132042283274</c:v>
                </c:pt>
              </c:numCache>
            </c:numRef>
          </c:val>
          <c:extLst>
            <c:ext xmlns:c16="http://schemas.microsoft.com/office/drawing/2014/chart" uri="{C3380CC4-5D6E-409C-BE32-E72D297353CC}">
              <c16:uniqueId val="{00000000-C15F-44CA-9A5F-FE9724456A80}"/>
            </c:ext>
          </c:extLst>
        </c:ser>
        <c:ser>
          <c:idx val="1"/>
          <c:order val="1"/>
          <c:tx>
            <c:strRef>
              <c:f>Dati!$E$1282</c:f>
              <c:strCache>
                <c:ptCount val="1"/>
                <c:pt idx="0">
                  <c:v>Nemaz nesatrauc</c:v>
                </c:pt>
              </c:strCache>
            </c:strRef>
          </c:tx>
          <c:spPr>
            <a:solidFill>
              <a:srgbClr val="996633"/>
            </a:solidFill>
          </c:spPr>
          <c:invertIfNegative val="0"/>
          <c:dLbls>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Dati!$C$1283:$C$1316</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Dati!$E$1283:$E$1316</c:f>
              <c:numCache>
                <c:formatCode>0</c:formatCode>
                <c:ptCount val="34"/>
                <c:pt idx="0">
                  <c:v>8.3588201619297902</c:v>
                </c:pt>
                <c:pt idx="1">
                  <c:v>13.479982012896226</c:v>
                </c:pt>
                <c:pt idx="2" formatCode="###0">
                  <c:v>13.466080438623763</c:v>
                </c:pt>
                <c:pt idx="3">
                  <c:v>13.851835200986997</c:v>
                </c:pt>
                <c:pt idx="5">
                  <c:v>9.3684430287056255</c:v>
                </c:pt>
                <c:pt idx="6">
                  <c:v>13.160728568022224</c:v>
                </c:pt>
                <c:pt idx="7" formatCode="###0">
                  <c:v>14.056971561876347</c:v>
                </c:pt>
                <c:pt idx="8">
                  <c:v>13.692384432603754</c:v>
                </c:pt>
                <c:pt idx="10">
                  <c:v>7.7588153800156832</c:v>
                </c:pt>
                <c:pt idx="11">
                  <c:v>6.5279355014130509</c:v>
                </c:pt>
                <c:pt idx="12" formatCode="###0">
                  <c:v>7.6278621445233474</c:v>
                </c:pt>
                <c:pt idx="13">
                  <c:v>6.3961592364642286</c:v>
                </c:pt>
                <c:pt idx="15">
                  <c:v>8.1935737530453636</c:v>
                </c:pt>
                <c:pt idx="16">
                  <c:v>6.351743616642116</c:v>
                </c:pt>
                <c:pt idx="17" formatCode="###0">
                  <c:v>10.108962280020396</c:v>
                </c:pt>
                <c:pt idx="18">
                  <c:v>7.6881982804043556</c:v>
                </c:pt>
                <c:pt idx="20">
                  <c:v>7.0342284125440164</c:v>
                </c:pt>
                <c:pt idx="21">
                  <c:v>7.0008164738973164</c:v>
                </c:pt>
                <c:pt idx="22" formatCode="###0">
                  <c:v>8.920546351941125</c:v>
                </c:pt>
                <c:pt idx="23">
                  <c:v>7.4203278941311037</c:v>
                </c:pt>
                <c:pt idx="25">
                  <c:v>9.2957124962779805</c:v>
                </c:pt>
                <c:pt idx="26">
                  <c:v>8.8794160789974246</c:v>
                </c:pt>
                <c:pt idx="27" formatCode="###0">
                  <c:v>9.7403560772347717</c:v>
                </c:pt>
                <c:pt idx="28">
                  <c:v>8.9047536729959074</c:v>
                </c:pt>
                <c:pt idx="30">
                  <c:v>9.8141668063474761</c:v>
                </c:pt>
                <c:pt idx="31">
                  <c:v>9.2851668306214261</c:v>
                </c:pt>
                <c:pt idx="32" formatCode="###0">
                  <c:v>9.6956056653298024</c:v>
                </c:pt>
                <c:pt idx="33">
                  <c:v>8.7876769609729219</c:v>
                </c:pt>
              </c:numCache>
            </c:numRef>
          </c:val>
          <c:extLst>
            <c:ext xmlns:c16="http://schemas.microsoft.com/office/drawing/2014/chart" uri="{C3380CC4-5D6E-409C-BE32-E72D297353CC}">
              <c16:uniqueId val="{00000001-C15F-44CA-9A5F-FE9724456A80}"/>
            </c:ext>
          </c:extLst>
        </c:ser>
        <c:ser>
          <c:idx val="2"/>
          <c:order val="2"/>
          <c:tx>
            <c:strRef>
              <c:f>Dati!$F$1282</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1000" b="1">
                    <a:solidFill>
                      <a:schemeClr val="tx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Dati!$C$1283:$C$1316</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Dati!$F$1283:$F$1316</c:f>
              <c:numCache>
                <c:formatCode>0</c:formatCode>
                <c:ptCount val="34"/>
                <c:pt idx="0">
                  <c:v>30.166456348601532</c:v>
                </c:pt>
                <c:pt idx="1">
                  <c:v>24.04307852475586</c:v>
                </c:pt>
                <c:pt idx="2" formatCode="###0">
                  <c:v>22.135745131902336</c:v>
                </c:pt>
                <c:pt idx="3">
                  <c:v>25.696578566382613</c:v>
                </c:pt>
                <c:pt idx="5">
                  <c:v>29.223335027056102</c:v>
                </c:pt>
                <c:pt idx="6">
                  <c:v>24.049064237945547</c:v>
                </c:pt>
                <c:pt idx="7" formatCode="###0">
                  <c:v>23.5678562090404</c:v>
                </c:pt>
                <c:pt idx="8">
                  <c:v>27.008421712758711</c:v>
                </c:pt>
                <c:pt idx="10">
                  <c:v>33.630740056667577</c:v>
                </c:pt>
                <c:pt idx="11">
                  <c:v>28.898342764444454</c:v>
                </c:pt>
                <c:pt idx="12" formatCode="###0">
                  <c:v>26.104901848727202</c:v>
                </c:pt>
                <c:pt idx="13">
                  <c:v>28.583124019505028</c:v>
                </c:pt>
                <c:pt idx="15">
                  <c:v>33.165945566152033</c:v>
                </c:pt>
                <c:pt idx="16">
                  <c:v>28.141338241927365</c:v>
                </c:pt>
                <c:pt idx="17" formatCode="###0">
                  <c:v>26.097709601843231</c:v>
                </c:pt>
                <c:pt idx="18">
                  <c:v>28.880339134566775</c:v>
                </c:pt>
                <c:pt idx="20">
                  <c:v>35.367474610656899</c:v>
                </c:pt>
                <c:pt idx="21">
                  <c:v>29.602400860781188</c:v>
                </c:pt>
                <c:pt idx="22" formatCode="###0">
                  <c:v>28.602148764910801</c:v>
                </c:pt>
                <c:pt idx="23">
                  <c:v>27.453321700188045</c:v>
                </c:pt>
                <c:pt idx="25">
                  <c:v>37.525612895308484</c:v>
                </c:pt>
                <c:pt idx="26">
                  <c:v>33.023744619347113</c:v>
                </c:pt>
                <c:pt idx="27" formatCode="###0">
                  <c:v>30.81301236787888</c:v>
                </c:pt>
                <c:pt idx="28">
                  <c:v>29.840555793581466</c:v>
                </c:pt>
                <c:pt idx="30">
                  <c:v>38.749815463286943</c:v>
                </c:pt>
                <c:pt idx="31">
                  <c:v>32.167399743691064</c:v>
                </c:pt>
                <c:pt idx="32" formatCode="###0">
                  <c:v>31.161829009649924</c:v>
                </c:pt>
                <c:pt idx="33">
                  <c:v>30.269173266378225</c:v>
                </c:pt>
              </c:numCache>
            </c:numRef>
          </c:val>
          <c:extLst>
            <c:ext xmlns:c16="http://schemas.microsoft.com/office/drawing/2014/chart" uri="{C3380CC4-5D6E-409C-BE32-E72D297353CC}">
              <c16:uniqueId val="{00000002-C15F-44CA-9A5F-FE9724456A80}"/>
            </c:ext>
          </c:extLst>
        </c:ser>
        <c:ser>
          <c:idx val="3"/>
          <c:order val="3"/>
          <c:tx>
            <c:strRef>
              <c:f>Dati!$G$1282</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1000" b="1"/>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Dati!$C$1283:$C$1316</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Dati!$G$1283:$G$1316</c:f>
              <c:numCache>
                <c:formatCode>0</c:formatCode>
                <c:ptCount val="34"/>
                <c:pt idx="0">
                  <c:v>36.508756663433445</c:v>
                </c:pt>
                <c:pt idx="1">
                  <c:v>38.946826318703984</c:v>
                </c:pt>
                <c:pt idx="2" formatCode="###0">
                  <c:v>36.408658154281895</c:v>
                </c:pt>
                <c:pt idx="3">
                  <c:v>34.985280139129145</c:v>
                </c:pt>
                <c:pt idx="5">
                  <c:v>36.37381429425831</c:v>
                </c:pt>
                <c:pt idx="6">
                  <c:v>39.135751550835835</c:v>
                </c:pt>
                <c:pt idx="7" formatCode="###0">
                  <c:v>36.202294843774965</c:v>
                </c:pt>
                <c:pt idx="8">
                  <c:v>34.866860459993219</c:v>
                </c:pt>
                <c:pt idx="10">
                  <c:v>40.726253967375413</c:v>
                </c:pt>
                <c:pt idx="11">
                  <c:v>42.606982274117016</c:v>
                </c:pt>
                <c:pt idx="12" formatCode="###0">
                  <c:v>43.255051135453073</c:v>
                </c:pt>
                <c:pt idx="13">
                  <c:v>46.609251367747383</c:v>
                </c:pt>
                <c:pt idx="15">
                  <c:v>42.322209843443318</c:v>
                </c:pt>
                <c:pt idx="16">
                  <c:v>45.964356303167236</c:v>
                </c:pt>
                <c:pt idx="17" formatCode="###0">
                  <c:v>42.06857501243163</c:v>
                </c:pt>
                <c:pt idx="18">
                  <c:v>45.896478269333471</c:v>
                </c:pt>
                <c:pt idx="20">
                  <c:v>43.899944297639074</c:v>
                </c:pt>
                <c:pt idx="21">
                  <c:v>46.029424974895143</c:v>
                </c:pt>
                <c:pt idx="22" formatCode="###0">
                  <c:v>43.760314752700239</c:v>
                </c:pt>
                <c:pt idx="23">
                  <c:v>47.505482227153472</c:v>
                </c:pt>
                <c:pt idx="25">
                  <c:v>39.791268308950194</c:v>
                </c:pt>
                <c:pt idx="26">
                  <c:v>42.345664133947778</c:v>
                </c:pt>
                <c:pt idx="27" formatCode="###0">
                  <c:v>39.941740049842188</c:v>
                </c:pt>
                <c:pt idx="28">
                  <c:v>42.712541113001848</c:v>
                </c:pt>
                <c:pt idx="30">
                  <c:v>38.192529633029025</c:v>
                </c:pt>
                <c:pt idx="31">
                  <c:v>43.095382478149183</c:v>
                </c:pt>
                <c:pt idx="32" formatCode="###0">
                  <c:v>41.198792538175702</c:v>
                </c:pt>
                <c:pt idx="33">
                  <c:v>43.647276201961461</c:v>
                </c:pt>
              </c:numCache>
            </c:numRef>
          </c:val>
          <c:extLst>
            <c:ext xmlns:c16="http://schemas.microsoft.com/office/drawing/2014/chart" uri="{C3380CC4-5D6E-409C-BE32-E72D297353CC}">
              <c16:uniqueId val="{00000003-C15F-44CA-9A5F-FE9724456A80}"/>
            </c:ext>
          </c:extLst>
        </c:ser>
        <c:ser>
          <c:idx val="4"/>
          <c:order val="4"/>
          <c:tx>
            <c:strRef>
              <c:f>Dati!$H$1282</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Dati!$C$1283:$C$1316</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Dati!$H$1283:$H$1316</c:f>
              <c:numCache>
                <c:formatCode>0</c:formatCode>
                <c:ptCount val="34"/>
                <c:pt idx="0">
                  <c:v>23.733091431571196</c:v>
                </c:pt>
                <c:pt idx="1">
                  <c:v>21.530754158709552</c:v>
                </c:pt>
                <c:pt idx="2" formatCode="###0">
                  <c:v>25.957524548254085</c:v>
                </c:pt>
                <c:pt idx="3">
                  <c:v>23.099864073757296</c:v>
                </c:pt>
                <c:pt idx="5">
                  <c:v>23.752727420087748</c:v>
                </c:pt>
                <c:pt idx="6">
                  <c:v>21.575958661811168</c:v>
                </c:pt>
                <c:pt idx="7" formatCode="###0">
                  <c:v>24.116151381028921</c:v>
                </c:pt>
                <c:pt idx="8">
                  <c:v>21.781604047791138</c:v>
                </c:pt>
                <c:pt idx="10">
                  <c:v>17.270302542687464</c:v>
                </c:pt>
                <c:pt idx="11">
                  <c:v>20.510627362691807</c:v>
                </c:pt>
                <c:pt idx="12" formatCode="###0">
                  <c:v>21.784238356521033</c:v>
                </c:pt>
                <c:pt idx="13">
                  <c:v>17.424901419781015</c:v>
                </c:pt>
                <c:pt idx="15">
                  <c:v>15.285274702049279</c:v>
                </c:pt>
                <c:pt idx="16">
                  <c:v>18.473950559427813</c:v>
                </c:pt>
                <c:pt idx="17" formatCode="###0">
                  <c:v>20.435572701102046</c:v>
                </c:pt>
                <c:pt idx="18">
                  <c:v>16.576741110503146</c:v>
                </c:pt>
                <c:pt idx="20">
                  <c:v>13.331035616875122</c:v>
                </c:pt>
                <c:pt idx="21">
                  <c:v>15.856525285163666</c:v>
                </c:pt>
                <c:pt idx="22" formatCode="###0">
                  <c:v>16.875996422439897</c:v>
                </c:pt>
                <c:pt idx="23">
                  <c:v>16.506639162792844</c:v>
                </c:pt>
                <c:pt idx="25">
                  <c:v>12.847201386706653</c:v>
                </c:pt>
                <c:pt idx="26">
                  <c:v>13.791338322088668</c:v>
                </c:pt>
                <c:pt idx="27" formatCode="###0">
                  <c:v>17.259029427653203</c:v>
                </c:pt>
                <c:pt idx="28">
                  <c:v>16.95826914942354</c:v>
                </c:pt>
                <c:pt idx="30">
                  <c:v>12.458770648142727</c:v>
                </c:pt>
                <c:pt idx="31">
                  <c:v>14.280797193332472</c:v>
                </c:pt>
                <c:pt idx="32" formatCode="###0">
                  <c:v>15.194928214243127</c:v>
                </c:pt>
                <c:pt idx="33">
                  <c:v>15.759281512664542</c:v>
                </c:pt>
              </c:numCache>
            </c:numRef>
          </c:val>
          <c:extLst>
            <c:ext xmlns:c16="http://schemas.microsoft.com/office/drawing/2014/chart" uri="{C3380CC4-5D6E-409C-BE32-E72D297353CC}">
              <c16:uniqueId val="{00000004-C15F-44CA-9A5F-FE9724456A80}"/>
            </c:ext>
          </c:extLst>
        </c:ser>
        <c:ser>
          <c:idx val="5"/>
          <c:order val="5"/>
          <c:tx>
            <c:strRef>
              <c:f>Dati!$I$1282</c:f>
              <c:strCache>
                <c:ptCount val="1"/>
                <c:pt idx="0">
                  <c:v>.</c:v>
                </c:pt>
              </c:strCache>
            </c:strRef>
          </c:tx>
          <c:spPr>
            <a:noFill/>
          </c:spPr>
          <c:invertIfNegative val="0"/>
          <c:dLbls>
            <c:delete val="1"/>
          </c:dLbls>
          <c:cat>
            <c:strRef>
              <c:f>Dati!$C$1283:$C$1316</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Dati!$I$1283:$I$1316</c:f>
              <c:numCache>
                <c:formatCode>0</c:formatCode>
                <c:ptCount val="34"/>
                <c:pt idx="0">
                  <c:v>14.196458767590414</c:v>
                </c:pt>
                <c:pt idx="1">
                  <c:v>13.960726385181516</c:v>
                </c:pt>
                <c:pt idx="2">
                  <c:v>12.072124160059076</c:v>
                </c:pt>
                <c:pt idx="3">
                  <c:v>16.353162649708615</c:v>
                </c:pt>
                <c:pt idx="4">
                  <c:v>74.438306862595056</c:v>
                </c:pt>
                <c:pt idx="5">
                  <c:v>14.311765148248995</c:v>
                </c:pt>
                <c:pt idx="6">
                  <c:v>13.72659664994805</c:v>
                </c:pt>
                <c:pt idx="7">
                  <c:v>14.11986063779117</c:v>
                </c:pt>
                <c:pt idx="8">
                  <c:v>17.789842354810702</c:v>
                </c:pt>
                <c:pt idx="9">
                  <c:v>74.438306862595056</c:v>
                </c:pt>
                <c:pt idx="10">
                  <c:v>16.441750352532182</c:v>
                </c:pt>
                <c:pt idx="11">
                  <c:v>11.320697225786233</c:v>
                </c:pt>
                <c:pt idx="12">
                  <c:v>9.3990173706209532</c:v>
                </c:pt>
                <c:pt idx="13">
                  <c:v>10.404154075066657</c:v>
                </c:pt>
                <c:pt idx="14">
                  <c:v>74.438306862595056</c:v>
                </c:pt>
                <c:pt idx="15">
                  <c:v>16.830822317102459</c:v>
                </c:pt>
                <c:pt idx="16">
                  <c:v>10</c:v>
                </c:pt>
                <c:pt idx="17">
                  <c:v>11.934159149061379</c:v>
                </c:pt>
                <c:pt idx="18">
                  <c:v>11.965087482758435</c:v>
                </c:pt>
                <c:pt idx="19">
                  <c:v>74.438306862595056</c:v>
                </c:pt>
                <c:pt idx="20">
                  <c:v>17.207326948080862</c:v>
                </c:pt>
                <c:pt idx="21">
                  <c:v>12.55235660253625</c:v>
                </c:pt>
                <c:pt idx="22">
                  <c:v>13.801995687454919</c:v>
                </c:pt>
                <c:pt idx="23">
                  <c:v>10.42618547264874</c:v>
                </c:pt>
                <c:pt idx="24">
                  <c:v>74.438306862595056</c:v>
                </c:pt>
                <c:pt idx="25">
                  <c:v>21.799837166938211</c:v>
                </c:pt>
                <c:pt idx="26">
                  <c:v>18.301304406558607</c:v>
                </c:pt>
                <c:pt idx="27">
                  <c:v>17.237537385099664</c:v>
                </c:pt>
                <c:pt idx="28">
                  <c:v>14.767496600169665</c:v>
                </c:pt>
                <c:pt idx="29">
                  <c:v>74.438306862595056</c:v>
                </c:pt>
                <c:pt idx="30">
                  <c:v>23.787006581423306</c:v>
                </c:pt>
                <c:pt idx="31">
                  <c:v>17.062127191113404</c:v>
                </c:pt>
                <c:pt idx="32">
                  <c:v>18.044586110176226</c:v>
                </c:pt>
                <c:pt idx="33">
                  <c:v>15.031749147969052</c:v>
                </c:pt>
              </c:numCache>
            </c:numRef>
          </c:val>
          <c:extLst>
            <c:ext xmlns:c16="http://schemas.microsoft.com/office/drawing/2014/chart" uri="{C3380CC4-5D6E-409C-BE32-E72D297353CC}">
              <c16:uniqueId val="{00000005-C15F-44CA-9A5F-FE9724456A80}"/>
            </c:ext>
          </c:extLst>
        </c:ser>
        <c:ser>
          <c:idx val="6"/>
          <c:order val="6"/>
          <c:tx>
            <c:strRef>
              <c:f>Dati!$J$1282</c:f>
              <c:strCache>
                <c:ptCount val="1"/>
                <c:pt idx="0">
                  <c:v>Grūti pateikt</c:v>
                </c:pt>
              </c:strCache>
            </c:strRef>
          </c:tx>
          <c:spPr>
            <a:solidFill>
              <a:sysClr val="window" lastClr="FFFFFF">
                <a:lumMod val="75000"/>
              </a:sysClr>
            </a:solidFill>
          </c:spPr>
          <c:invertIfNegative val="0"/>
          <c:dLbls>
            <c:dLbl>
              <c:idx val="8"/>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15F-44CA-9A5F-FE9724456A80}"/>
                </c:ext>
              </c:extLst>
            </c:dLbl>
            <c:dLbl>
              <c:idx val="3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15F-44CA-9A5F-FE9724456A80}"/>
                </c:ext>
              </c:extLst>
            </c:dLbl>
            <c:spPr>
              <a:noFill/>
              <a:ln>
                <a:noFill/>
              </a:ln>
              <a:effectLst/>
            </c:spPr>
            <c:txPr>
              <a:bodyPr wrap="square" lIns="38100" tIns="19050" rIns="38100" bIns="19050" anchor="ctr">
                <a:spAutoFit/>
              </a:bodyPr>
              <a:lstStyle/>
              <a:p>
                <a:pPr>
                  <a:defRPr sz="10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Dati!$C$1283:$C$1316</c:f>
              <c:strCache>
                <c:ptCount val="3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strCache>
            </c:strRef>
          </c:cat>
          <c:val>
            <c:numRef>
              <c:f>Dati!$J$1283:$J$1316</c:f>
              <c:numCache>
                <c:formatCode>0</c:formatCode>
                <c:ptCount val="34"/>
                <c:pt idx="0">
                  <c:v>1.2328753944643045</c:v>
                </c:pt>
                <c:pt idx="1">
                  <c:v>1.9993589849344795</c:v>
                </c:pt>
                <c:pt idx="2" formatCode="###0">
                  <c:v>2.0319917269378389</c:v>
                </c:pt>
                <c:pt idx="3">
                  <c:v>1.5365920580228691</c:v>
                </c:pt>
                <c:pt idx="5">
                  <c:v>1.2816802298924801</c:v>
                </c:pt>
                <c:pt idx="6">
                  <c:v>2.0784969813853391</c:v>
                </c:pt>
                <c:pt idx="7" formatCode="###0">
                  <c:v>2.0567260042792981</c:v>
                </c:pt>
                <c:pt idx="8">
                  <c:v>2.6507293468531863</c:v>
                </c:pt>
                <c:pt idx="10">
                  <c:v>0.61388805325409601</c:v>
                </c:pt>
                <c:pt idx="11">
                  <c:v>1.4561120973337867</c:v>
                </c:pt>
                <c:pt idx="12" formatCode="###0">
                  <c:v>1.2279465147752451</c:v>
                </c:pt>
                <c:pt idx="13">
                  <c:v>1</c:v>
                </c:pt>
                <c:pt idx="15">
                  <c:v>1.0329961353102302</c:v>
                </c:pt>
                <c:pt idx="16">
                  <c:v>1.0686112788355615</c:v>
                </c:pt>
                <c:pt idx="17" formatCode="###0">
                  <c:v>1.2891804046026698</c:v>
                </c:pt>
                <c:pt idx="18">
                  <c:v>0.95824320519230477</c:v>
                </c:pt>
                <c:pt idx="20" formatCode="0.0">
                  <c:v>0.36731706228514888</c:v>
                </c:pt>
                <c:pt idx="21">
                  <c:v>1.510832405262776</c:v>
                </c:pt>
                <c:pt idx="22" formatCode="###0">
                  <c:v>1.840993708007892</c:v>
                </c:pt>
                <c:pt idx="23">
                  <c:v>1</c:v>
                </c:pt>
                <c:pt idx="25">
                  <c:v>0.54020491275691584</c:v>
                </c:pt>
                <c:pt idx="26">
                  <c:v>1.9598368456191111</c:v>
                </c:pt>
                <c:pt idx="27" formatCode="###0">
                  <c:v>2.2458620773908837</c:v>
                </c:pt>
                <c:pt idx="28">
                  <c:v>1.5838802709972786</c:v>
                </c:pt>
                <c:pt idx="30">
                  <c:v>0.78471744919406849</c:v>
                </c:pt>
                <c:pt idx="31">
                  <c:v>1.1712537542059589</c:v>
                </c:pt>
                <c:pt idx="32" formatCode="###0">
                  <c:v>2.7488445726013611</c:v>
                </c:pt>
                <c:pt idx="33">
                  <c:v>1.5365920580228691</c:v>
                </c:pt>
              </c:numCache>
            </c:numRef>
          </c:val>
          <c:extLst>
            <c:ext xmlns:c16="http://schemas.microsoft.com/office/drawing/2014/chart" uri="{C3380CC4-5D6E-409C-BE32-E72D297353CC}">
              <c16:uniqueId val="{00000006-C15F-44CA-9A5F-FE9724456A80}"/>
            </c:ext>
          </c:extLst>
        </c:ser>
        <c:dLbls>
          <c:dLblPos val="ctr"/>
          <c:showLegendKey val="0"/>
          <c:showVal val="1"/>
          <c:showCatName val="0"/>
          <c:showSerName val="0"/>
          <c:showPercent val="0"/>
          <c:showBubbleSize val="0"/>
        </c:dLbls>
        <c:gapWidth val="20"/>
        <c:overlap val="100"/>
        <c:axId val="501344504"/>
        <c:axId val="501348032"/>
      </c:barChart>
      <c:catAx>
        <c:axId val="501344504"/>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501348032"/>
        <c:crossesAt val="53.6"/>
        <c:auto val="1"/>
        <c:lblAlgn val="ctr"/>
        <c:lblOffset val="100"/>
        <c:tickLblSkip val="1"/>
        <c:tickMarkSkip val="1"/>
        <c:noMultiLvlLbl val="0"/>
      </c:catAx>
      <c:valAx>
        <c:axId val="501348032"/>
        <c:scaling>
          <c:orientation val="minMax"/>
          <c:max val="150"/>
          <c:min val="0"/>
        </c:scaling>
        <c:delete val="1"/>
        <c:axPos val="t"/>
        <c:numFmt formatCode="0" sourceLinked="1"/>
        <c:majorTickMark val="out"/>
        <c:minorTickMark val="none"/>
        <c:tickLblPos val="nextTo"/>
        <c:crossAx val="501344504"/>
        <c:crosses val="autoZero"/>
        <c:crossBetween val="between"/>
        <c:majorUnit val="25"/>
      </c:valAx>
      <c:spPr>
        <a:noFill/>
        <a:ln w="3175">
          <a:noFill/>
          <a:prstDash val="solid"/>
        </a:ln>
      </c:spPr>
    </c:plotArea>
    <c:legend>
      <c:legendPos val="t"/>
      <c:legendEntry>
        <c:idx val="0"/>
        <c:delete val="1"/>
      </c:legendEntry>
      <c:legendEntry>
        <c:idx val="5"/>
        <c:delete val="1"/>
      </c:legendEntry>
      <c:legendEntry>
        <c:idx val="6"/>
        <c:txPr>
          <a:bodyPr/>
          <a:lstStyle/>
          <a:p>
            <a:pPr>
              <a:defRPr sz="1000" b="1"/>
            </a:pPr>
            <a:endParaRPr lang="lv-LV"/>
          </a:p>
        </c:txPr>
      </c:legendEntry>
      <c:layout>
        <c:manualLayout>
          <c:xMode val="edge"/>
          <c:yMode val="edge"/>
          <c:x val="0.10876091307474332"/>
          <c:y val="1.9536735068831843E-2"/>
          <c:w val="0.88332185750670233"/>
          <c:h val="6.9911245370074704E-2"/>
        </c:manualLayout>
      </c:layout>
      <c:overlay val="0"/>
      <c:txPr>
        <a:bodyPr/>
        <a:lstStyle/>
        <a:p>
          <a:pPr>
            <a:defRPr sz="1000" b="1"/>
          </a:pPr>
          <a:endParaRPr lang="lv-LV"/>
        </a:p>
      </c:txPr>
    </c:legend>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6102627343518221"/>
          <c:y val="6.2348402205473649E-2"/>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37587915340338313"/>
          <c:y val="7.9575376221958954E-2"/>
          <c:w val="0.62412084659661682"/>
          <c:h val="0.90484879272820007"/>
        </c:manualLayout>
      </c:layout>
      <c:barChart>
        <c:barDir val="bar"/>
        <c:grouping val="stacked"/>
        <c:varyColors val="0"/>
        <c:ser>
          <c:idx val="6"/>
          <c:order val="0"/>
          <c:tx>
            <c:strRef>
              <c:f>Dati!$D$1320</c:f>
              <c:strCache>
                <c:ptCount val="1"/>
                <c:pt idx="0">
                  <c:v>.</c:v>
                </c:pt>
              </c:strCache>
            </c:strRef>
          </c:tx>
          <c:spPr>
            <a:noFill/>
          </c:spPr>
          <c:invertIfNegative val="0"/>
          <c:dLbls>
            <c:delete val="1"/>
          </c:dLbls>
          <c:cat>
            <c:strRef>
              <c:f>Dati!$C$1321:$C$1349</c:f>
              <c:strCache>
                <c:ptCount val="29"/>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strCache>
            </c:strRef>
          </c:cat>
          <c:val>
            <c:numRef>
              <c:f>Dati!$D$1321:$D$1349</c:f>
              <c:numCache>
                <c:formatCode>0</c:formatCode>
                <c:ptCount val="29"/>
                <c:pt idx="0">
                  <c:v>16.190302442246384</c:v>
                </c:pt>
                <c:pt idx="1">
                  <c:v>18.542727641897471</c:v>
                </c:pt>
                <c:pt idx="2">
                  <c:v>23.17505940460844</c:v>
                </c:pt>
                <c:pt idx="3">
                  <c:v>21.877608737118315</c:v>
                </c:pt>
                <c:pt idx="4">
                  <c:v>66.647535979432831</c:v>
                </c:pt>
                <c:pt idx="5">
                  <c:v>14.77734215764746</c:v>
                </c:pt>
                <c:pt idx="6">
                  <c:v>20.027861896706</c:v>
                </c:pt>
                <c:pt idx="7">
                  <c:v>20.955531138163614</c:v>
                </c:pt>
                <c:pt idx="8">
                  <c:v>20.507834613627352</c:v>
                </c:pt>
                <c:pt idx="9">
                  <c:v>66.647535979432831</c:v>
                </c:pt>
                <c:pt idx="10">
                  <c:v>13.269989879031414</c:v>
                </c:pt>
                <c:pt idx="11">
                  <c:v>17.780211906201998</c:v>
                </c:pt>
                <c:pt idx="12">
                  <c:v>22.40358748371338</c:v>
                </c:pt>
                <c:pt idx="13">
                  <c:v>21.246572824697118</c:v>
                </c:pt>
                <c:pt idx="14">
                  <c:v>66.647535979432831</c:v>
                </c:pt>
                <c:pt idx="15">
                  <c:v>11.512085847772894</c:v>
                </c:pt>
                <c:pt idx="16">
                  <c:v>8.90688212092806</c:v>
                </c:pt>
                <c:pt idx="17">
                  <c:v>14.728160952788436</c:v>
                </c:pt>
                <c:pt idx="18">
                  <c:v>13.723852704440802</c:v>
                </c:pt>
                <c:pt idx="19">
                  <c:v>66.647535979432831</c:v>
                </c:pt>
                <c:pt idx="20">
                  <c:v>6.0432264324608838</c:v>
                </c:pt>
                <c:pt idx="21">
                  <c:v>9.2296188577809062</c:v>
                </c:pt>
                <c:pt idx="22">
                  <c:v>12.031807767514863</c:v>
                </c:pt>
                <c:pt idx="23">
                  <c:v>12.233031268363817</c:v>
                </c:pt>
                <c:pt idx="24">
                  <c:v>66.647535979432831</c:v>
                </c:pt>
                <c:pt idx="25">
                  <c:v>5</c:v>
                </c:pt>
                <c:pt idx="26">
                  <c:v>6.8544316258063489</c:v>
                </c:pt>
                <c:pt idx="27">
                  <c:v>9.8174667617097526</c:v>
                </c:pt>
                <c:pt idx="28">
                  <c:v>10.495958021445489</c:v>
                </c:pt>
              </c:numCache>
            </c:numRef>
          </c:val>
          <c:extLst>
            <c:ext xmlns:c16="http://schemas.microsoft.com/office/drawing/2014/chart" uri="{C3380CC4-5D6E-409C-BE32-E72D297353CC}">
              <c16:uniqueId val="{00000000-5599-469A-9D86-1A7EC69942CD}"/>
            </c:ext>
          </c:extLst>
        </c:ser>
        <c:ser>
          <c:idx val="0"/>
          <c:order val="1"/>
          <c:tx>
            <c:strRef>
              <c:f>Dati!$E$1320</c:f>
              <c:strCache>
                <c:ptCount val="1"/>
                <c:pt idx="0">
                  <c:v>Nemaz nesatrauc</c:v>
                </c:pt>
              </c:strCache>
            </c:strRef>
          </c:tx>
          <c:spPr>
            <a:solidFill>
              <a:srgbClr val="996633"/>
            </a:solidFill>
          </c:spPr>
          <c:invertIfNegative val="0"/>
          <c:dLbls>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Dati!$C$1321:$C$1349</c:f>
              <c:strCache>
                <c:ptCount val="29"/>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strCache>
            </c:strRef>
          </c:cat>
          <c:val>
            <c:numRef>
              <c:f>Dati!$E$1321:$E$1349</c:f>
              <c:numCache>
                <c:formatCode>0</c:formatCode>
                <c:ptCount val="29"/>
                <c:pt idx="0">
                  <c:v>14.438569763344264</c:v>
                </c:pt>
                <c:pt idx="1">
                  <c:v>15.143281176315899</c:v>
                </c:pt>
                <c:pt idx="2" formatCode="###0">
                  <c:v>13.813488501251378</c:v>
                </c:pt>
                <c:pt idx="3">
                  <c:v>13.616088445426518</c:v>
                </c:pt>
                <c:pt idx="5">
                  <c:v>11.564378253828435</c:v>
                </c:pt>
                <c:pt idx="6">
                  <c:v>14.940701318397831</c:v>
                </c:pt>
                <c:pt idx="7" formatCode="###0">
                  <c:v>14.317396974292867</c:v>
                </c:pt>
                <c:pt idx="8">
                  <c:v>14.439216433113312</c:v>
                </c:pt>
                <c:pt idx="10">
                  <c:v>9.3536889684487186</c:v>
                </c:pt>
                <c:pt idx="11">
                  <c:v>11.921658203631802</c:v>
                </c:pt>
                <c:pt idx="12" formatCode="###0">
                  <c:v>11.004625589306755</c:v>
                </c:pt>
                <c:pt idx="13">
                  <c:v>13.31647138187841</c:v>
                </c:pt>
                <c:pt idx="15">
                  <c:v>17.173347057904419</c:v>
                </c:pt>
                <c:pt idx="16">
                  <c:v>18.519270420559884</c:v>
                </c:pt>
                <c:pt idx="17" formatCode="###0">
                  <c:v>15.387642159227818</c:v>
                </c:pt>
                <c:pt idx="18" formatCode="###0">
                  <c:v>16.716587722134516</c:v>
                </c:pt>
                <c:pt idx="20">
                  <c:v>16.047326022907395</c:v>
                </c:pt>
                <c:pt idx="21">
                  <c:v>14.773952611140761</c:v>
                </c:pt>
                <c:pt idx="22" formatCode="###0">
                  <c:v>14.240160463376405</c:v>
                </c:pt>
                <c:pt idx="23" formatCode="###0">
                  <c:v>13.895779148947007</c:v>
                </c:pt>
                <c:pt idx="25">
                  <c:v>18.762510954727379</c:v>
                </c:pt>
                <c:pt idx="26">
                  <c:v>19.500262738829377</c:v>
                </c:pt>
                <c:pt idx="27" formatCode="###0">
                  <c:v>17.778448741782835</c:v>
                </c:pt>
                <c:pt idx="28" formatCode="###0">
                  <c:v>19.421481264753343</c:v>
                </c:pt>
              </c:numCache>
            </c:numRef>
          </c:val>
          <c:extLst>
            <c:ext xmlns:c16="http://schemas.microsoft.com/office/drawing/2014/chart" uri="{C3380CC4-5D6E-409C-BE32-E72D297353CC}">
              <c16:uniqueId val="{00000001-5599-469A-9D86-1A7EC69942CD}"/>
            </c:ext>
          </c:extLst>
        </c:ser>
        <c:ser>
          <c:idx val="1"/>
          <c:order val="2"/>
          <c:tx>
            <c:strRef>
              <c:f>Dati!$F$1320</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Dati!$C$1321:$C$1349</c:f>
              <c:strCache>
                <c:ptCount val="29"/>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strCache>
            </c:strRef>
          </c:cat>
          <c:val>
            <c:numRef>
              <c:f>Dati!$F$1321:$F$1349</c:f>
              <c:numCache>
                <c:formatCode>0</c:formatCode>
                <c:ptCount val="29"/>
                <c:pt idx="0">
                  <c:v>36.018663773842185</c:v>
                </c:pt>
                <c:pt idx="1">
                  <c:v>32.961527161219465</c:v>
                </c:pt>
                <c:pt idx="2" formatCode="###0">
                  <c:v>29.658988073573013</c:v>
                </c:pt>
                <c:pt idx="3">
                  <c:v>31.153838796887996</c:v>
                </c:pt>
                <c:pt idx="5">
                  <c:v>40.305815567956934</c:v>
                </c:pt>
                <c:pt idx="6">
                  <c:v>31.678972764328996</c:v>
                </c:pt>
                <c:pt idx="7" formatCode="###0">
                  <c:v>31.374607866976348</c:v>
                </c:pt>
                <c:pt idx="8">
                  <c:v>31.700484932692166</c:v>
                </c:pt>
                <c:pt idx="10">
                  <c:v>44.023857131952703</c:v>
                </c:pt>
                <c:pt idx="11">
                  <c:v>36.945665869599033</c:v>
                </c:pt>
                <c:pt idx="12" formatCode="###0">
                  <c:v>33.239322906412696</c:v>
                </c:pt>
                <c:pt idx="13">
                  <c:v>32.084491772857305</c:v>
                </c:pt>
                <c:pt idx="15">
                  <c:v>37.962103073755515</c:v>
                </c:pt>
                <c:pt idx="16">
                  <c:v>39.221383437944887</c:v>
                </c:pt>
                <c:pt idx="17" formatCode="###0">
                  <c:v>36.531732867416579</c:v>
                </c:pt>
                <c:pt idx="18" formatCode="###0">
                  <c:v>36.20709555285751</c:v>
                </c:pt>
                <c:pt idx="20">
                  <c:v>44.556983524064549</c:v>
                </c:pt>
                <c:pt idx="21">
                  <c:v>42.643964510511168</c:v>
                </c:pt>
                <c:pt idx="22" formatCode="###0">
                  <c:v>40.375567748541563</c:v>
                </c:pt>
                <c:pt idx="23" formatCode="###0">
                  <c:v>40.518725562122007</c:v>
                </c:pt>
                <c:pt idx="25">
                  <c:v>42.885025024705456</c:v>
                </c:pt>
                <c:pt idx="26">
                  <c:v>40.292841614797105</c:v>
                </c:pt>
                <c:pt idx="27" formatCode="###0">
                  <c:v>39.051620475940247</c:v>
                </c:pt>
                <c:pt idx="28" formatCode="###0">
                  <c:v>36.730096693233996</c:v>
                </c:pt>
              </c:numCache>
            </c:numRef>
          </c:val>
          <c:extLst>
            <c:ext xmlns:c16="http://schemas.microsoft.com/office/drawing/2014/chart" uri="{C3380CC4-5D6E-409C-BE32-E72D297353CC}">
              <c16:uniqueId val="{00000002-5599-469A-9D86-1A7EC69942CD}"/>
            </c:ext>
          </c:extLst>
        </c:ser>
        <c:ser>
          <c:idx val="2"/>
          <c:order val="3"/>
          <c:tx>
            <c:strRef>
              <c:f>Dati!$G$1320</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1000" b="1">
                    <a:solidFill>
                      <a:schemeClr val="tx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Dati!$C$1321:$C$1349</c:f>
              <c:strCache>
                <c:ptCount val="29"/>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strCache>
            </c:strRef>
          </c:cat>
          <c:val>
            <c:numRef>
              <c:f>Dati!$G$1321:$G$1349</c:f>
              <c:numCache>
                <c:formatCode>0</c:formatCode>
                <c:ptCount val="29"/>
                <c:pt idx="0">
                  <c:v>30.709788713356872</c:v>
                </c:pt>
                <c:pt idx="1">
                  <c:v>33.843881411969207</c:v>
                </c:pt>
                <c:pt idx="2" formatCode="###0">
                  <c:v>34.985268374251795</c:v>
                </c:pt>
                <c:pt idx="3">
                  <c:v>34.814761733269741</c:v>
                </c:pt>
                <c:pt idx="5">
                  <c:v>33.274194332464177</c:v>
                </c:pt>
                <c:pt idx="6">
                  <c:v>35.897683507382951</c:v>
                </c:pt>
                <c:pt idx="7" formatCode="###0">
                  <c:v>36.847580489786459</c:v>
                </c:pt>
                <c:pt idx="8">
                  <c:v>38.118370240926168</c:v>
                </c:pt>
                <c:pt idx="10">
                  <c:v>31.162698958882917</c:v>
                </c:pt>
                <c:pt idx="11">
                  <c:v>38.673337446679383</c:v>
                </c:pt>
                <c:pt idx="12" formatCode="###0">
                  <c:v>39.181171593940064</c:v>
                </c:pt>
                <c:pt idx="13">
                  <c:v>38.67898862379009</c:v>
                </c:pt>
                <c:pt idx="15">
                  <c:v>29.753483656769081</c:v>
                </c:pt>
                <c:pt idx="16">
                  <c:v>28.722207083356231</c:v>
                </c:pt>
                <c:pt idx="17" formatCode="###0">
                  <c:v>32.853765978109344</c:v>
                </c:pt>
                <c:pt idx="18" formatCode="###0">
                  <c:v>31.204474212049778</c:v>
                </c:pt>
                <c:pt idx="20">
                  <c:v>28.97698714012672</c:v>
                </c:pt>
                <c:pt idx="21">
                  <c:v>32.958359122741022</c:v>
                </c:pt>
                <c:pt idx="22" formatCode="###0">
                  <c:v>30.724227508449317</c:v>
                </c:pt>
                <c:pt idx="23" formatCode="###0">
                  <c:v>32.313243214937579</c:v>
                </c:pt>
                <c:pt idx="25">
                  <c:v>25.760023278517394</c:v>
                </c:pt>
                <c:pt idx="26">
                  <c:v>29.244508278692852</c:v>
                </c:pt>
                <c:pt idx="27" formatCode="###0">
                  <c:v>30.298173721035578</c:v>
                </c:pt>
                <c:pt idx="28" formatCode="###0">
                  <c:v>32.516595853951138</c:v>
                </c:pt>
              </c:numCache>
            </c:numRef>
          </c:val>
          <c:extLst>
            <c:ext xmlns:c16="http://schemas.microsoft.com/office/drawing/2014/chart" uri="{C3380CC4-5D6E-409C-BE32-E72D297353CC}">
              <c16:uniqueId val="{00000003-5599-469A-9D86-1A7EC69942CD}"/>
            </c:ext>
          </c:extLst>
        </c:ser>
        <c:ser>
          <c:idx val="3"/>
          <c:order val="4"/>
          <c:tx>
            <c:strRef>
              <c:f>Dati!$H$1320</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Dati!$C$1321:$C$1349</c:f>
              <c:strCache>
                <c:ptCount val="29"/>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strCache>
            </c:strRef>
          </c:cat>
          <c:val>
            <c:numRef>
              <c:f>Dati!$H$1321:$H$1349</c:f>
              <c:numCache>
                <c:formatCode>0</c:formatCode>
                <c:ptCount val="29"/>
                <c:pt idx="0">
                  <c:v>17.01550545013076</c:v>
                </c:pt>
                <c:pt idx="1">
                  <c:v>16.104237422180237</c:v>
                </c:pt>
                <c:pt idx="2" formatCode="###0">
                  <c:v>18.451752438442742</c:v>
                </c:pt>
                <c:pt idx="3">
                  <c:v>17.681473197098061</c:v>
                </c:pt>
                <c:pt idx="5">
                  <c:v>13.738618868577037</c:v>
                </c:pt>
                <c:pt idx="6">
                  <c:v>16.281554206970483</c:v>
                </c:pt>
                <c:pt idx="7" formatCode="###0">
                  <c:v>15.467044428853756</c:v>
                </c:pt>
                <c:pt idx="8">
                  <c:v>14.770507231569267</c:v>
                </c:pt>
                <c:pt idx="10">
                  <c:v>14.894793245276434</c:v>
                </c:pt>
                <c:pt idx="11">
                  <c:v>11.664694577766594</c:v>
                </c:pt>
                <c:pt idx="12" formatCode="###0">
                  <c:v>15.084902817332729</c:v>
                </c:pt>
                <c:pt idx="13">
                  <c:v>14.515980842511281</c:v>
                </c:pt>
                <c:pt idx="15">
                  <c:v>11.868061070441277</c:v>
                </c:pt>
                <c:pt idx="16">
                  <c:v>10.661789733191393</c:v>
                </c:pt>
                <c:pt idx="17" formatCode="###0">
                  <c:v>12.562655204042732</c:v>
                </c:pt>
                <c:pt idx="18" formatCode="###0">
                  <c:v>12.189446818125322</c:v>
                </c:pt>
                <c:pt idx="20">
                  <c:v>8.8955028434832428</c:v>
                </c:pt>
                <c:pt idx="21">
                  <c:v>8.1319501875895579</c:v>
                </c:pt>
                <c:pt idx="22" formatCode="###0">
                  <c:v>11.98101382034451</c:v>
                </c:pt>
                <c:pt idx="23" formatCode="###0">
                  <c:v>11.238879776447826</c:v>
                </c:pt>
                <c:pt idx="25">
                  <c:v>10.987139010230392</c:v>
                </c:pt>
                <c:pt idx="26">
                  <c:v>9.6032293982711359</c:v>
                </c:pt>
                <c:pt idx="27" formatCode="###0">
                  <c:v>10.998708751612305</c:v>
                </c:pt>
                <c:pt idx="28" formatCode="###0">
                  <c:v>9.6833956330839897</c:v>
                </c:pt>
              </c:numCache>
            </c:numRef>
          </c:val>
          <c:extLst>
            <c:ext xmlns:c16="http://schemas.microsoft.com/office/drawing/2014/chart" uri="{C3380CC4-5D6E-409C-BE32-E72D297353CC}">
              <c16:uniqueId val="{00000004-5599-469A-9D86-1A7EC69942CD}"/>
            </c:ext>
          </c:extLst>
        </c:ser>
        <c:ser>
          <c:idx val="4"/>
          <c:order val="5"/>
          <c:tx>
            <c:strRef>
              <c:f>Dati!$I$1320</c:f>
              <c:strCache>
                <c:ptCount val="1"/>
                <c:pt idx="0">
                  <c:v>.</c:v>
                </c:pt>
              </c:strCache>
            </c:strRef>
          </c:tx>
          <c:spPr>
            <a:no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Dati!$C$1321:$C$1349</c:f>
              <c:strCache>
                <c:ptCount val="29"/>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strCache>
            </c:strRef>
          </c:cat>
          <c:val>
            <c:numRef>
              <c:f>Dati!$I$1321:$I$1349</c:f>
              <c:numCache>
                <c:formatCode>0</c:formatCode>
                <c:ptCount val="29"/>
                <c:pt idx="0">
                  <c:v>16.540780247785165</c:v>
                </c:pt>
                <c:pt idx="1">
                  <c:v>14.317955577123357</c:v>
                </c:pt>
                <c:pt idx="2">
                  <c:v>10.829053598578255</c:v>
                </c:pt>
                <c:pt idx="3">
                  <c:v>11.769839480904992</c:v>
                </c:pt>
                <c:pt idx="4">
                  <c:v>64.266074411272797</c:v>
                </c:pt>
                <c:pt idx="5">
                  <c:v>17.253261210231585</c:v>
                </c:pt>
                <c:pt idx="6">
                  <c:v>12.086836696919363</c:v>
                </c:pt>
                <c:pt idx="7">
                  <c:v>11.951449492632584</c:v>
                </c:pt>
                <c:pt idx="8">
                  <c:v>11.377196938777359</c:v>
                </c:pt>
                <c:pt idx="9">
                  <c:v>64.266074411272797</c:v>
                </c:pt>
                <c:pt idx="10">
                  <c:v>18.208582207113444</c:v>
                </c:pt>
                <c:pt idx="11">
                  <c:v>13.928042386826817</c:v>
                </c:pt>
                <c:pt idx="12">
                  <c:v>10</c:v>
                </c:pt>
                <c:pt idx="13">
                  <c:v>11.071104944971424</c:v>
                </c:pt>
                <c:pt idx="14">
                  <c:v>64.266074411272797</c:v>
                </c:pt>
                <c:pt idx="15">
                  <c:v>22.644529684062441</c:v>
                </c:pt>
                <c:pt idx="16">
                  <c:v>24.882077594725175</c:v>
                </c:pt>
                <c:pt idx="17">
                  <c:v>18.849653229120719</c:v>
                </c:pt>
                <c:pt idx="18">
                  <c:v>20.872153381097696</c:v>
                </c:pt>
                <c:pt idx="19">
                  <c:v>64.266074411272797</c:v>
                </c:pt>
                <c:pt idx="20">
                  <c:v>26.39358442766283</c:v>
                </c:pt>
                <c:pt idx="21">
                  <c:v>23.175765100942215</c:v>
                </c:pt>
                <c:pt idx="22">
                  <c:v>21.560833082478972</c:v>
                </c:pt>
                <c:pt idx="23">
                  <c:v>20.713951419887394</c:v>
                </c:pt>
                <c:pt idx="24">
                  <c:v>64.266074411272797</c:v>
                </c:pt>
                <c:pt idx="25">
                  <c:v>27.518912122525009</c:v>
                </c:pt>
                <c:pt idx="26">
                  <c:v>25.418336734308809</c:v>
                </c:pt>
                <c:pt idx="27">
                  <c:v>22.969191938624917</c:v>
                </c:pt>
                <c:pt idx="28">
                  <c:v>22.066082924237669</c:v>
                </c:pt>
              </c:numCache>
            </c:numRef>
          </c:val>
          <c:extLst>
            <c:ext xmlns:c16="http://schemas.microsoft.com/office/drawing/2014/chart" uri="{C3380CC4-5D6E-409C-BE32-E72D297353CC}">
              <c16:uniqueId val="{00000005-5599-469A-9D86-1A7EC69942CD}"/>
            </c:ext>
          </c:extLst>
        </c:ser>
        <c:ser>
          <c:idx val="5"/>
          <c:order val="6"/>
          <c:tx>
            <c:strRef>
              <c:f>Dati!$J$1320</c:f>
              <c:strCache>
                <c:ptCount val="1"/>
                <c:pt idx="0">
                  <c:v>Grūti pateikt</c:v>
                </c:pt>
              </c:strCache>
            </c:strRef>
          </c:tx>
          <c:spPr>
            <a:solidFill>
              <a:schemeClr val="bg1">
                <a:lumMod val="75000"/>
              </a:schemeClr>
            </a:solidFill>
          </c:spPr>
          <c:invertIfNegative val="0"/>
          <c:dLbls>
            <c:dLbl>
              <c:idx val="0"/>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599-469A-9D86-1A7EC69942CD}"/>
                </c:ext>
              </c:extLst>
            </c:dLbl>
            <c:dLbl>
              <c:idx val="1"/>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599-469A-9D86-1A7EC69942CD}"/>
                </c:ext>
              </c:extLst>
            </c:dLbl>
            <c:dLbl>
              <c:idx val="5"/>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599-469A-9D86-1A7EC69942CD}"/>
                </c:ext>
              </c:extLst>
            </c:dLbl>
            <c:dLbl>
              <c:idx val="6"/>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599-469A-9D86-1A7EC69942CD}"/>
                </c:ext>
              </c:extLst>
            </c:dLbl>
            <c:dLbl>
              <c:idx val="7"/>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5599-469A-9D86-1A7EC69942CD}"/>
                </c:ext>
              </c:extLst>
            </c:dLbl>
            <c:dLbl>
              <c:idx val="8"/>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5599-469A-9D86-1A7EC69942CD}"/>
                </c:ext>
              </c:extLst>
            </c:dLbl>
            <c:dLbl>
              <c:idx val="10"/>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5599-469A-9D86-1A7EC69942CD}"/>
                </c:ext>
              </c:extLst>
            </c:dLbl>
            <c:dLbl>
              <c:idx val="11"/>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5599-469A-9D86-1A7EC69942CD}"/>
                </c:ext>
              </c:extLst>
            </c:dLbl>
            <c:dLbl>
              <c:idx val="12"/>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5599-469A-9D86-1A7EC69942CD}"/>
                </c:ext>
              </c:extLst>
            </c:dLbl>
            <c:dLbl>
              <c:idx val="13"/>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5599-469A-9D86-1A7EC69942CD}"/>
                </c:ext>
              </c:extLst>
            </c:dLbl>
            <c:dLbl>
              <c:idx val="20"/>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5599-469A-9D86-1A7EC69942CD}"/>
                </c:ext>
              </c:extLst>
            </c:dLbl>
            <c:dLbl>
              <c:idx val="21"/>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5599-469A-9D86-1A7EC69942CD}"/>
                </c:ext>
              </c:extLst>
            </c:dLbl>
            <c:dLbl>
              <c:idx val="23"/>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5599-469A-9D86-1A7EC69942CD}"/>
                </c:ext>
              </c:extLst>
            </c:dLbl>
            <c:dLbl>
              <c:idx val="25"/>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5599-469A-9D86-1A7EC69942CD}"/>
                </c:ext>
              </c:extLst>
            </c:dLbl>
            <c:dLbl>
              <c:idx val="26"/>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5599-469A-9D86-1A7EC69942CD}"/>
                </c:ext>
              </c:extLst>
            </c:dLbl>
            <c:dLbl>
              <c:idx val="27"/>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5599-469A-9D86-1A7EC69942CD}"/>
                </c:ext>
              </c:extLst>
            </c:dLbl>
            <c:dLbl>
              <c:idx val="28"/>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5599-469A-9D86-1A7EC69942CD}"/>
                </c:ext>
              </c:extLst>
            </c:dLbl>
            <c:spPr>
              <a:noFill/>
              <a:ln>
                <a:noFill/>
              </a:ln>
              <a:effectLst/>
            </c:spPr>
            <c:txPr>
              <a:bodyPr wrap="square" lIns="38100" tIns="19050" rIns="38100" bIns="19050" anchor="ctr">
                <a:spAutoFit/>
              </a:bodyPr>
              <a:lstStyle/>
              <a:p>
                <a:pPr>
                  <a:defRPr sz="1000" b="1"/>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Dati!$C$1321:$C$1349</c:f>
              <c:strCache>
                <c:ptCount val="29"/>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strCache>
            </c:strRef>
          </c:cat>
          <c:val>
            <c:numRef>
              <c:f>Dati!$J$1321:$J$1349</c:f>
              <c:numCache>
                <c:formatCode>0</c:formatCode>
                <c:ptCount val="29"/>
                <c:pt idx="0">
                  <c:v>1.8174722993262111</c:v>
                </c:pt>
                <c:pt idx="1">
                  <c:v>1.9470728283153282</c:v>
                </c:pt>
                <c:pt idx="2" formatCode="###0">
                  <c:v>3.0905026124809729</c:v>
                </c:pt>
                <c:pt idx="3">
                  <c:v>2.7338378273178012</c:v>
                </c:pt>
                <c:pt idx="5">
                  <c:v>1.1169929771736773</c:v>
                </c:pt>
                <c:pt idx="6">
                  <c:v>1.2010882029198613</c:v>
                </c:pt>
                <c:pt idx="7" formatCode="###0">
                  <c:v>1.99337024009047</c:v>
                </c:pt>
                <c:pt idx="8">
                  <c:v>1</c:v>
                </c:pt>
                <c:pt idx="10">
                  <c:v>0.56496169543948971</c:v>
                </c:pt>
                <c:pt idx="11">
                  <c:v>0.79464390232328164</c:v>
                </c:pt>
                <c:pt idx="12" formatCode="###0">
                  <c:v>1.4899770930076748</c:v>
                </c:pt>
                <c:pt idx="13">
                  <c:v>1.4040673789629139</c:v>
                </c:pt>
                <c:pt idx="15">
                  <c:v>3.2430051411299567</c:v>
                </c:pt>
                <c:pt idx="16">
                  <c:v>2.8753493249477149</c:v>
                </c:pt>
                <c:pt idx="17" formatCode="###0">
                  <c:v>2.6642037912034682</c:v>
                </c:pt>
                <c:pt idx="18" formatCode="###0">
                  <c:v>4</c:v>
                </c:pt>
                <c:pt idx="20">
                  <c:v>1.5232004694183618</c:v>
                </c:pt>
                <c:pt idx="21">
                  <c:v>1.4917735680176081</c:v>
                </c:pt>
                <c:pt idx="22" formatCode="###0">
                  <c:v>2.6790304592881298</c:v>
                </c:pt>
                <c:pt idx="23" formatCode="###0">
                  <c:v>2.0333722975456072</c:v>
                </c:pt>
                <c:pt idx="25">
                  <c:v>1.6053017318196103</c:v>
                </c:pt>
                <c:pt idx="26">
                  <c:v>1.3591579694096654</c:v>
                </c:pt>
                <c:pt idx="27" formatCode="###0">
                  <c:v>1.873048309628953</c:v>
                </c:pt>
                <c:pt idx="28" formatCode="###0">
                  <c:v>1.6484305549775415</c:v>
                </c:pt>
              </c:numCache>
            </c:numRef>
          </c:val>
          <c:extLst>
            <c:ext xmlns:c16="http://schemas.microsoft.com/office/drawing/2014/chart" uri="{C3380CC4-5D6E-409C-BE32-E72D297353CC}">
              <c16:uniqueId val="{00000017-5599-469A-9D86-1A7EC69942CD}"/>
            </c:ext>
          </c:extLst>
        </c:ser>
        <c:dLbls>
          <c:dLblPos val="ctr"/>
          <c:showLegendKey val="0"/>
          <c:showVal val="1"/>
          <c:showCatName val="0"/>
          <c:showSerName val="0"/>
          <c:showPercent val="0"/>
          <c:showBubbleSize val="0"/>
        </c:dLbls>
        <c:gapWidth val="20"/>
        <c:overlap val="100"/>
        <c:axId val="483451072"/>
        <c:axId val="483447152"/>
      </c:barChart>
      <c:catAx>
        <c:axId val="4834510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483447152"/>
        <c:crossesAt val="66.599999999999994"/>
        <c:auto val="1"/>
        <c:lblAlgn val="ctr"/>
        <c:lblOffset val="100"/>
        <c:tickLblSkip val="1"/>
        <c:tickMarkSkip val="1"/>
        <c:noMultiLvlLbl val="0"/>
      </c:catAx>
      <c:valAx>
        <c:axId val="483447152"/>
        <c:scaling>
          <c:orientation val="minMax"/>
          <c:max val="150"/>
          <c:min val="0"/>
        </c:scaling>
        <c:delete val="1"/>
        <c:axPos val="t"/>
        <c:numFmt formatCode="0" sourceLinked="1"/>
        <c:majorTickMark val="out"/>
        <c:minorTickMark val="none"/>
        <c:tickLblPos val="nextTo"/>
        <c:crossAx val="483451072"/>
        <c:crosses val="autoZero"/>
        <c:crossBetween val="between"/>
        <c:majorUnit val="25"/>
      </c:valAx>
      <c:spPr>
        <a:noFill/>
        <a:ln w="3175">
          <a:noFill/>
          <a:prstDash val="solid"/>
        </a:ln>
      </c:spPr>
    </c:plotArea>
    <c:legend>
      <c:legendPos val="t"/>
      <c:legendEntry>
        <c:idx val="0"/>
        <c:delete val="1"/>
      </c:legendEntry>
      <c:legendEntry>
        <c:idx val="5"/>
        <c:delete val="1"/>
      </c:legendEntry>
      <c:layout>
        <c:manualLayout>
          <c:xMode val="edge"/>
          <c:yMode val="edge"/>
          <c:x val="8.3243246786262895E-2"/>
          <c:y val="1.0080492151599615E-3"/>
          <c:w val="0.9138738276459033"/>
          <c:h val="5.652561175914067E-2"/>
        </c:manualLayout>
      </c:layout>
      <c:overlay val="0"/>
      <c:txPr>
        <a:bodyPr/>
        <a:lstStyle/>
        <a:p>
          <a:pPr>
            <a:defRPr sz="1000" b="1"/>
          </a:pPr>
          <a:endParaRPr lang="lv-LV"/>
        </a:p>
      </c:txPr>
    </c:legend>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5454253956018931"/>
          <c:y val="6.7171076517103662E-2"/>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37877364038830674"/>
          <c:y val="7.6791243465658354E-2"/>
          <c:w val="0.62122635961169315"/>
          <c:h val="0.90494359287694037"/>
        </c:manualLayout>
      </c:layout>
      <c:barChart>
        <c:barDir val="bar"/>
        <c:grouping val="stacked"/>
        <c:varyColors val="0"/>
        <c:ser>
          <c:idx val="4"/>
          <c:order val="0"/>
          <c:tx>
            <c:strRef>
              <c:f>Dati!$D$1391</c:f>
              <c:strCache>
                <c:ptCount val="1"/>
                <c:pt idx="0">
                  <c:v>.</c:v>
                </c:pt>
              </c:strCache>
            </c:strRef>
          </c:tx>
          <c:spPr>
            <a:noFill/>
          </c:spPr>
          <c:invertIfNegative val="0"/>
          <c:dLbls>
            <c:delete val="1"/>
          </c:dLbls>
          <c:cat>
            <c:strRef>
              <c:f>Dati!$C$1392:$C$1420</c:f>
              <c:strCache>
                <c:ptCount val="29"/>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strCache>
            </c:strRef>
          </c:cat>
          <c:val>
            <c:numRef>
              <c:f>Dati!$D$1392:$D$1420</c:f>
              <c:numCache>
                <c:formatCode>0</c:formatCode>
                <c:ptCount val="29"/>
                <c:pt idx="0">
                  <c:v>16.190302442246356</c:v>
                </c:pt>
                <c:pt idx="1">
                  <c:v>18.542727641897457</c:v>
                </c:pt>
                <c:pt idx="2">
                  <c:v>23.175059404608405</c:v>
                </c:pt>
                <c:pt idx="3">
                  <c:v>21.877608737118315</c:v>
                </c:pt>
                <c:pt idx="4">
                  <c:v>66.647535979432803</c:v>
                </c:pt>
                <c:pt idx="5">
                  <c:v>14.777342157647439</c:v>
                </c:pt>
                <c:pt idx="6">
                  <c:v>20.027861896706014</c:v>
                </c:pt>
                <c:pt idx="7">
                  <c:v>20.955531138163579</c:v>
                </c:pt>
                <c:pt idx="8">
                  <c:v>20.507834613627345</c:v>
                </c:pt>
                <c:pt idx="9">
                  <c:v>66.647535979432803</c:v>
                </c:pt>
                <c:pt idx="10">
                  <c:v>13.269989879031392</c:v>
                </c:pt>
                <c:pt idx="11">
                  <c:v>17.780211906201984</c:v>
                </c:pt>
                <c:pt idx="12">
                  <c:v>22.403587483713324</c:v>
                </c:pt>
                <c:pt idx="13">
                  <c:v>21.246572824697097</c:v>
                </c:pt>
                <c:pt idx="14">
                  <c:v>66.647535979432803</c:v>
                </c:pt>
                <c:pt idx="15">
                  <c:v>11.51208584777288</c:v>
                </c:pt>
                <c:pt idx="16">
                  <c:v>8.9068821209280244</c:v>
                </c:pt>
                <c:pt idx="17">
                  <c:v>14.728160952788421</c:v>
                </c:pt>
                <c:pt idx="18">
                  <c:v>13.723852704440851</c:v>
                </c:pt>
                <c:pt idx="19">
                  <c:v>66.647535979432803</c:v>
                </c:pt>
                <c:pt idx="20">
                  <c:v>6.0432264324608767</c:v>
                </c:pt>
                <c:pt idx="21">
                  <c:v>9.2296188577809275</c:v>
                </c:pt>
                <c:pt idx="22">
                  <c:v>12.031807767514827</c:v>
                </c:pt>
                <c:pt idx="23">
                  <c:v>12.233031268363845</c:v>
                </c:pt>
                <c:pt idx="24">
                  <c:v>66.647535979432803</c:v>
                </c:pt>
                <c:pt idx="25">
                  <c:v>5</c:v>
                </c:pt>
                <c:pt idx="26">
                  <c:v>6.8544316258063489</c:v>
                </c:pt>
                <c:pt idx="27">
                  <c:v>9.8174667617097597</c:v>
                </c:pt>
                <c:pt idx="28">
                  <c:v>10.49595802144551</c:v>
                </c:pt>
              </c:numCache>
            </c:numRef>
          </c:val>
          <c:extLst>
            <c:ext xmlns:c16="http://schemas.microsoft.com/office/drawing/2014/chart" uri="{C3380CC4-5D6E-409C-BE32-E72D297353CC}">
              <c16:uniqueId val="{00000000-4BAB-4319-BA68-D5D275F6768B}"/>
            </c:ext>
          </c:extLst>
        </c:ser>
        <c:ser>
          <c:idx val="0"/>
          <c:order val="1"/>
          <c:tx>
            <c:strRef>
              <c:f>Dati!$E$1391</c:f>
              <c:strCache>
                <c:ptCount val="1"/>
                <c:pt idx="0">
                  <c:v>Kopumā nesatrauc</c:v>
                </c:pt>
              </c:strCache>
            </c:strRef>
          </c:tx>
          <c:spPr>
            <a:solidFill>
              <a:srgbClr val="CF9D6B"/>
            </a:solidFill>
          </c:spPr>
          <c:invertIfNegative val="0"/>
          <c:dLbls>
            <c:spPr>
              <a:noFill/>
              <a:ln>
                <a:noFill/>
              </a:ln>
              <a:effectLst/>
            </c:spPr>
            <c:txPr>
              <a:bodyPr wrap="square" lIns="38100" tIns="19050" rIns="38100" bIns="19050" anchor="ctr">
                <a:spAutoFit/>
              </a:bodyPr>
              <a:lstStyle/>
              <a:p>
                <a:pPr>
                  <a:defRPr sz="1000" b="1"/>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Dati!$C$1392:$C$1420</c:f>
              <c:strCache>
                <c:ptCount val="29"/>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strCache>
            </c:strRef>
          </c:cat>
          <c:val>
            <c:numRef>
              <c:f>Dati!$E$1392:$E$1420</c:f>
              <c:numCache>
                <c:formatCode>0</c:formatCode>
                <c:ptCount val="29"/>
                <c:pt idx="0">
                  <c:v>50.457233537186454</c:v>
                </c:pt>
                <c:pt idx="1">
                  <c:v>48.104808337535353</c:v>
                </c:pt>
                <c:pt idx="2">
                  <c:v>43.472476574824405</c:v>
                </c:pt>
                <c:pt idx="3">
                  <c:v>44.769927242314495</c:v>
                </c:pt>
                <c:pt idx="5">
                  <c:v>51.870193821785371</c:v>
                </c:pt>
                <c:pt idx="6">
                  <c:v>46.619674082726796</c:v>
                </c:pt>
                <c:pt idx="7">
                  <c:v>45.692004841269231</c:v>
                </c:pt>
                <c:pt idx="8">
                  <c:v>46.139701365805465</c:v>
                </c:pt>
                <c:pt idx="10">
                  <c:v>53.377546100401418</c:v>
                </c:pt>
                <c:pt idx="11">
                  <c:v>48.867324073230826</c:v>
                </c:pt>
                <c:pt idx="12">
                  <c:v>44.243948495719486</c:v>
                </c:pt>
                <c:pt idx="13">
                  <c:v>45.400963154735713</c:v>
                </c:pt>
                <c:pt idx="15">
                  <c:v>55.13545013165993</c:v>
                </c:pt>
                <c:pt idx="16">
                  <c:v>57.740653858504785</c:v>
                </c:pt>
                <c:pt idx="17">
                  <c:v>51.919375026644389</c:v>
                </c:pt>
                <c:pt idx="18">
                  <c:v>52.923683274991959</c:v>
                </c:pt>
                <c:pt idx="20">
                  <c:v>60.604309546971933</c:v>
                </c:pt>
                <c:pt idx="21">
                  <c:v>57.417917121651882</c:v>
                </c:pt>
                <c:pt idx="22">
                  <c:v>54.615728211917983</c:v>
                </c:pt>
                <c:pt idx="23">
                  <c:v>54.414504711068965</c:v>
                </c:pt>
                <c:pt idx="25">
                  <c:v>61.64753597943281</c:v>
                </c:pt>
                <c:pt idx="26">
                  <c:v>59.793104353626461</c:v>
                </c:pt>
                <c:pt idx="27">
                  <c:v>56.83006921772305</c:v>
                </c:pt>
                <c:pt idx="28">
                  <c:v>56.1515779579873</c:v>
                </c:pt>
              </c:numCache>
            </c:numRef>
          </c:val>
          <c:extLst>
            <c:ext xmlns:c16="http://schemas.microsoft.com/office/drawing/2014/chart" uri="{C3380CC4-5D6E-409C-BE32-E72D297353CC}">
              <c16:uniqueId val="{00000001-4BAB-4319-BA68-D5D275F6768B}"/>
            </c:ext>
          </c:extLst>
        </c:ser>
        <c:ser>
          <c:idx val="1"/>
          <c:order val="2"/>
          <c:tx>
            <c:strRef>
              <c:f>Dati!$F$1391</c:f>
              <c:strCache>
                <c:ptCount val="1"/>
                <c:pt idx="0">
                  <c:v>Kopumā satrauc</c:v>
                </c:pt>
              </c:strCache>
            </c:strRef>
          </c:tx>
          <c:spPr>
            <a:solidFill>
              <a:srgbClr val="93B7A2"/>
            </a:solidFill>
          </c:spPr>
          <c:invertIfNegative val="0"/>
          <c:dLbls>
            <c:spPr>
              <a:noFill/>
              <a:ln>
                <a:noFill/>
              </a:ln>
              <a:effectLst/>
            </c:spPr>
            <c:txPr>
              <a:bodyPr wrap="square" lIns="38100" tIns="19050" rIns="38100" bIns="19050" anchor="ctr">
                <a:spAutoFit/>
              </a:bodyPr>
              <a:lstStyle/>
              <a:p>
                <a:pPr>
                  <a:defRPr sz="1000" b="1">
                    <a:solidFill>
                      <a:schemeClr val="tx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Dati!$C$1392:$C$1420</c:f>
              <c:strCache>
                <c:ptCount val="29"/>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strCache>
            </c:strRef>
          </c:cat>
          <c:val>
            <c:numRef>
              <c:f>Dati!$F$1392:$F$1420</c:f>
              <c:numCache>
                <c:formatCode>0</c:formatCode>
                <c:ptCount val="29"/>
                <c:pt idx="0">
                  <c:v>47.725294163487604</c:v>
                </c:pt>
                <c:pt idx="1">
                  <c:v>49.948118834149369</c:v>
                </c:pt>
                <c:pt idx="2">
                  <c:v>53.437020812694541</c:v>
                </c:pt>
                <c:pt idx="3">
                  <c:v>52.496234930367741</c:v>
                </c:pt>
                <c:pt idx="5">
                  <c:v>47.012813201041212</c:v>
                </c:pt>
                <c:pt idx="6">
                  <c:v>52.17923771435337</c:v>
                </c:pt>
                <c:pt idx="7">
                  <c:v>52.314624918640241</c:v>
                </c:pt>
                <c:pt idx="8">
                  <c:v>52.888877472495416</c:v>
                </c:pt>
                <c:pt idx="10">
                  <c:v>46.057492204159338</c:v>
                </c:pt>
                <c:pt idx="11">
                  <c:v>50.338032024445944</c:v>
                </c:pt>
                <c:pt idx="12">
                  <c:v>54.266074411272797</c:v>
                </c:pt>
                <c:pt idx="13">
                  <c:v>53.19496946630138</c:v>
                </c:pt>
                <c:pt idx="15">
                  <c:v>41.621544727210349</c:v>
                </c:pt>
                <c:pt idx="16">
                  <c:v>39.383996816547587</c:v>
                </c:pt>
                <c:pt idx="17">
                  <c:v>45.416421182152114</c:v>
                </c:pt>
                <c:pt idx="18">
                  <c:v>43.393921030175107</c:v>
                </c:pt>
                <c:pt idx="20">
                  <c:v>37.872489983609952</c:v>
                </c:pt>
                <c:pt idx="21">
                  <c:v>41.090309310330539</c:v>
                </c:pt>
                <c:pt idx="22">
                  <c:v>42.705241328793846</c:v>
                </c:pt>
                <c:pt idx="23">
                  <c:v>43.552122991385424</c:v>
                </c:pt>
                <c:pt idx="25">
                  <c:v>36.747162288747781</c:v>
                </c:pt>
                <c:pt idx="26">
                  <c:v>38.847737676963945</c:v>
                </c:pt>
                <c:pt idx="27">
                  <c:v>41.296882472647894</c:v>
                </c:pt>
                <c:pt idx="28">
                  <c:v>42.199991487035128</c:v>
                </c:pt>
              </c:numCache>
            </c:numRef>
          </c:val>
          <c:extLst>
            <c:ext xmlns:c16="http://schemas.microsoft.com/office/drawing/2014/chart" uri="{C3380CC4-5D6E-409C-BE32-E72D297353CC}">
              <c16:uniqueId val="{00000002-4BAB-4319-BA68-D5D275F6768B}"/>
            </c:ext>
          </c:extLst>
        </c:ser>
        <c:ser>
          <c:idx val="2"/>
          <c:order val="3"/>
          <c:tx>
            <c:strRef>
              <c:f>Dati!$G$1391</c:f>
              <c:strCache>
                <c:ptCount val="1"/>
                <c:pt idx="0">
                  <c:v>.</c:v>
                </c:pt>
              </c:strCache>
            </c:strRef>
          </c:tx>
          <c:spPr>
            <a:noFill/>
          </c:spPr>
          <c:invertIfNegative val="0"/>
          <c:dLbls>
            <c:delete val="1"/>
          </c:dLbls>
          <c:cat>
            <c:strRef>
              <c:f>Dati!$C$1392:$C$1420</c:f>
              <c:strCache>
                <c:ptCount val="29"/>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strCache>
            </c:strRef>
          </c:cat>
          <c:val>
            <c:numRef>
              <c:f>Dati!$G$1392:$G$1420</c:f>
              <c:numCache>
                <c:formatCode>0</c:formatCode>
                <c:ptCount val="29"/>
                <c:pt idx="0">
                  <c:v>11.540780247785193</c:v>
                </c:pt>
                <c:pt idx="1">
                  <c:v>9.3179555771234277</c:v>
                </c:pt>
                <c:pt idx="2">
                  <c:v>5.8290535985782554</c:v>
                </c:pt>
                <c:pt idx="3">
                  <c:v>6.7698394809050555</c:v>
                </c:pt>
                <c:pt idx="4">
                  <c:v>59.266074411272797</c:v>
                </c:pt>
                <c:pt idx="5">
                  <c:v>12.253261210231585</c:v>
                </c:pt>
                <c:pt idx="6">
                  <c:v>7.086836696919427</c:v>
                </c:pt>
                <c:pt idx="7">
                  <c:v>6.9514494926325554</c:v>
                </c:pt>
                <c:pt idx="8">
                  <c:v>6.3771969387773808</c:v>
                </c:pt>
                <c:pt idx="9">
                  <c:v>59.266074411272797</c:v>
                </c:pt>
                <c:pt idx="10">
                  <c:v>13.208582207113459</c:v>
                </c:pt>
                <c:pt idx="11">
                  <c:v>8.9280423868268528</c:v>
                </c:pt>
                <c:pt idx="12">
                  <c:v>5</c:v>
                </c:pt>
                <c:pt idx="13">
                  <c:v>6.0711049449714167</c:v>
                </c:pt>
                <c:pt idx="14">
                  <c:v>59.266074411272797</c:v>
                </c:pt>
                <c:pt idx="15">
                  <c:v>17.644529684062448</c:v>
                </c:pt>
                <c:pt idx="16">
                  <c:v>19.88207759472521</c:v>
                </c:pt>
                <c:pt idx="17">
                  <c:v>13.849653229120683</c:v>
                </c:pt>
                <c:pt idx="18">
                  <c:v>15.872153381097689</c:v>
                </c:pt>
                <c:pt idx="19">
                  <c:v>59.266074411272797</c:v>
                </c:pt>
                <c:pt idx="20">
                  <c:v>21.393584427662844</c:v>
                </c:pt>
                <c:pt idx="21">
                  <c:v>18.175765100942257</c:v>
                </c:pt>
                <c:pt idx="22">
                  <c:v>16.56083308247895</c:v>
                </c:pt>
                <c:pt idx="23">
                  <c:v>15.713951419887373</c:v>
                </c:pt>
                <c:pt idx="24">
                  <c:v>59.266074411272797</c:v>
                </c:pt>
                <c:pt idx="25">
                  <c:v>22.518912122525016</c:v>
                </c:pt>
                <c:pt idx="26">
                  <c:v>20.418336734308852</c:v>
                </c:pt>
                <c:pt idx="27">
                  <c:v>17.969191938624903</c:v>
                </c:pt>
                <c:pt idx="28">
                  <c:v>17.066082924237669</c:v>
                </c:pt>
              </c:numCache>
            </c:numRef>
          </c:val>
          <c:extLst>
            <c:ext xmlns:c16="http://schemas.microsoft.com/office/drawing/2014/chart" uri="{C3380CC4-5D6E-409C-BE32-E72D297353CC}">
              <c16:uniqueId val="{00000003-4BAB-4319-BA68-D5D275F6768B}"/>
            </c:ext>
          </c:extLst>
        </c:ser>
        <c:ser>
          <c:idx val="3"/>
          <c:order val="4"/>
          <c:tx>
            <c:strRef>
              <c:f>Dati!$H$1391</c:f>
              <c:strCache>
                <c:ptCount val="1"/>
                <c:pt idx="0">
                  <c:v>Grūti pateikt</c:v>
                </c:pt>
              </c:strCache>
            </c:strRef>
          </c:tx>
          <c:spPr>
            <a:solidFill>
              <a:schemeClr val="bg1">
                <a:lumMod val="75000"/>
              </a:schemeClr>
            </a:solidFill>
          </c:spPr>
          <c:invertIfNegative val="0"/>
          <c:dLbls>
            <c:dLbl>
              <c:idx val="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BAB-4319-BA68-D5D275F6768B}"/>
                </c:ext>
              </c:extLst>
            </c:dLbl>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BAB-4319-BA68-D5D275F6768B}"/>
                </c:ext>
              </c:extLst>
            </c:dLbl>
            <c:dLbl>
              <c:idx val="1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BAB-4319-BA68-D5D275F6768B}"/>
                </c:ext>
              </c:extLst>
            </c:dLbl>
            <c:dLbl>
              <c:idx val="1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BAB-4319-BA68-D5D275F6768B}"/>
                </c:ext>
              </c:extLst>
            </c:dLbl>
            <c:dLbl>
              <c:idx val="1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BAB-4319-BA68-D5D275F6768B}"/>
                </c:ext>
              </c:extLst>
            </c:dLbl>
            <c:dLbl>
              <c:idx val="18"/>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BAB-4319-BA68-D5D275F6768B}"/>
                </c:ext>
              </c:extLst>
            </c:dLbl>
            <c:dLbl>
              <c:idx val="2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BAB-4319-BA68-D5D275F6768B}"/>
                </c:ext>
              </c:extLst>
            </c:dLbl>
            <c:spPr>
              <a:noFill/>
              <a:ln>
                <a:noFill/>
              </a:ln>
              <a:effectLst/>
            </c:spPr>
            <c:txPr>
              <a:bodyPr wrap="square" lIns="38100" tIns="19050" rIns="38100" bIns="19050" anchor="ctr">
                <a:spAutoFit/>
              </a:bodyPr>
              <a:lstStyle/>
              <a:p>
                <a:pPr>
                  <a:defRPr sz="10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Dati!$C$1392:$C$1420</c:f>
              <c:strCache>
                <c:ptCount val="29"/>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strCache>
            </c:strRef>
          </c:cat>
          <c:val>
            <c:numRef>
              <c:f>Dati!$H$1392:$H$1420</c:f>
              <c:numCache>
                <c:formatCode>0</c:formatCode>
                <c:ptCount val="29"/>
                <c:pt idx="0">
                  <c:v>1.8174722993262111</c:v>
                </c:pt>
                <c:pt idx="1">
                  <c:v>1.9470728283153282</c:v>
                </c:pt>
                <c:pt idx="2">
                  <c:v>3.0905026124809729</c:v>
                </c:pt>
                <c:pt idx="3">
                  <c:v>2.7338378273178012</c:v>
                </c:pt>
                <c:pt idx="5">
                  <c:v>1.1169929771736773</c:v>
                </c:pt>
                <c:pt idx="6">
                  <c:v>1.2010882029198613</c:v>
                </c:pt>
                <c:pt idx="7">
                  <c:v>1.99337024009047</c:v>
                </c:pt>
                <c:pt idx="8">
                  <c:v>1</c:v>
                </c:pt>
                <c:pt idx="10">
                  <c:v>0.56496169543948971</c:v>
                </c:pt>
                <c:pt idx="11">
                  <c:v>0.79464390232328164</c:v>
                </c:pt>
                <c:pt idx="12">
                  <c:v>1.4899770930076748</c:v>
                </c:pt>
                <c:pt idx="13">
                  <c:v>1.4040673789629139</c:v>
                </c:pt>
                <c:pt idx="15">
                  <c:v>3.2430051411299567</c:v>
                </c:pt>
                <c:pt idx="16">
                  <c:v>2.8753493249477149</c:v>
                </c:pt>
                <c:pt idx="17">
                  <c:v>2.6642037912034682</c:v>
                </c:pt>
                <c:pt idx="18">
                  <c:v>4</c:v>
                </c:pt>
                <c:pt idx="20">
                  <c:v>1.5232004694183618</c:v>
                </c:pt>
                <c:pt idx="21">
                  <c:v>1.4917735680176081</c:v>
                </c:pt>
                <c:pt idx="22">
                  <c:v>2.6790304592881298</c:v>
                </c:pt>
                <c:pt idx="23">
                  <c:v>2.0333722975456072</c:v>
                </c:pt>
                <c:pt idx="25">
                  <c:v>1.6053017318196103</c:v>
                </c:pt>
                <c:pt idx="26">
                  <c:v>1.3591579694096654</c:v>
                </c:pt>
                <c:pt idx="27">
                  <c:v>1.873048309628953</c:v>
                </c:pt>
                <c:pt idx="28">
                  <c:v>1.6484305549775415</c:v>
                </c:pt>
              </c:numCache>
            </c:numRef>
          </c:val>
          <c:extLst>
            <c:ext xmlns:c16="http://schemas.microsoft.com/office/drawing/2014/chart" uri="{C3380CC4-5D6E-409C-BE32-E72D297353CC}">
              <c16:uniqueId val="{0000000B-4BAB-4319-BA68-D5D275F6768B}"/>
            </c:ext>
          </c:extLst>
        </c:ser>
        <c:dLbls>
          <c:dLblPos val="ctr"/>
          <c:showLegendKey val="0"/>
          <c:showVal val="1"/>
          <c:showCatName val="0"/>
          <c:showSerName val="0"/>
          <c:showPercent val="0"/>
          <c:showBubbleSize val="0"/>
        </c:dLbls>
        <c:gapWidth val="20"/>
        <c:overlap val="100"/>
        <c:axId val="483441272"/>
        <c:axId val="483447544"/>
      </c:barChart>
      <c:catAx>
        <c:axId val="483441272"/>
        <c:scaling>
          <c:orientation val="maxMin"/>
        </c:scaling>
        <c:delete val="0"/>
        <c:axPos val="l"/>
        <c:numFmt formatCode="General" sourceLinked="1"/>
        <c:majorTickMark val="in"/>
        <c:minorTickMark val="none"/>
        <c:tickLblPos val="none"/>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483447544"/>
        <c:crossesAt val="66.599999999999994"/>
        <c:auto val="1"/>
        <c:lblAlgn val="ctr"/>
        <c:lblOffset val="100"/>
        <c:tickLblSkip val="1"/>
        <c:tickMarkSkip val="1"/>
        <c:noMultiLvlLbl val="0"/>
      </c:catAx>
      <c:valAx>
        <c:axId val="483447544"/>
        <c:scaling>
          <c:orientation val="minMax"/>
          <c:min val="0"/>
        </c:scaling>
        <c:delete val="1"/>
        <c:axPos val="t"/>
        <c:numFmt formatCode="0" sourceLinked="1"/>
        <c:majorTickMark val="out"/>
        <c:minorTickMark val="none"/>
        <c:tickLblPos val="nextTo"/>
        <c:crossAx val="483441272"/>
        <c:crosses val="autoZero"/>
        <c:crossBetween val="between"/>
        <c:majorUnit val="25"/>
      </c:valAx>
      <c:spPr>
        <a:noFill/>
        <a:ln w="3175">
          <a:noFill/>
          <a:prstDash val="solid"/>
        </a:ln>
      </c:spPr>
    </c:plotArea>
    <c:legend>
      <c:legendPos val="t"/>
      <c:legendEntry>
        <c:idx val="0"/>
        <c:delete val="1"/>
      </c:legendEntry>
      <c:legendEntry>
        <c:idx val="3"/>
        <c:delete val="1"/>
      </c:legendEntry>
      <c:layout>
        <c:manualLayout>
          <c:xMode val="edge"/>
          <c:yMode val="edge"/>
          <c:x val="0.39823542792294547"/>
          <c:y val="1.0121968261855223E-3"/>
          <c:w val="0.59857813122961989"/>
          <c:h val="5.2167549227095489E-2"/>
        </c:manualLayout>
      </c:layout>
      <c:overlay val="0"/>
      <c:txPr>
        <a:bodyPr/>
        <a:lstStyle/>
        <a:p>
          <a:pPr>
            <a:defRPr sz="1000" b="1"/>
          </a:pPr>
          <a:endParaRPr lang="lv-LV"/>
        </a:p>
      </c:txPr>
    </c:legend>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707722958120458"/>
          <c:y val="1.3493133321565969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33780947295763"/>
          <c:y val="6.2617116197168865E-2"/>
          <c:w val="0.25580520013123359"/>
          <c:h val="0.90245230995236358"/>
        </c:manualLayout>
      </c:layout>
      <c:barChart>
        <c:barDir val="bar"/>
        <c:grouping val="stacked"/>
        <c:varyColors val="0"/>
        <c:ser>
          <c:idx val="0"/>
          <c:order val="0"/>
          <c:tx>
            <c:strRef>
              <c:f>Dati!$C$1986</c:f>
              <c:strCache>
                <c:ptCount val="1"/>
                <c:pt idx="0">
                  <c:v>.</c:v>
                </c:pt>
              </c:strCache>
            </c:strRef>
          </c:tx>
          <c:spPr>
            <a:noFill/>
          </c:spPr>
          <c:invertIfNegative val="0"/>
          <c:dLbls>
            <c:delete val="1"/>
          </c:dLbls>
          <c:cat>
            <c:strRef>
              <c:f>Dati!$B$1987:$B$2014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Dati!$C$1987:$C$2014</c:f>
              <c:numCache>
                <c:formatCode>0</c:formatCode>
                <c:ptCount val="28"/>
                <c:pt idx="0">
                  <c:v>18.438076272500368</c:v>
                </c:pt>
                <c:pt idx="1">
                  <c:v>56.963352783031688</c:v>
                </c:pt>
                <c:pt idx="2">
                  <c:v>14.369173105891939</c:v>
                </c:pt>
                <c:pt idx="3">
                  <c:v>22.298787701380753</c:v>
                </c:pt>
                <c:pt idx="4">
                  <c:v>56.963352783031688</c:v>
                </c:pt>
                <c:pt idx="5">
                  <c:v>15.546661541000361</c:v>
                </c:pt>
                <c:pt idx="6">
                  <c:v>15.554213816878253</c:v>
                </c:pt>
                <c:pt idx="7">
                  <c:v>17.822814554742898</c:v>
                </c:pt>
                <c:pt idx="8">
                  <c:v>23.37293045309422</c:v>
                </c:pt>
                <c:pt idx="9">
                  <c:v>18.946076331105367</c:v>
                </c:pt>
                <c:pt idx="10">
                  <c:v>17.247214342764693</c:v>
                </c:pt>
                <c:pt idx="11">
                  <c:v>56.963352783031688</c:v>
                </c:pt>
                <c:pt idx="12">
                  <c:v>13.530605268237345</c:v>
                </c:pt>
                <c:pt idx="13">
                  <c:v>25.942936855660843</c:v>
                </c:pt>
                <c:pt idx="14">
                  <c:v>23.400987325757775</c:v>
                </c:pt>
                <c:pt idx="15">
                  <c:v>56.963352783031688</c:v>
                </c:pt>
                <c:pt idx="16">
                  <c:v>11.985683772187436</c:v>
                </c:pt>
                <c:pt idx="17">
                  <c:v>17.559644494072103</c:v>
                </c:pt>
                <c:pt idx="18">
                  <c:v>21.897439651946968</c:v>
                </c:pt>
                <c:pt idx="19">
                  <c:v>56.963352783031688</c:v>
                </c:pt>
                <c:pt idx="20">
                  <c:v>21.715452833130385</c:v>
                </c:pt>
                <c:pt idx="21">
                  <c:v>22.403455481790225</c:v>
                </c:pt>
                <c:pt idx="22">
                  <c:v>17.087659957488974</c:v>
                </c:pt>
                <c:pt idx="23">
                  <c:v>11.512858221988786</c:v>
                </c:pt>
                <c:pt idx="24">
                  <c:v>18.558322860206303</c:v>
                </c:pt>
                <c:pt idx="25">
                  <c:v>18.268862799730506</c:v>
                </c:pt>
                <c:pt idx="26">
                  <c:v>18.963944154316309</c:v>
                </c:pt>
                <c:pt idx="27">
                  <c:v>5</c:v>
                </c:pt>
              </c:numCache>
            </c:numRef>
          </c:val>
          <c:extLst>
            <c:ext xmlns:c16="http://schemas.microsoft.com/office/drawing/2014/chart" uri="{C3380CC4-5D6E-409C-BE32-E72D297353CC}">
              <c16:uniqueId val="{00000000-2C61-4E67-99CA-E3D6D4D3DC6A}"/>
            </c:ext>
          </c:extLst>
        </c:ser>
        <c:ser>
          <c:idx val="1"/>
          <c:order val="1"/>
          <c:tx>
            <c:strRef>
              <c:f>Dati!$D$1986</c:f>
              <c:strCache>
                <c:ptCount val="1"/>
                <c:pt idx="0">
                  <c:v>Nemaz nesatrauc</c:v>
                </c:pt>
              </c:strCache>
            </c:strRef>
          </c:tx>
          <c:spPr>
            <a:solidFill>
              <a:srgbClr val="7A5128"/>
            </a:solidFill>
          </c:spPr>
          <c:invertIfNegative val="0"/>
          <c:dLbls>
            <c:dLbl>
              <c:idx val="23"/>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C61-4E67-99CA-E3D6D4D3DC6A}"/>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Dati!$B$1987:$B$2014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Dati!$D$1987:$D$2014</c:f>
              <c:numCache>
                <c:formatCode>General</c:formatCode>
                <c:ptCount val="28"/>
                <c:pt idx="0" formatCode="0">
                  <c:v>8.3588201619297902</c:v>
                </c:pt>
                <c:pt idx="2" formatCode="0">
                  <c:v>9.0792711858677393</c:v>
                </c:pt>
                <c:pt idx="3" formatCode="0">
                  <c:v>7.6752321314030532</c:v>
                </c:pt>
                <c:pt idx="5" formatCode="0">
                  <c:v>10.077952966573124</c:v>
                </c:pt>
                <c:pt idx="6" formatCode="0">
                  <c:v>5.4594619024733886</c:v>
                </c:pt>
                <c:pt idx="7" formatCode="0">
                  <c:v>5.1679017311699997</c:v>
                </c:pt>
                <c:pt idx="8" formatCode="0">
                  <c:v>8.3473656677628885</c:v>
                </c:pt>
                <c:pt idx="9" formatCode="0">
                  <c:v>10.303781585832507</c:v>
                </c:pt>
                <c:pt idx="10" formatCode="0">
                  <c:v>11.669399336643909</c:v>
                </c:pt>
                <c:pt idx="12" formatCode="0">
                  <c:v>10.724946571317028</c:v>
                </c:pt>
                <c:pt idx="13" formatCode="0">
                  <c:v>4.7274365258110427</c:v>
                </c:pt>
                <c:pt idx="14" formatCode="0">
                  <c:v>5.2107676336881239</c:v>
                </c:pt>
                <c:pt idx="16" formatCode="0">
                  <c:v>9.9497157234221536</c:v>
                </c:pt>
                <c:pt idx="17" formatCode="0">
                  <c:v>9.8086464720248774</c:v>
                </c:pt>
                <c:pt idx="18" formatCode="0">
                  <c:v>5.2204494083303805</c:v>
                </c:pt>
                <c:pt idx="20" formatCode="0">
                  <c:v>5.8531360410444098</c:v>
                </c:pt>
                <c:pt idx="21" formatCode="0">
                  <c:v>5.2556936469623361</c:v>
                </c:pt>
                <c:pt idx="22" formatCode="0">
                  <c:v>10.883582202335159</c:v>
                </c:pt>
                <c:pt idx="23" formatCode="0">
                  <c:v>2.957469727790234</c:v>
                </c:pt>
                <c:pt idx="24" formatCode="0">
                  <c:v>10.800252627319006</c:v>
                </c:pt>
                <c:pt idx="25" formatCode="0">
                  <c:v>3.7718261006551006</c:v>
                </c:pt>
                <c:pt idx="26" formatCode="0">
                  <c:v>4.7390587198644738</c:v>
                </c:pt>
                <c:pt idx="27" formatCode="0">
                  <c:v>16.460799973919102</c:v>
                </c:pt>
              </c:numCache>
            </c:numRef>
          </c:val>
          <c:extLst>
            <c:ext xmlns:c16="http://schemas.microsoft.com/office/drawing/2014/chart" uri="{C3380CC4-5D6E-409C-BE32-E72D297353CC}">
              <c16:uniqueId val="{00000002-2C61-4E67-99CA-E3D6D4D3DC6A}"/>
            </c:ext>
          </c:extLst>
        </c:ser>
        <c:ser>
          <c:idx val="2"/>
          <c:order val="2"/>
          <c:tx>
            <c:strRef>
              <c:f>Dati!$E$1986</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Dati!$B$1987:$B$2014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Dati!$E$1987:$E$2014</c:f>
              <c:numCache>
                <c:formatCode>General</c:formatCode>
                <c:ptCount val="28"/>
                <c:pt idx="0" formatCode="0">
                  <c:v>30.166456348601532</c:v>
                </c:pt>
                <c:pt idx="2" formatCode="0">
                  <c:v>33.51490849127201</c:v>
                </c:pt>
                <c:pt idx="3" formatCode="0">
                  <c:v>26.989332950247878</c:v>
                </c:pt>
                <c:pt idx="5" formatCode="0">
                  <c:v>31.338738275458205</c:v>
                </c:pt>
                <c:pt idx="6" formatCode="0">
                  <c:v>35.949677063680049</c:v>
                </c:pt>
                <c:pt idx="7" formatCode="0">
                  <c:v>33.972636497118792</c:v>
                </c:pt>
                <c:pt idx="8" formatCode="0">
                  <c:v>25.243056662174578</c:v>
                </c:pt>
                <c:pt idx="9" formatCode="0">
                  <c:v>27.713494866093814</c:v>
                </c:pt>
                <c:pt idx="10" formatCode="0">
                  <c:v>28.046739103623086</c:v>
                </c:pt>
                <c:pt idx="12" formatCode="0">
                  <c:v>32.707800943477316</c:v>
                </c:pt>
                <c:pt idx="13" formatCode="0">
                  <c:v>26.292979401559801</c:v>
                </c:pt>
                <c:pt idx="14" formatCode="0">
                  <c:v>28.351597823585788</c:v>
                </c:pt>
                <c:pt idx="16" formatCode="0">
                  <c:v>35.0279532874221</c:v>
                </c:pt>
                <c:pt idx="17" formatCode="0">
                  <c:v>29.595061816934706</c:v>
                </c:pt>
                <c:pt idx="18" formatCode="0">
                  <c:v>29.845463722754339</c:v>
                </c:pt>
                <c:pt idx="20" formatCode="0">
                  <c:v>29.394763908856891</c:v>
                </c:pt>
                <c:pt idx="21" formatCode="0">
                  <c:v>29.304203654279128</c:v>
                </c:pt>
                <c:pt idx="22" formatCode="0">
                  <c:v>28.992110623207559</c:v>
                </c:pt>
                <c:pt idx="23" formatCode="0">
                  <c:v>42.493024833252669</c:v>
                </c:pt>
                <c:pt idx="24" formatCode="0">
                  <c:v>27.604777295506381</c:v>
                </c:pt>
                <c:pt idx="25" formatCode="0">
                  <c:v>34.922663882646084</c:v>
                </c:pt>
                <c:pt idx="26" formatCode="0">
                  <c:v>33.260349908850905</c:v>
                </c:pt>
                <c:pt idx="27" formatCode="0">
                  <c:v>35.502552809112586</c:v>
                </c:pt>
              </c:numCache>
            </c:numRef>
          </c:val>
          <c:extLst>
            <c:ext xmlns:c16="http://schemas.microsoft.com/office/drawing/2014/chart" uri="{C3380CC4-5D6E-409C-BE32-E72D297353CC}">
              <c16:uniqueId val="{00000003-2C61-4E67-99CA-E3D6D4D3DC6A}"/>
            </c:ext>
          </c:extLst>
        </c:ser>
        <c:ser>
          <c:idx val="3"/>
          <c:order val="3"/>
          <c:tx>
            <c:strRef>
              <c:f>Dati!$F$1986</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Dati!$B$1987:$B$2014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Dati!$F$1987:$F$2014</c:f>
              <c:numCache>
                <c:formatCode>General</c:formatCode>
                <c:ptCount val="28"/>
                <c:pt idx="0" formatCode="0">
                  <c:v>36.508756663433445</c:v>
                </c:pt>
                <c:pt idx="2" formatCode="0">
                  <c:v>35.443570124218546</c:v>
                </c:pt>
                <c:pt idx="3" formatCode="0">
                  <c:v>37.519441282223049</c:v>
                </c:pt>
                <c:pt idx="5" formatCode="0">
                  <c:v>37.53910782468067</c:v>
                </c:pt>
                <c:pt idx="6" formatCode="0">
                  <c:v>41.071214266518332</c:v>
                </c:pt>
                <c:pt idx="7" formatCode="0">
                  <c:v>34.529820204143746</c:v>
                </c:pt>
                <c:pt idx="8" formatCode="0">
                  <c:v>39.34920441938786</c:v>
                </c:pt>
                <c:pt idx="9" formatCode="0">
                  <c:v>32.182088489487001</c:v>
                </c:pt>
                <c:pt idx="10" formatCode="0">
                  <c:v>36.056467519329196</c:v>
                </c:pt>
                <c:pt idx="12" formatCode="0">
                  <c:v>34.201536822052788</c:v>
                </c:pt>
                <c:pt idx="13" formatCode="0">
                  <c:v>39.226301642230624</c:v>
                </c:pt>
                <c:pt idx="14" formatCode="0">
                  <c:v>41.460142239770221</c:v>
                </c:pt>
                <c:pt idx="16" formatCode="0">
                  <c:v>38.739943335765133</c:v>
                </c:pt>
                <c:pt idx="17" formatCode="0">
                  <c:v>34.762040946461838</c:v>
                </c:pt>
                <c:pt idx="18" formatCode="0">
                  <c:v>39.112453371915947</c:v>
                </c:pt>
                <c:pt idx="20" formatCode="0">
                  <c:v>39.750020557637896</c:v>
                </c:pt>
                <c:pt idx="21" formatCode="0">
                  <c:v>38.018871693186959</c:v>
                </c:pt>
                <c:pt idx="22" formatCode="0">
                  <c:v>33.752701876271544</c:v>
                </c:pt>
                <c:pt idx="23" formatCode="0">
                  <c:v>41.374218492864216</c:v>
                </c:pt>
                <c:pt idx="24" formatCode="0">
                  <c:v>37.068045350098942</c:v>
                </c:pt>
                <c:pt idx="25" formatCode="0">
                  <c:v>44.53687174360423</c:v>
                </c:pt>
                <c:pt idx="26" formatCode="0">
                  <c:v>33.80869558187247</c:v>
                </c:pt>
                <c:pt idx="27" formatCode="0">
                  <c:v>30.900527653967714</c:v>
                </c:pt>
              </c:numCache>
            </c:numRef>
          </c:val>
          <c:extLst>
            <c:ext xmlns:c16="http://schemas.microsoft.com/office/drawing/2014/chart" uri="{C3380CC4-5D6E-409C-BE32-E72D297353CC}">
              <c16:uniqueId val="{00000004-2C61-4E67-99CA-E3D6D4D3DC6A}"/>
            </c:ext>
          </c:extLst>
        </c:ser>
        <c:ser>
          <c:idx val="4"/>
          <c:order val="4"/>
          <c:tx>
            <c:strRef>
              <c:f>Dati!$G$1986</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Dati!$B$1987:$B$2014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Dati!$G$1987:$G$2014</c:f>
              <c:numCache>
                <c:formatCode>General</c:formatCode>
                <c:ptCount val="28"/>
                <c:pt idx="0" formatCode="0">
                  <c:v>23.733091431571196</c:v>
                </c:pt>
                <c:pt idx="2" formatCode="0">
                  <c:v>20.872110093889976</c:v>
                </c:pt>
                <c:pt idx="3" formatCode="0">
                  <c:v>26.447686224301318</c:v>
                </c:pt>
                <c:pt idx="5" formatCode="0">
                  <c:v>20.256281172358083</c:v>
                </c:pt>
                <c:pt idx="6" formatCode="0">
                  <c:v>15.203047489911308</c:v>
                </c:pt>
                <c:pt idx="7" formatCode="0">
                  <c:v>25.740902942642588</c:v>
                </c:pt>
                <c:pt idx="8" formatCode="0">
                  <c:v>27.060373250674552</c:v>
                </c:pt>
                <c:pt idx="9" formatCode="0">
                  <c:v>26.951218561654493</c:v>
                </c:pt>
                <c:pt idx="10" formatCode="0">
                  <c:v>23.239698112549938</c:v>
                </c:pt>
                <c:pt idx="12" formatCode="0">
                  <c:v>21.30400362812437</c:v>
                </c:pt>
                <c:pt idx="13" formatCode="0">
                  <c:v>28.050382239536923</c:v>
                </c:pt>
                <c:pt idx="14" formatCode="0">
                  <c:v>24.977492302955827</c:v>
                </c:pt>
                <c:pt idx="16" formatCode="0">
                  <c:v>14.055982989548573</c:v>
                </c:pt>
                <c:pt idx="17" formatCode="0">
                  <c:v>24.620456003891647</c:v>
                </c:pt>
                <c:pt idx="18" formatCode="0">
                  <c:v>24.835403321164303</c:v>
                </c:pt>
                <c:pt idx="20" formatCode="0">
                  <c:v>22.199607901853778</c:v>
                </c:pt>
                <c:pt idx="21" formatCode="0">
                  <c:v>26.737936542753239</c:v>
                </c:pt>
                <c:pt idx="22" formatCode="0">
                  <c:v>24.597607141686261</c:v>
                </c:pt>
                <c:pt idx="23" formatCode="0">
                  <c:v>13.175286946092907</c:v>
                </c:pt>
                <c:pt idx="24" formatCode="0">
                  <c:v>22.864373592139032</c:v>
                </c:pt>
                <c:pt idx="25" formatCode="0">
                  <c:v>14.967500796370279</c:v>
                </c:pt>
                <c:pt idx="26" formatCode="0">
                  <c:v>28.191895789412143</c:v>
                </c:pt>
                <c:pt idx="27" formatCode="0">
                  <c:v>17.136119563000594</c:v>
                </c:pt>
              </c:numCache>
            </c:numRef>
          </c:val>
          <c:extLst>
            <c:ext xmlns:c16="http://schemas.microsoft.com/office/drawing/2014/chart" uri="{C3380CC4-5D6E-409C-BE32-E72D297353CC}">
              <c16:uniqueId val="{00000005-2C61-4E67-99CA-E3D6D4D3DC6A}"/>
            </c:ext>
          </c:extLst>
        </c:ser>
        <c:ser>
          <c:idx val="5"/>
          <c:order val="5"/>
          <c:tx>
            <c:strRef>
              <c:f>Dati!$H$1986</c:f>
              <c:strCache>
                <c:ptCount val="1"/>
                <c:pt idx="0">
                  <c:v>.</c:v>
                </c:pt>
              </c:strCache>
            </c:strRef>
          </c:tx>
          <c:spPr>
            <a:noFill/>
          </c:spPr>
          <c:invertIfNegative val="0"/>
          <c:dLbls>
            <c:delete val="1"/>
          </c:dLbls>
          <c:cat>
            <c:strRef>
              <c:f>Dati!$B$1987:$B$2014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Dati!$H$1987:$H$2014</c:f>
              <c:numCache>
                <c:formatCode>0</c:formatCode>
                <c:ptCount val="28"/>
                <c:pt idx="0">
                  <c:v>12.034835786762912</c:v>
                </c:pt>
                <c:pt idx="1">
                  <c:v>72.276683881767553</c:v>
                </c:pt>
                <c:pt idx="2">
                  <c:v>15.961003663659028</c:v>
                </c:pt>
                <c:pt idx="3">
                  <c:v>8.30955637524319</c:v>
                </c:pt>
                <c:pt idx="4">
                  <c:v>72.276683881767553</c:v>
                </c:pt>
                <c:pt idx="5">
                  <c:v>14.481294884728797</c:v>
                </c:pt>
                <c:pt idx="6">
                  <c:v>16.002422125337915</c:v>
                </c:pt>
                <c:pt idx="7">
                  <c:v>12.005960734981215</c:v>
                </c:pt>
                <c:pt idx="8">
                  <c:v>5.8671062117051349</c:v>
                </c:pt>
                <c:pt idx="9">
                  <c:v>13.14337683062606</c:v>
                </c:pt>
                <c:pt idx="10">
                  <c:v>12.980518249888419</c:v>
                </c:pt>
                <c:pt idx="11">
                  <c:v>72.276683881767553</c:v>
                </c:pt>
                <c:pt idx="12">
                  <c:v>16.771143431590396</c:v>
                </c:pt>
                <c:pt idx="13">
                  <c:v>5</c:v>
                </c:pt>
                <c:pt idx="14">
                  <c:v>5.8390493390415088</c:v>
                </c:pt>
                <c:pt idx="15">
                  <c:v>72.276683881767553</c:v>
                </c:pt>
                <c:pt idx="16">
                  <c:v>19.480757556453845</c:v>
                </c:pt>
                <c:pt idx="17">
                  <c:v>12.894186931414069</c:v>
                </c:pt>
                <c:pt idx="18">
                  <c:v>8.3288271886872991</c:v>
                </c:pt>
                <c:pt idx="19">
                  <c:v>72.276683881767553</c:v>
                </c:pt>
                <c:pt idx="20">
                  <c:v>10.327055422275876</c:v>
                </c:pt>
                <c:pt idx="21">
                  <c:v>7.519875645827355</c:v>
                </c:pt>
                <c:pt idx="22">
                  <c:v>13.926374863809748</c:v>
                </c:pt>
                <c:pt idx="23">
                  <c:v>17.727178442810427</c:v>
                </c:pt>
                <c:pt idx="24">
                  <c:v>12.34426493952958</c:v>
                </c:pt>
                <c:pt idx="25">
                  <c:v>12.772311341793042</c:v>
                </c:pt>
                <c:pt idx="26">
                  <c:v>10.27609251048294</c:v>
                </c:pt>
                <c:pt idx="27">
                  <c:v>24.240036664799248</c:v>
                </c:pt>
              </c:numCache>
            </c:numRef>
          </c:val>
          <c:extLst>
            <c:ext xmlns:c16="http://schemas.microsoft.com/office/drawing/2014/chart" uri="{C3380CC4-5D6E-409C-BE32-E72D297353CC}">
              <c16:uniqueId val="{00000006-2C61-4E67-99CA-E3D6D4D3DC6A}"/>
            </c:ext>
          </c:extLst>
        </c:ser>
        <c:ser>
          <c:idx val="6"/>
          <c:order val="6"/>
          <c:tx>
            <c:strRef>
              <c:f>Dati!$I$1986</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Dati!$B$1987:$B$2014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Dati!$I$1987:$I$2014</c:f>
              <c:numCache>
                <c:formatCode>General</c:formatCode>
                <c:ptCount val="28"/>
                <c:pt idx="0" formatCode="0">
                  <c:v>1.2328753944643045</c:v>
                </c:pt>
                <c:pt idx="2" formatCode="0">
                  <c:v>1.0901401047516848</c:v>
                </c:pt>
                <c:pt idx="3" formatCode="0">
                  <c:v>1.3683074118247327</c:v>
                </c:pt>
                <c:pt idx="5" formatCode="0">
                  <c:v>0.78791976092994298</c:v>
                </c:pt>
                <c:pt idx="6" formatCode="0">
                  <c:v>2.3165992774169433</c:v>
                </c:pt>
                <c:pt idx="7" formatCode="0">
                  <c:v>0.58873862492499307</c:v>
                </c:pt>
                <c:pt idx="8" formatCode="0">
                  <c:v>0</c:v>
                </c:pt>
                <c:pt idx="9" formatCode="0">
                  <c:v>2.8494164969321529</c:v>
                </c:pt>
                <c:pt idx="10" formatCode="0">
                  <c:v>0.98769592785382676</c:v>
                </c:pt>
                <c:pt idx="12" formatCode="0">
                  <c:v>1.06171203502861</c:v>
                </c:pt>
                <c:pt idx="13" formatCode="0">
                  <c:v>1.7029001908616559</c:v>
                </c:pt>
                <c:pt idx="14" formatCode="0">
                  <c:v>0</c:v>
                </c:pt>
                <c:pt idx="16" formatCode="0">
                  <c:v>2.2264046638420352</c:v>
                </c:pt>
                <c:pt idx="17" formatCode="0">
                  <c:v>1.2137947606869508</c:v>
                </c:pt>
                <c:pt idx="18" formatCode="0">
                  <c:v>0.98623017583513684</c:v>
                </c:pt>
                <c:pt idx="20" formatCode="0">
                  <c:v>2.8024715906070456</c:v>
                </c:pt>
                <c:pt idx="21" formatCode="0">
                  <c:v>0.68329446281840334</c:v>
                </c:pt>
                <c:pt idx="22" formatCode="0">
                  <c:v>1.7739981564994123</c:v>
                </c:pt>
                <c:pt idx="23" formatCode="0">
                  <c:v>0</c:v>
                </c:pt>
                <c:pt idx="24" formatCode="0">
                  <c:v>1.6625511349365845</c:v>
                </c:pt>
                <c:pt idx="25" formatCode="0">
                  <c:v>1.8011374767242807</c:v>
                </c:pt>
                <c:pt idx="26" formatCode="0">
                  <c:v>0</c:v>
                </c:pt>
                <c:pt idx="27" formatCode="0">
                  <c:v>0</c:v>
                </c:pt>
              </c:numCache>
            </c:numRef>
          </c:val>
          <c:extLst>
            <c:ext xmlns:c16="http://schemas.microsoft.com/office/drawing/2014/chart" uri="{C3380CC4-5D6E-409C-BE32-E72D297353CC}">
              <c16:uniqueId val="{00000007-2C61-4E67-99CA-E3D6D4D3DC6A}"/>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57"/>
        <c:auto val="1"/>
        <c:lblAlgn val="ctr"/>
        <c:lblOffset val="100"/>
        <c:tickLblSkip val="1"/>
        <c:tickMarkSkip val="1"/>
        <c:noMultiLvlLbl val="0"/>
      </c:catAx>
      <c:valAx>
        <c:axId val="501326472"/>
        <c:scaling>
          <c:orientation val="minMax"/>
          <c:max val="171"/>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1422244094488"/>
          <c:y val="5.652815350453347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Dati!$C$2018</c:f>
              <c:strCache>
                <c:ptCount val="1"/>
                <c:pt idx="0">
                  <c:v>.</c:v>
                </c:pt>
              </c:strCache>
            </c:strRef>
          </c:tx>
          <c:spPr>
            <a:noFill/>
          </c:spPr>
          <c:invertIfNegative val="0"/>
          <c:dLbls>
            <c:delete val="1"/>
          </c:dLbls>
          <c:cat>
            <c:strRef>
              <c:f>Dati!$B$2019:$B$2036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Dati!$C$2019:$C$2036</c:f>
              <c:numCache>
                <c:formatCode>0</c:formatCode>
                <c:ptCount val="18"/>
                <c:pt idx="0">
                  <c:v>32.51699367066044</c:v>
                </c:pt>
                <c:pt idx="1">
                  <c:v>33.198134924715035</c:v>
                </c:pt>
                <c:pt idx="2">
                  <c:v>34.436183813962465</c:v>
                </c:pt>
                <c:pt idx="3">
                  <c:v>28.624860946745855</c:v>
                </c:pt>
                <c:pt idx="4">
                  <c:v>28.770413208455778</c:v>
                </c:pt>
                <c:pt idx="5">
                  <c:v>71.326916789454131</c:v>
                </c:pt>
                <c:pt idx="6">
                  <c:v>34.087225624495048</c:v>
                </c:pt>
                <c:pt idx="7">
                  <c:v>27.802180774368495</c:v>
                </c:pt>
                <c:pt idx="8">
                  <c:v>71.326916789454131</c:v>
                </c:pt>
                <c:pt idx="9">
                  <c:v>32.139086456296404</c:v>
                </c:pt>
                <c:pt idx="10">
                  <c:v>5</c:v>
                </c:pt>
                <c:pt idx="11">
                  <c:v>37.680350207812438</c:v>
                </c:pt>
                <c:pt idx="12">
                  <c:v>38.552133832041271</c:v>
                </c:pt>
                <c:pt idx="13">
                  <c:v>55.0807763854679</c:v>
                </c:pt>
                <c:pt idx="14">
                  <c:v>71.326916789454131</c:v>
                </c:pt>
                <c:pt idx="15">
                  <c:v>35.457093998554498</c:v>
                </c:pt>
                <c:pt idx="16">
                  <c:v>37.013851534107133</c:v>
                </c:pt>
                <c:pt idx="17">
                  <c:v>24.539950281069409</c:v>
                </c:pt>
              </c:numCache>
            </c:numRef>
          </c:val>
          <c:extLst>
            <c:ext xmlns:c16="http://schemas.microsoft.com/office/drawing/2014/chart" uri="{C3380CC4-5D6E-409C-BE32-E72D297353CC}">
              <c16:uniqueId val="{00000000-4F02-49DD-B649-06FEC8BCF9D1}"/>
            </c:ext>
          </c:extLst>
        </c:ser>
        <c:ser>
          <c:idx val="0"/>
          <c:order val="1"/>
          <c:tx>
            <c:strRef>
              <c:f>Dati!$D$2018</c:f>
              <c:strCache>
                <c:ptCount val="1"/>
                <c:pt idx="0">
                  <c:v>Nemaz nesatrauc</c:v>
                </c:pt>
              </c:strCache>
            </c:strRef>
          </c:tx>
          <c:spPr>
            <a:solidFill>
              <a:srgbClr val="7A5128"/>
            </a:solidFill>
          </c:spPr>
          <c:invertIfNegative val="0"/>
          <c:dLbls>
            <c:dLbl>
              <c:idx val="13"/>
              <c:spPr>
                <a:noFill/>
                <a:ln>
                  <a:noFill/>
                </a:ln>
                <a:effectLst/>
              </c:spPr>
              <c:txPr>
                <a:bodyPr wrap="square" lIns="38100" tIns="19050" rIns="38100" bIns="19050" anchor="ctr">
                  <a:spAutoFit/>
                </a:bodyPr>
                <a:lstStyle/>
                <a:p>
                  <a:pPr>
                    <a:defRPr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F02-49DD-B649-06FEC8BCF9D1}"/>
                </c:ext>
              </c:extLst>
            </c:dLbl>
            <c:spPr>
              <a:noFill/>
              <a:ln>
                <a:noFill/>
              </a:ln>
              <a:effectLst/>
            </c:spPr>
            <c:txPr>
              <a:bodyPr wrap="square" lIns="38100" tIns="19050" rIns="38100" bIns="19050" anchor="ctr">
                <a:spAutoFit/>
              </a:bodyPr>
              <a:lstStyle/>
              <a:p>
                <a:pPr>
                  <a:defRPr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Dati!$B$2019:$B$2036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Dati!$D$2019:$D$2036</c:f>
              <c:numCache>
                <c:formatCode>0</c:formatCode>
                <c:ptCount val="18"/>
                <c:pt idx="0">
                  <c:v>11.134684693608534</c:v>
                </c:pt>
                <c:pt idx="1">
                  <c:v>11.875423891230819</c:v>
                </c:pt>
                <c:pt idx="2">
                  <c:v>7.5528705371107518</c:v>
                </c:pt>
                <c:pt idx="3">
                  <c:v>7.7678682900643947</c:v>
                </c:pt>
                <c:pt idx="4">
                  <c:v>9.4975396909087308</c:v>
                </c:pt>
                <c:pt idx="6">
                  <c:v>7.7191966736907736</c:v>
                </c:pt>
                <c:pt idx="7">
                  <c:v>10.874879115903628</c:v>
                </c:pt>
                <c:pt idx="9">
                  <c:v>4.2775876539942406</c:v>
                </c:pt>
                <c:pt idx="10">
                  <c:v>22.514079691514358</c:v>
                </c:pt>
                <c:pt idx="11">
                  <c:v>10.351193296121766</c:v>
                </c:pt>
                <c:pt idx="12">
                  <c:v>13.617940487772268</c:v>
                </c:pt>
                <c:pt idx="13">
                  <c:v>0.8036747720344708</c:v>
                </c:pt>
                <c:pt idx="15">
                  <c:v>3.8436992365043245</c:v>
                </c:pt>
                <c:pt idx="16">
                  <c:v>7.2970246242099641</c:v>
                </c:pt>
                <c:pt idx="17">
                  <c:v>14.790820181400099</c:v>
                </c:pt>
              </c:numCache>
            </c:numRef>
          </c:val>
          <c:extLst>
            <c:ext xmlns:c16="http://schemas.microsoft.com/office/drawing/2014/chart" uri="{C3380CC4-5D6E-409C-BE32-E72D297353CC}">
              <c16:uniqueId val="{00000002-4F02-49DD-B649-06FEC8BCF9D1}"/>
            </c:ext>
          </c:extLst>
        </c:ser>
        <c:ser>
          <c:idx val="1"/>
          <c:order val="2"/>
          <c:tx>
            <c:strRef>
              <c:f>Dati!$E$2018</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Dati!$B$2019:$B$2036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Dati!$E$2019:$E$2036</c:f>
              <c:numCache>
                <c:formatCode>0</c:formatCode>
                <c:ptCount val="18"/>
                <c:pt idx="0">
                  <c:v>27.67523842518516</c:v>
                </c:pt>
                <c:pt idx="1">
                  <c:v>26.253357973508276</c:v>
                </c:pt>
                <c:pt idx="2">
                  <c:v>29.337862438380913</c:v>
                </c:pt>
                <c:pt idx="3">
                  <c:v>34.934187552643884</c:v>
                </c:pt>
                <c:pt idx="4">
                  <c:v>33.058963890089622</c:v>
                </c:pt>
                <c:pt idx="6">
                  <c:v>29.520494491268312</c:v>
                </c:pt>
                <c:pt idx="7">
                  <c:v>32.649856899182012</c:v>
                </c:pt>
                <c:pt idx="9">
                  <c:v>34.910242679163488</c:v>
                </c:pt>
                <c:pt idx="10">
                  <c:v>43.81283709793977</c:v>
                </c:pt>
                <c:pt idx="11">
                  <c:v>23.295373285519926</c:v>
                </c:pt>
                <c:pt idx="12">
                  <c:v>19.156842469640591</c:v>
                </c:pt>
                <c:pt idx="13">
                  <c:v>15.442465631951761</c:v>
                </c:pt>
                <c:pt idx="15">
                  <c:v>32.026123554395305</c:v>
                </c:pt>
                <c:pt idx="16">
                  <c:v>27.016040631137034</c:v>
                </c:pt>
                <c:pt idx="17">
                  <c:v>31.996146326984626</c:v>
                </c:pt>
              </c:numCache>
            </c:numRef>
          </c:val>
          <c:extLst>
            <c:ext xmlns:c16="http://schemas.microsoft.com/office/drawing/2014/chart" uri="{C3380CC4-5D6E-409C-BE32-E72D297353CC}">
              <c16:uniqueId val="{00000003-4F02-49DD-B649-06FEC8BCF9D1}"/>
            </c:ext>
          </c:extLst>
        </c:ser>
        <c:ser>
          <c:idx val="2"/>
          <c:order val="3"/>
          <c:tx>
            <c:strRef>
              <c:f>Dati!$F$2018</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Dati!$B$2019:$B$2036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Dati!$F$2019:$F$2036</c:f>
              <c:numCache>
                <c:formatCode>0</c:formatCode>
                <c:ptCount val="18"/>
                <c:pt idx="0">
                  <c:v>36.439444661389579</c:v>
                </c:pt>
                <c:pt idx="1">
                  <c:v>35.355676189806971</c:v>
                </c:pt>
                <c:pt idx="2">
                  <c:v>39.653513353678264</c:v>
                </c:pt>
                <c:pt idx="3">
                  <c:v>32.475837436129893</c:v>
                </c:pt>
                <c:pt idx="4">
                  <c:v>32.296546148381722</c:v>
                </c:pt>
                <c:pt idx="6">
                  <c:v>37.591073782426122</c:v>
                </c:pt>
                <c:pt idx="7">
                  <c:v>32.234416883349759</c:v>
                </c:pt>
                <c:pt idx="9">
                  <c:v>35.501266583268951</c:v>
                </c:pt>
                <c:pt idx="10">
                  <c:v>27.726370747972918</c:v>
                </c:pt>
                <c:pt idx="11">
                  <c:v>40.263229938951525</c:v>
                </c:pt>
                <c:pt idx="12">
                  <c:v>38.836519925698944</c:v>
                </c:pt>
                <c:pt idx="13">
                  <c:v>43.542198423929335</c:v>
                </c:pt>
                <c:pt idx="15">
                  <c:v>35.351978061476785</c:v>
                </c:pt>
                <c:pt idx="16">
                  <c:v>39.366434188524636</c:v>
                </c:pt>
                <c:pt idx="17">
                  <c:v>34.249568529972805</c:v>
                </c:pt>
              </c:numCache>
            </c:numRef>
          </c:val>
          <c:extLst>
            <c:ext xmlns:c16="http://schemas.microsoft.com/office/drawing/2014/chart" uri="{C3380CC4-5D6E-409C-BE32-E72D297353CC}">
              <c16:uniqueId val="{00000004-4F02-49DD-B649-06FEC8BCF9D1}"/>
            </c:ext>
          </c:extLst>
        </c:ser>
        <c:ser>
          <c:idx val="3"/>
          <c:order val="4"/>
          <c:tx>
            <c:strRef>
              <c:f>Dati!$G$2018</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Dati!$B$2019:$B$2036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Dati!$G$2019:$G$2036</c:f>
              <c:numCache>
                <c:formatCode>0</c:formatCode>
                <c:ptCount val="18"/>
                <c:pt idx="0">
                  <c:v>24.18375089997102</c:v>
                </c:pt>
                <c:pt idx="1">
                  <c:v>25.888896793553887</c:v>
                </c:pt>
                <c:pt idx="2">
                  <c:v>22.586120842715953</c:v>
                </c:pt>
                <c:pt idx="3">
                  <c:v>23.298697989580386</c:v>
                </c:pt>
                <c:pt idx="4">
                  <c:v>22.871693410209367</c:v>
                </c:pt>
                <c:pt idx="6">
                  <c:v>23.770655609944193</c:v>
                </c:pt>
                <c:pt idx="7">
                  <c:v>23.702460866162568</c:v>
                </c:pt>
                <c:pt idx="9">
                  <c:v>24.036025187859259</c:v>
                </c:pt>
                <c:pt idx="10">
                  <c:v>5.9467124625729353</c:v>
                </c:pt>
                <c:pt idx="11">
                  <c:v>23.228813010274507</c:v>
                </c:pt>
                <c:pt idx="12">
                  <c:v>26.454290098905229</c:v>
                </c:pt>
                <c:pt idx="13">
                  <c:v>40.211661172084327</c:v>
                </c:pt>
                <c:pt idx="15">
                  <c:v>27.560989950664368</c:v>
                </c:pt>
                <c:pt idx="16">
                  <c:v>24.691582713532469</c:v>
                </c:pt>
                <c:pt idx="17">
                  <c:v>18.207283640934143</c:v>
                </c:pt>
              </c:numCache>
            </c:numRef>
          </c:val>
          <c:extLst>
            <c:ext xmlns:c16="http://schemas.microsoft.com/office/drawing/2014/chart" uri="{C3380CC4-5D6E-409C-BE32-E72D297353CC}">
              <c16:uniqueId val="{00000005-4F02-49DD-B649-06FEC8BCF9D1}"/>
            </c:ext>
          </c:extLst>
        </c:ser>
        <c:ser>
          <c:idx val="4"/>
          <c:order val="5"/>
          <c:tx>
            <c:strRef>
              <c:f>Dati!$H$2018</c:f>
              <c:strCache>
                <c:ptCount val="1"/>
                <c:pt idx="0">
                  <c:v>.</c:v>
                </c:pt>
              </c:strCache>
            </c:strRef>
          </c:tx>
          <c:spPr>
            <a:noFill/>
          </c:spPr>
          <c:invertIfNegative val="0"/>
          <c:dLbls>
            <c:delete val="1"/>
          </c:dLbls>
          <c:cat>
            <c:strRef>
              <c:f>Dati!$B$2019:$B$2036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Dati!$H$2019:$H$2036</c:f>
              <c:numCache>
                <c:formatCode>0</c:formatCode>
                <c:ptCount val="18"/>
                <c:pt idx="0">
                  <c:v>28.130664034653051</c:v>
                </c:pt>
                <c:pt idx="1">
                  <c:v>27.509286612652801</c:v>
                </c:pt>
                <c:pt idx="2">
                  <c:v>26.514225399619434</c:v>
                </c:pt>
                <c:pt idx="3">
                  <c:v>32.979324170303371</c:v>
                </c:pt>
                <c:pt idx="4">
                  <c:v>33.585620037422565</c:v>
                </c:pt>
                <c:pt idx="5">
                  <c:v>88.753859596013655</c:v>
                </c:pt>
                <c:pt idx="6">
                  <c:v>27.39213020364334</c:v>
                </c:pt>
                <c:pt idx="7">
                  <c:v>32.816981846501328</c:v>
                </c:pt>
                <c:pt idx="8">
                  <c:v>88.753859596013655</c:v>
                </c:pt>
                <c:pt idx="9">
                  <c:v>29.216567824885445</c:v>
                </c:pt>
                <c:pt idx="10">
                  <c:v>55.0807763854678</c:v>
                </c:pt>
                <c:pt idx="11">
                  <c:v>25.261816646787622</c:v>
                </c:pt>
                <c:pt idx="12">
                  <c:v>23.463049571409485</c:v>
                </c:pt>
                <c:pt idx="13">
                  <c:v>5</c:v>
                </c:pt>
                <c:pt idx="14">
                  <c:v>88.753859596013655</c:v>
                </c:pt>
                <c:pt idx="15">
                  <c:v>25.840891583872505</c:v>
                </c:pt>
                <c:pt idx="16">
                  <c:v>24.69584269395655</c:v>
                </c:pt>
                <c:pt idx="17">
                  <c:v>36.297007425106706</c:v>
                </c:pt>
              </c:numCache>
            </c:numRef>
          </c:val>
          <c:extLst>
            <c:ext xmlns:c16="http://schemas.microsoft.com/office/drawing/2014/chart" uri="{C3380CC4-5D6E-409C-BE32-E72D297353CC}">
              <c16:uniqueId val="{00000006-4F02-49DD-B649-06FEC8BCF9D1}"/>
            </c:ext>
          </c:extLst>
        </c:ser>
        <c:ser>
          <c:idx val="5"/>
          <c:order val="6"/>
          <c:tx>
            <c:strRef>
              <c:f>Dati!$I$2018</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Dati!$B$2019:$B$2036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Dati!$I$2019:$I$2036</c:f>
              <c:numCache>
                <c:formatCode>0</c:formatCode>
                <c:ptCount val="18"/>
                <c:pt idx="0">
                  <c:v>0.56688131984576806</c:v>
                </c:pt>
                <c:pt idx="1">
                  <c:v>0.62664515190002867</c:v>
                </c:pt>
                <c:pt idx="2">
                  <c:v>0.86963282811403642</c:v>
                </c:pt>
                <c:pt idx="3">
                  <c:v>1.5234087315814502</c:v>
                </c:pt>
                <c:pt idx="4">
                  <c:v>2.2752568604105652</c:v>
                </c:pt>
                <c:pt idx="6">
                  <c:v>1.3985794426708866</c:v>
                </c:pt>
                <c:pt idx="7">
                  <c:v>0.53838623540205188</c:v>
                </c:pt>
                <c:pt idx="9">
                  <c:v>1.2748778957141695</c:v>
                </c:pt>
                <c:pt idx="10">
                  <c:v>0</c:v>
                </c:pt>
                <c:pt idx="11">
                  <c:v>2.8613904691322367</c:v>
                </c:pt>
                <c:pt idx="12">
                  <c:v>1.9344070179830402</c:v>
                </c:pt>
                <c:pt idx="13">
                  <c:v>0</c:v>
                </c:pt>
                <c:pt idx="15">
                  <c:v>1.2172091969592693</c:v>
                </c:pt>
                <c:pt idx="16">
                  <c:v>1.6289178425959505</c:v>
                </c:pt>
                <c:pt idx="17">
                  <c:v>0.75618132070827615</c:v>
                </c:pt>
              </c:numCache>
            </c:numRef>
          </c:val>
          <c:extLst>
            <c:ext xmlns:c16="http://schemas.microsoft.com/office/drawing/2014/chart" uri="{C3380CC4-5D6E-409C-BE32-E72D297353CC}">
              <c16:uniqueId val="{00000007-4F02-49DD-B649-06FEC8BCF9D1}"/>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71.3"/>
        <c:auto val="1"/>
        <c:lblAlgn val="ctr"/>
        <c:lblOffset val="100"/>
        <c:tickLblSkip val="1"/>
        <c:tickMarkSkip val="1"/>
        <c:noMultiLvlLbl val="0"/>
      </c:catAx>
      <c:valAx>
        <c:axId val="496239096"/>
        <c:scaling>
          <c:orientation val="minMax"/>
          <c:max val="171"/>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811983418153736"/>
          <c:y val="1.8732170716830619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233549012924356"/>
          <c:y val="6.2646293078182286E-2"/>
          <c:w val="0.25580520013123359"/>
          <c:h val="0.90245230995236358"/>
        </c:manualLayout>
      </c:layout>
      <c:barChart>
        <c:barDir val="bar"/>
        <c:grouping val="stacked"/>
        <c:varyColors val="0"/>
        <c:ser>
          <c:idx val="0"/>
          <c:order val="0"/>
          <c:tx>
            <c:strRef>
              <c:f>Dati!$C$1874</c:f>
              <c:strCache>
                <c:ptCount val="1"/>
                <c:pt idx="0">
                  <c:v>.</c:v>
                </c:pt>
              </c:strCache>
            </c:strRef>
          </c:tx>
          <c:spPr>
            <a:noFill/>
          </c:spPr>
          <c:invertIfNegative val="0"/>
          <c:dLbls>
            <c:delete val="1"/>
          </c:dLbls>
          <c:cat>
            <c:strRef>
              <c:f>Dati!$B$1875:$B$1902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Dati!$C$1875:$C$1902</c:f>
              <c:numCache>
                <c:formatCode>0</c:formatCode>
                <c:ptCount val="28"/>
                <c:pt idx="0">
                  <c:v>13.780726102214686</c:v>
                </c:pt>
                <c:pt idx="1">
                  <c:v>52.372504157976415</c:v>
                </c:pt>
                <c:pt idx="2">
                  <c:v>10.260921694004566</c:v>
                </c:pt>
                <c:pt idx="3">
                  <c:v>17.120434261828478</c:v>
                </c:pt>
                <c:pt idx="4">
                  <c:v>52.372504157976415</c:v>
                </c:pt>
                <c:pt idx="5">
                  <c:v>7.2105295289862497</c:v>
                </c:pt>
                <c:pt idx="6">
                  <c:v>9.5489676164856334</c:v>
                </c:pt>
                <c:pt idx="7">
                  <c:v>15.610986478650155</c:v>
                </c:pt>
                <c:pt idx="8">
                  <c:v>19.76734592263719</c:v>
                </c:pt>
                <c:pt idx="9">
                  <c:v>14.331676011478301</c:v>
                </c:pt>
                <c:pt idx="10">
                  <c:v>11.586778766237465</c:v>
                </c:pt>
                <c:pt idx="11">
                  <c:v>52.372504157976415</c:v>
                </c:pt>
                <c:pt idx="12">
                  <c:v>9.0342906761767523</c:v>
                </c:pt>
                <c:pt idx="13">
                  <c:v>20.992236789523801</c:v>
                </c:pt>
                <c:pt idx="14">
                  <c:v>18.677019777175275</c:v>
                </c:pt>
                <c:pt idx="15">
                  <c:v>52.372504157976415</c:v>
                </c:pt>
                <c:pt idx="16">
                  <c:v>6.1227142333439772</c:v>
                </c:pt>
                <c:pt idx="17">
                  <c:v>12.205613029259389</c:v>
                </c:pt>
                <c:pt idx="18">
                  <c:v>18.873379690263086</c:v>
                </c:pt>
                <c:pt idx="19">
                  <c:v>52.372504157976415</c:v>
                </c:pt>
                <c:pt idx="20">
                  <c:v>18.797289256920223</c:v>
                </c:pt>
                <c:pt idx="21">
                  <c:v>15.588658212253101</c:v>
                </c:pt>
                <c:pt idx="22">
                  <c:v>12.864961669148506</c:v>
                </c:pt>
                <c:pt idx="23">
                  <c:v>11.967668117321836</c:v>
                </c:pt>
                <c:pt idx="24">
                  <c:v>14.29931151560011</c:v>
                </c:pt>
                <c:pt idx="25">
                  <c:v>14.293881405203017</c:v>
                </c:pt>
                <c:pt idx="26">
                  <c:v>12.052595209448661</c:v>
                </c:pt>
                <c:pt idx="27">
                  <c:v>5</c:v>
                </c:pt>
              </c:numCache>
            </c:numRef>
          </c:val>
          <c:extLst>
            <c:ext xmlns:c16="http://schemas.microsoft.com/office/drawing/2014/chart" uri="{C3380CC4-5D6E-409C-BE32-E72D297353CC}">
              <c16:uniqueId val="{00000000-FB1A-44AC-A015-771CA8B2CCEA}"/>
            </c:ext>
          </c:extLst>
        </c:ser>
        <c:ser>
          <c:idx val="1"/>
          <c:order val="1"/>
          <c:tx>
            <c:strRef>
              <c:f>Dati!$D$1874</c:f>
              <c:strCache>
                <c:ptCount val="1"/>
                <c:pt idx="0">
                  <c:v>Nemaz nesatrauc</c:v>
                </c:pt>
              </c:strCache>
            </c:strRef>
          </c:tx>
          <c:spPr>
            <a:solidFill>
              <a:srgbClr val="7A5128"/>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Dati!$B$1875:$B$1902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Dati!$D$1875:$D$1902</c:f>
              <c:numCache>
                <c:formatCode>General</c:formatCode>
                <c:ptCount val="28"/>
                <c:pt idx="0" formatCode="0">
                  <c:v>9.3684430287056255</c:v>
                </c:pt>
                <c:pt idx="2" formatCode="0">
                  <c:v>10.73859465326095</c:v>
                </c:pt>
                <c:pt idx="3" formatCode="0">
                  <c:v>8.0683973358932874</c:v>
                </c:pt>
                <c:pt idx="5" formatCode="0">
                  <c:v>11.747173366220762</c:v>
                </c:pt>
                <c:pt idx="6" formatCode="0">
                  <c:v>7.1592022819914121</c:v>
                </c:pt>
                <c:pt idx="7" formatCode="0">
                  <c:v>4.1293144140508922</c:v>
                </c:pt>
                <c:pt idx="8" formatCode="0">
                  <c:v>11.168675764399993</c:v>
                </c:pt>
                <c:pt idx="9" formatCode="0">
                  <c:v>10.932771206251434</c:v>
                </c:pt>
                <c:pt idx="10" formatCode="0">
                  <c:v>12.653520304709094</c:v>
                </c:pt>
                <c:pt idx="12" formatCode="0">
                  <c:v>11.851995990292997</c:v>
                </c:pt>
                <c:pt idx="13" formatCode="0">
                  <c:v>5.5088516157858356</c:v>
                </c:pt>
                <c:pt idx="14" formatCode="0">
                  <c:v>6.320469239737883</c:v>
                </c:pt>
                <c:pt idx="16" formatCode="0">
                  <c:v>13.487595631063044</c:v>
                </c:pt>
                <c:pt idx="17" formatCode="0">
                  <c:v>10.764065170904297</c:v>
                </c:pt>
                <c:pt idx="18" formatCode="0">
                  <c:v>5.6128975731166957</c:v>
                </c:pt>
                <c:pt idx="20" formatCode="0">
                  <c:v>4.915164958588254</c:v>
                </c:pt>
                <c:pt idx="21" formatCode="0">
                  <c:v>7.3604082271018916</c:v>
                </c:pt>
                <c:pt idx="22" formatCode="0">
                  <c:v>10.722765793629225</c:v>
                </c:pt>
                <c:pt idx="23" formatCode="0">
                  <c:v>8.045681133759663</c:v>
                </c:pt>
                <c:pt idx="24" formatCode="0">
                  <c:v>10.613341826364403</c:v>
                </c:pt>
                <c:pt idx="25" formatCode="0">
                  <c:v>7.5976770309820694</c:v>
                </c:pt>
                <c:pt idx="26" formatCode="0">
                  <c:v>9.5853182990549151</c:v>
                </c:pt>
                <c:pt idx="27" formatCode="0">
                  <c:v>14.846869819920057</c:v>
                </c:pt>
              </c:numCache>
            </c:numRef>
          </c:val>
          <c:extLst>
            <c:ext xmlns:c16="http://schemas.microsoft.com/office/drawing/2014/chart" uri="{C3380CC4-5D6E-409C-BE32-E72D297353CC}">
              <c16:uniqueId val="{00000001-FB1A-44AC-A015-771CA8B2CCEA}"/>
            </c:ext>
          </c:extLst>
        </c:ser>
        <c:ser>
          <c:idx val="2"/>
          <c:order val="2"/>
          <c:tx>
            <c:strRef>
              <c:f>Dati!$E$1874</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Dati!$B$1875:$B$1902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Dati!$E$1875:$E$1902</c:f>
              <c:numCache>
                <c:formatCode>General</c:formatCode>
                <c:ptCount val="28"/>
                <c:pt idx="0" formatCode="0">
                  <c:v>29.223335027056102</c:v>
                </c:pt>
                <c:pt idx="2" formatCode="0">
                  <c:v>31.372987810710899</c:v>
                </c:pt>
                <c:pt idx="3" formatCode="0">
                  <c:v>27.183672560254649</c:v>
                </c:pt>
                <c:pt idx="5" formatCode="0">
                  <c:v>33.414801262769402</c:v>
                </c:pt>
                <c:pt idx="6" formatCode="0">
                  <c:v>35.66433425949937</c:v>
                </c:pt>
                <c:pt idx="7" formatCode="0">
                  <c:v>32.632203265275365</c:v>
                </c:pt>
                <c:pt idx="8" formatCode="0">
                  <c:v>21.436482470939232</c:v>
                </c:pt>
                <c:pt idx="9" formatCode="0">
                  <c:v>27.108056940246676</c:v>
                </c:pt>
                <c:pt idx="10" formatCode="0">
                  <c:v>28.13220508702986</c:v>
                </c:pt>
                <c:pt idx="12" formatCode="0">
                  <c:v>31.486217491506665</c:v>
                </c:pt>
                <c:pt idx="13" formatCode="0">
                  <c:v>25.871415752666778</c:v>
                </c:pt>
                <c:pt idx="14" formatCode="0">
                  <c:v>27.375015141063258</c:v>
                </c:pt>
                <c:pt idx="16" formatCode="0">
                  <c:v>32.762194293569394</c:v>
                </c:pt>
                <c:pt idx="17" formatCode="0">
                  <c:v>29.40282595781273</c:v>
                </c:pt>
                <c:pt idx="18" formatCode="0">
                  <c:v>27.886226894596636</c:v>
                </c:pt>
                <c:pt idx="20" formatCode="0">
                  <c:v>28.660049942467939</c:v>
                </c:pt>
                <c:pt idx="21" formatCode="0">
                  <c:v>29.423437718621422</c:v>
                </c:pt>
                <c:pt idx="22" formatCode="0">
                  <c:v>28.784776695198683</c:v>
                </c:pt>
                <c:pt idx="23" formatCode="0">
                  <c:v>32.359154906894915</c:v>
                </c:pt>
                <c:pt idx="24" formatCode="0">
                  <c:v>27.459850816011905</c:v>
                </c:pt>
                <c:pt idx="25" formatCode="0">
                  <c:v>30.480945721791333</c:v>
                </c:pt>
                <c:pt idx="26" formatCode="0">
                  <c:v>30.734590649472842</c:v>
                </c:pt>
                <c:pt idx="27" formatCode="0">
                  <c:v>32.525634338056356</c:v>
                </c:pt>
              </c:numCache>
            </c:numRef>
          </c:val>
          <c:extLst>
            <c:ext xmlns:c16="http://schemas.microsoft.com/office/drawing/2014/chart" uri="{C3380CC4-5D6E-409C-BE32-E72D297353CC}">
              <c16:uniqueId val="{00000002-FB1A-44AC-A015-771CA8B2CCEA}"/>
            </c:ext>
          </c:extLst>
        </c:ser>
        <c:ser>
          <c:idx val="3"/>
          <c:order val="3"/>
          <c:tx>
            <c:strRef>
              <c:f>Dati!$F$1874</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Dati!$B$1875:$B$1902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Dati!$F$1875:$F$1902</c:f>
              <c:numCache>
                <c:formatCode>General</c:formatCode>
                <c:ptCount val="28"/>
                <c:pt idx="0" formatCode="0">
                  <c:v>36.37381429425831</c:v>
                </c:pt>
                <c:pt idx="2" formatCode="0">
                  <c:v>35.445175206431756</c:v>
                </c:pt>
                <c:pt idx="3" formatCode="0">
                  <c:v>37.254938123672112</c:v>
                </c:pt>
                <c:pt idx="5" formatCode="0">
                  <c:v>36.871079532275033</c:v>
                </c:pt>
                <c:pt idx="6" formatCode="0">
                  <c:v>37.505423639739305</c:v>
                </c:pt>
                <c:pt idx="7" formatCode="0">
                  <c:v>36.836476712197417</c:v>
                </c:pt>
                <c:pt idx="8" formatCode="0">
                  <c:v>39.274414902529173</c:v>
                </c:pt>
                <c:pt idx="9" formatCode="0">
                  <c:v>32.319914002619079</c:v>
                </c:pt>
                <c:pt idx="10" formatCode="0">
                  <c:v>35.735931450121434</c:v>
                </c:pt>
                <c:pt idx="12" formatCode="0">
                  <c:v>33.502934897606153</c:v>
                </c:pt>
                <c:pt idx="13" formatCode="0">
                  <c:v>41.462489747764714</c:v>
                </c:pt>
                <c:pt idx="14" formatCode="0">
                  <c:v>36.191331215585294</c:v>
                </c:pt>
                <c:pt idx="16" formatCode="0">
                  <c:v>39.468245188702682</c:v>
                </c:pt>
                <c:pt idx="17" formatCode="0">
                  <c:v>34.087251860999253</c:v>
                </c:pt>
                <c:pt idx="18" formatCode="0">
                  <c:v>39.732926151255981</c:v>
                </c:pt>
                <c:pt idx="20" formatCode="0">
                  <c:v>38.50586108219386</c:v>
                </c:pt>
                <c:pt idx="21" formatCode="0">
                  <c:v>36.462430405361381</c:v>
                </c:pt>
                <c:pt idx="22" formatCode="0">
                  <c:v>36.784560907513793</c:v>
                </c:pt>
                <c:pt idx="23" formatCode="0">
                  <c:v>44.515810062850449</c:v>
                </c:pt>
                <c:pt idx="24" formatCode="0">
                  <c:v>35.266800804985458</c:v>
                </c:pt>
                <c:pt idx="25" formatCode="0">
                  <c:v>42.683870929418227</c:v>
                </c:pt>
                <c:pt idx="26" formatCode="0">
                  <c:v>26.000956206298177</c:v>
                </c:pt>
                <c:pt idx="27" formatCode="0">
                  <c:v>31.086393006598573</c:v>
                </c:pt>
              </c:numCache>
            </c:numRef>
          </c:val>
          <c:extLst>
            <c:ext xmlns:c16="http://schemas.microsoft.com/office/drawing/2014/chart" uri="{C3380CC4-5D6E-409C-BE32-E72D297353CC}">
              <c16:uniqueId val="{00000003-FB1A-44AC-A015-771CA8B2CCEA}"/>
            </c:ext>
          </c:extLst>
        </c:ser>
        <c:ser>
          <c:idx val="4"/>
          <c:order val="4"/>
          <c:tx>
            <c:strRef>
              <c:f>Dati!$G$1874</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Dati!$B$1875:$B$1902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Dati!$G$1875:$G$1902</c:f>
              <c:numCache>
                <c:formatCode>General</c:formatCode>
                <c:ptCount val="28"/>
                <c:pt idx="0" formatCode="0">
                  <c:v>23.752727420087748</c:v>
                </c:pt>
                <c:pt idx="2" formatCode="0">
                  <c:v>20.968927512639464</c:v>
                </c:pt>
                <c:pt idx="3" formatCode="0">
                  <c:v>26.3940898901018</c:v>
                </c:pt>
                <c:pt idx="5" formatCode="0">
                  <c:v>16.256711364381712</c:v>
                </c:pt>
                <c:pt idx="6" formatCode="0">
                  <c:v>18.095256132721097</c:v>
                </c:pt>
                <c:pt idx="7" formatCode="0">
                  <c:v>25.813266983551461</c:v>
                </c:pt>
                <c:pt idx="8" formatCode="0">
                  <c:v>26.452089000203546</c:v>
                </c:pt>
                <c:pt idx="9" formatCode="0">
                  <c:v>28.554555652504121</c:v>
                </c:pt>
                <c:pt idx="10" formatCode="0">
                  <c:v>22.048420036367837</c:v>
                </c:pt>
                <c:pt idx="12" formatCode="0">
                  <c:v>22.474902099772201</c:v>
                </c:pt>
                <c:pt idx="13" formatCode="0">
                  <c:v>25.489371295708033</c:v>
                </c:pt>
                <c:pt idx="14" formatCode="0">
                  <c:v>27.079898982081268</c:v>
                </c:pt>
                <c:pt idx="16" formatCode="0">
                  <c:v>12.055560222822837</c:v>
                </c:pt>
                <c:pt idx="17" formatCode="0">
                  <c:v>24.092598492762505</c:v>
                </c:pt>
                <c:pt idx="18" formatCode="0">
                  <c:v>26.443027844362867</c:v>
                </c:pt>
                <c:pt idx="20" formatCode="0">
                  <c:v>27.918924016749962</c:v>
                </c:pt>
                <c:pt idx="21" formatCode="0">
                  <c:v>26.394030030133052</c:v>
                </c:pt>
                <c:pt idx="22" formatCode="0">
                  <c:v>22.318526218860846</c:v>
                </c:pt>
                <c:pt idx="23" formatCode="0">
                  <c:v>10.669327406833821</c:v>
                </c:pt>
                <c:pt idx="24" formatCode="0">
                  <c:v>24.449283575794027</c:v>
                </c:pt>
                <c:pt idx="25" formatCode="0">
                  <c:v>15.328012536223744</c:v>
                </c:pt>
                <c:pt idx="26" formatCode="0">
                  <c:v>33.679134845174062</c:v>
                </c:pt>
                <c:pt idx="27" formatCode="0">
                  <c:v>21.541102835425008</c:v>
                </c:pt>
              </c:numCache>
            </c:numRef>
          </c:val>
          <c:extLst>
            <c:ext xmlns:c16="http://schemas.microsoft.com/office/drawing/2014/chart" uri="{C3380CC4-5D6E-409C-BE32-E72D297353CC}">
              <c16:uniqueId val="{00000004-FB1A-44AC-A015-771CA8B2CCEA}"/>
            </c:ext>
          </c:extLst>
        </c:ser>
        <c:ser>
          <c:idx val="5"/>
          <c:order val="5"/>
          <c:tx>
            <c:strRef>
              <c:f>Dati!$H$1874</c:f>
              <c:strCache>
                <c:ptCount val="1"/>
                <c:pt idx="0">
                  <c:v>.</c:v>
                </c:pt>
              </c:strCache>
            </c:strRef>
          </c:tx>
          <c:spPr>
            <a:noFill/>
          </c:spPr>
          <c:invertIfNegative val="0"/>
          <c:dLbls>
            <c:delete val="1"/>
          </c:dLbls>
          <c:cat>
            <c:strRef>
              <c:f>Dati!$B$1875:$B$1902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Dati!$H$1875:$H$1902</c:f>
              <c:numCache>
                <c:formatCode>0</c:formatCode>
                <c:ptCount val="28"/>
                <c:pt idx="0">
                  <c:v>11.825319329126685</c:v>
                </c:pt>
                <c:pt idx="1">
                  <c:v>71.951861043472746</c:v>
                </c:pt>
                <c:pt idx="2">
                  <c:v>15.537758324401523</c:v>
                </c:pt>
                <c:pt idx="3">
                  <c:v>8.3028330296988315</c:v>
                </c:pt>
                <c:pt idx="4">
                  <c:v>71.951861043472746</c:v>
                </c:pt>
                <c:pt idx="5">
                  <c:v>18.824070146815998</c:v>
                </c:pt>
                <c:pt idx="6">
                  <c:v>16.351181271012344</c:v>
                </c:pt>
                <c:pt idx="7">
                  <c:v>9.3021173477238648</c:v>
                </c:pt>
                <c:pt idx="8">
                  <c:v>6.2253571407400301</c:v>
                </c:pt>
                <c:pt idx="9">
                  <c:v>11.077391388349547</c:v>
                </c:pt>
                <c:pt idx="10">
                  <c:v>14.167509556983475</c:v>
                </c:pt>
                <c:pt idx="11">
                  <c:v>71.951861043472746</c:v>
                </c:pt>
                <c:pt idx="12">
                  <c:v>15.974024046094392</c:v>
                </c:pt>
                <c:pt idx="13">
                  <c:v>5</c:v>
                </c:pt>
                <c:pt idx="14">
                  <c:v>8.6806308458061849</c:v>
                </c:pt>
                <c:pt idx="15">
                  <c:v>71.951861043472746</c:v>
                </c:pt>
                <c:pt idx="16">
                  <c:v>20.428055631947231</c:v>
                </c:pt>
                <c:pt idx="17">
                  <c:v>13.772010689710989</c:v>
                </c:pt>
                <c:pt idx="18">
                  <c:v>5.7759070478539059</c:v>
                </c:pt>
                <c:pt idx="19">
                  <c:v>71.951861043472746</c:v>
                </c:pt>
                <c:pt idx="20">
                  <c:v>5.5270759445289173</c:v>
                </c:pt>
                <c:pt idx="21">
                  <c:v>9.0954006079783127</c:v>
                </c:pt>
                <c:pt idx="22">
                  <c:v>12.848773917098107</c:v>
                </c:pt>
                <c:pt idx="23">
                  <c:v>16.766723573788475</c:v>
                </c:pt>
                <c:pt idx="24">
                  <c:v>12.235776662693262</c:v>
                </c:pt>
                <c:pt idx="25">
                  <c:v>13.939977577830774</c:v>
                </c:pt>
                <c:pt idx="26">
                  <c:v>12.271769992000507</c:v>
                </c:pt>
                <c:pt idx="27">
                  <c:v>19.324365201449169</c:v>
                </c:pt>
              </c:numCache>
            </c:numRef>
          </c:val>
          <c:extLst>
            <c:ext xmlns:c16="http://schemas.microsoft.com/office/drawing/2014/chart" uri="{C3380CC4-5D6E-409C-BE32-E72D297353CC}">
              <c16:uniqueId val="{00000005-FB1A-44AC-A015-771CA8B2CCEA}"/>
            </c:ext>
          </c:extLst>
        </c:ser>
        <c:ser>
          <c:idx val="6"/>
          <c:order val="6"/>
          <c:tx>
            <c:strRef>
              <c:f>Dati!$I$1874</c:f>
              <c:strCache>
                <c:ptCount val="1"/>
                <c:pt idx="0">
                  <c:v>Grūti pateikt</c:v>
                </c:pt>
              </c:strCache>
            </c:strRef>
          </c:tx>
          <c:spPr>
            <a:solidFill>
              <a:sysClr val="window" lastClr="FFFFFF">
                <a:lumMod val="75000"/>
              </a:sysClr>
            </a:solidFill>
          </c:spPr>
          <c:invertIfNegative val="0"/>
          <c:dLbls>
            <c:dLbl>
              <c:idx val="2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B1A-44AC-A015-771CA8B2CCEA}"/>
                </c:ext>
              </c:extLst>
            </c:dLbl>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B1A-44AC-A015-771CA8B2CCEA}"/>
                </c:ext>
              </c:extLst>
            </c:dLbl>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Dati!$B$1875:$B$1902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Dati!$I$1875:$I$1902</c:f>
              <c:numCache>
                <c:formatCode>General</c:formatCode>
                <c:ptCount val="28"/>
                <c:pt idx="0" formatCode="0">
                  <c:v>1.2816802298924801</c:v>
                </c:pt>
                <c:pt idx="2" formatCode="0">
                  <c:v>1.4743148169568747</c:v>
                </c:pt>
                <c:pt idx="3" formatCode="0">
                  <c:v>1.098902090078191</c:v>
                </c:pt>
                <c:pt idx="5" formatCode="0">
                  <c:v>1.7102344743531146</c:v>
                </c:pt>
                <c:pt idx="6" formatCode="0">
                  <c:v>1.5757836860488381</c:v>
                </c:pt>
                <c:pt idx="7" formatCode="0">
                  <c:v>0.58873862492499307</c:v>
                </c:pt>
                <c:pt idx="8" formatCode="0">
                  <c:v>1.6683378619279365</c:v>
                </c:pt>
                <c:pt idx="9" formatCode="0">
                  <c:v>1.0847021983786627</c:v>
                </c:pt>
                <c:pt idx="10" formatCode="0">
                  <c:v>1.429923121771707</c:v>
                </c:pt>
                <c:pt idx="12" formatCode="0">
                  <c:v>0.68394952082210569</c:v>
                </c:pt>
                <c:pt idx="13" formatCode="0">
                  <c:v>1.6678715880746686</c:v>
                </c:pt>
                <c:pt idx="14" formatCode="0">
                  <c:v>3.0332854215322551</c:v>
                </c:pt>
                <c:pt idx="16" formatCode="0">
                  <c:v>2.2264046638420352</c:v>
                </c:pt>
                <c:pt idx="17" formatCode="0">
                  <c:v>1.6532585175212331</c:v>
                </c:pt>
                <c:pt idx="18" formatCode="0.0">
                  <c:v>0.32492153666794343</c:v>
                </c:pt>
                <c:pt idx="20" formatCode="0">
                  <c:v>0</c:v>
                </c:pt>
                <c:pt idx="21" formatCode="0.0">
                  <c:v>0.35969361878231726</c:v>
                </c:pt>
                <c:pt idx="22" formatCode="0">
                  <c:v>1.3893703847973684</c:v>
                </c:pt>
                <c:pt idx="23" formatCode="0">
                  <c:v>4.4100264896611812</c:v>
                </c:pt>
                <c:pt idx="24" formatCode="0">
                  <c:v>2.2107229768441461</c:v>
                </c:pt>
                <c:pt idx="25" formatCode="0">
                  <c:v>3.9094937815846111</c:v>
                </c:pt>
                <c:pt idx="26" formatCode="0">
                  <c:v>0</c:v>
                </c:pt>
                <c:pt idx="27" formatCode="0">
                  <c:v>0</c:v>
                </c:pt>
              </c:numCache>
            </c:numRef>
          </c:val>
          <c:extLst>
            <c:ext xmlns:c16="http://schemas.microsoft.com/office/drawing/2014/chart" uri="{C3380CC4-5D6E-409C-BE32-E72D297353CC}">
              <c16:uniqueId val="{00000008-FB1A-44AC-A015-771CA8B2CCEA}"/>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52.4"/>
        <c:auto val="1"/>
        <c:lblAlgn val="ctr"/>
        <c:lblOffset val="100"/>
        <c:tickLblSkip val="1"/>
        <c:tickMarkSkip val="1"/>
        <c:noMultiLvlLbl val="0"/>
      </c:catAx>
      <c:valAx>
        <c:axId val="501326472"/>
        <c:scaling>
          <c:orientation val="minMax"/>
          <c:max val="168"/>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1422244094488"/>
          <c:y val="5.652815350453347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Dati!$C$1906</c:f>
              <c:strCache>
                <c:ptCount val="1"/>
                <c:pt idx="0">
                  <c:v>.</c:v>
                </c:pt>
              </c:strCache>
            </c:strRef>
          </c:tx>
          <c:spPr>
            <a:noFill/>
          </c:spPr>
          <c:invertIfNegative val="0"/>
          <c:dLbls>
            <c:delete val="1"/>
          </c:dLbls>
          <c:cat>
            <c:strRef>
              <c:f>Dati!$B$1907:$B$1924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Dati!$C$1907:$C$1924</c:f>
              <c:numCache>
                <c:formatCode>0</c:formatCode>
                <c:ptCount val="18"/>
                <c:pt idx="0">
                  <c:v>35.167463514080261</c:v>
                </c:pt>
                <c:pt idx="1">
                  <c:v>36.975972191556238</c:v>
                </c:pt>
                <c:pt idx="2">
                  <c:v>35.025931959761188</c:v>
                </c:pt>
                <c:pt idx="3">
                  <c:v>26.289782642129154</c:v>
                </c:pt>
                <c:pt idx="4">
                  <c:v>27.339886097847035</c:v>
                </c:pt>
                <c:pt idx="5">
                  <c:v>71.533336122201874</c:v>
                </c:pt>
                <c:pt idx="6">
                  <c:v>33.943873108079757</c:v>
                </c:pt>
                <c:pt idx="7">
                  <c:v>29.186079392601194</c:v>
                </c:pt>
                <c:pt idx="8">
                  <c:v>71.533336122201874</c:v>
                </c:pt>
                <c:pt idx="9">
                  <c:v>31.736107122532147</c:v>
                </c:pt>
                <c:pt idx="10">
                  <c:v>5</c:v>
                </c:pt>
                <c:pt idx="11">
                  <c:v>39.223364388660258</c:v>
                </c:pt>
                <c:pt idx="12">
                  <c:v>40.712130313554809</c:v>
                </c:pt>
                <c:pt idx="13">
                  <c:v>53.988775525535928</c:v>
                </c:pt>
                <c:pt idx="14">
                  <c:v>71.533336122201874</c:v>
                </c:pt>
                <c:pt idx="15">
                  <c:v>35.453821987093299</c:v>
                </c:pt>
                <c:pt idx="16">
                  <c:v>38.299042080502971</c:v>
                </c:pt>
                <c:pt idx="17">
                  <c:v>23.41207425578159</c:v>
                </c:pt>
              </c:numCache>
            </c:numRef>
          </c:val>
          <c:extLst>
            <c:ext xmlns:c16="http://schemas.microsoft.com/office/drawing/2014/chart" uri="{C3380CC4-5D6E-409C-BE32-E72D297353CC}">
              <c16:uniqueId val="{00000000-EB8A-45C0-B962-F39625D8FB0B}"/>
            </c:ext>
          </c:extLst>
        </c:ser>
        <c:ser>
          <c:idx val="0"/>
          <c:order val="1"/>
          <c:tx>
            <c:strRef>
              <c:f>Dati!$D$1906</c:f>
              <c:strCache>
                <c:ptCount val="1"/>
                <c:pt idx="0">
                  <c:v>Nemaz nesatrauc</c:v>
                </c:pt>
              </c:strCache>
            </c:strRef>
          </c:tx>
          <c:spPr>
            <a:solidFill>
              <a:srgbClr val="7A5128"/>
            </a:solidFill>
          </c:spPr>
          <c:invertIfNegative val="0"/>
          <c:dLbls>
            <c:dLbl>
              <c:idx val="13"/>
              <c:spPr>
                <a:noFill/>
                <a:ln>
                  <a:noFill/>
                </a:ln>
                <a:effectLst/>
              </c:spPr>
              <c:txPr>
                <a:bodyPr wrap="square" lIns="38100" tIns="19050" rIns="38100" bIns="19050" anchor="ctr">
                  <a:spAutoFit/>
                </a:bodyPr>
                <a:lstStyle/>
                <a:p>
                  <a:pPr>
                    <a:defRPr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B8A-45C0-B962-F39625D8FB0B}"/>
                </c:ext>
              </c:extLst>
            </c:dLbl>
            <c:spPr>
              <a:noFill/>
              <a:ln>
                <a:noFill/>
              </a:ln>
              <a:effectLst/>
            </c:spPr>
            <c:txPr>
              <a:bodyPr wrap="square" lIns="38100" tIns="19050" rIns="38100" bIns="19050" anchor="ctr">
                <a:spAutoFit/>
              </a:bodyPr>
              <a:lstStyle/>
              <a:p>
                <a:pPr>
                  <a:defRPr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Dati!$B$1907:$B$1924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Dati!$D$1907:$D$1924</c:f>
              <c:numCache>
                <c:formatCode>0</c:formatCode>
                <c:ptCount val="18"/>
                <c:pt idx="0">
                  <c:v>10.822298522692376</c:v>
                </c:pt>
                <c:pt idx="1">
                  <c:v>10.606865112630366</c:v>
                </c:pt>
                <c:pt idx="2">
                  <c:v>9.2572997448870762</c:v>
                </c:pt>
                <c:pt idx="3">
                  <c:v>11.851004489196873</c:v>
                </c:pt>
                <c:pt idx="4">
                  <c:v>11.257392775645172</c:v>
                </c:pt>
                <c:pt idx="6">
                  <c:v>8.9452645187710793</c:v>
                </c:pt>
                <c:pt idx="7">
                  <c:v>11.490092630415107</c:v>
                </c:pt>
                <c:pt idx="9">
                  <c:v>5.8329317372806848</c:v>
                </c:pt>
                <c:pt idx="10">
                  <c:v>20.910745871348567</c:v>
                </c:pt>
                <c:pt idx="11">
                  <c:v>14.24108426303059</c:v>
                </c:pt>
                <c:pt idx="12">
                  <c:v>13.171106834956719</c:v>
                </c:pt>
                <c:pt idx="13">
                  <c:v>0.8036747720344708</c:v>
                </c:pt>
                <c:pt idx="15">
                  <c:v>5.2584811758635812</c:v>
                </c:pt>
                <c:pt idx="16">
                  <c:v>8.1158469952944756</c:v>
                </c:pt>
                <c:pt idx="17">
                  <c:v>15.580411425782028</c:v>
                </c:pt>
              </c:numCache>
            </c:numRef>
          </c:val>
          <c:extLst>
            <c:ext xmlns:c16="http://schemas.microsoft.com/office/drawing/2014/chart" uri="{C3380CC4-5D6E-409C-BE32-E72D297353CC}">
              <c16:uniqueId val="{00000002-EB8A-45C0-B962-F39625D8FB0B}"/>
            </c:ext>
          </c:extLst>
        </c:ser>
        <c:ser>
          <c:idx val="1"/>
          <c:order val="2"/>
          <c:tx>
            <c:strRef>
              <c:f>Dati!$E$1906</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Dati!$B$1907:$B$1924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Dati!$E$1907:$E$1924</c:f>
              <c:numCache>
                <c:formatCode>0</c:formatCode>
                <c:ptCount val="18"/>
                <c:pt idx="0">
                  <c:v>25.543574085429238</c:v>
                </c:pt>
                <c:pt idx="1">
                  <c:v>23.950498818015266</c:v>
                </c:pt>
                <c:pt idx="2">
                  <c:v>27.250104417553608</c:v>
                </c:pt>
                <c:pt idx="3">
                  <c:v>33.392548990875845</c:v>
                </c:pt>
                <c:pt idx="4">
                  <c:v>32.936057248709666</c:v>
                </c:pt>
                <c:pt idx="6">
                  <c:v>28.644198495351034</c:v>
                </c:pt>
                <c:pt idx="7">
                  <c:v>30.857164099185574</c:v>
                </c:pt>
                <c:pt idx="9">
                  <c:v>33.964297262389046</c:v>
                </c:pt>
                <c:pt idx="10">
                  <c:v>45.622590250853307</c:v>
                </c:pt>
                <c:pt idx="11">
                  <c:v>18.068887470511022</c:v>
                </c:pt>
                <c:pt idx="12">
                  <c:v>17.650098973690348</c:v>
                </c:pt>
                <c:pt idx="13">
                  <c:v>16.74088582463148</c:v>
                </c:pt>
                <c:pt idx="15">
                  <c:v>30.821032959244992</c:v>
                </c:pt>
                <c:pt idx="16">
                  <c:v>25.118447046404423</c:v>
                </c:pt>
                <c:pt idx="17">
                  <c:v>32.540850440638252</c:v>
                </c:pt>
              </c:numCache>
            </c:numRef>
          </c:val>
          <c:extLst>
            <c:ext xmlns:c16="http://schemas.microsoft.com/office/drawing/2014/chart" uri="{C3380CC4-5D6E-409C-BE32-E72D297353CC}">
              <c16:uniqueId val="{00000003-EB8A-45C0-B962-F39625D8FB0B}"/>
            </c:ext>
          </c:extLst>
        </c:ser>
        <c:ser>
          <c:idx val="2"/>
          <c:order val="3"/>
          <c:tx>
            <c:strRef>
              <c:f>Dati!$F$1906</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Dati!$B$1907:$B$1924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Dati!$F$1907:$F$1924</c:f>
              <c:numCache>
                <c:formatCode>0</c:formatCode>
                <c:ptCount val="18"/>
                <c:pt idx="0">
                  <c:v>35.20407522983767</c:v>
                </c:pt>
                <c:pt idx="1">
                  <c:v>36.882845118411403</c:v>
                </c:pt>
                <c:pt idx="2">
                  <c:v>40.399781551507537</c:v>
                </c:pt>
                <c:pt idx="3">
                  <c:v>34.510524036283535</c:v>
                </c:pt>
                <c:pt idx="4">
                  <c:v>31.029601720557149</c:v>
                </c:pt>
                <c:pt idx="6">
                  <c:v>37.358265306764132</c:v>
                </c:pt>
                <c:pt idx="7">
                  <c:v>32.526139911929867</c:v>
                </c:pt>
                <c:pt idx="9">
                  <c:v>35.505533104581588</c:v>
                </c:pt>
                <c:pt idx="10">
                  <c:v>24.09498943414232</c:v>
                </c:pt>
                <c:pt idx="11">
                  <c:v>43.817230721163256</c:v>
                </c:pt>
                <c:pt idx="12">
                  <c:v>37.890474269832247</c:v>
                </c:pt>
                <c:pt idx="13">
                  <c:v>43.369923861917307</c:v>
                </c:pt>
                <c:pt idx="15">
                  <c:v>35.982789975167307</c:v>
                </c:pt>
                <c:pt idx="16">
                  <c:v>39.934326665038078</c:v>
                </c:pt>
                <c:pt idx="17">
                  <c:v>32.371173652220016</c:v>
                </c:pt>
              </c:numCache>
            </c:numRef>
          </c:val>
          <c:extLst>
            <c:ext xmlns:c16="http://schemas.microsoft.com/office/drawing/2014/chart" uri="{C3380CC4-5D6E-409C-BE32-E72D297353CC}">
              <c16:uniqueId val="{00000004-EB8A-45C0-B962-F39625D8FB0B}"/>
            </c:ext>
          </c:extLst>
        </c:ser>
        <c:ser>
          <c:idx val="3"/>
          <c:order val="4"/>
          <c:tx>
            <c:strRef>
              <c:f>Dati!$G$1906</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Dati!$B$1907:$B$1924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Dati!$G$1907:$G$1924</c:f>
              <c:numCache>
                <c:formatCode>0</c:formatCode>
                <c:ptCount val="18"/>
                <c:pt idx="0">
                  <c:v>27.863170842195029</c:v>
                </c:pt>
                <c:pt idx="1">
                  <c:v>27.010333279363167</c:v>
                </c:pt>
                <c:pt idx="2">
                  <c:v>22.22318145793766</c:v>
                </c:pt>
                <c:pt idx="3">
                  <c:v>20.245922483643742</c:v>
                </c:pt>
                <c:pt idx="4">
                  <c:v>23.615037878772732</c:v>
                </c:pt>
                <c:pt idx="6">
                  <c:v>23.856873638209041</c:v>
                </c:pt>
                <c:pt idx="7">
                  <c:v>23.429813355830767</c:v>
                </c:pt>
                <c:pt idx="9">
                  <c:v>23.06966171950307</c:v>
                </c:pt>
                <c:pt idx="10">
                  <c:v>9.3716744436557953</c:v>
                </c:pt>
                <c:pt idx="11">
                  <c:v>22.555718687215123</c:v>
                </c:pt>
                <c:pt idx="12">
                  <c:v>29.353912903537726</c:v>
                </c:pt>
                <c:pt idx="13">
                  <c:v>38.281840769382157</c:v>
                </c:pt>
                <c:pt idx="15">
                  <c:v>25.977873971991411</c:v>
                </c:pt>
                <c:pt idx="16">
                  <c:v>26.32105382139434</c:v>
                </c:pt>
                <c:pt idx="17">
                  <c:v>18.02989823695092</c:v>
                </c:pt>
              </c:numCache>
            </c:numRef>
          </c:val>
          <c:extLst>
            <c:ext xmlns:c16="http://schemas.microsoft.com/office/drawing/2014/chart" uri="{C3380CC4-5D6E-409C-BE32-E72D297353CC}">
              <c16:uniqueId val="{00000005-EB8A-45C0-B962-F39625D8FB0B}"/>
            </c:ext>
          </c:extLst>
        </c:ser>
        <c:ser>
          <c:idx val="4"/>
          <c:order val="5"/>
          <c:tx>
            <c:strRef>
              <c:f>Dati!$H$1906</c:f>
              <c:strCache>
                <c:ptCount val="1"/>
                <c:pt idx="0">
                  <c:v>.</c:v>
                </c:pt>
              </c:strCache>
            </c:strRef>
          </c:tx>
          <c:spPr>
            <a:noFill/>
          </c:spPr>
          <c:invertIfNegative val="0"/>
          <c:dLbls>
            <c:delete val="1"/>
          </c:dLbls>
          <c:cat>
            <c:strRef>
              <c:f>Dati!$B$1907:$B$1924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Dati!$H$1907:$H$1924</c:f>
              <c:numCache>
                <c:formatCode>0</c:formatCode>
                <c:ptCount val="18"/>
                <c:pt idx="0">
                  <c:v>23.584518559266769</c:v>
                </c:pt>
                <c:pt idx="1">
                  <c:v>22.758586233524902</c:v>
                </c:pt>
                <c:pt idx="2">
                  <c:v>24.028801621854271</c:v>
                </c:pt>
                <c:pt idx="3">
                  <c:v>31.895318111372191</c:v>
                </c:pt>
                <c:pt idx="4">
                  <c:v>32.007125031969593</c:v>
                </c:pt>
                <c:pt idx="5">
                  <c:v>86.651764631299471</c:v>
                </c:pt>
                <c:pt idx="6">
                  <c:v>25.436625686326295</c:v>
                </c:pt>
                <c:pt idx="7">
                  <c:v>30.695811363538837</c:v>
                </c:pt>
                <c:pt idx="8">
                  <c:v>86.651764631299471</c:v>
                </c:pt>
                <c:pt idx="9">
                  <c:v>28.07656980721481</c:v>
                </c:pt>
                <c:pt idx="10">
                  <c:v>53.185100753501359</c:v>
                </c:pt>
                <c:pt idx="11">
                  <c:v>20.278815222921097</c:v>
                </c:pt>
                <c:pt idx="12">
                  <c:v>19.407377457929499</c:v>
                </c:pt>
                <c:pt idx="13">
                  <c:v>5</c:v>
                </c:pt>
                <c:pt idx="14">
                  <c:v>86.651764631299471</c:v>
                </c:pt>
                <c:pt idx="15">
                  <c:v>24.69110068414075</c:v>
                </c:pt>
                <c:pt idx="16">
                  <c:v>20.396384144867056</c:v>
                </c:pt>
                <c:pt idx="17">
                  <c:v>36.250692742128535</c:v>
                </c:pt>
              </c:numCache>
            </c:numRef>
          </c:val>
          <c:extLst>
            <c:ext xmlns:c16="http://schemas.microsoft.com/office/drawing/2014/chart" uri="{C3380CC4-5D6E-409C-BE32-E72D297353CC}">
              <c16:uniqueId val="{00000006-EB8A-45C0-B962-F39625D8FB0B}"/>
            </c:ext>
          </c:extLst>
        </c:ser>
        <c:ser>
          <c:idx val="5"/>
          <c:order val="6"/>
          <c:tx>
            <c:strRef>
              <c:f>Dati!$I$1906</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Dati!$B$1907:$B$1924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Dati!$I$1907:$I$1924</c:f>
              <c:numCache>
                <c:formatCode>0</c:formatCode>
                <c:ptCount val="18"/>
                <c:pt idx="0">
                  <c:v>0.56688131984576806</c:v>
                </c:pt>
                <c:pt idx="1">
                  <c:v>1.5494576715797717</c:v>
                </c:pt>
                <c:pt idx="2">
                  <c:v>0.86963282811403642</c:v>
                </c:pt>
                <c:pt idx="3">
                  <c:v>0</c:v>
                </c:pt>
                <c:pt idx="4">
                  <c:v>1.1619103763152763</c:v>
                </c:pt>
                <c:pt idx="6">
                  <c:v>1.1953980409050322</c:v>
                </c:pt>
                <c:pt idx="7">
                  <c:v>1.6967900026387066</c:v>
                </c:pt>
                <c:pt idx="9">
                  <c:v>1.6275761762456986</c:v>
                </c:pt>
                <c:pt idx="10">
                  <c:v>0</c:v>
                </c:pt>
                <c:pt idx="11">
                  <c:v>1.317078858079981</c:v>
                </c:pt>
                <c:pt idx="12">
                  <c:v>1.9344070179830402</c:v>
                </c:pt>
                <c:pt idx="13">
                  <c:v>0.8036747720344708</c:v>
                </c:pt>
                <c:pt idx="15">
                  <c:v>1.9598219177327372</c:v>
                </c:pt>
                <c:pt idx="16">
                  <c:v>0.51032547186870614</c:v>
                </c:pt>
                <c:pt idx="17">
                  <c:v>1.4776662444087139</c:v>
                </c:pt>
              </c:numCache>
            </c:numRef>
          </c:val>
          <c:extLst>
            <c:ext xmlns:c16="http://schemas.microsoft.com/office/drawing/2014/chart" uri="{C3380CC4-5D6E-409C-BE32-E72D297353CC}">
              <c16:uniqueId val="{00000007-EB8A-45C0-B962-F39625D8FB0B}"/>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71.5"/>
        <c:auto val="1"/>
        <c:lblAlgn val="ctr"/>
        <c:lblOffset val="100"/>
        <c:tickLblSkip val="1"/>
        <c:tickMarkSkip val="1"/>
        <c:noMultiLvlLbl val="0"/>
      </c:catAx>
      <c:valAx>
        <c:axId val="496239096"/>
        <c:scaling>
          <c:orientation val="minMax"/>
          <c:max val="168"/>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707722958120458"/>
          <c:y val="1.398465378041891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129288552891083"/>
          <c:y val="6.5061759799279376E-2"/>
          <c:w val="0.25580520013123359"/>
          <c:h val="0.90245230995236358"/>
        </c:manualLayout>
      </c:layout>
      <c:barChart>
        <c:barDir val="bar"/>
        <c:grouping val="stacked"/>
        <c:varyColors val="0"/>
        <c:ser>
          <c:idx val="0"/>
          <c:order val="0"/>
          <c:tx>
            <c:strRef>
              <c:f>Dati!$C$1482</c:f>
              <c:strCache>
                <c:ptCount val="1"/>
                <c:pt idx="0">
                  <c:v>.</c:v>
                </c:pt>
              </c:strCache>
            </c:strRef>
          </c:tx>
          <c:spPr>
            <a:noFill/>
          </c:spPr>
          <c:invertIfNegative val="0"/>
          <c:dLbls>
            <c:delete val="1"/>
          </c:dLbls>
          <c:cat>
            <c:strRef>
              <c:f>Dati!$B$1483:$B$1510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Dati!$C$1483:$C$1510</c:f>
              <c:numCache>
                <c:formatCode>0</c:formatCode>
                <c:ptCount val="28"/>
                <c:pt idx="0">
                  <c:v>12.511518014075435</c:v>
                </c:pt>
                <c:pt idx="1">
                  <c:v>53.901073450758695</c:v>
                </c:pt>
                <c:pt idx="2">
                  <c:v>10.484019554545625</c:v>
                </c:pt>
                <c:pt idx="3">
                  <c:v>14.435276372097285</c:v>
                </c:pt>
                <c:pt idx="4">
                  <c:v>53.901073450758695</c:v>
                </c:pt>
                <c:pt idx="5">
                  <c:v>5</c:v>
                </c:pt>
                <c:pt idx="6">
                  <c:v>10.109686084711534</c:v>
                </c:pt>
                <c:pt idx="7">
                  <c:v>9.8148334464182909</c:v>
                </c:pt>
                <c:pt idx="8">
                  <c:v>16.812302058607123</c:v>
                </c:pt>
                <c:pt idx="9">
                  <c:v>14.778388076463372</c:v>
                </c:pt>
                <c:pt idx="10">
                  <c:v>14.919542313141619</c:v>
                </c:pt>
                <c:pt idx="11">
                  <c:v>53.901073450758695</c:v>
                </c:pt>
                <c:pt idx="12">
                  <c:v>7.2976876329170253</c:v>
                </c:pt>
                <c:pt idx="13">
                  <c:v>19.059978301762833</c:v>
                </c:pt>
                <c:pt idx="14">
                  <c:v>23.397449737031984</c:v>
                </c:pt>
                <c:pt idx="15">
                  <c:v>53.901073450758695</c:v>
                </c:pt>
                <c:pt idx="16">
                  <c:v>13.832824839944763</c:v>
                </c:pt>
                <c:pt idx="17">
                  <c:v>13.125125856020297</c:v>
                </c:pt>
                <c:pt idx="18">
                  <c:v>10.999341980396167</c:v>
                </c:pt>
                <c:pt idx="19">
                  <c:v>53.901073450758695</c:v>
                </c:pt>
                <c:pt idx="20">
                  <c:v>9.7101715484500346</c:v>
                </c:pt>
                <c:pt idx="21">
                  <c:v>9.3048924100130677</c:v>
                </c:pt>
                <c:pt idx="22">
                  <c:v>14.701590085408441</c:v>
                </c:pt>
                <c:pt idx="23">
                  <c:v>6.7455484461787805</c:v>
                </c:pt>
                <c:pt idx="24">
                  <c:v>15.059155543769357</c:v>
                </c:pt>
                <c:pt idx="25">
                  <c:v>7.7999569613271902</c:v>
                </c:pt>
                <c:pt idx="26">
                  <c:v>13.621115690845883</c:v>
                </c:pt>
                <c:pt idx="27">
                  <c:v>19.929543525961613</c:v>
                </c:pt>
              </c:numCache>
            </c:numRef>
          </c:val>
          <c:extLst>
            <c:ext xmlns:c16="http://schemas.microsoft.com/office/drawing/2014/chart" uri="{C3380CC4-5D6E-409C-BE32-E72D297353CC}">
              <c16:uniqueId val="{00000000-3B73-474E-B50C-F566B0D388BE}"/>
            </c:ext>
          </c:extLst>
        </c:ser>
        <c:ser>
          <c:idx val="1"/>
          <c:order val="1"/>
          <c:tx>
            <c:strRef>
              <c:f>Dati!$D$1482</c:f>
              <c:strCache>
                <c:ptCount val="1"/>
                <c:pt idx="0">
                  <c:v>Nemaz nesatrauc</c:v>
                </c:pt>
              </c:strCache>
            </c:strRef>
          </c:tx>
          <c:spPr>
            <a:solidFill>
              <a:srgbClr val="7A5128"/>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Dati!$B$1483:$B$1510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Dati!$D$1483:$D$1510</c:f>
              <c:numCache>
                <c:formatCode>General</c:formatCode>
                <c:ptCount val="28"/>
                <c:pt idx="0" formatCode="0">
                  <c:v>7.7588153800156832</c:v>
                </c:pt>
                <c:pt idx="2" formatCode="0">
                  <c:v>7.4427723816609781</c:v>
                </c:pt>
                <c:pt idx="3" formatCode="0">
                  <c:v>8.0586875484611262</c:v>
                </c:pt>
                <c:pt idx="5" formatCode="0">
                  <c:v>11.799755283415131</c:v>
                </c:pt>
                <c:pt idx="6" formatCode="0">
                  <c:v>8.636354245783858</c:v>
                </c:pt>
                <c:pt idx="7" formatCode="0">
                  <c:v>5.1094021385414239</c:v>
                </c:pt>
                <c:pt idx="8" formatCode="0">
                  <c:v>6.5589687160045456</c:v>
                </c:pt>
                <c:pt idx="9" formatCode="0">
                  <c:v>9.7056212154033208</c:v>
                </c:pt>
                <c:pt idx="10" formatCode="0">
                  <c:v>7.2130406245980128</c:v>
                </c:pt>
                <c:pt idx="12" formatCode="0">
                  <c:v>9.6985215469073047</c:v>
                </c:pt>
                <c:pt idx="13" formatCode="0">
                  <c:v>5.0274939120428943</c:v>
                </c:pt>
                <c:pt idx="14" formatCode="0">
                  <c:v>4.3086361475977757</c:v>
                </c:pt>
                <c:pt idx="16" formatCode="0">
                  <c:v>12.020068456469087</c:v>
                </c:pt>
                <c:pt idx="17" formatCode="0">
                  <c:v>7.2235414073661985</c:v>
                </c:pt>
                <c:pt idx="18" formatCode="0">
                  <c:v>7.5412587964651054</c:v>
                </c:pt>
                <c:pt idx="20" formatCode="0">
                  <c:v>16.099014597734453</c:v>
                </c:pt>
                <c:pt idx="21" formatCode="0">
                  <c:v>7.828802388875177</c:v>
                </c:pt>
                <c:pt idx="22" formatCode="0">
                  <c:v>7.5780467097507005</c:v>
                </c:pt>
                <c:pt idx="23" formatCode="0">
                  <c:v>5.3980816721600551</c:v>
                </c:pt>
                <c:pt idx="24" formatCode="0">
                  <c:v>7.3083704693983318</c:v>
                </c:pt>
                <c:pt idx="25" formatCode="0">
                  <c:v>5.8437468361259244</c:v>
                </c:pt>
                <c:pt idx="26" formatCode="0">
                  <c:v>9.4736924232814115</c:v>
                </c:pt>
                <c:pt idx="27" formatCode="0">
                  <c:v>5.9463679761526995</c:v>
                </c:pt>
              </c:numCache>
            </c:numRef>
          </c:val>
          <c:extLst>
            <c:ext xmlns:c16="http://schemas.microsoft.com/office/drawing/2014/chart" uri="{C3380CC4-5D6E-409C-BE32-E72D297353CC}">
              <c16:uniqueId val="{00000001-3B73-474E-B50C-F566B0D388BE}"/>
            </c:ext>
          </c:extLst>
        </c:ser>
        <c:ser>
          <c:idx val="2"/>
          <c:order val="2"/>
          <c:tx>
            <c:strRef>
              <c:f>Dati!$E$1482</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Dati!$B$1483:$B$1510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Dati!$E$1483:$E$1510</c:f>
              <c:numCache>
                <c:formatCode>General</c:formatCode>
                <c:ptCount val="28"/>
                <c:pt idx="0" formatCode="0">
                  <c:v>33.630740056667577</c:v>
                </c:pt>
                <c:pt idx="2" formatCode="0">
                  <c:v>35.974281514552089</c:v>
                </c:pt>
                <c:pt idx="3" formatCode="0">
                  <c:v>31.407109530200287</c:v>
                </c:pt>
                <c:pt idx="5" formatCode="0">
                  <c:v>37.101318167343564</c:v>
                </c:pt>
                <c:pt idx="6" formatCode="0">
                  <c:v>35.155033120263305</c:v>
                </c:pt>
                <c:pt idx="7" formatCode="0">
                  <c:v>38.976837865798977</c:v>
                </c:pt>
                <c:pt idx="8" formatCode="0">
                  <c:v>30.529802676147025</c:v>
                </c:pt>
                <c:pt idx="9" formatCode="0">
                  <c:v>29.417064158892003</c:v>
                </c:pt>
                <c:pt idx="10" formatCode="0">
                  <c:v>31.76849051301906</c:v>
                </c:pt>
                <c:pt idx="12" formatCode="0">
                  <c:v>36.904864270934361</c:v>
                </c:pt>
                <c:pt idx="13" formatCode="0">
                  <c:v>29.813601236952969</c:v>
                </c:pt>
                <c:pt idx="14" formatCode="0">
                  <c:v>26.194987566128933</c:v>
                </c:pt>
                <c:pt idx="16" formatCode="0">
                  <c:v>28.048180154344845</c:v>
                </c:pt>
                <c:pt idx="17" formatCode="0">
                  <c:v>33.552406187372199</c:v>
                </c:pt>
                <c:pt idx="18" formatCode="0">
                  <c:v>35.360472673897419</c:v>
                </c:pt>
                <c:pt idx="20" formatCode="0">
                  <c:v>28.091887304574207</c:v>
                </c:pt>
                <c:pt idx="21" formatCode="0">
                  <c:v>36.767378651870452</c:v>
                </c:pt>
                <c:pt idx="22" formatCode="0">
                  <c:v>31.621436655599556</c:v>
                </c:pt>
                <c:pt idx="23" formatCode="0">
                  <c:v>41.757443332419861</c:v>
                </c:pt>
                <c:pt idx="24" formatCode="0">
                  <c:v>31.533547437591007</c:v>
                </c:pt>
                <c:pt idx="25" formatCode="0">
                  <c:v>40.257369653305581</c:v>
                </c:pt>
                <c:pt idx="26" formatCode="0">
                  <c:v>30.806265336631402</c:v>
                </c:pt>
                <c:pt idx="27" formatCode="0">
                  <c:v>28.025161948644381</c:v>
                </c:pt>
              </c:numCache>
            </c:numRef>
          </c:val>
          <c:extLst>
            <c:ext xmlns:c16="http://schemas.microsoft.com/office/drawing/2014/chart" uri="{C3380CC4-5D6E-409C-BE32-E72D297353CC}">
              <c16:uniqueId val="{00000002-3B73-474E-B50C-F566B0D388BE}"/>
            </c:ext>
          </c:extLst>
        </c:ser>
        <c:ser>
          <c:idx val="3"/>
          <c:order val="3"/>
          <c:tx>
            <c:strRef>
              <c:f>Dati!$F$1482</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Dati!$B$1483:$B$1510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Dati!$F$1483:$F$1510</c:f>
              <c:numCache>
                <c:formatCode>General</c:formatCode>
                <c:ptCount val="28"/>
                <c:pt idx="0" formatCode="0">
                  <c:v>40.726253967375413</c:v>
                </c:pt>
                <c:pt idx="2" formatCode="0">
                  <c:v>42.520753876998732</c:v>
                </c:pt>
                <c:pt idx="3" formatCode="0">
                  <c:v>39.0235724272829</c:v>
                </c:pt>
                <c:pt idx="5" formatCode="0">
                  <c:v>36.534499491376707</c:v>
                </c:pt>
                <c:pt idx="6" formatCode="0">
                  <c:v>44.216197096697599</c:v>
                </c:pt>
                <c:pt idx="7" formatCode="0">
                  <c:v>39.48978551042277</c:v>
                </c:pt>
                <c:pt idx="8" formatCode="0">
                  <c:v>41.677303660255646</c:v>
                </c:pt>
                <c:pt idx="9" formatCode="0">
                  <c:v>41.970009156787484</c:v>
                </c:pt>
                <c:pt idx="10" formatCode="0">
                  <c:v>39.302007402682484</c:v>
                </c:pt>
                <c:pt idx="12" formatCode="0">
                  <c:v>37.296939600634182</c:v>
                </c:pt>
                <c:pt idx="13" formatCode="0">
                  <c:v>44.290843688655343</c:v>
                </c:pt>
                <c:pt idx="14" formatCode="0">
                  <c:v>51.239605543208107</c:v>
                </c:pt>
                <c:pt idx="16" formatCode="0">
                  <c:v>39.160148173795136</c:v>
                </c:pt>
                <c:pt idx="17" formatCode="0">
                  <c:v>41.592094497142945</c:v>
                </c:pt>
                <c:pt idx="18" formatCode="0">
                  <c:v>39.56621102050466</c:v>
                </c:pt>
                <c:pt idx="20" formatCode="0">
                  <c:v>38.495245545737241</c:v>
                </c:pt>
                <c:pt idx="21" formatCode="0">
                  <c:v>36.769967554173896</c:v>
                </c:pt>
                <c:pt idx="22" formatCode="0">
                  <c:v>44.543994895629439</c:v>
                </c:pt>
                <c:pt idx="23" formatCode="0">
                  <c:v>40.234403942758952</c:v>
                </c:pt>
                <c:pt idx="24" formatCode="0">
                  <c:v>40.897475012407369</c:v>
                </c:pt>
                <c:pt idx="25" formatCode="0">
                  <c:v>38.380731512675915</c:v>
                </c:pt>
                <c:pt idx="26" formatCode="0">
                  <c:v>31.449514179468277</c:v>
                </c:pt>
                <c:pt idx="27" formatCode="0">
                  <c:v>52.122489885581366</c:v>
                </c:pt>
              </c:numCache>
            </c:numRef>
          </c:val>
          <c:extLst>
            <c:ext xmlns:c16="http://schemas.microsoft.com/office/drawing/2014/chart" uri="{C3380CC4-5D6E-409C-BE32-E72D297353CC}">
              <c16:uniqueId val="{00000003-3B73-474E-B50C-F566B0D388BE}"/>
            </c:ext>
          </c:extLst>
        </c:ser>
        <c:ser>
          <c:idx val="4"/>
          <c:order val="4"/>
          <c:tx>
            <c:strRef>
              <c:f>Dati!$G$1482</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Dati!$B$1483:$B$1510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Dati!$G$1483:$G$1510</c:f>
              <c:numCache>
                <c:formatCode>General</c:formatCode>
                <c:ptCount val="28"/>
                <c:pt idx="0" formatCode="0">
                  <c:v>17.270302542687464</c:v>
                </c:pt>
                <c:pt idx="2" formatCode="0">
                  <c:v>13.461274461264026</c:v>
                </c:pt>
                <c:pt idx="3" formatCode="0">
                  <c:v>20.884435797948623</c:v>
                </c:pt>
                <c:pt idx="5" formatCode="0">
                  <c:v>12.907593736324142</c:v>
                </c:pt>
                <c:pt idx="6" formatCode="0">
                  <c:v>11.992415537255262</c:v>
                </c:pt>
                <c:pt idx="7" formatCode="0">
                  <c:v>15.837699716452352</c:v>
                </c:pt>
                <c:pt idx="8" formatCode="0">
                  <c:v>21.233924947592651</c:v>
                </c:pt>
                <c:pt idx="9" formatCode="0">
                  <c:v>18.357780082571022</c:v>
                </c:pt>
                <c:pt idx="10" formatCode="0">
                  <c:v>20.39490204727765</c:v>
                </c:pt>
                <c:pt idx="12" formatCode="0">
                  <c:v>15.506081337236884</c:v>
                </c:pt>
                <c:pt idx="13" formatCode="0">
                  <c:v>20.283325566254316</c:v>
                </c:pt>
                <c:pt idx="14" formatCode="0">
                  <c:v>18.25677074306514</c:v>
                </c:pt>
                <c:pt idx="16" formatCode="0">
                  <c:v>19.921605039204817</c:v>
                </c:pt>
                <c:pt idx="17" formatCode="0">
                  <c:v>16.845603919903848</c:v>
                </c:pt>
                <c:pt idx="18" formatCode="0">
                  <c:v>17.304800064778711</c:v>
                </c:pt>
                <c:pt idx="20" formatCode="0">
                  <c:v>17.31385255195412</c:v>
                </c:pt>
                <c:pt idx="21" formatCode="0">
                  <c:v>18.633851405080541</c:v>
                </c:pt>
                <c:pt idx="22" formatCode="0">
                  <c:v>15.527341541750275</c:v>
                </c:pt>
                <c:pt idx="23" formatCode="0">
                  <c:v>12.610071052661151</c:v>
                </c:pt>
                <c:pt idx="24" formatCode="0">
                  <c:v>18.970246625415683</c:v>
                </c:pt>
                <c:pt idx="25" formatCode="0">
                  <c:v>13.717014521168274</c:v>
                </c:pt>
                <c:pt idx="26" formatCode="0">
                  <c:v>28.270528060618911</c:v>
                </c:pt>
                <c:pt idx="27" formatCode="0">
                  <c:v>12.163328080452153</c:v>
                </c:pt>
              </c:numCache>
            </c:numRef>
          </c:val>
          <c:extLst>
            <c:ext xmlns:c16="http://schemas.microsoft.com/office/drawing/2014/chart" uri="{C3380CC4-5D6E-409C-BE32-E72D297353CC}">
              <c16:uniqueId val="{00000004-3B73-474E-B50C-F566B0D388BE}"/>
            </c:ext>
          </c:extLst>
        </c:ser>
        <c:ser>
          <c:idx val="5"/>
          <c:order val="5"/>
          <c:tx>
            <c:strRef>
              <c:f>Dati!$H$1482</c:f>
              <c:strCache>
                <c:ptCount val="1"/>
                <c:pt idx="0">
                  <c:v>.</c:v>
                </c:pt>
              </c:strCache>
            </c:strRef>
          </c:tx>
          <c:spPr>
            <a:noFill/>
          </c:spPr>
          <c:invertIfNegative val="0"/>
          <c:dLbls>
            <c:delete val="1"/>
          </c:dLbls>
          <c:cat>
            <c:strRef>
              <c:f>Dati!$B$1483:$B$1510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Dati!$H$1483:$H$1510</c:f>
              <c:numCache>
                <c:formatCode>General</c:formatCode>
                <c:ptCount val="28"/>
                <c:pt idx="0" formatCode="0">
                  <c:v>21.499819776210373</c:v>
                </c:pt>
                <c:pt idx="2" formatCode="0">
                  <c:v>23.514347948010489</c:v>
                </c:pt>
                <c:pt idx="3" formatCode="0">
                  <c:v>19.58836806104172</c:v>
                </c:pt>
                <c:pt idx="5" formatCode="0">
                  <c:v>30.054283058572395</c:v>
                </c:pt>
                <c:pt idx="6" formatCode="0">
                  <c:v>23.287763652320386</c:v>
                </c:pt>
                <c:pt idx="7" formatCode="0">
                  <c:v>24.168891059398121</c:v>
                </c:pt>
                <c:pt idx="8" formatCode="0">
                  <c:v>16.585147678424946</c:v>
                </c:pt>
                <c:pt idx="9" formatCode="0">
                  <c:v>19.168587046914737</c:v>
                </c:pt>
                <c:pt idx="10" formatCode="0">
                  <c:v>19.799466836313115</c:v>
                </c:pt>
                <c:pt idx="12" formatCode="0">
                  <c:v>26.693355348402179</c:v>
                </c:pt>
                <c:pt idx="13" formatCode="0">
                  <c:v>14.922207031363584</c:v>
                </c:pt>
                <c:pt idx="14" formatCode="0">
                  <c:v>10</c:v>
                </c:pt>
                <c:pt idx="16" formatCode="0">
                  <c:v>20.41462307327329</c:v>
                </c:pt>
                <c:pt idx="17" formatCode="0">
                  <c:v>21.058677869226457</c:v>
                </c:pt>
                <c:pt idx="18" formatCode="0">
                  <c:v>22.625365200989876</c:v>
                </c:pt>
                <c:pt idx="20" formatCode="0">
                  <c:v>23.687278188581885</c:v>
                </c:pt>
                <c:pt idx="21" formatCode="0">
                  <c:v>24.09255732701881</c:v>
                </c:pt>
                <c:pt idx="22" formatCode="0">
                  <c:v>19.425039848893533</c:v>
                </c:pt>
                <c:pt idx="23" formatCode="0">
                  <c:v>26.651901290853147</c:v>
                </c:pt>
                <c:pt idx="24" formatCode="0">
                  <c:v>19.628654648450194</c:v>
                </c:pt>
                <c:pt idx="25" formatCode="0">
                  <c:v>27.398630252429058</c:v>
                </c:pt>
                <c:pt idx="26" formatCode="0">
                  <c:v>19.776334046186058</c:v>
                </c:pt>
                <c:pt idx="27" formatCode="0">
                  <c:v>15.210558320239727</c:v>
                </c:pt>
              </c:numCache>
            </c:numRef>
          </c:val>
          <c:extLst>
            <c:ext xmlns:c16="http://schemas.microsoft.com/office/drawing/2014/chart" uri="{C3380CC4-5D6E-409C-BE32-E72D297353CC}">
              <c16:uniqueId val="{00000005-3B73-474E-B50C-F566B0D388BE}"/>
            </c:ext>
          </c:extLst>
        </c:ser>
        <c:ser>
          <c:idx val="6"/>
          <c:order val="6"/>
          <c:tx>
            <c:strRef>
              <c:f>Dati!$I$1482</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Dati!$B$1483:$B$1510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Dati!$I$1483:$I$1510</c:f>
              <c:numCache>
                <c:formatCode>General</c:formatCode>
                <c:ptCount val="28"/>
                <c:pt idx="0" formatCode="0">
                  <c:v>0.61388805325409601</c:v>
                </c:pt>
                <c:pt idx="2" formatCode="0">
                  <c:v>0.60091776552412945</c:v>
                </c:pt>
                <c:pt idx="3" formatCode="0">
                  <c:v>0.62619469610710643</c:v>
                </c:pt>
                <c:pt idx="5" formatCode="0">
                  <c:v>1.6568333215404862</c:v>
                </c:pt>
                <c:pt idx="6" formatCode="0">
                  <c:v>0</c:v>
                </c:pt>
                <c:pt idx="7" formatCode="0">
                  <c:v>0.58627476878460405</c:v>
                </c:pt>
                <c:pt idx="8" formatCode="0">
                  <c:v>0</c:v>
                </c:pt>
                <c:pt idx="9" formatCode="0">
                  <c:v>0.54952538634615522</c:v>
                </c:pt>
                <c:pt idx="10" formatCode="0">
                  <c:v>1.3215594124227286</c:v>
                </c:pt>
                <c:pt idx="12" formatCode="0">
                  <c:v>0.59359324428739857</c:v>
                </c:pt>
                <c:pt idx="13" formatCode="0">
                  <c:v>0.58473559609451775</c:v>
                </c:pt>
                <c:pt idx="14" formatCode="0">
                  <c:v>0</c:v>
                </c:pt>
                <c:pt idx="16" formatCode="0">
                  <c:v>0.84999817618609919</c:v>
                </c:pt>
                <c:pt idx="17" formatCode="0">
                  <c:v>0.7863539882148578</c:v>
                </c:pt>
                <c:pt idx="18" formatCode="0.0">
                  <c:v>0.22725744435422129</c:v>
                </c:pt>
                <c:pt idx="20" formatCode="0">
                  <c:v>0</c:v>
                </c:pt>
                <c:pt idx="21" formatCode="0">
                  <c:v>0</c:v>
                </c:pt>
                <c:pt idx="22" formatCode="0">
                  <c:v>0.7291801972699673</c:v>
                </c:pt>
                <c:pt idx="23" formatCode="0">
                  <c:v>0</c:v>
                </c:pt>
                <c:pt idx="24" formatCode="0">
                  <c:v>1.2903604551875545</c:v>
                </c:pt>
                <c:pt idx="25" formatCode="0">
                  <c:v>1.8011374767242807</c:v>
                </c:pt>
                <c:pt idx="26" formatCode="0">
                  <c:v>0</c:v>
                </c:pt>
                <c:pt idx="27" formatCode="0">
                  <c:v>1.7426521091694147</c:v>
                </c:pt>
              </c:numCache>
            </c:numRef>
          </c:val>
          <c:extLst>
            <c:ext xmlns:c16="http://schemas.microsoft.com/office/drawing/2014/chart" uri="{C3380CC4-5D6E-409C-BE32-E72D297353CC}">
              <c16:uniqueId val="{00000006-3B73-474E-B50C-F566B0D388BE}"/>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53.9"/>
        <c:auto val="1"/>
        <c:lblAlgn val="ctr"/>
        <c:lblOffset val="100"/>
        <c:tickLblSkip val="1"/>
        <c:tickMarkSkip val="1"/>
        <c:noMultiLvlLbl val="0"/>
      </c:catAx>
      <c:valAx>
        <c:axId val="501326472"/>
        <c:scaling>
          <c:orientation val="minMax"/>
          <c:max val="16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1422244094488"/>
          <c:y val="5.652815350453347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Dati!$C$1514</c:f>
              <c:strCache>
                <c:ptCount val="1"/>
                <c:pt idx="0">
                  <c:v>.</c:v>
                </c:pt>
              </c:strCache>
            </c:strRef>
          </c:tx>
          <c:spPr>
            <a:noFill/>
          </c:spPr>
          <c:invertIfNegative val="0"/>
          <c:dLbls>
            <c:delete val="1"/>
          </c:dLbls>
          <c:cat>
            <c:strRef>
              <c:f>Dati!$B$1515:$B$1532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Dati!$C$1515:$C$1532</c:f>
              <c:numCache>
                <c:formatCode>0</c:formatCode>
                <c:ptCount val="18"/>
                <c:pt idx="0">
                  <c:v>19.187771666518458</c:v>
                </c:pt>
                <c:pt idx="1">
                  <c:v>16.013149871187949</c:v>
                </c:pt>
                <c:pt idx="2">
                  <c:v>14.937942815537873</c:v>
                </c:pt>
                <c:pt idx="3">
                  <c:v>8.0729340495209385</c:v>
                </c:pt>
                <c:pt idx="4">
                  <c:v>9.4394874020166242</c:v>
                </c:pt>
                <c:pt idx="5">
                  <c:v>54.422677429930147</c:v>
                </c:pt>
                <c:pt idx="6">
                  <c:v>14.869993519988483</c:v>
                </c:pt>
                <c:pt idx="7">
                  <c:v>5</c:v>
                </c:pt>
                <c:pt idx="8">
                  <c:v>54.422677429930147</c:v>
                </c:pt>
                <c:pt idx="9">
                  <c:v>9.4476905246464042</c:v>
                </c:pt>
                <c:pt idx="10">
                  <c:v>5.4271339658777578</c:v>
                </c:pt>
                <c:pt idx="11">
                  <c:v>11.081125307308866</c:v>
                </c:pt>
                <c:pt idx="12">
                  <c:v>8.9632672618012776</c:v>
                </c:pt>
                <c:pt idx="13">
                  <c:v>40.181896827197136</c:v>
                </c:pt>
                <c:pt idx="14">
                  <c:v>54.422677429930147</c:v>
                </c:pt>
                <c:pt idx="15">
                  <c:v>11.123895201619661</c:v>
                </c:pt>
                <c:pt idx="16">
                  <c:v>20.402640096663269</c:v>
                </c:pt>
                <c:pt idx="17">
                  <c:v>5.9924327722351762</c:v>
                </c:pt>
              </c:numCache>
            </c:numRef>
          </c:val>
          <c:extLst>
            <c:ext xmlns:c16="http://schemas.microsoft.com/office/drawing/2014/chart" uri="{C3380CC4-5D6E-409C-BE32-E72D297353CC}">
              <c16:uniqueId val="{00000000-7E4C-4313-BA9B-05686DEF9DE8}"/>
            </c:ext>
          </c:extLst>
        </c:ser>
        <c:ser>
          <c:idx val="0"/>
          <c:order val="1"/>
          <c:tx>
            <c:strRef>
              <c:f>Dati!$D$1514</c:f>
              <c:strCache>
                <c:ptCount val="1"/>
                <c:pt idx="0">
                  <c:v>Nemaz nesatrauc</c:v>
                </c:pt>
              </c:strCache>
            </c:strRef>
          </c:tx>
          <c:spPr>
            <a:solidFill>
              <a:srgbClr val="7A5128"/>
            </a:solidFill>
          </c:spPr>
          <c:invertIfNegative val="0"/>
          <c:dLbls>
            <c:dLbl>
              <c:idx val="13"/>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E4C-4313-BA9B-05686DEF9DE8}"/>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Dati!$B$1515:$B$1532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Dati!$D$1515:$D$1532</c:f>
              <c:numCache>
                <c:formatCode>0</c:formatCode>
                <c:ptCount val="18"/>
                <c:pt idx="0">
                  <c:v>8.1969542135704714</c:v>
                </c:pt>
                <c:pt idx="1">
                  <c:v>7.4324341090526183</c:v>
                </c:pt>
                <c:pt idx="2">
                  <c:v>6.4820373428851878</c:v>
                </c:pt>
                <c:pt idx="3">
                  <c:v>6.7467507244262732</c:v>
                </c:pt>
                <c:pt idx="4">
                  <c:v>11.209386543048621</c:v>
                </c:pt>
                <c:pt idx="6">
                  <c:v>7.4945273478271632</c:v>
                </c:pt>
                <c:pt idx="7">
                  <c:v>9.1369031781054098</c:v>
                </c:pt>
                <c:pt idx="9">
                  <c:v>7.4806922189792848</c:v>
                </c:pt>
                <c:pt idx="10">
                  <c:v>10.732940814922365</c:v>
                </c:pt>
                <c:pt idx="11">
                  <c:v>5.9609201764573259</c:v>
                </c:pt>
                <c:pt idx="12">
                  <c:v>15.255127291699825</c:v>
                </c:pt>
                <c:pt idx="13">
                  <c:v>0.8036747720344708</c:v>
                </c:pt>
                <c:pt idx="15">
                  <c:v>7.2565351278919188</c:v>
                </c:pt>
                <c:pt idx="16">
                  <c:v>4.7653630737271966</c:v>
                </c:pt>
                <c:pt idx="17">
                  <c:v>12.063850874781028</c:v>
                </c:pt>
              </c:numCache>
            </c:numRef>
          </c:val>
          <c:extLst>
            <c:ext xmlns:c16="http://schemas.microsoft.com/office/drawing/2014/chart" uri="{C3380CC4-5D6E-409C-BE32-E72D297353CC}">
              <c16:uniqueId val="{00000002-7E4C-4313-BA9B-05686DEF9DE8}"/>
            </c:ext>
          </c:extLst>
        </c:ser>
        <c:ser>
          <c:idx val="1"/>
          <c:order val="2"/>
          <c:tx>
            <c:strRef>
              <c:f>Dati!$E$1514</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Dati!$B$1515:$B$1532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Dati!$E$1515:$E$1532</c:f>
              <c:numCache>
                <c:formatCode>0</c:formatCode>
                <c:ptCount val="18"/>
                <c:pt idx="0">
                  <c:v>27.037951549841221</c:v>
                </c:pt>
                <c:pt idx="1">
                  <c:v>30.977093449689583</c:v>
                </c:pt>
                <c:pt idx="2">
                  <c:v>33.002697271507088</c:v>
                </c:pt>
                <c:pt idx="3">
                  <c:v>39.602992655982938</c:v>
                </c:pt>
                <c:pt idx="4">
                  <c:v>33.773803484864899</c:v>
                </c:pt>
                <c:pt idx="6">
                  <c:v>32.058156562114497</c:v>
                </c:pt>
                <c:pt idx="7">
                  <c:v>40.285774251824733</c:v>
                </c:pt>
                <c:pt idx="9">
                  <c:v>37.494294686304457</c:v>
                </c:pt>
                <c:pt idx="10">
                  <c:v>38.262602649130024</c:v>
                </c:pt>
                <c:pt idx="11">
                  <c:v>37.380631946163952</c:v>
                </c:pt>
                <c:pt idx="12">
                  <c:v>30.204282876429044</c:v>
                </c:pt>
                <c:pt idx="13">
                  <c:v>13.43710583069854</c:v>
                </c:pt>
                <c:pt idx="15">
                  <c:v>36.042247100418564</c:v>
                </c:pt>
                <c:pt idx="16">
                  <c:v>29.25467425953968</c:v>
                </c:pt>
                <c:pt idx="17">
                  <c:v>36.366393782913946</c:v>
                </c:pt>
              </c:numCache>
            </c:numRef>
          </c:val>
          <c:extLst>
            <c:ext xmlns:c16="http://schemas.microsoft.com/office/drawing/2014/chart" uri="{C3380CC4-5D6E-409C-BE32-E72D297353CC}">
              <c16:uniqueId val="{00000003-7E4C-4313-BA9B-05686DEF9DE8}"/>
            </c:ext>
          </c:extLst>
        </c:ser>
        <c:ser>
          <c:idx val="2"/>
          <c:order val="3"/>
          <c:tx>
            <c:strRef>
              <c:f>Dati!$F$1514</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Dati!$B$1515:$B$1532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Dati!$F$1515:$F$1532</c:f>
              <c:numCache>
                <c:formatCode>0</c:formatCode>
                <c:ptCount val="18"/>
                <c:pt idx="0">
                  <c:v>41.39793682183322</c:v>
                </c:pt>
                <c:pt idx="1">
                  <c:v>41.657071696455219</c:v>
                </c:pt>
                <c:pt idx="2">
                  <c:v>41.016991643163344</c:v>
                </c:pt>
                <c:pt idx="3">
                  <c:v>41.369483180074766</c:v>
                </c:pt>
                <c:pt idx="4">
                  <c:v>42.787312150440776</c:v>
                </c:pt>
                <c:pt idx="6">
                  <c:v>42.567335249476145</c:v>
                </c:pt>
                <c:pt idx="7">
                  <c:v>32.177327920136527</c:v>
                </c:pt>
                <c:pt idx="9">
                  <c:v>39.612664777395025</c:v>
                </c:pt>
                <c:pt idx="10">
                  <c:v>35.696666173869652</c:v>
                </c:pt>
                <c:pt idx="11">
                  <c:v>42.874028082289072</c:v>
                </c:pt>
                <c:pt idx="12">
                  <c:v>36.744501948252974</c:v>
                </c:pt>
                <c:pt idx="13">
                  <c:v>51.458781049863575</c:v>
                </c:pt>
                <c:pt idx="15">
                  <c:v>40.241240760240721</c:v>
                </c:pt>
                <c:pt idx="16">
                  <c:v>44.468778383129461</c:v>
                </c:pt>
                <c:pt idx="17">
                  <c:v>36.602691612955851</c:v>
                </c:pt>
              </c:numCache>
            </c:numRef>
          </c:val>
          <c:extLst>
            <c:ext xmlns:c16="http://schemas.microsoft.com/office/drawing/2014/chart" uri="{C3380CC4-5D6E-409C-BE32-E72D297353CC}">
              <c16:uniqueId val="{00000004-7E4C-4313-BA9B-05686DEF9DE8}"/>
            </c:ext>
          </c:extLst>
        </c:ser>
        <c:ser>
          <c:idx val="3"/>
          <c:order val="4"/>
          <c:tx>
            <c:strRef>
              <c:f>Dati!$G$1514</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Dati!$B$1515:$B$1532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Dati!$G$1515:$G$1532</c:f>
              <c:numCache>
                <c:formatCode>0</c:formatCode>
                <c:ptCount val="18"/>
                <c:pt idx="0">
                  <c:v>21.960719988684719</c:v>
                </c:pt>
                <c:pt idx="1">
                  <c:v>18.493261522908753</c:v>
                </c:pt>
                <c:pt idx="2">
                  <c:v>19.498273742444312</c:v>
                </c:pt>
                <c:pt idx="3">
                  <c:v>12.280773439516045</c:v>
                </c:pt>
                <c:pt idx="4">
                  <c:v>12.22949782164568</c:v>
                </c:pt>
                <c:pt idx="6">
                  <c:v>17.275628815728595</c:v>
                </c:pt>
                <c:pt idx="7">
                  <c:v>17.727097074511928</c:v>
                </c:pt>
                <c:pt idx="9">
                  <c:v>15.032154014598301</c:v>
                </c:pt>
                <c:pt idx="10">
                  <c:v>14.213327255358029</c:v>
                </c:pt>
                <c:pt idx="11">
                  <c:v>13.199392859206725</c:v>
                </c:pt>
                <c:pt idx="12">
                  <c:v>17.16982844569845</c:v>
                </c:pt>
                <c:pt idx="13">
                  <c:v>33.341954090699581</c:v>
                </c:pt>
                <c:pt idx="15">
                  <c:v>15.925734467484789</c:v>
                </c:pt>
                <c:pt idx="16">
                  <c:v>21.284505261858897</c:v>
                </c:pt>
                <c:pt idx="17">
                  <c:v>13.77971423325314</c:v>
                </c:pt>
              </c:numCache>
            </c:numRef>
          </c:val>
          <c:extLst>
            <c:ext xmlns:c16="http://schemas.microsoft.com/office/drawing/2014/chart" uri="{C3380CC4-5D6E-409C-BE32-E72D297353CC}">
              <c16:uniqueId val="{00000005-7E4C-4313-BA9B-05686DEF9DE8}"/>
            </c:ext>
          </c:extLst>
        </c:ser>
        <c:ser>
          <c:idx val="4"/>
          <c:order val="5"/>
          <c:tx>
            <c:strRef>
              <c:f>Dati!$H$1514</c:f>
              <c:strCache>
                <c:ptCount val="1"/>
                <c:pt idx="0">
                  <c:v>.</c:v>
                </c:pt>
              </c:strCache>
            </c:strRef>
          </c:tx>
          <c:spPr>
            <a:noFill/>
          </c:spPr>
          <c:invertIfNegative val="0"/>
          <c:dLbls>
            <c:delete val="1"/>
          </c:dLbls>
          <c:cat>
            <c:strRef>
              <c:f>Dati!$B$1515:$B$1532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Dati!$H$1515:$H$1532</c:f>
              <c:numCache>
                <c:formatCode>0</c:formatCode>
                <c:ptCount val="18"/>
                <c:pt idx="0">
                  <c:v>31.442078330045206</c:v>
                </c:pt>
                <c:pt idx="1">
                  <c:v>34.650401921199176</c:v>
                </c:pt>
                <c:pt idx="2">
                  <c:v>34.285469754955493</c:v>
                </c:pt>
                <c:pt idx="3">
                  <c:v>41.150478520972335</c:v>
                </c:pt>
                <c:pt idx="4">
                  <c:v>39.783925168476692</c:v>
                </c:pt>
                <c:pt idx="6">
                  <c:v>34.957771075358409</c:v>
                </c:pt>
                <c:pt idx="7">
                  <c:v>44.896310145914697</c:v>
                </c:pt>
                <c:pt idx="9">
                  <c:v>40.155916348569818</c:v>
                </c:pt>
                <c:pt idx="10">
                  <c:v>44.890741711335465</c:v>
                </c:pt>
                <c:pt idx="11">
                  <c:v>38.727314199067351</c:v>
                </c:pt>
                <c:pt idx="12">
                  <c:v>40.886404746611724</c:v>
                </c:pt>
                <c:pt idx="13">
                  <c:v>10</c:v>
                </c:pt>
                <c:pt idx="15">
                  <c:v>38.63375991283764</c:v>
                </c:pt>
                <c:pt idx="16">
                  <c:v>29.047451495574791</c:v>
                </c:pt>
                <c:pt idx="17">
                  <c:v>44.418329294354159</c:v>
                </c:pt>
              </c:numCache>
            </c:numRef>
          </c:val>
          <c:extLst>
            <c:ext xmlns:c16="http://schemas.microsoft.com/office/drawing/2014/chart" uri="{C3380CC4-5D6E-409C-BE32-E72D297353CC}">
              <c16:uniqueId val="{00000006-7E4C-4313-BA9B-05686DEF9DE8}"/>
            </c:ext>
          </c:extLst>
        </c:ser>
        <c:ser>
          <c:idx val="5"/>
          <c:order val="6"/>
          <c:tx>
            <c:strRef>
              <c:f>Dati!$I$1514</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Dati!$B$1515:$B$1532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Dati!$I$1515:$I$1532</c:f>
              <c:numCache>
                <c:formatCode>0</c:formatCode>
                <c:ptCount val="18"/>
                <c:pt idx="0">
                  <c:v>1.4064374260704358</c:v>
                </c:pt>
                <c:pt idx="1">
                  <c:v>1.4401392218938229</c:v>
                </c:pt>
                <c:pt idx="2">
                  <c:v>0</c:v>
                </c:pt>
                <c:pt idx="3">
                  <c:v>0</c:v>
                </c:pt>
                <c:pt idx="4">
                  <c:v>0</c:v>
                </c:pt>
                <c:pt idx="6">
                  <c:v>0.60435202485386075</c:v>
                </c:pt>
                <c:pt idx="7">
                  <c:v>0.67289757542142448</c:v>
                </c:pt>
                <c:pt idx="9" formatCode="0.0">
                  <c:v>0.38019430272301746</c:v>
                </c:pt>
                <c:pt idx="10">
                  <c:v>1.0944631067199313</c:v>
                </c:pt>
                <c:pt idx="11">
                  <c:v>0.58502693588288091</c:v>
                </c:pt>
                <c:pt idx="12">
                  <c:v>0.62625943791977945</c:v>
                </c:pt>
                <c:pt idx="13">
                  <c:v>0.95848425670375059</c:v>
                </c:pt>
                <c:pt idx="15">
                  <c:v>0.53424254396403459</c:v>
                </c:pt>
                <c:pt idx="16" formatCode="0.0">
                  <c:v>0.22667902174480462</c:v>
                </c:pt>
                <c:pt idx="17">
                  <c:v>1.1873494960959601</c:v>
                </c:pt>
              </c:numCache>
            </c:numRef>
          </c:val>
          <c:extLst>
            <c:ext xmlns:c16="http://schemas.microsoft.com/office/drawing/2014/chart" uri="{C3380CC4-5D6E-409C-BE32-E72D297353CC}">
              <c16:uniqueId val="{00000007-7E4C-4313-BA9B-05686DEF9DE8}"/>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54.4"/>
        <c:auto val="1"/>
        <c:lblAlgn val="ctr"/>
        <c:lblOffset val="100"/>
        <c:tickLblSkip val="1"/>
        <c:tickMarkSkip val="1"/>
        <c:noMultiLvlLbl val="0"/>
      </c:catAx>
      <c:valAx>
        <c:axId val="496239096"/>
        <c:scaling>
          <c:orientation val="minMax"/>
          <c:max val="16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a:t>%</a:t>
            </a:r>
            <a:endParaRPr lang="en-US" sz="800"/>
          </a:p>
        </c:rich>
      </c:tx>
      <c:layout>
        <c:manualLayout>
          <c:xMode val="edge"/>
          <c:yMode val="edge"/>
          <c:x val="0.96143812387469396"/>
          <c:y val="4.771732390207923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233549012924356"/>
          <c:y val="6.5061625199082249E-2"/>
          <c:w val="0.25580520013123359"/>
          <c:h val="0.90245230995236358"/>
        </c:manualLayout>
      </c:layout>
      <c:barChart>
        <c:barDir val="bar"/>
        <c:grouping val="stacked"/>
        <c:varyColors val="0"/>
        <c:ser>
          <c:idx val="0"/>
          <c:order val="0"/>
          <c:tx>
            <c:strRef>
              <c:f>Dati!$C$1426</c:f>
              <c:strCache>
                <c:ptCount val="1"/>
                <c:pt idx="0">
                  <c:v>.</c:v>
                </c:pt>
              </c:strCache>
            </c:strRef>
          </c:tx>
          <c:spPr>
            <a:noFill/>
          </c:spPr>
          <c:invertIfNegative val="0"/>
          <c:dLbls>
            <c:delete val="1"/>
          </c:dLbls>
          <c:cat>
            <c:strRef>
              <c:f>Dati!$B$1427:$B$1454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Dati!$C$1427:$C$1454</c:f>
              <c:numCache>
                <c:formatCode>0</c:formatCode>
                <c:ptCount val="28"/>
                <c:pt idx="0">
                  <c:v>15.281756218493541</c:v>
                </c:pt>
                <c:pt idx="1">
                  <c:v>56.641275537690937</c:v>
                </c:pt>
                <c:pt idx="2">
                  <c:v>10.672446100385436</c:v>
                </c:pt>
                <c:pt idx="3">
                  <c:v>19.655223839515052</c:v>
                </c:pt>
                <c:pt idx="4">
                  <c:v>56.641275537690937</c:v>
                </c:pt>
                <c:pt idx="5">
                  <c:v>5.3934773042751019</c:v>
                </c:pt>
                <c:pt idx="6">
                  <c:v>16.394769969208696</c:v>
                </c:pt>
                <c:pt idx="7">
                  <c:v>19.473701903209786</c:v>
                </c:pt>
                <c:pt idx="8">
                  <c:v>18.684635657601234</c:v>
                </c:pt>
                <c:pt idx="9">
                  <c:v>15.016895678336191</c:v>
                </c:pt>
                <c:pt idx="10">
                  <c:v>11.311994734735826</c:v>
                </c:pt>
                <c:pt idx="11">
                  <c:v>56.641275537690937</c:v>
                </c:pt>
                <c:pt idx="12">
                  <c:v>11.081569333805703</c:v>
                </c:pt>
                <c:pt idx="13">
                  <c:v>22.323446823972432</c:v>
                </c:pt>
                <c:pt idx="14">
                  <c:v>18.126570276696221</c:v>
                </c:pt>
                <c:pt idx="15">
                  <c:v>56.641275537690937</c:v>
                </c:pt>
                <c:pt idx="16">
                  <c:v>6.3586701531403733</c:v>
                </c:pt>
                <c:pt idx="17">
                  <c:v>15.715636970712886</c:v>
                </c:pt>
                <c:pt idx="18">
                  <c:v>17.010437896115278</c:v>
                </c:pt>
                <c:pt idx="19">
                  <c:v>56.641275537690937</c:v>
                </c:pt>
                <c:pt idx="20">
                  <c:v>7.0757281227738034</c:v>
                </c:pt>
                <c:pt idx="21">
                  <c:v>19.59327023293249</c:v>
                </c:pt>
                <c:pt idx="22">
                  <c:v>16.013404903586974</c:v>
                </c:pt>
                <c:pt idx="23">
                  <c:v>14.706630932624321</c:v>
                </c:pt>
                <c:pt idx="24">
                  <c:v>11.027240278716938</c:v>
                </c:pt>
                <c:pt idx="25">
                  <c:v>10.27661024250046</c:v>
                </c:pt>
                <c:pt idx="26">
                  <c:v>21.98829835940375</c:v>
                </c:pt>
                <c:pt idx="27">
                  <c:v>5</c:v>
                </c:pt>
              </c:numCache>
            </c:numRef>
          </c:val>
          <c:extLst>
            <c:ext xmlns:c16="http://schemas.microsoft.com/office/drawing/2014/chart" uri="{C3380CC4-5D6E-409C-BE32-E72D297353CC}">
              <c16:uniqueId val="{00000000-69B8-4BFD-B6F2-693302ECFD7E}"/>
            </c:ext>
          </c:extLst>
        </c:ser>
        <c:ser>
          <c:idx val="1"/>
          <c:order val="1"/>
          <c:tx>
            <c:strRef>
              <c:f>Dati!$D$1426</c:f>
              <c:strCache>
                <c:ptCount val="1"/>
                <c:pt idx="0">
                  <c:v>Nemaz nesatrauc</c:v>
                </c:pt>
              </c:strCache>
            </c:strRef>
          </c:tx>
          <c:spPr>
            <a:solidFill>
              <a:srgbClr val="7A5128"/>
            </a:solidFill>
          </c:spPr>
          <c:invertIfNegative val="0"/>
          <c:dLbls>
            <c:dLbl>
              <c:idx val="23"/>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9B8-4BFD-B6F2-693302ECFD7E}"/>
                </c:ext>
              </c:extLst>
            </c:dLbl>
            <c:dLbl>
              <c:idx val="26"/>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9B8-4BFD-B6F2-693302ECFD7E}"/>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Dati!$B$1427:$B$1454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Dati!$D$1427:$D$1454</c:f>
              <c:numCache>
                <c:formatCode>General</c:formatCode>
                <c:ptCount val="28"/>
                <c:pt idx="0" formatCode="0">
                  <c:v>8.1935737530453636</c:v>
                </c:pt>
                <c:pt idx="2" formatCode="0">
                  <c:v>8.5897083960183434</c:v>
                </c:pt>
                <c:pt idx="3" formatCode="0">
                  <c:v>7.8177079531285374</c:v>
                </c:pt>
                <c:pt idx="5" formatCode="0">
                  <c:v>13.677235774303915</c:v>
                </c:pt>
                <c:pt idx="6" formatCode="0">
                  <c:v>5.3916651664891395</c:v>
                </c:pt>
                <c:pt idx="7" formatCode="0">
                  <c:v>4.7423795450203707</c:v>
                </c:pt>
                <c:pt idx="8" formatCode="0">
                  <c:v>6.1532311121046188</c:v>
                </c:pt>
                <c:pt idx="9" formatCode="0">
                  <c:v>11.992012580462873</c:v>
                </c:pt>
                <c:pt idx="10" formatCode="0">
                  <c:v>9.8424164629885347</c:v>
                </c:pt>
                <c:pt idx="12" formatCode="0">
                  <c:v>10.51081545430314</c:v>
                </c:pt>
                <c:pt idx="13" formatCode="0">
                  <c:v>4.5894457349978541</c:v>
                </c:pt>
                <c:pt idx="14" formatCode="0">
                  <c:v>5.2503415257361583</c:v>
                </c:pt>
                <c:pt idx="16" formatCode="0">
                  <c:v>12.678743813757348</c:v>
                </c:pt>
                <c:pt idx="17" formatCode="0">
                  <c:v>8.2903375468845102</c:v>
                </c:pt>
                <c:pt idx="18" formatCode="0">
                  <c:v>6.7411722344771254</c:v>
                </c:pt>
                <c:pt idx="20" formatCode="0">
                  <c:v>12.87802020921357</c:v>
                </c:pt>
                <c:pt idx="21" formatCode="0">
                  <c:v>5.0548285691235746</c:v>
                </c:pt>
                <c:pt idx="22" formatCode="0">
                  <c:v>9.6650212038727652</c:v>
                </c:pt>
                <c:pt idx="23" formatCode="0">
                  <c:v>2.957469727790234</c:v>
                </c:pt>
                <c:pt idx="24" formatCode="0">
                  <c:v>10.619613638062857</c:v>
                </c:pt>
                <c:pt idx="25" formatCode="0">
                  <c:v>13.781063200083569</c:v>
                </c:pt>
                <c:pt idx="26" formatCode="0">
                  <c:v>2.7767532310681524</c:v>
                </c:pt>
                <c:pt idx="27" formatCode="0">
                  <c:v>9.9976458858856816</c:v>
                </c:pt>
              </c:numCache>
            </c:numRef>
          </c:val>
          <c:extLst>
            <c:ext xmlns:c16="http://schemas.microsoft.com/office/drawing/2014/chart" uri="{C3380CC4-5D6E-409C-BE32-E72D297353CC}">
              <c16:uniqueId val="{00000003-69B8-4BFD-B6F2-693302ECFD7E}"/>
            </c:ext>
          </c:extLst>
        </c:ser>
        <c:ser>
          <c:idx val="2"/>
          <c:order val="2"/>
          <c:tx>
            <c:strRef>
              <c:f>Dati!$E$1426</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Dati!$B$1427:$B$1454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Dati!$E$1427:$E$1454</c:f>
              <c:numCache>
                <c:formatCode>General</c:formatCode>
                <c:ptCount val="28"/>
                <c:pt idx="0" formatCode="0">
                  <c:v>33.165945566152033</c:v>
                </c:pt>
                <c:pt idx="2" formatCode="0">
                  <c:v>37.379121041287156</c:v>
                </c:pt>
                <c:pt idx="3" formatCode="0">
                  <c:v>29.168343745047348</c:v>
                </c:pt>
                <c:pt idx="5" formatCode="0">
                  <c:v>37.570562459111919</c:v>
                </c:pt>
                <c:pt idx="6" formatCode="0">
                  <c:v>34.854840401993101</c:v>
                </c:pt>
                <c:pt idx="7" formatCode="0">
                  <c:v>32.425194089460781</c:v>
                </c:pt>
                <c:pt idx="8" formatCode="0">
                  <c:v>31.803408767985086</c:v>
                </c:pt>
                <c:pt idx="9" formatCode="0">
                  <c:v>29.632367278891873</c:v>
                </c:pt>
                <c:pt idx="10" formatCode="0">
                  <c:v>35.48686433996658</c:v>
                </c:pt>
                <c:pt idx="12" formatCode="0">
                  <c:v>35.048890749582092</c:v>
                </c:pt>
                <c:pt idx="13" formatCode="0">
                  <c:v>29.728382978720649</c:v>
                </c:pt>
                <c:pt idx="14" formatCode="0">
                  <c:v>33.264363735258556</c:v>
                </c:pt>
                <c:pt idx="16" formatCode="0">
                  <c:v>37.603861570793214</c:v>
                </c:pt>
                <c:pt idx="17" formatCode="0">
                  <c:v>32.635301020093543</c:v>
                </c:pt>
                <c:pt idx="18" formatCode="0">
                  <c:v>32.889665407098533</c:v>
                </c:pt>
                <c:pt idx="20" formatCode="0">
                  <c:v>36.68752720570356</c:v>
                </c:pt>
                <c:pt idx="21" formatCode="0">
                  <c:v>31.993176735634872</c:v>
                </c:pt>
                <c:pt idx="22" formatCode="0">
                  <c:v>30.962849430231199</c:v>
                </c:pt>
                <c:pt idx="23" formatCode="0">
                  <c:v>38.977174877276383</c:v>
                </c:pt>
                <c:pt idx="24" formatCode="0">
                  <c:v>34.99442162091114</c:v>
                </c:pt>
                <c:pt idx="25" formatCode="0">
                  <c:v>32.583602095106912</c:v>
                </c:pt>
                <c:pt idx="26" formatCode="0">
                  <c:v>31.876223947219035</c:v>
                </c:pt>
                <c:pt idx="27" formatCode="0">
                  <c:v>41.643629651805256</c:v>
                </c:pt>
              </c:numCache>
            </c:numRef>
          </c:val>
          <c:extLst>
            <c:ext xmlns:c16="http://schemas.microsoft.com/office/drawing/2014/chart" uri="{C3380CC4-5D6E-409C-BE32-E72D297353CC}">
              <c16:uniqueId val="{00000004-69B8-4BFD-B6F2-693302ECFD7E}"/>
            </c:ext>
          </c:extLst>
        </c:ser>
        <c:ser>
          <c:idx val="3"/>
          <c:order val="3"/>
          <c:tx>
            <c:strRef>
              <c:f>Dati!$F$1426</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Dati!$B$1427:$B$1454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Dati!$F$1427:$F$1454</c:f>
              <c:numCache>
                <c:formatCode>General</c:formatCode>
                <c:ptCount val="28"/>
                <c:pt idx="0" formatCode="0">
                  <c:v>42.322209843443318</c:v>
                </c:pt>
                <c:pt idx="2" formatCode="0">
                  <c:v>42.249887641924026</c:v>
                </c:pt>
                <c:pt idx="3" formatCode="0">
                  <c:v>42.390831567414985</c:v>
                </c:pt>
                <c:pt idx="5" formatCode="0">
                  <c:v>32.53742135441874</c:v>
                </c:pt>
                <c:pt idx="6" formatCode="0">
                  <c:v>47.132150108570777</c:v>
                </c:pt>
                <c:pt idx="7" formatCode="0">
                  <c:v>46.439632073234044</c:v>
                </c:pt>
                <c:pt idx="8" formatCode="0">
                  <c:v>46.095993026840922</c:v>
                </c:pt>
                <c:pt idx="9" formatCode="0">
                  <c:v>37.761626438980912</c:v>
                </c:pt>
                <c:pt idx="10" formatCode="0">
                  <c:v>39.512398543655102</c:v>
                </c:pt>
                <c:pt idx="12" formatCode="0">
                  <c:v>39.78362276938158</c:v>
                </c:pt>
                <c:pt idx="13" formatCode="0">
                  <c:v>45.910321825589278</c:v>
                </c:pt>
                <c:pt idx="14" formatCode="0">
                  <c:v>46.198212810295516</c:v>
                </c:pt>
                <c:pt idx="16" formatCode="0">
                  <c:v>36.327448220538557</c:v>
                </c:pt>
                <c:pt idx="17" formatCode="0">
                  <c:v>42.916299150860524</c:v>
                </c:pt>
                <c:pt idx="18" formatCode="0">
                  <c:v>42.92281276228303</c:v>
                </c:pt>
                <c:pt idx="20" formatCode="0">
                  <c:v>38.926301484224382</c:v>
                </c:pt>
                <c:pt idx="21" formatCode="0">
                  <c:v>41.00034148929948</c:v>
                </c:pt>
                <c:pt idx="22" formatCode="0">
                  <c:v>46.931246171244076</c:v>
                </c:pt>
                <c:pt idx="23" formatCode="0">
                  <c:v>43.06335428507149</c:v>
                </c:pt>
                <c:pt idx="24" formatCode="0">
                  <c:v>39.206035836352264</c:v>
                </c:pt>
                <c:pt idx="25" formatCode="0">
                  <c:v>40.468971385163485</c:v>
                </c:pt>
                <c:pt idx="26" formatCode="0">
                  <c:v>39.604612322594548</c:v>
                </c:pt>
                <c:pt idx="27" formatCode="0">
                  <c:v>38.266514101824953</c:v>
                </c:pt>
              </c:numCache>
            </c:numRef>
          </c:val>
          <c:extLst>
            <c:ext xmlns:c16="http://schemas.microsoft.com/office/drawing/2014/chart" uri="{C3380CC4-5D6E-409C-BE32-E72D297353CC}">
              <c16:uniqueId val="{00000005-69B8-4BFD-B6F2-693302ECFD7E}"/>
            </c:ext>
          </c:extLst>
        </c:ser>
        <c:ser>
          <c:idx val="4"/>
          <c:order val="4"/>
          <c:tx>
            <c:strRef>
              <c:f>Dati!$G$1426</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Dati!$B$1427:$B$1454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Dati!$G$1427:$G$1454</c:f>
              <c:numCache>
                <c:formatCode>General</c:formatCode>
                <c:ptCount val="28"/>
                <c:pt idx="0" formatCode="0">
                  <c:v>15.285274702049279</c:v>
                </c:pt>
                <c:pt idx="2" formatCode="0">
                  <c:v>11.35456773978615</c:v>
                </c:pt>
                <c:pt idx="3" formatCode="0">
                  <c:v>19.01486094959747</c:v>
                </c:pt>
                <c:pt idx="5" formatCode="0">
                  <c:v>14.60599738723586</c:v>
                </c:pt>
                <c:pt idx="6" formatCode="0">
                  <c:v>11.167897947588122</c:v>
                </c:pt>
                <c:pt idx="7" formatCode="0">
                  <c:v>15.806519523500317</c:v>
                </c:pt>
                <c:pt idx="8" formatCode="0">
                  <c:v>15.40238451255072</c:v>
                </c:pt>
                <c:pt idx="9" formatCode="0">
                  <c:v>19.490874957972892</c:v>
                </c:pt>
                <c:pt idx="10" formatCode="0">
                  <c:v>13.811605428515012</c:v>
                </c:pt>
                <c:pt idx="12" formatCode="0">
                  <c:v>13.968064979653718</c:v>
                </c:pt>
                <c:pt idx="13" formatCode="0">
                  <c:v>18.339118027974333</c:v>
                </c:pt>
                <c:pt idx="14" formatCode="0">
                  <c:v>14.177380322659975</c:v>
                </c:pt>
                <c:pt idx="16" formatCode="0">
                  <c:v>12.539948218724781</c:v>
                </c:pt>
                <c:pt idx="17" formatCode="0">
                  <c:v>14.788171495962045</c:v>
                </c:pt>
                <c:pt idx="18" formatCode="0">
                  <c:v>16.985741729831322</c:v>
                </c:pt>
                <c:pt idx="20" formatCode="0">
                  <c:v>11.508151100858507</c:v>
                </c:pt>
                <c:pt idx="21" formatCode="0">
                  <c:v>21.688481983534107</c:v>
                </c:pt>
                <c:pt idx="22" formatCode="0">
                  <c:v>11.035259459734119</c:v>
                </c:pt>
                <c:pt idx="23" formatCode="0">
                  <c:v>12.561389165492088</c:v>
                </c:pt>
                <c:pt idx="24" formatCode="0">
                  <c:v>13.258498644475329</c:v>
                </c:pt>
                <c:pt idx="25" formatCode="0">
                  <c:v>11.365225842921719</c:v>
                </c:pt>
                <c:pt idx="26" formatCode="0">
                  <c:v>25.742410499118268</c:v>
                </c:pt>
                <c:pt idx="27" formatCode="0">
                  <c:v>10.092210360484129</c:v>
                </c:pt>
              </c:numCache>
            </c:numRef>
          </c:val>
          <c:extLst>
            <c:ext xmlns:c16="http://schemas.microsoft.com/office/drawing/2014/chart" uri="{C3380CC4-5D6E-409C-BE32-E72D297353CC}">
              <c16:uniqueId val="{00000006-69B8-4BFD-B6F2-693302ECFD7E}"/>
            </c:ext>
          </c:extLst>
        </c:ser>
        <c:ser>
          <c:idx val="5"/>
          <c:order val="5"/>
          <c:tx>
            <c:strRef>
              <c:f>Dati!$H$1426</c:f>
              <c:strCache>
                <c:ptCount val="1"/>
                <c:pt idx="0">
                  <c:v>.</c:v>
                </c:pt>
              </c:strCache>
            </c:strRef>
          </c:tx>
          <c:spPr>
            <a:noFill/>
          </c:spPr>
          <c:invertIfNegative val="0"/>
          <c:dLbls>
            <c:delete val="1"/>
          </c:dLbls>
          <c:cat>
            <c:strRef>
              <c:f>Dati!$B$1427:$B$1454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Dati!$H$1427:$H$1454</c:f>
              <c:numCache>
                <c:formatCode>General</c:formatCode>
                <c:ptCount val="28"/>
                <c:pt idx="0" formatCode="0">
                  <c:v>17.739538276220216</c:v>
                </c:pt>
                <c:pt idx="2" formatCode="0">
                  <c:v>21.742567440002638</c:v>
                </c:pt>
                <c:pt idx="3" formatCode="0">
                  <c:v>13.941330304700358</c:v>
                </c:pt>
                <c:pt idx="5" formatCode="0">
                  <c:v>28.203604080058213</c:v>
                </c:pt>
                <c:pt idx="6" formatCode="0">
                  <c:v>17.046974765553912</c:v>
                </c:pt>
                <c:pt idx="7" formatCode="0">
                  <c:v>13.100871224978448</c:v>
                </c:pt>
                <c:pt idx="8" formatCode="0">
                  <c:v>13.848645282321172</c:v>
                </c:pt>
                <c:pt idx="9" formatCode="0">
                  <c:v>18.094521424759009</c:v>
                </c:pt>
                <c:pt idx="10" formatCode="0">
                  <c:v>22.023018849542694</c:v>
                </c:pt>
                <c:pt idx="12" formatCode="0">
                  <c:v>21.595335072677514</c:v>
                </c:pt>
                <c:pt idx="13" formatCode="0">
                  <c:v>11.097582968149197</c:v>
                </c:pt>
                <c:pt idx="14" formatCode="0">
                  <c:v>14.971429688757325</c:v>
                </c:pt>
                <c:pt idx="16" formatCode="0">
                  <c:v>26.479626382449474</c:v>
                </c:pt>
                <c:pt idx="17" formatCode="0">
                  <c:v>17.642552174890241</c:v>
                </c:pt>
                <c:pt idx="18" formatCode="0">
                  <c:v>15.438468329598464</c:v>
                </c:pt>
                <c:pt idx="20" formatCode="0">
                  <c:v>24.912570236629925</c:v>
                </c:pt>
                <c:pt idx="21" formatCode="0">
                  <c:v>12.658199348879222</c:v>
                </c:pt>
                <c:pt idx="22" formatCode="0">
                  <c:v>17.380517190734615</c:v>
                </c:pt>
                <c:pt idx="23" formatCode="0">
                  <c:v>19.722279371149234</c:v>
                </c:pt>
                <c:pt idx="24" formatCode="0">
                  <c:v>22.882488340885217</c:v>
                </c:pt>
                <c:pt idx="25" formatCode="0">
                  <c:v>23.51282559362761</c:v>
                </c:pt>
                <c:pt idx="26" formatCode="0">
                  <c:v>10</c:v>
                </c:pt>
                <c:pt idx="27" formatCode="0">
                  <c:v>26.988298359403728</c:v>
                </c:pt>
              </c:numCache>
            </c:numRef>
          </c:val>
          <c:extLst>
            <c:ext xmlns:c16="http://schemas.microsoft.com/office/drawing/2014/chart" uri="{C3380CC4-5D6E-409C-BE32-E72D297353CC}">
              <c16:uniqueId val="{00000007-69B8-4BFD-B6F2-693302ECFD7E}"/>
            </c:ext>
          </c:extLst>
        </c:ser>
        <c:ser>
          <c:idx val="6"/>
          <c:order val="6"/>
          <c:tx>
            <c:strRef>
              <c:f>Dati!$I$1426</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Dati!$B$1427:$B$1454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Dati!$I$1427:$I$1454</c:f>
              <c:numCache>
                <c:formatCode>General</c:formatCode>
                <c:ptCount val="28"/>
                <c:pt idx="0" formatCode="0">
                  <c:v>1.0329961353102302</c:v>
                </c:pt>
                <c:pt idx="2" formatCode="0.0">
                  <c:v>0.42671518098428252</c:v>
                </c:pt>
                <c:pt idx="3" formatCode="0">
                  <c:v>1.6082557848116974</c:v>
                </c:pt>
                <c:pt idx="5" formatCode="0">
                  <c:v>1.6087830249295905</c:v>
                </c:pt>
                <c:pt idx="6" formatCode="0">
                  <c:v>1.4534463753588789</c:v>
                </c:pt>
                <c:pt idx="7" formatCode="0">
                  <c:v>0.58627476878460405</c:v>
                </c:pt>
                <c:pt idx="8" formatCode="0">
                  <c:v>0.54498258051854709</c:v>
                </c:pt>
                <c:pt idx="9" formatCode="0">
                  <c:v>1.1231187436914296</c:v>
                </c:pt>
                <c:pt idx="10" formatCode="0">
                  <c:v>1.3467152248747059</c:v>
                </c:pt>
                <c:pt idx="12" formatCode="0">
                  <c:v>0.68860604707958295</c:v>
                </c:pt>
                <c:pt idx="13" formatCode="0">
                  <c:v>1.4327314327178997</c:v>
                </c:pt>
                <c:pt idx="14" formatCode="0">
                  <c:v>1.1097016060497589</c:v>
                </c:pt>
                <c:pt idx="16" formatCode="0">
                  <c:v>0.84999817618609919</c:v>
                </c:pt>
                <c:pt idx="17" formatCode="0">
                  <c:v>1.3698907861994143</c:v>
                </c:pt>
                <c:pt idx="18" formatCode="0.0">
                  <c:v>0.46060786631011058</c:v>
                </c:pt>
                <c:pt idx="20" formatCode="0">
                  <c:v>0</c:v>
                </c:pt>
                <c:pt idx="21" formatCode="0.0">
                  <c:v>0.26317122240804414</c:v>
                </c:pt>
                <c:pt idx="22" formatCode="0">
                  <c:v>1.4056237349177638</c:v>
                </c:pt>
                <c:pt idx="23" formatCode="0">
                  <c:v>2.4406119443698211</c:v>
                </c:pt>
                <c:pt idx="24" formatCode="0">
                  <c:v>1.9214302601983555</c:v>
                </c:pt>
                <c:pt idx="25" formatCode="0">
                  <c:v>1.8011374767242807</c:v>
                </c:pt>
                <c:pt idx="26" formatCode="0">
                  <c:v>0</c:v>
                </c:pt>
                <c:pt idx="27" formatCode="0">
                  <c:v>0</c:v>
                </c:pt>
              </c:numCache>
            </c:numRef>
          </c:val>
          <c:extLst>
            <c:ext xmlns:c16="http://schemas.microsoft.com/office/drawing/2014/chart" uri="{C3380CC4-5D6E-409C-BE32-E72D297353CC}">
              <c16:uniqueId val="{00000008-69B8-4BFD-B6F2-693302ECFD7E}"/>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56.6"/>
        <c:auto val="1"/>
        <c:lblAlgn val="ctr"/>
        <c:lblOffset val="100"/>
        <c:tickLblSkip val="1"/>
        <c:tickMarkSkip val="1"/>
        <c:noMultiLvlLbl val="0"/>
      </c:catAx>
      <c:valAx>
        <c:axId val="501326472"/>
        <c:scaling>
          <c:orientation val="minMax"/>
          <c:max val="16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1422244094488"/>
          <c:y val="5.652815350453347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Dati!$C$1458</c:f>
              <c:strCache>
                <c:ptCount val="1"/>
                <c:pt idx="0">
                  <c:v>.</c:v>
                </c:pt>
              </c:strCache>
            </c:strRef>
          </c:tx>
          <c:spPr>
            <a:noFill/>
          </c:spPr>
          <c:invertIfNegative val="0"/>
          <c:dLbls>
            <c:delete val="1"/>
          </c:dLbls>
          <c:cat>
            <c:strRef>
              <c:f>Dati!$B$1459:$B$1476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Dati!$C$1459:$C$1476</c:f>
              <c:numCache>
                <c:formatCode>0</c:formatCode>
                <c:ptCount val="18"/>
                <c:pt idx="0">
                  <c:v>23.58648682886556</c:v>
                </c:pt>
                <c:pt idx="1">
                  <c:v>22.861227423785458</c:v>
                </c:pt>
                <c:pt idx="2">
                  <c:v>20.923912793242529</c:v>
                </c:pt>
                <c:pt idx="3">
                  <c:v>17.586685406884406</c:v>
                </c:pt>
                <c:pt idx="4">
                  <c:v>20.338247952576566</c:v>
                </c:pt>
                <c:pt idx="5">
                  <c:v>63.709475053736881</c:v>
                </c:pt>
                <c:pt idx="6">
                  <c:v>22.673620979392552</c:v>
                </c:pt>
                <c:pt idx="7">
                  <c:v>21.437307772784628</c:v>
                </c:pt>
                <c:pt idx="8">
                  <c:v>63.709475053736881</c:v>
                </c:pt>
                <c:pt idx="9">
                  <c:v>24.775785535641234</c:v>
                </c:pt>
                <c:pt idx="10">
                  <c:v>5</c:v>
                </c:pt>
                <c:pt idx="11">
                  <c:v>16.747444702731997</c:v>
                </c:pt>
                <c:pt idx="12">
                  <c:v>25.57006761069615</c:v>
                </c:pt>
                <c:pt idx="13">
                  <c:v>35.829210231740745</c:v>
                </c:pt>
                <c:pt idx="14">
                  <c:v>63.709475053736881</c:v>
                </c:pt>
                <c:pt idx="15">
                  <c:v>26.616112574052508</c:v>
                </c:pt>
                <c:pt idx="16">
                  <c:v>30.343642252972032</c:v>
                </c:pt>
                <c:pt idx="17">
                  <c:v>7.5458819893588327</c:v>
                </c:pt>
              </c:numCache>
            </c:numRef>
          </c:val>
          <c:extLst>
            <c:ext xmlns:c16="http://schemas.microsoft.com/office/drawing/2014/chart" uri="{C3380CC4-5D6E-409C-BE32-E72D297353CC}">
              <c16:uniqueId val="{00000000-7DFE-4CB8-8804-0459E793BFB2}"/>
            </c:ext>
          </c:extLst>
        </c:ser>
        <c:ser>
          <c:idx val="0"/>
          <c:order val="1"/>
          <c:tx>
            <c:strRef>
              <c:f>Dati!$D$1458</c:f>
              <c:strCache>
                <c:ptCount val="1"/>
                <c:pt idx="0">
                  <c:v>Nemaz nesatrauc</c:v>
                </c:pt>
              </c:strCache>
            </c:strRef>
          </c:tx>
          <c:spPr>
            <a:solidFill>
              <a:srgbClr val="7A5128"/>
            </a:solidFill>
          </c:spPr>
          <c:invertIfNegative val="0"/>
          <c:dLbls>
            <c:dLbl>
              <c:idx val="13"/>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DFE-4CB8-8804-0459E793BFB2}"/>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Dati!$B$1459:$B$1476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Dati!$D$1459:$D$1476</c:f>
              <c:numCache>
                <c:formatCode>0</c:formatCode>
                <c:ptCount val="18"/>
                <c:pt idx="0">
                  <c:v>11.010723952645183</c:v>
                </c:pt>
                <c:pt idx="1">
                  <c:v>6.6255678567624807</c:v>
                </c:pt>
                <c:pt idx="2">
                  <c:v>8.2952876923091363</c:v>
                </c:pt>
                <c:pt idx="3">
                  <c:v>5.1236548048942918</c:v>
                </c:pt>
                <c:pt idx="4">
                  <c:v>13.019955707261735</c:v>
                </c:pt>
                <c:pt idx="6">
                  <c:v>8.0154801739081414</c:v>
                </c:pt>
                <c:pt idx="7">
                  <c:v>9.20466509240247</c:v>
                </c:pt>
                <c:pt idx="9">
                  <c:v>6.87637127146811</c:v>
                </c:pt>
                <c:pt idx="10">
                  <c:v>17.283803068457129</c:v>
                </c:pt>
                <c:pt idx="11">
                  <c:v>8.1492862046065948</c:v>
                </c:pt>
                <c:pt idx="12">
                  <c:v>9.1691547209091713</c:v>
                </c:pt>
                <c:pt idx="13">
                  <c:v>2.21505021439858</c:v>
                </c:pt>
                <c:pt idx="15">
                  <c:v>6.4334773463557173</c:v>
                </c:pt>
                <c:pt idx="16">
                  <c:v>4.9749566511940628</c:v>
                </c:pt>
                <c:pt idx="17">
                  <c:v>14.202255316248005</c:v>
                </c:pt>
              </c:numCache>
            </c:numRef>
          </c:val>
          <c:extLst>
            <c:ext xmlns:c16="http://schemas.microsoft.com/office/drawing/2014/chart" uri="{C3380CC4-5D6E-409C-BE32-E72D297353CC}">
              <c16:uniqueId val="{00000002-7DFE-4CB8-8804-0459E793BFB2}"/>
            </c:ext>
          </c:extLst>
        </c:ser>
        <c:ser>
          <c:idx val="1"/>
          <c:order val="2"/>
          <c:tx>
            <c:strRef>
              <c:f>Dati!$E$1458</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Dati!$B$1459:$B$1476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Dati!$E$1459:$E$1476</c:f>
              <c:numCache>
                <c:formatCode>0</c:formatCode>
                <c:ptCount val="18"/>
                <c:pt idx="0">
                  <c:v>29.112264272226135</c:v>
                </c:pt>
                <c:pt idx="1">
                  <c:v>34.222679773188943</c:v>
                </c:pt>
                <c:pt idx="2">
                  <c:v>34.490274568185214</c:v>
                </c:pt>
                <c:pt idx="3">
                  <c:v>40.999134841958181</c:v>
                </c:pt>
                <c:pt idx="4">
                  <c:v>30.351271393898578</c:v>
                </c:pt>
                <c:pt idx="6">
                  <c:v>33.020373900436191</c:v>
                </c:pt>
                <c:pt idx="7">
                  <c:v>33.067502188549781</c:v>
                </c:pt>
                <c:pt idx="9">
                  <c:v>32.057318246627538</c:v>
                </c:pt>
                <c:pt idx="10">
                  <c:v>41.425671985279756</c:v>
                </c:pt>
                <c:pt idx="11">
                  <c:v>38.812744146398288</c:v>
                </c:pt>
                <c:pt idx="12">
                  <c:v>28.970252722131558</c:v>
                </c:pt>
                <c:pt idx="13">
                  <c:v>25.665214607597555</c:v>
                </c:pt>
                <c:pt idx="15">
                  <c:v>30.659885133328654</c:v>
                </c:pt>
                <c:pt idx="16">
                  <c:v>28.390876149570786</c:v>
                </c:pt>
                <c:pt idx="17">
                  <c:v>41.961337748130042</c:v>
                </c:pt>
              </c:numCache>
            </c:numRef>
          </c:val>
          <c:extLst>
            <c:ext xmlns:c16="http://schemas.microsoft.com/office/drawing/2014/chart" uri="{C3380CC4-5D6E-409C-BE32-E72D297353CC}">
              <c16:uniqueId val="{00000003-7DFE-4CB8-8804-0459E793BFB2}"/>
            </c:ext>
          </c:extLst>
        </c:ser>
        <c:ser>
          <c:idx val="2"/>
          <c:order val="3"/>
          <c:tx>
            <c:strRef>
              <c:f>Dati!$F$1458</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Dati!$B$1459:$B$1476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Dati!$F$1459:$F$1476</c:f>
              <c:numCache>
                <c:formatCode>0</c:formatCode>
                <c:ptCount val="18"/>
                <c:pt idx="0">
                  <c:v>44.559687468164171</c:v>
                </c:pt>
                <c:pt idx="1">
                  <c:v>40.588745934277988</c:v>
                </c:pt>
                <c:pt idx="2">
                  <c:v>39.778902582552817</c:v>
                </c:pt>
                <c:pt idx="3">
                  <c:v>41.858692344133026</c:v>
                </c:pt>
                <c:pt idx="4">
                  <c:v>41.2910524653918</c:v>
                </c:pt>
                <c:pt idx="6">
                  <c:v>42.699618024568444</c:v>
                </c:pt>
                <c:pt idx="7">
                  <c:v>41.248899234640099</c:v>
                </c:pt>
                <c:pt idx="9">
                  <c:v>43.518230071759575</c:v>
                </c:pt>
                <c:pt idx="10">
                  <c:v>32.916331270880583</c:v>
                </c:pt>
                <c:pt idx="11">
                  <c:v>40.302852012736892</c:v>
                </c:pt>
                <c:pt idx="12">
                  <c:v>45.065406615518299</c:v>
                </c:pt>
                <c:pt idx="13">
                  <c:v>48.044673006237304</c:v>
                </c:pt>
                <c:pt idx="15">
                  <c:v>44.713448466558368</c:v>
                </c:pt>
                <c:pt idx="16">
                  <c:v>49.201477814539686</c:v>
                </c:pt>
                <c:pt idx="17">
                  <c:v>31.029835148893891</c:v>
                </c:pt>
              </c:numCache>
            </c:numRef>
          </c:val>
          <c:extLst>
            <c:ext xmlns:c16="http://schemas.microsoft.com/office/drawing/2014/chart" uri="{C3380CC4-5D6E-409C-BE32-E72D297353CC}">
              <c16:uniqueId val="{00000004-7DFE-4CB8-8804-0459E793BFB2}"/>
            </c:ext>
          </c:extLst>
        </c:ser>
        <c:ser>
          <c:idx val="3"/>
          <c:order val="4"/>
          <c:tx>
            <c:strRef>
              <c:f>Dati!$G$1458</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Dati!$B$1459:$B$1476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Dati!$G$1459:$G$1476</c:f>
              <c:numCache>
                <c:formatCode>0</c:formatCode>
                <c:ptCount val="18"/>
                <c:pt idx="0">
                  <c:v>11.780417477619903</c:v>
                </c:pt>
                <c:pt idx="1">
                  <c:v>17.535794794833766</c:v>
                </c:pt>
                <c:pt idx="2">
                  <c:v>17.435535156952742</c:v>
                </c:pt>
                <c:pt idx="3">
                  <c:v>11.452088571386261</c:v>
                </c:pt>
                <c:pt idx="4">
                  <c:v>14.769583219160712</c:v>
                </c:pt>
                <c:pt idx="6">
                  <c:v>15.143123420255657</c:v>
                </c:pt>
                <c:pt idx="7">
                  <c:v>15.806035908986242</c:v>
                </c:pt>
                <c:pt idx="9">
                  <c:v>16.619087072329773</c:v>
                </c:pt>
                <c:pt idx="10">
                  <c:v>8.3741936753825303</c:v>
                </c:pt>
                <c:pt idx="11">
                  <c:v>9.9429929520770646</c:v>
                </c:pt>
                <c:pt idx="12">
                  <c:v>16.168926503521266</c:v>
                </c:pt>
                <c:pt idx="13">
                  <c:v>23.116577915062706</c:v>
                </c:pt>
                <c:pt idx="15">
                  <c:v>16.887783474122489</c:v>
                </c:pt>
                <c:pt idx="16">
                  <c:v>16.638717462702896</c:v>
                </c:pt>
                <c:pt idx="17">
                  <c:v>11.78326959897575</c:v>
                </c:pt>
              </c:numCache>
            </c:numRef>
          </c:val>
          <c:extLst>
            <c:ext xmlns:c16="http://schemas.microsoft.com/office/drawing/2014/chart" uri="{C3380CC4-5D6E-409C-BE32-E72D297353CC}">
              <c16:uniqueId val="{00000005-7DFE-4CB8-8804-0459E793BFB2}"/>
            </c:ext>
          </c:extLst>
        </c:ser>
        <c:ser>
          <c:idx val="4"/>
          <c:order val="5"/>
          <c:tx>
            <c:strRef>
              <c:f>Dati!$H$1458</c:f>
              <c:strCache>
                <c:ptCount val="1"/>
                <c:pt idx="0">
                  <c:v>.</c:v>
                </c:pt>
              </c:strCache>
            </c:strRef>
          </c:tx>
          <c:spPr>
            <a:noFill/>
          </c:spPr>
          <c:invertIfNegative val="0"/>
          <c:dLbls>
            <c:delete val="1"/>
          </c:dLbls>
          <c:cat>
            <c:strRef>
              <c:f>Dati!$B$1459:$B$1476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Dati!$H$1459:$H$1476</c:f>
              <c:numCache>
                <c:formatCode>0</c:formatCode>
                <c:ptCount val="18"/>
                <c:pt idx="0">
                  <c:v>24.821145975515932</c:v>
                </c:pt>
                <c:pt idx="1">
                  <c:v>23.036710192188252</c:v>
                </c:pt>
                <c:pt idx="2">
                  <c:v>23.946813181794454</c:v>
                </c:pt>
                <c:pt idx="3">
                  <c:v>27.850470005780721</c:v>
                </c:pt>
                <c:pt idx="4">
                  <c:v>25.100615236747501</c:v>
                </c:pt>
                <c:pt idx="6">
                  <c:v>23.31850947647591</c:v>
                </c:pt>
                <c:pt idx="7">
                  <c:v>24.106315777673672</c:v>
                </c:pt>
                <c:pt idx="9">
                  <c:v>21.023933777210658</c:v>
                </c:pt>
                <c:pt idx="10">
                  <c:v>39.870725975036898</c:v>
                </c:pt>
                <c:pt idx="11">
                  <c:v>30.915405956486055</c:v>
                </c:pt>
                <c:pt idx="12">
                  <c:v>19.926917802260448</c:v>
                </c:pt>
                <c:pt idx="13">
                  <c:v>10</c:v>
                </c:pt>
                <c:pt idx="15">
                  <c:v>19.560018980619148</c:v>
                </c:pt>
                <c:pt idx="16">
                  <c:v>15.321055644057424</c:v>
                </c:pt>
                <c:pt idx="17">
                  <c:v>38.348146173430365</c:v>
                </c:pt>
              </c:numCache>
            </c:numRef>
          </c:val>
          <c:extLst>
            <c:ext xmlns:c16="http://schemas.microsoft.com/office/drawing/2014/chart" uri="{C3380CC4-5D6E-409C-BE32-E72D297353CC}">
              <c16:uniqueId val="{00000006-7DFE-4CB8-8804-0459E793BFB2}"/>
            </c:ext>
          </c:extLst>
        </c:ser>
        <c:ser>
          <c:idx val="5"/>
          <c:order val="6"/>
          <c:tx>
            <c:strRef>
              <c:f>Dati!$I$1458</c:f>
              <c:strCache>
                <c:ptCount val="1"/>
                <c:pt idx="0">
                  <c:v>Grūti pateikt</c:v>
                </c:pt>
              </c:strCache>
            </c:strRef>
          </c:tx>
          <c:spPr>
            <a:solidFill>
              <a:sysClr val="window" lastClr="FFFFFF">
                <a:lumMod val="75000"/>
              </a:sysClr>
            </a:solidFill>
          </c:spPr>
          <c:invertIfNegative val="0"/>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DFE-4CB8-8804-0459E793BFB2}"/>
                </c:ext>
              </c:extLst>
            </c:dLbl>
            <c:spPr>
              <a:noFill/>
              <a:ln>
                <a:noFill/>
              </a:ln>
              <a:effectLst/>
            </c:spPr>
            <c:txPr>
              <a:bodyPr wrap="square" lIns="38100" tIns="19050" rIns="38100" bIns="19050" anchor="ctr">
                <a:spAutoFit/>
              </a:bodyPr>
              <a:lstStyle/>
              <a:p>
                <a:pPr>
                  <a:defRPr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Dati!$B$1459:$B$1476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Dati!$I$1459:$I$1476</c:f>
              <c:numCache>
                <c:formatCode>0</c:formatCode>
                <c:ptCount val="18"/>
                <c:pt idx="0">
                  <c:v>3.5369068293446744</c:v>
                </c:pt>
                <c:pt idx="1">
                  <c:v>1.0272116409368122</c:v>
                </c:pt>
                <c:pt idx="2">
                  <c:v>0</c:v>
                </c:pt>
                <c:pt idx="3">
                  <c:v>0.56642943762826259</c:v>
                </c:pt>
                <c:pt idx="4">
                  <c:v>0.56813721428716724</c:v>
                </c:pt>
                <c:pt idx="6">
                  <c:v>1.1214044808318151</c:v>
                </c:pt>
                <c:pt idx="7">
                  <c:v>0.67289757542142448</c:v>
                </c:pt>
                <c:pt idx="9">
                  <c:v>0.9289933378151165</c:v>
                </c:pt>
                <c:pt idx="10">
                  <c:v>0</c:v>
                </c:pt>
                <c:pt idx="11">
                  <c:v>2.7921246841811174</c:v>
                </c:pt>
                <c:pt idx="12">
                  <c:v>0.62625943791977945</c:v>
                </c:pt>
                <c:pt idx="13">
                  <c:v>0.95848425670375059</c:v>
                </c:pt>
                <c:pt idx="15">
                  <c:v>1.3054055796347959</c:v>
                </c:pt>
                <c:pt idx="16">
                  <c:v>0.79397192199260758</c:v>
                </c:pt>
                <c:pt idx="17">
                  <c:v>1.023302187752231</c:v>
                </c:pt>
              </c:numCache>
            </c:numRef>
          </c:val>
          <c:extLst>
            <c:ext xmlns:c16="http://schemas.microsoft.com/office/drawing/2014/chart" uri="{C3380CC4-5D6E-409C-BE32-E72D297353CC}">
              <c16:uniqueId val="{00000008-7DFE-4CB8-8804-0459E793BFB2}"/>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63.7"/>
        <c:auto val="1"/>
        <c:lblAlgn val="ctr"/>
        <c:lblOffset val="100"/>
        <c:tickLblSkip val="1"/>
        <c:tickMarkSkip val="1"/>
        <c:noMultiLvlLbl val="0"/>
      </c:catAx>
      <c:valAx>
        <c:axId val="496239096"/>
        <c:scaling>
          <c:orientation val="minMax"/>
          <c:max val="16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707722958120458"/>
          <c:y val="1.6579474559008163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233549012924356"/>
          <c:y val="6.5061759799279376E-2"/>
          <c:w val="0.25580520013123359"/>
          <c:h val="0.90245230995236358"/>
        </c:manualLayout>
      </c:layout>
      <c:barChart>
        <c:barDir val="bar"/>
        <c:grouping val="stacked"/>
        <c:varyColors val="0"/>
        <c:ser>
          <c:idx val="0"/>
          <c:order val="0"/>
          <c:tx>
            <c:strRef>
              <c:f>Dati!$C$1538</c:f>
              <c:strCache>
                <c:ptCount val="1"/>
                <c:pt idx="0">
                  <c:v>.</c:v>
                </c:pt>
              </c:strCache>
            </c:strRef>
          </c:tx>
          <c:spPr>
            <a:noFill/>
          </c:spPr>
          <c:invertIfNegative val="0"/>
          <c:dLbls>
            <c:delete val="1"/>
          </c:dLbls>
          <c:cat>
            <c:strRef>
              <c:f>Dati!$B$1539:$B$1566</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Dati!$C$1539:$C$1566</c:f>
              <c:numCache>
                <c:formatCode>0</c:formatCode>
                <c:ptCount val="28"/>
                <c:pt idx="0">
                  <c:v>9.1684375873111961</c:v>
                </c:pt>
                <c:pt idx="1">
                  <c:v>51.570140610512112</c:v>
                </c:pt>
                <c:pt idx="2">
                  <c:v>5</c:v>
                </c:pt>
                <c:pt idx="3">
                  <c:v>13.123590603970811</c:v>
                </c:pt>
                <c:pt idx="4">
                  <c:v>51.570140610512112</c:v>
                </c:pt>
                <c:pt idx="5">
                  <c:v>6.7875527480382658</c:v>
                </c:pt>
                <c:pt idx="6">
                  <c:v>5.4946810713424767</c:v>
                </c:pt>
                <c:pt idx="7">
                  <c:v>9.2156279129562932</c:v>
                </c:pt>
                <c:pt idx="8">
                  <c:v>13.940127983695895</c:v>
                </c:pt>
                <c:pt idx="9">
                  <c:v>9.4697121282076253</c:v>
                </c:pt>
                <c:pt idx="10">
                  <c:v>7.9382419581146948</c:v>
                </c:pt>
                <c:pt idx="11">
                  <c:v>51.570140610512112</c:v>
                </c:pt>
                <c:pt idx="12">
                  <c:v>5.0928445407457446</c:v>
                </c:pt>
                <c:pt idx="13">
                  <c:v>15.590191817311506</c:v>
                </c:pt>
                <c:pt idx="14">
                  <c:v>14.330650410056478</c:v>
                </c:pt>
                <c:pt idx="15">
                  <c:v>51.570140610512112</c:v>
                </c:pt>
                <c:pt idx="16">
                  <c:v>9.8824506572698709</c:v>
                </c:pt>
                <c:pt idx="17">
                  <c:v>8.1091620545058589</c:v>
                </c:pt>
                <c:pt idx="18">
                  <c:v>10.928812591037783</c:v>
                </c:pt>
                <c:pt idx="19">
                  <c:v>51.570140610512112</c:v>
                </c:pt>
                <c:pt idx="20">
                  <c:v>10.853905124282861</c:v>
                </c:pt>
                <c:pt idx="21">
                  <c:v>7.6403066331077909</c:v>
                </c:pt>
                <c:pt idx="22">
                  <c:v>7.7531571206407577</c:v>
                </c:pt>
                <c:pt idx="23">
                  <c:v>8.8366992229050467</c:v>
                </c:pt>
                <c:pt idx="24">
                  <c:v>11.609290642245917</c:v>
                </c:pt>
                <c:pt idx="25">
                  <c:v>9.3884157207128567</c:v>
                </c:pt>
                <c:pt idx="26">
                  <c:v>14.066243876583719</c:v>
                </c:pt>
                <c:pt idx="27">
                  <c:v>13.848013204010208</c:v>
                </c:pt>
              </c:numCache>
            </c:numRef>
          </c:val>
          <c:extLst>
            <c:ext xmlns:c16="http://schemas.microsoft.com/office/drawing/2014/chart" uri="{C3380CC4-5D6E-409C-BE32-E72D297353CC}">
              <c16:uniqueId val="{00000000-1C1D-449A-BE0C-09750204B8A6}"/>
            </c:ext>
          </c:extLst>
        </c:ser>
        <c:ser>
          <c:idx val="1"/>
          <c:order val="1"/>
          <c:tx>
            <c:strRef>
              <c:f>Dati!$D$1538</c:f>
              <c:strCache>
                <c:ptCount val="1"/>
                <c:pt idx="0">
                  <c:v>Nemaz nesatrauc</c:v>
                </c:pt>
              </c:strCache>
            </c:strRef>
          </c:tx>
          <c:spPr>
            <a:solidFill>
              <a:srgbClr val="7A5128"/>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Dati!$B$1539:$B$1566</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Dati!$D$1539:$D$1566</c:f>
              <c:numCache>
                <c:formatCode>General</c:formatCode>
                <c:ptCount val="28"/>
                <c:pt idx="0" formatCode="0">
                  <c:v>7.0342284125440164</c:v>
                </c:pt>
                <c:pt idx="2" formatCode="0">
                  <c:v>7.0716012749869588</c:v>
                </c:pt>
                <c:pt idx="3" formatCode="0">
                  <c:v>6.9987677905396186</c:v>
                </c:pt>
                <c:pt idx="5" formatCode="0">
                  <c:v>8.64961115533848</c:v>
                </c:pt>
                <c:pt idx="6" formatCode="0">
                  <c:v>8.6011686885835754</c:v>
                </c:pt>
                <c:pt idx="7" formatCode="0">
                  <c:v>4.0623795348433864</c:v>
                </c:pt>
                <c:pt idx="8" formatCode="0">
                  <c:v>6.6957913425945454</c:v>
                </c:pt>
                <c:pt idx="9" formatCode="0">
                  <c:v>8.6464738370381209</c:v>
                </c:pt>
                <c:pt idx="10" formatCode="0">
                  <c:v>7.0951966690881418</c:v>
                </c:pt>
                <c:pt idx="12" formatCode="0">
                  <c:v>7.5551459761266262</c:v>
                </c:pt>
                <c:pt idx="13" formatCode="0">
                  <c:v>6.3703412857481885</c:v>
                </c:pt>
                <c:pt idx="14" formatCode="0">
                  <c:v>5.7388860153263899</c:v>
                </c:pt>
                <c:pt idx="16" formatCode="0">
                  <c:v>10.202588087062638</c:v>
                </c:pt>
                <c:pt idx="17" formatCode="0">
                  <c:v>7.1772228288068529</c:v>
                </c:pt>
                <c:pt idx="18" formatCode="0">
                  <c:v>5.8699186984748453</c:v>
                </c:pt>
                <c:pt idx="20" formatCode="0">
                  <c:v>8.5761061519234385</c:v>
                </c:pt>
                <c:pt idx="21" formatCode="0">
                  <c:v>5.7124484079069875</c:v>
                </c:pt>
                <c:pt idx="22" formatCode="0">
                  <c:v>7.8998627398816552</c:v>
                </c:pt>
                <c:pt idx="23" formatCode="0">
                  <c:v>5.5409460601552691</c:v>
                </c:pt>
                <c:pt idx="24" formatCode="0">
                  <c:v>8.0936978388362544</c:v>
                </c:pt>
                <c:pt idx="25" formatCode="0">
                  <c:v>7.8704880597398619</c:v>
                </c:pt>
                <c:pt idx="26" formatCode="0">
                  <c:v>5.4245106394547733</c:v>
                </c:pt>
                <c:pt idx="27" formatCode="0">
                  <c:v>6.6087090791411169</c:v>
                </c:pt>
              </c:numCache>
            </c:numRef>
          </c:val>
          <c:extLst>
            <c:ext xmlns:c16="http://schemas.microsoft.com/office/drawing/2014/chart" uri="{C3380CC4-5D6E-409C-BE32-E72D297353CC}">
              <c16:uniqueId val="{00000001-1C1D-449A-BE0C-09750204B8A6}"/>
            </c:ext>
          </c:extLst>
        </c:ser>
        <c:ser>
          <c:idx val="2"/>
          <c:order val="2"/>
          <c:tx>
            <c:strRef>
              <c:f>Dati!$E$1538</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Dati!$B$1539:$B$1566</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Dati!$E$1539:$E$1566</c:f>
              <c:numCache>
                <c:formatCode>General</c:formatCode>
                <c:ptCount val="28"/>
                <c:pt idx="0" formatCode="0">
                  <c:v>35.367474610656899</c:v>
                </c:pt>
                <c:pt idx="2" formatCode="0">
                  <c:v>39.498539335525152</c:v>
                </c:pt>
                <c:pt idx="3" formatCode="0">
                  <c:v>31.447782216001684</c:v>
                </c:pt>
                <c:pt idx="5" formatCode="0">
                  <c:v>36.13297670713537</c:v>
                </c:pt>
                <c:pt idx="6" formatCode="0">
                  <c:v>37.474290850586058</c:v>
                </c:pt>
                <c:pt idx="7" formatCode="0">
                  <c:v>38.292133162712432</c:v>
                </c:pt>
                <c:pt idx="8" formatCode="0">
                  <c:v>30.934221284221675</c:v>
                </c:pt>
                <c:pt idx="9" formatCode="0">
                  <c:v>33.453954645266364</c:v>
                </c:pt>
                <c:pt idx="10" formatCode="0">
                  <c:v>36.536701983309278</c:v>
                </c:pt>
                <c:pt idx="12" formatCode="0">
                  <c:v>38.922150093639743</c:v>
                </c:pt>
                <c:pt idx="13" formatCode="0">
                  <c:v>29.609607507452417</c:v>
                </c:pt>
                <c:pt idx="14" formatCode="0">
                  <c:v>31.500604185129248</c:v>
                </c:pt>
                <c:pt idx="16" formatCode="0">
                  <c:v>31.485101866179601</c:v>
                </c:pt>
                <c:pt idx="17" formatCode="0">
                  <c:v>36.283755727199399</c:v>
                </c:pt>
                <c:pt idx="18" formatCode="0">
                  <c:v>34.771409320999481</c:v>
                </c:pt>
                <c:pt idx="20" formatCode="0">
                  <c:v>32.140129334305811</c:v>
                </c:pt>
                <c:pt idx="21" formatCode="0">
                  <c:v>38.217385569497331</c:v>
                </c:pt>
                <c:pt idx="22" formatCode="0">
                  <c:v>35.917120749989699</c:v>
                </c:pt>
                <c:pt idx="23" formatCode="0">
                  <c:v>37.192495327451795</c:v>
                </c:pt>
                <c:pt idx="24" formatCode="0">
                  <c:v>31.86715212942994</c:v>
                </c:pt>
                <c:pt idx="25" formatCode="0">
                  <c:v>34.311236830059393</c:v>
                </c:pt>
                <c:pt idx="26" formatCode="0">
                  <c:v>32.07938609447362</c:v>
                </c:pt>
                <c:pt idx="27" formatCode="0">
                  <c:v>31.11341832736079</c:v>
                </c:pt>
              </c:numCache>
            </c:numRef>
          </c:val>
          <c:extLst>
            <c:ext xmlns:c16="http://schemas.microsoft.com/office/drawing/2014/chart" uri="{C3380CC4-5D6E-409C-BE32-E72D297353CC}">
              <c16:uniqueId val="{00000002-1C1D-449A-BE0C-09750204B8A6}"/>
            </c:ext>
          </c:extLst>
        </c:ser>
        <c:ser>
          <c:idx val="3"/>
          <c:order val="3"/>
          <c:tx>
            <c:strRef>
              <c:f>Dati!$F$1538</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Dati!$B$1539:$B$1566</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Dati!$F$1539:$F$1566</c:f>
              <c:numCache>
                <c:formatCode>General</c:formatCode>
                <c:ptCount val="28"/>
                <c:pt idx="0" formatCode="0">
                  <c:v>43.899944297639074</c:v>
                </c:pt>
                <c:pt idx="2" formatCode="0">
                  <c:v>43.444484051372264</c:v>
                </c:pt>
                <c:pt idx="3" formatCode="0">
                  <c:v>44.33210021439627</c:v>
                </c:pt>
                <c:pt idx="5" formatCode="0">
                  <c:v>39.993765280942597</c:v>
                </c:pt>
                <c:pt idx="6" formatCode="0">
                  <c:v>46.473782754628139</c:v>
                </c:pt>
                <c:pt idx="7" formatCode="0">
                  <c:v>45.684262791114755</c:v>
                </c:pt>
                <c:pt idx="8" formatCode="0">
                  <c:v>45.452028073399667</c:v>
                </c:pt>
                <c:pt idx="9" formatCode="0">
                  <c:v>41.850924944541937</c:v>
                </c:pt>
                <c:pt idx="10" formatCode="0">
                  <c:v>42.25078786174025</c:v>
                </c:pt>
                <c:pt idx="12" formatCode="0">
                  <c:v>41.133207145992635</c:v>
                </c:pt>
                <c:pt idx="13" formatCode="0">
                  <c:v>48.877892147476487</c:v>
                </c:pt>
                <c:pt idx="14" formatCode="0">
                  <c:v>46.135979621895899</c:v>
                </c:pt>
                <c:pt idx="16" formatCode="0">
                  <c:v>45.17788549103107</c:v>
                </c:pt>
                <c:pt idx="17" formatCode="0">
                  <c:v>41.986341129811578</c:v>
                </c:pt>
                <c:pt idx="18" formatCode="0">
                  <c:v>47.083486726218673</c:v>
                </c:pt>
                <c:pt idx="20" formatCode="0">
                  <c:v>50.606693356914874</c:v>
                </c:pt>
                <c:pt idx="21" formatCode="0">
                  <c:v>41.191905673556285</c:v>
                </c:pt>
                <c:pt idx="22" formatCode="0">
                  <c:v>44.299206746576566</c:v>
                </c:pt>
                <c:pt idx="23" formatCode="0">
                  <c:v>44.656487559731815</c:v>
                </c:pt>
                <c:pt idx="24" formatCode="0">
                  <c:v>43.634811041393682</c:v>
                </c:pt>
                <c:pt idx="25" formatCode="0">
                  <c:v>46.143249747264868</c:v>
                </c:pt>
                <c:pt idx="26" formatCode="0">
                  <c:v>44.959793214285078</c:v>
                </c:pt>
                <c:pt idx="27" formatCode="0">
                  <c:v>50.536237635403339</c:v>
                </c:pt>
              </c:numCache>
            </c:numRef>
          </c:val>
          <c:extLst>
            <c:ext xmlns:c16="http://schemas.microsoft.com/office/drawing/2014/chart" uri="{C3380CC4-5D6E-409C-BE32-E72D297353CC}">
              <c16:uniqueId val="{00000003-1C1D-449A-BE0C-09750204B8A6}"/>
            </c:ext>
          </c:extLst>
        </c:ser>
        <c:ser>
          <c:idx val="4"/>
          <c:order val="4"/>
          <c:tx>
            <c:strRef>
              <c:f>Dati!$G$1538</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Dati!$B$1539:$B$1566</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Dati!$G$1539:$G$1566</c:f>
              <c:numCache>
                <c:formatCode>General</c:formatCode>
                <c:ptCount val="28"/>
                <c:pt idx="0" formatCode="0">
                  <c:v>13.331035616875122</c:v>
                </c:pt>
                <c:pt idx="2" formatCode="0">
                  <c:v>9.81338271298298</c:v>
                </c:pt>
                <c:pt idx="3" formatCode="0">
                  <c:v>16.66870235722417</c:v>
                </c:pt>
                <c:pt idx="5" formatCode="0">
                  <c:v>14.435727095653625</c:v>
                </c:pt>
                <c:pt idx="6" formatCode="0">
                  <c:v>6.7240345185228056</c:v>
                </c:pt>
                <c:pt idx="7" formatCode="0">
                  <c:v>11.961224511329556</c:v>
                </c:pt>
                <c:pt idx="8" formatCode="0">
                  <c:v>16.917959299783984</c:v>
                </c:pt>
                <c:pt idx="9" formatCode="0">
                  <c:v>15.499121186807409</c:v>
                </c:pt>
                <c:pt idx="10" formatCode="0">
                  <c:v>13.628207819016595</c:v>
                </c:pt>
                <c:pt idx="12" formatCode="0">
                  <c:v>12.212471588049553</c:v>
                </c:pt>
                <c:pt idx="13" formatCode="0">
                  <c:v>14.557423463228396</c:v>
                </c:pt>
                <c:pt idx="14" formatCode="0">
                  <c:v>16.624530177648424</c:v>
                </c:pt>
                <c:pt idx="16" formatCode="0">
                  <c:v>12.284426379540582</c:v>
                </c:pt>
                <c:pt idx="17" formatCode="0">
                  <c:v>14.061084823480519</c:v>
                </c:pt>
                <c:pt idx="18" formatCode="0">
                  <c:v>12.275185254307136</c:v>
                </c:pt>
                <c:pt idx="20" formatCode="0">
                  <c:v>8.6770711568559022</c:v>
                </c:pt>
                <c:pt idx="21" formatCode="0">
                  <c:v>14.878260349039476</c:v>
                </c:pt>
                <c:pt idx="22" formatCode="0">
                  <c:v>11.216714730687015</c:v>
                </c:pt>
                <c:pt idx="23" formatCode="0">
                  <c:v>12.610071052661151</c:v>
                </c:pt>
                <c:pt idx="24" formatCode="0">
                  <c:v>15.926779975608529</c:v>
                </c:pt>
                <c:pt idx="25" formatCode="0">
                  <c:v>9.8738878862115644</c:v>
                </c:pt>
                <c:pt idx="26" formatCode="0">
                  <c:v>17.536310051786526</c:v>
                </c:pt>
                <c:pt idx="27" formatCode="0">
                  <c:v>11.741634958094762</c:v>
                </c:pt>
              </c:numCache>
            </c:numRef>
          </c:val>
          <c:extLst>
            <c:ext xmlns:c16="http://schemas.microsoft.com/office/drawing/2014/chart" uri="{C3380CC4-5D6E-409C-BE32-E72D297353CC}">
              <c16:uniqueId val="{00000004-1C1D-449A-BE0C-09750204B8A6}"/>
            </c:ext>
          </c:extLst>
        </c:ser>
        <c:ser>
          <c:idx val="5"/>
          <c:order val="5"/>
          <c:tx>
            <c:strRef>
              <c:f>Dati!$H$1538</c:f>
              <c:strCache>
                <c:ptCount val="1"/>
                <c:pt idx="0">
                  <c:v>.</c:v>
                </c:pt>
              </c:strCache>
            </c:strRef>
          </c:tx>
          <c:spPr>
            <a:noFill/>
          </c:spPr>
          <c:invertIfNegative val="0"/>
          <c:dLbls>
            <c:delete val="1"/>
          </c:dLbls>
          <c:cat>
            <c:strRef>
              <c:f>Dati!$B$1539:$B$1566</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Dati!$H$1539:$H$1566</c:f>
              <c:numCache>
                <c:formatCode>0</c:formatCode>
                <c:ptCount val="28"/>
                <c:pt idx="0">
                  <c:v>11.204335696190689</c:v>
                </c:pt>
                <c:pt idx="1">
                  <c:v>68.43531561070489</c:v>
                </c:pt>
                <c:pt idx="2">
                  <c:v>15.177448846349641</c:v>
                </c:pt>
                <c:pt idx="3">
                  <c:v>7.4345130390844432</c:v>
                </c:pt>
                <c:pt idx="4">
                  <c:v>68.43531561070489</c:v>
                </c:pt>
                <c:pt idx="5">
                  <c:v>14.005823234108661</c:v>
                </c:pt>
                <c:pt idx="6">
                  <c:v>15.237498337553937</c:v>
                </c:pt>
                <c:pt idx="7">
                  <c:v>10.789828308260574</c:v>
                </c:pt>
                <c:pt idx="8">
                  <c:v>6.0653282375212356</c:v>
                </c:pt>
                <c:pt idx="9">
                  <c:v>11.085269479355539</c:v>
                </c:pt>
                <c:pt idx="10">
                  <c:v>12.556319929948039</c:v>
                </c:pt>
                <c:pt idx="11">
                  <c:v>68.43531561070489</c:v>
                </c:pt>
                <c:pt idx="12">
                  <c:v>15.089636876662695</c:v>
                </c:pt>
                <c:pt idx="13">
                  <c:v>5</c:v>
                </c:pt>
                <c:pt idx="14">
                  <c:v>5.6748058111605602</c:v>
                </c:pt>
                <c:pt idx="15">
                  <c:v>68.43531561070489</c:v>
                </c:pt>
                <c:pt idx="16">
                  <c:v>10.97300374013323</c:v>
                </c:pt>
                <c:pt idx="17">
                  <c:v>12.387889657412785</c:v>
                </c:pt>
                <c:pt idx="18">
                  <c:v>9.0766436301790705</c:v>
                </c:pt>
                <c:pt idx="19">
                  <c:v>68.43531561070489</c:v>
                </c:pt>
                <c:pt idx="20">
                  <c:v>9.1515510969341065</c:v>
                </c:pt>
                <c:pt idx="21">
                  <c:v>12.365149588109126</c:v>
                </c:pt>
                <c:pt idx="22">
                  <c:v>12.919394133441301</c:v>
                </c:pt>
                <c:pt idx="23">
                  <c:v>11.168756998311913</c:v>
                </c:pt>
                <c:pt idx="24">
                  <c:v>8.8737245937026685</c:v>
                </c:pt>
                <c:pt idx="25">
                  <c:v>12.418177977228453</c:v>
                </c:pt>
                <c:pt idx="26">
                  <c:v>5.9392123446332832</c:v>
                </c:pt>
                <c:pt idx="27">
                  <c:v>6.1574430172067807</c:v>
                </c:pt>
              </c:numCache>
            </c:numRef>
          </c:val>
          <c:extLst>
            <c:ext xmlns:c16="http://schemas.microsoft.com/office/drawing/2014/chart" uri="{C3380CC4-5D6E-409C-BE32-E72D297353CC}">
              <c16:uniqueId val="{00000005-1C1D-449A-BE0C-09750204B8A6}"/>
            </c:ext>
          </c:extLst>
        </c:ser>
        <c:ser>
          <c:idx val="6"/>
          <c:order val="6"/>
          <c:tx>
            <c:strRef>
              <c:f>Dati!$I$1538</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Dati!$B$1539:$B$1566</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Dati!$I$1539:$I$1566</c:f>
              <c:numCache>
                <c:formatCode>General</c:formatCode>
                <c:ptCount val="28"/>
                <c:pt idx="0" formatCode="0.0">
                  <c:v>0.36731706228514888</c:v>
                </c:pt>
                <c:pt idx="2" formatCode="0.0">
                  <c:v>0.17199262513260322</c:v>
                </c:pt>
                <c:pt idx="3" formatCode="0">
                  <c:v>0.55264742183828219</c:v>
                </c:pt>
                <c:pt idx="5" formatCode="0">
                  <c:v>0.78791976092994298</c:v>
                </c:pt>
                <c:pt idx="6" formatCode="0">
                  <c:v>0.72672318767943944</c:v>
                </c:pt>
                <c:pt idx="7" formatCode="0">
                  <c:v>0</c:v>
                </c:pt>
                <c:pt idx="8" formatCode="0">
                  <c:v>0</c:v>
                </c:pt>
                <c:pt idx="9" formatCode="0">
                  <c:v>0.54952538634615522</c:v>
                </c:pt>
                <c:pt idx="10" formatCode="0.0">
                  <c:v>0.48910566684567341</c:v>
                </c:pt>
                <c:pt idx="12" formatCode="0.0">
                  <c:v>0.17702519619155754</c:v>
                </c:pt>
                <c:pt idx="13" formatCode="0">
                  <c:v>0.58473559609451775</c:v>
                </c:pt>
                <c:pt idx="14" formatCode="0">
                  <c:v>0</c:v>
                </c:pt>
                <c:pt idx="16" formatCode="0">
                  <c:v>0.84999817618609919</c:v>
                </c:pt>
                <c:pt idx="17" formatCode="0.0">
                  <c:v>0.49159549070168707</c:v>
                </c:pt>
                <c:pt idx="18" formatCode="0">
                  <c:v>0</c:v>
                </c:pt>
                <c:pt idx="20" formatCode="0">
                  <c:v>0</c:v>
                </c:pt>
                <c:pt idx="21" formatCode="0">
                  <c:v>0</c:v>
                </c:pt>
                <c:pt idx="22" formatCode="0">
                  <c:v>0.6670950328649814</c:v>
                </c:pt>
                <c:pt idx="23" formatCode="0">
                  <c:v>0</c:v>
                </c:pt>
                <c:pt idx="24" formatCode="0.0">
                  <c:v>0.47755901473154327</c:v>
                </c:pt>
                <c:pt idx="25" formatCode="0">
                  <c:v>1.8011374767242807</c:v>
                </c:pt>
                <c:pt idx="26" formatCode="0">
                  <c:v>0</c:v>
                </c:pt>
                <c:pt idx="27" formatCode="0">
                  <c:v>0</c:v>
                </c:pt>
              </c:numCache>
            </c:numRef>
          </c:val>
          <c:extLst>
            <c:ext xmlns:c16="http://schemas.microsoft.com/office/drawing/2014/chart" uri="{C3380CC4-5D6E-409C-BE32-E72D297353CC}">
              <c16:uniqueId val="{00000006-1C1D-449A-BE0C-09750204B8A6}"/>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51.6"/>
        <c:auto val="1"/>
        <c:lblAlgn val="ctr"/>
        <c:lblOffset val="100"/>
        <c:tickLblSkip val="1"/>
        <c:tickMarkSkip val="1"/>
        <c:noMultiLvlLbl val="0"/>
      </c:catAx>
      <c:valAx>
        <c:axId val="501326472"/>
        <c:scaling>
          <c:orientation val="minMax"/>
          <c:max val="165"/>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1422244094488"/>
          <c:y val="5.652815350453347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Dati!$C$1570</c:f>
              <c:strCache>
                <c:ptCount val="1"/>
                <c:pt idx="0">
                  <c:v>.</c:v>
                </c:pt>
              </c:strCache>
            </c:strRef>
          </c:tx>
          <c:spPr>
            <a:noFill/>
          </c:spPr>
          <c:invertIfNegative val="0"/>
          <c:dLbls>
            <c:delete val="1"/>
          </c:dLbls>
          <c:cat>
            <c:strRef>
              <c:f>Dati!$B$1571:$B$1588</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Dati!$C$1571:$C$1588</c:f>
              <c:numCache>
                <c:formatCode>0</c:formatCode>
                <c:ptCount val="18"/>
                <c:pt idx="0">
                  <c:v>32.092952121176744</c:v>
                </c:pt>
                <c:pt idx="1">
                  <c:v>26.460439320263575</c:v>
                </c:pt>
                <c:pt idx="2">
                  <c:v>29.600099901581871</c:v>
                </c:pt>
                <c:pt idx="3">
                  <c:v>16.590003444310355</c:v>
                </c:pt>
                <c:pt idx="4">
                  <c:v>23.244177197171965</c:v>
                </c:pt>
                <c:pt idx="5">
                  <c:v>68.430555526796752</c:v>
                </c:pt>
                <c:pt idx="6">
                  <c:v>26.743752949394292</c:v>
                </c:pt>
                <c:pt idx="7">
                  <c:v>23.960938870629938</c:v>
                </c:pt>
                <c:pt idx="8">
                  <c:v>68.430555526796752</c:v>
                </c:pt>
                <c:pt idx="9">
                  <c:v>27.220387997183181</c:v>
                </c:pt>
                <c:pt idx="10">
                  <c:v>5</c:v>
                </c:pt>
                <c:pt idx="11">
                  <c:v>18.355727277502794</c:v>
                </c:pt>
                <c:pt idx="12">
                  <c:v>32.192135233497254</c:v>
                </c:pt>
                <c:pt idx="13">
                  <c:v>47.677533992196189</c:v>
                </c:pt>
                <c:pt idx="14">
                  <c:v>68.430555526796752</c:v>
                </c:pt>
                <c:pt idx="15">
                  <c:v>30.520220314485222</c:v>
                </c:pt>
                <c:pt idx="16">
                  <c:v>28.411580029214164</c:v>
                </c:pt>
                <c:pt idx="17">
                  <c:v>17.974689413334346</c:v>
                </c:pt>
              </c:numCache>
            </c:numRef>
          </c:val>
          <c:extLst>
            <c:ext xmlns:c16="http://schemas.microsoft.com/office/drawing/2014/chart" uri="{C3380CC4-5D6E-409C-BE32-E72D297353CC}">
              <c16:uniqueId val="{00000000-4DCB-44AE-A64F-E8BE90AA4E1E}"/>
            </c:ext>
          </c:extLst>
        </c:ser>
        <c:ser>
          <c:idx val="0"/>
          <c:order val="1"/>
          <c:tx>
            <c:strRef>
              <c:f>Dati!$D$1570</c:f>
              <c:strCache>
                <c:ptCount val="1"/>
                <c:pt idx="0">
                  <c:v>Nemaz nesatrauc</c:v>
                </c:pt>
              </c:strCache>
            </c:strRef>
          </c:tx>
          <c:spPr>
            <a:solidFill>
              <a:srgbClr val="7A5128"/>
            </a:solidFill>
          </c:spPr>
          <c:invertIfNegative val="0"/>
          <c:dLbls>
            <c:dLbl>
              <c:idx val="1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DCB-44AE-A64F-E8BE90AA4E1E}"/>
                </c:ext>
              </c:extLst>
            </c:dLbl>
            <c:dLbl>
              <c:idx val="13"/>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DCB-44AE-A64F-E8BE90AA4E1E}"/>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Dati!$B$1571:$B$1588</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Dati!$D$1571:$D$1588</c:f>
              <c:numCache>
                <c:formatCode>0</c:formatCode>
                <c:ptCount val="18"/>
                <c:pt idx="0">
                  <c:v>7.1250662386675048</c:v>
                </c:pt>
                <c:pt idx="1">
                  <c:v>6.9920073191807557</c:v>
                </c:pt>
                <c:pt idx="2">
                  <c:v>6.2538624247997214</c:v>
                </c:pt>
                <c:pt idx="3">
                  <c:v>8.0218092538968087</c:v>
                </c:pt>
                <c:pt idx="4">
                  <c:v>8.9935447174195975</c:v>
                </c:pt>
                <c:pt idx="6">
                  <c:v>7.5094342461757382</c:v>
                </c:pt>
                <c:pt idx="7">
                  <c:v>5.1398555078634729</c:v>
                </c:pt>
                <c:pt idx="9">
                  <c:v>7.5312331205465703</c:v>
                </c:pt>
                <c:pt idx="10">
                  <c:v>8.1380732922200476</c:v>
                </c:pt>
                <c:pt idx="11">
                  <c:v>9.824779014248076</c:v>
                </c:pt>
                <c:pt idx="12">
                  <c:v>7.1793550706817371</c:v>
                </c:pt>
                <c:pt idx="13">
                  <c:v>0.8036747720344708</c:v>
                </c:pt>
                <c:pt idx="15">
                  <c:v>7.0195833949945667</c:v>
                </c:pt>
                <c:pt idx="16">
                  <c:v>4.6938472283022072</c:v>
                </c:pt>
                <c:pt idx="17">
                  <c:v>9.9724802898651301</c:v>
                </c:pt>
              </c:numCache>
            </c:numRef>
          </c:val>
          <c:extLst>
            <c:ext xmlns:c16="http://schemas.microsoft.com/office/drawing/2014/chart" uri="{C3380CC4-5D6E-409C-BE32-E72D297353CC}">
              <c16:uniqueId val="{00000003-4DCB-44AE-A64F-E8BE90AA4E1E}"/>
            </c:ext>
          </c:extLst>
        </c:ser>
        <c:ser>
          <c:idx val="1"/>
          <c:order val="2"/>
          <c:tx>
            <c:strRef>
              <c:f>Dati!$E$1570</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Dati!$B$1571:$B$1588</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Dati!$E$1571:$E$1588</c:f>
              <c:numCache>
                <c:formatCode>0</c:formatCode>
                <c:ptCount val="18"/>
                <c:pt idx="0">
                  <c:v>29.212537166952501</c:v>
                </c:pt>
                <c:pt idx="1">
                  <c:v>34.97810888735242</c:v>
                </c:pt>
                <c:pt idx="2">
                  <c:v>32.576593200415161</c:v>
                </c:pt>
                <c:pt idx="3">
                  <c:v>43.818742828589592</c:v>
                </c:pt>
                <c:pt idx="4">
                  <c:v>36.192833612205192</c:v>
                </c:pt>
                <c:pt idx="6">
                  <c:v>34.177368331226724</c:v>
                </c:pt>
                <c:pt idx="7">
                  <c:v>39.329761148303341</c:v>
                </c:pt>
                <c:pt idx="9">
                  <c:v>33.678934409066997</c:v>
                </c:pt>
                <c:pt idx="10">
                  <c:v>55.292482234576703</c:v>
                </c:pt>
                <c:pt idx="11">
                  <c:v>40.250049235045879</c:v>
                </c:pt>
                <c:pt idx="12">
                  <c:v>29.059065222617765</c:v>
                </c:pt>
                <c:pt idx="13">
                  <c:v>19.949346762566091</c:v>
                </c:pt>
                <c:pt idx="15">
                  <c:v>30.890751817316961</c:v>
                </c:pt>
                <c:pt idx="16">
                  <c:v>35.325128269280377</c:v>
                </c:pt>
                <c:pt idx="17">
                  <c:v>40.483385823597274</c:v>
                </c:pt>
              </c:numCache>
            </c:numRef>
          </c:val>
          <c:extLst>
            <c:ext xmlns:c16="http://schemas.microsoft.com/office/drawing/2014/chart" uri="{C3380CC4-5D6E-409C-BE32-E72D297353CC}">
              <c16:uniqueId val="{00000004-4DCB-44AE-A64F-E8BE90AA4E1E}"/>
            </c:ext>
          </c:extLst>
        </c:ser>
        <c:ser>
          <c:idx val="2"/>
          <c:order val="3"/>
          <c:tx>
            <c:strRef>
              <c:f>Dati!$F$1570</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Dati!$B$1571:$B$1588</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Dati!$F$1571:$F$1588</c:f>
              <c:numCache>
                <c:formatCode>0</c:formatCode>
                <c:ptCount val="18"/>
                <c:pt idx="0">
                  <c:v>47.621640452243852</c:v>
                </c:pt>
                <c:pt idx="1">
                  <c:v>43.013393402398364</c:v>
                </c:pt>
                <c:pt idx="2">
                  <c:v>46.311337011767655</c:v>
                </c:pt>
                <c:pt idx="3">
                  <c:v>38.223277528288286</c:v>
                </c:pt>
                <c:pt idx="4">
                  <c:v>42.901379908516638</c:v>
                </c:pt>
                <c:pt idx="6">
                  <c:v>43.920281563798817</c:v>
                </c:pt>
                <c:pt idx="7">
                  <c:v>44.505839488444792</c:v>
                </c:pt>
                <c:pt idx="9">
                  <c:v>47.314547989572695</c:v>
                </c:pt>
                <c:pt idx="10">
                  <c:v>24.240547299228147</c:v>
                </c:pt>
                <c:pt idx="11">
                  <c:v>37.852447097019706</c:v>
                </c:pt>
                <c:pt idx="12">
                  <c:v>48.309795048594481</c:v>
                </c:pt>
                <c:pt idx="13">
                  <c:v>55.740085463692466</c:v>
                </c:pt>
                <c:pt idx="15">
                  <c:v>48.450557794304856</c:v>
                </c:pt>
                <c:pt idx="16">
                  <c:v>42.29924419001425</c:v>
                </c:pt>
                <c:pt idx="17">
                  <c:v>40.751613723229731</c:v>
                </c:pt>
              </c:numCache>
            </c:numRef>
          </c:val>
          <c:extLst>
            <c:ext xmlns:c16="http://schemas.microsoft.com/office/drawing/2014/chart" uri="{C3380CC4-5D6E-409C-BE32-E72D297353CC}">
              <c16:uniqueId val="{00000005-4DCB-44AE-A64F-E8BE90AA4E1E}"/>
            </c:ext>
          </c:extLst>
        </c:ser>
        <c:ser>
          <c:idx val="3"/>
          <c:order val="4"/>
          <c:tx>
            <c:strRef>
              <c:f>Dati!$G$1570</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Dati!$B$1571:$B$1588</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Dati!$G$1571:$G$1588</c:f>
              <c:numCache>
                <c:formatCode>0</c:formatCode>
                <c:ptCount val="18"/>
                <c:pt idx="0">
                  <c:v>14.764528748806743</c:v>
                </c:pt>
                <c:pt idx="1">
                  <c:v>14.416139262886675</c:v>
                </c:pt>
                <c:pt idx="2">
                  <c:v>14.858207363017398</c:v>
                </c:pt>
                <c:pt idx="3">
                  <c:v>9.936170389225337</c:v>
                </c:pt>
                <c:pt idx="4">
                  <c:v>11.91224176185858</c:v>
                </c:pt>
                <c:pt idx="6">
                  <c:v>13.939757837494781</c:v>
                </c:pt>
                <c:pt idx="7">
                  <c:v>11.024543855388405</c:v>
                </c:pt>
                <c:pt idx="9">
                  <c:v>11.095090178090789</c:v>
                </c:pt>
                <c:pt idx="10">
                  <c:v>12.328897173975122</c:v>
                </c:pt>
                <c:pt idx="11">
                  <c:v>10.755645795606311</c:v>
                </c:pt>
                <c:pt idx="12">
                  <c:v>15.45178465810609</c:v>
                </c:pt>
                <c:pt idx="13">
                  <c:v>23.506893001706871</c:v>
                </c:pt>
                <c:pt idx="15">
                  <c:v>13.104864449419589</c:v>
                </c:pt>
                <c:pt idx="16">
                  <c:v>17.171454840534494</c:v>
                </c:pt>
                <c:pt idx="17">
                  <c:v>8.7925201633078025</c:v>
                </c:pt>
              </c:numCache>
            </c:numRef>
          </c:val>
          <c:extLst>
            <c:ext xmlns:c16="http://schemas.microsoft.com/office/drawing/2014/chart" uri="{C3380CC4-5D6E-409C-BE32-E72D297353CC}">
              <c16:uniqueId val="{00000006-4DCB-44AE-A64F-E8BE90AA4E1E}"/>
            </c:ext>
          </c:extLst>
        </c:ser>
        <c:ser>
          <c:idx val="4"/>
          <c:order val="5"/>
          <c:tx>
            <c:strRef>
              <c:f>Dati!$H$1570</c:f>
              <c:strCache>
                <c:ptCount val="1"/>
                <c:pt idx="0">
                  <c:v>.</c:v>
                </c:pt>
              </c:strCache>
            </c:strRef>
          </c:tx>
          <c:spPr>
            <a:noFill/>
          </c:spPr>
          <c:invertIfNegative val="0"/>
          <c:dLbls>
            <c:delete val="1"/>
          </c:dLbls>
          <c:cat>
            <c:strRef>
              <c:f>Dati!$B$1571:$B$1588</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Dati!$H$1571:$H$1588</c:f>
              <c:numCache>
                <c:formatCode>0</c:formatCode>
                <c:ptCount val="18"/>
                <c:pt idx="0">
                  <c:v>21.860809264348745</c:v>
                </c:pt>
                <c:pt idx="1">
                  <c:v>26.817445800114299</c:v>
                </c:pt>
                <c:pt idx="2">
                  <c:v>23.077434090614283</c:v>
                </c:pt>
                <c:pt idx="3">
                  <c:v>36.087530547885713</c:v>
                </c:pt>
                <c:pt idx="4">
                  <c:v>29.433356795024118</c:v>
                </c:pt>
                <c:pt idx="5">
                  <c:v>84.246978465399337</c:v>
                </c:pt>
                <c:pt idx="6">
                  <c:v>26.386939064105739</c:v>
                </c:pt>
                <c:pt idx="7">
                  <c:v>28.716595121566144</c:v>
                </c:pt>
                <c:pt idx="8">
                  <c:v>84.246978465399337</c:v>
                </c:pt>
                <c:pt idx="9">
                  <c:v>25.83734029773585</c:v>
                </c:pt>
                <c:pt idx="10">
                  <c:v>47.677533992196068</c:v>
                </c:pt>
                <c:pt idx="11">
                  <c:v>35.638885572773319</c:v>
                </c:pt>
                <c:pt idx="12">
                  <c:v>20.485398758698764</c:v>
                </c:pt>
                <c:pt idx="13">
                  <c:v>5</c:v>
                </c:pt>
                <c:pt idx="14">
                  <c:v>84.246978465399337</c:v>
                </c:pt>
                <c:pt idx="15">
                  <c:v>22.691556221674894</c:v>
                </c:pt>
                <c:pt idx="16">
                  <c:v>24.776279434850593</c:v>
                </c:pt>
                <c:pt idx="17">
                  <c:v>34.7028445788618</c:v>
                </c:pt>
              </c:numCache>
            </c:numRef>
          </c:val>
          <c:extLst>
            <c:ext xmlns:c16="http://schemas.microsoft.com/office/drawing/2014/chart" uri="{C3380CC4-5D6E-409C-BE32-E72D297353CC}">
              <c16:uniqueId val="{00000007-4DCB-44AE-A64F-E8BE90AA4E1E}"/>
            </c:ext>
          </c:extLst>
        </c:ser>
        <c:ser>
          <c:idx val="5"/>
          <c:order val="6"/>
          <c:tx>
            <c:strRef>
              <c:f>Dati!$I$1570</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Dati!$B$1571:$B$1588</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Dati!$I$1571:$I$1588</c:f>
              <c:numCache>
                <c:formatCode>0</c:formatCode>
                <c:ptCount val="18"/>
                <c:pt idx="0">
                  <c:v>1.276227393329471</c:v>
                </c:pt>
                <c:pt idx="1">
                  <c:v>0.60035112818177661</c:v>
                </c:pt>
                <c:pt idx="2">
                  <c:v>0</c:v>
                </c:pt>
                <c:pt idx="3">
                  <c:v>0</c:v>
                </c:pt>
                <c:pt idx="4">
                  <c:v>0</c:v>
                </c:pt>
                <c:pt idx="6" formatCode="0.0">
                  <c:v>0.45315802130417016</c:v>
                </c:pt>
                <c:pt idx="7">
                  <c:v>0</c:v>
                </c:pt>
                <c:pt idx="9" formatCode="0.0">
                  <c:v>0.38019430272301746</c:v>
                </c:pt>
                <c:pt idx="10">
                  <c:v>0</c:v>
                </c:pt>
                <c:pt idx="11">
                  <c:v>1.317078858079981</c:v>
                </c:pt>
                <c:pt idx="12">
                  <c:v>0</c:v>
                </c:pt>
                <c:pt idx="13">
                  <c:v>0</c:v>
                </c:pt>
                <c:pt idx="15">
                  <c:v>0.53424254396403459</c:v>
                </c:pt>
                <c:pt idx="16">
                  <c:v>0.51032547186870614</c:v>
                </c:pt>
                <c:pt idx="17">
                  <c:v>0</c:v>
                </c:pt>
              </c:numCache>
            </c:numRef>
          </c:val>
          <c:extLst>
            <c:ext xmlns:c16="http://schemas.microsoft.com/office/drawing/2014/chart" uri="{C3380CC4-5D6E-409C-BE32-E72D297353CC}">
              <c16:uniqueId val="{00000008-4DCB-44AE-A64F-E8BE90AA4E1E}"/>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68.400000000000006"/>
        <c:auto val="1"/>
        <c:lblAlgn val="ctr"/>
        <c:lblOffset val="100"/>
        <c:tickLblSkip val="1"/>
        <c:tickMarkSkip val="1"/>
        <c:noMultiLvlLbl val="0"/>
      </c:catAx>
      <c:valAx>
        <c:axId val="496239096"/>
        <c:scaling>
          <c:orientation val="minMax"/>
          <c:max val="165"/>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707722958120458"/>
          <c:y val="1.6216175993305177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233549012924356"/>
          <c:y val="6.2638438042053698E-2"/>
          <c:w val="0.25580520013123359"/>
          <c:h val="0.90245230995236358"/>
        </c:manualLayout>
      </c:layout>
      <c:barChart>
        <c:barDir val="bar"/>
        <c:grouping val="stacked"/>
        <c:varyColors val="0"/>
        <c:ser>
          <c:idx val="0"/>
          <c:order val="0"/>
          <c:tx>
            <c:strRef>
              <c:f>Dati!$C$1594</c:f>
              <c:strCache>
                <c:ptCount val="1"/>
                <c:pt idx="0">
                  <c:v>.</c:v>
                </c:pt>
              </c:strCache>
            </c:strRef>
          </c:tx>
          <c:spPr>
            <a:noFill/>
          </c:spPr>
          <c:invertIfNegative val="0"/>
          <c:dLbls>
            <c:delete val="1"/>
          </c:dLbls>
          <c:cat>
            <c:strRef>
              <c:f>Dati!$B$1595:$B$1622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Dati!$C$1595:$C$1622</c:f>
              <c:numCache>
                <c:formatCode>0</c:formatCode>
                <c:ptCount val="28"/>
                <c:pt idx="0">
                  <c:v>16.165374388732559</c:v>
                </c:pt>
                <c:pt idx="1">
                  <c:v>62.986699780319022</c:v>
                </c:pt>
                <c:pt idx="2">
                  <c:v>12.882203839257585</c:v>
                </c:pt>
                <c:pt idx="3">
                  <c:v>19.280556427799688</c:v>
                </c:pt>
                <c:pt idx="4">
                  <c:v>62.986699780319022</c:v>
                </c:pt>
                <c:pt idx="5">
                  <c:v>14.007494811178503</c:v>
                </c:pt>
                <c:pt idx="6">
                  <c:v>13.087604775460854</c:v>
                </c:pt>
                <c:pt idx="7">
                  <c:v>13.078388430949403</c:v>
                </c:pt>
                <c:pt idx="8">
                  <c:v>18.363732448665132</c:v>
                </c:pt>
                <c:pt idx="9">
                  <c:v>20.392929175369765</c:v>
                </c:pt>
                <c:pt idx="10">
                  <c:v>16.783178670494088</c:v>
                </c:pt>
                <c:pt idx="11">
                  <c:v>62.986699780319022</c:v>
                </c:pt>
                <c:pt idx="12">
                  <c:v>11.507757288201269</c:v>
                </c:pt>
                <c:pt idx="13">
                  <c:v>23.633140308767615</c:v>
                </c:pt>
                <c:pt idx="14">
                  <c:v>20.043946638743044</c:v>
                </c:pt>
                <c:pt idx="15">
                  <c:v>62.986699780319022</c:v>
                </c:pt>
                <c:pt idx="16">
                  <c:v>16.362551958815892</c:v>
                </c:pt>
                <c:pt idx="17">
                  <c:v>15.957211353814976</c:v>
                </c:pt>
                <c:pt idx="18">
                  <c:v>16.495173373442171</c:v>
                </c:pt>
                <c:pt idx="19">
                  <c:v>62.986699780319022</c:v>
                </c:pt>
                <c:pt idx="20">
                  <c:v>12.623463352992886</c:v>
                </c:pt>
                <c:pt idx="21">
                  <c:v>16.401759359413994</c:v>
                </c:pt>
                <c:pt idx="22">
                  <c:v>14.429269913507099</c:v>
                </c:pt>
                <c:pt idx="23">
                  <c:v>5</c:v>
                </c:pt>
                <c:pt idx="24">
                  <c:v>19.921902880154164</c:v>
                </c:pt>
                <c:pt idx="25">
                  <c:v>16.672876424770863</c:v>
                </c:pt>
                <c:pt idx="26">
                  <c:v>25.462135892367549</c:v>
                </c:pt>
                <c:pt idx="27">
                  <c:v>16.920195057694407</c:v>
                </c:pt>
              </c:numCache>
            </c:numRef>
          </c:val>
          <c:extLst>
            <c:ext xmlns:c16="http://schemas.microsoft.com/office/drawing/2014/chart" uri="{C3380CC4-5D6E-409C-BE32-E72D297353CC}">
              <c16:uniqueId val="{00000000-B7E6-496D-9DB0-B9D8F4E770D4}"/>
            </c:ext>
          </c:extLst>
        </c:ser>
        <c:ser>
          <c:idx val="1"/>
          <c:order val="1"/>
          <c:tx>
            <c:strRef>
              <c:f>Dati!$D$1594</c:f>
              <c:strCache>
                <c:ptCount val="1"/>
                <c:pt idx="0">
                  <c:v>Nemaz nesatrauc</c:v>
                </c:pt>
              </c:strCache>
            </c:strRef>
          </c:tx>
          <c:spPr>
            <a:solidFill>
              <a:srgbClr val="7A5128"/>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Dati!$B$1595:$B$1622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Dati!$D$1595:$D$1622</c:f>
              <c:numCache>
                <c:formatCode>General</c:formatCode>
                <c:ptCount val="28"/>
                <c:pt idx="0" formatCode="0">
                  <c:v>9.2957124962779805</c:v>
                </c:pt>
                <c:pt idx="2" formatCode="0">
                  <c:v>10.053593434550331</c:v>
                </c:pt>
                <c:pt idx="3" formatCode="0">
                  <c:v>8.5766097110038686</c:v>
                </c:pt>
                <c:pt idx="5" formatCode="0">
                  <c:v>11.059207277590096</c:v>
                </c:pt>
                <c:pt idx="6" formatCode="0">
                  <c:v>6.2718955874048312</c:v>
                </c:pt>
                <c:pt idx="7" formatCode="0">
                  <c:v>7.5392045820851594</c:v>
                </c:pt>
                <c:pt idx="8" formatCode="0">
                  <c:v>9.4648077115827078</c:v>
                </c:pt>
                <c:pt idx="9" formatCode="0">
                  <c:v>11.992408135826103</c:v>
                </c:pt>
                <c:pt idx="10" formatCode="0">
                  <c:v>9.8990199796317064</c:v>
                </c:pt>
                <c:pt idx="12" formatCode="0">
                  <c:v>10.608820204052233</c:v>
                </c:pt>
                <c:pt idx="13" formatCode="0">
                  <c:v>7.188415104575812</c:v>
                </c:pt>
                <c:pt idx="14" formatCode="0">
                  <c:v>7.922789958826435</c:v>
                </c:pt>
                <c:pt idx="16" formatCode="0">
                  <c:v>12.579944443364061</c:v>
                </c:pt>
                <c:pt idx="17" formatCode="0">
                  <c:v>9.8278859207570122</c:v>
                </c:pt>
                <c:pt idx="18" formatCode="0">
                  <c:v>7.3772895960732239</c:v>
                </c:pt>
                <c:pt idx="20" formatCode="0">
                  <c:v>16.65746005774345</c:v>
                </c:pt>
                <c:pt idx="21" formatCode="0">
                  <c:v>6.6390221117489565</c:v>
                </c:pt>
                <c:pt idx="22" formatCode="0">
                  <c:v>11.25723682463326</c:v>
                </c:pt>
                <c:pt idx="23" formatCode="0">
                  <c:v>11.266078137108957</c:v>
                </c:pt>
                <c:pt idx="24" formatCode="0">
                  <c:v>9.8665209822173399</c:v>
                </c:pt>
                <c:pt idx="25" formatCode="0">
                  <c:v>7.8704880597398619</c:v>
                </c:pt>
                <c:pt idx="26" formatCode="0">
                  <c:v>4.7390587198644738</c:v>
                </c:pt>
                <c:pt idx="27" formatCode="0">
                  <c:v>8.7409070152981378</c:v>
                </c:pt>
              </c:numCache>
            </c:numRef>
          </c:val>
          <c:extLst>
            <c:ext xmlns:c16="http://schemas.microsoft.com/office/drawing/2014/chart" uri="{C3380CC4-5D6E-409C-BE32-E72D297353CC}">
              <c16:uniqueId val="{00000001-B7E6-496D-9DB0-B9D8F4E770D4}"/>
            </c:ext>
          </c:extLst>
        </c:ser>
        <c:ser>
          <c:idx val="2"/>
          <c:order val="2"/>
          <c:tx>
            <c:strRef>
              <c:f>Dati!$E$1594</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Dati!$B$1595:$B$1622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Dati!$E$1595:$E$1622</c:f>
              <c:numCache>
                <c:formatCode>General</c:formatCode>
                <c:ptCount val="28"/>
                <c:pt idx="0" formatCode="0">
                  <c:v>37.525612895308484</c:v>
                </c:pt>
                <c:pt idx="2" formatCode="0">
                  <c:v>40.050902506511108</c:v>
                </c:pt>
                <c:pt idx="3" formatCode="0">
                  <c:v>35.129533641515465</c:v>
                </c:pt>
                <c:pt idx="5" formatCode="0">
                  <c:v>37.919997691550421</c:v>
                </c:pt>
                <c:pt idx="6" formatCode="0">
                  <c:v>43.627199417453333</c:v>
                </c:pt>
                <c:pt idx="7" formatCode="0">
                  <c:v>42.369106767284457</c:v>
                </c:pt>
                <c:pt idx="8" formatCode="0">
                  <c:v>35.158159620071181</c:v>
                </c:pt>
                <c:pt idx="9" formatCode="0">
                  <c:v>30.601362469123156</c:v>
                </c:pt>
                <c:pt idx="10" formatCode="0">
                  <c:v>36.304501130193223</c:v>
                </c:pt>
                <c:pt idx="12" formatCode="0">
                  <c:v>40.870122288065517</c:v>
                </c:pt>
                <c:pt idx="13" formatCode="0">
                  <c:v>32.165144366975596</c:v>
                </c:pt>
                <c:pt idx="14" formatCode="0">
                  <c:v>35.019963182749542</c:v>
                </c:pt>
                <c:pt idx="16" formatCode="0">
                  <c:v>34.044203378139066</c:v>
                </c:pt>
                <c:pt idx="17" formatCode="0">
                  <c:v>37.201602505747033</c:v>
                </c:pt>
                <c:pt idx="18" formatCode="0">
                  <c:v>39.114236810803625</c:v>
                </c:pt>
                <c:pt idx="20" formatCode="0">
                  <c:v>33.705776369582686</c:v>
                </c:pt>
                <c:pt idx="21" formatCode="0">
                  <c:v>39.94591830915607</c:v>
                </c:pt>
                <c:pt idx="22" formatCode="0">
                  <c:v>37.300193042178662</c:v>
                </c:pt>
                <c:pt idx="23" formatCode="0">
                  <c:v>46.720621643210066</c:v>
                </c:pt>
                <c:pt idx="24" formatCode="0">
                  <c:v>33.19827591794752</c:v>
                </c:pt>
                <c:pt idx="25" formatCode="0">
                  <c:v>38.443335295808296</c:v>
                </c:pt>
                <c:pt idx="26" formatCode="0">
                  <c:v>32.785505168086999</c:v>
                </c:pt>
                <c:pt idx="27" formatCode="0">
                  <c:v>37.325597707326473</c:v>
                </c:pt>
              </c:numCache>
            </c:numRef>
          </c:val>
          <c:extLst>
            <c:ext xmlns:c16="http://schemas.microsoft.com/office/drawing/2014/chart" uri="{C3380CC4-5D6E-409C-BE32-E72D297353CC}">
              <c16:uniqueId val="{00000002-B7E6-496D-9DB0-B9D8F4E770D4}"/>
            </c:ext>
          </c:extLst>
        </c:ser>
        <c:ser>
          <c:idx val="3"/>
          <c:order val="3"/>
          <c:tx>
            <c:strRef>
              <c:f>Dati!$F$1594</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Dati!$B$1595:$B$1622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Dati!$F$1595:$F$1622</c:f>
              <c:numCache>
                <c:formatCode>General</c:formatCode>
                <c:ptCount val="28"/>
                <c:pt idx="0" formatCode="0">
                  <c:v>39.791268308950194</c:v>
                </c:pt>
                <c:pt idx="2" formatCode="0">
                  <c:v>40.290891387314311</c:v>
                </c:pt>
                <c:pt idx="3" formatCode="0">
                  <c:v>39.317209219856366</c:v>
                </c:pt>
                <c:pt idx="5" formatCode="0">
                  <c:v>37.316259613690718</c:v>
                </c:pt>
                <c:pt idx="6" formatCode="0">
                  <c:v>42.650147288939628</c:v>
                </c:pt>
                <c:pt idx="7" formatCode="0">
                  <c:v>37.598081779768691</c:v>
                </c:pt>
                <c:pt idx="8" formatCode="0">
                  <c:v>40.575762647408929</c:v>
                </c:pt>
                <c:pt idx="9" formatCode="0">
                  <c:v>42.00994198331076</c:v>
                </c:pt>
                <c:pt idx="10" formatCode="0">
                  <c:v>38.230895850166192</c:v>
                </c:pt>
                <c:pt idx="12" formatCode="0">
                  <c:v>35.955345932469413</c:v>
                </c:pt>
                <c:pt idx="13" formatCode="0">
                  <c:v>45.972979711962843</c:v>
                </c:pt>
                <c:pt idx="14" formatCode="0">
                  <c:v>43.346199370190476</c:v>
                </c:pt>
                <c:pt idx="16" formatCode="0">
                  <c:v>40.642471156389149</c:v>
                </c:pt>
                <c:pt idx="17" formatCode="0">
                  <c:v>39.165193950267138</c:v>
                </c:pt>
                <c:pt idx="18" formatCode="0">
                  <c:v>40.709897758902109</c:v>
                </c:pt>
                <c:pt idx="20" formatCode="0">
                  <c:v>40.959692415817983</c:v>
                </c:pt>
                <c:pt idx="21" formatCode="0">
                  <c:v>39.492394264697751</c:v>
                </c:pt>
                <c:pt idx="22" formatCode="0">
                  <c:v>38.764508269497441</c:v>
                </c:pt>
                <c:pt idx="23" formatCode="0">
                  <c:v>32.035387386553964</c:v>
                </c:pt>
                <c:pt idx="24" formatCode="0">
                  <c:v>41.529029158511818</c:v>
                </c:pt>
                <c:pt idx="25" formatCode="0">
                  <c:v>43.757918631476812</c:v>
                </c:pt>
                <c:pt idx="26" formatCode="0">
                  <c:v>44.939126060262005</c:v>
                </c:pt>
                <c:pt idx="27" formatCode="0">
                  <c:v>40.234910619543619</c:v>
                </c:pt>
              </c:numCache>
            </c:numRef>
          </c:val>
          <c:extLst>
            <c:ext xmlns:c16="http://schemas.microsoft.com/office/drawing/2014/chart" uri="{C3380CC4-5D6E-409C-BE32-E72D297353CC}">
              <c16:uniqueId val="{00000003-B7E6-496D-9DB0-B9D8F4E770D4}"/>
            </c:ext>
          </c:extLst>
        </c:ser>
        <c:ser>
          <c:idx val="4"/>
          <c:order val="4"/>
          <c:tx>
            <c:strRef>
              <c:f>Dati!$G$1594</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Dati!$B$1595:$B$1622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Dati!$G$1595:$G$1622</c:f>
              <c:numCache>
                <c:formatCode>General</c:formatCode>
                <c:ptCount val="28"/>
                <c:pt idx="0" formatCode="0">
                  <c:v>12.847201386706653</c:v>
                </c:pt>
                <c:pt idx="2" formatCode="0">
                  <c:v>9.4326200464915892</c:v>
                </c:pt>
                <c:pt idx="3" formatCode="0">
                  <c:v>16.087070379705434</c:v>
                </c:pt>
                <c:pt idx="5" formatCode="0">
                  <c:v>12.916615656238857</c:v>
                </c:pt>
                <c:pt idx="6" formatCode="0">
                  <c:v>6.7240345185228056</c:v>
                </c:pt>
                <c:pt idx="7" formatCode="0">
                  <c:v>12.493606870861811</c:v>
                </c:pt>
                <c:pt idx="8" formatCode="0">
                  <c:v>14.801270020937062</c:v>
                </c:pt>
                <c:pt idx="9" formatCode="0">
                  <c:v>14.333063332462553</c:v>
                </c:pt>
                <c:pt idx="10" formatCode="0">
                  <c:v>14.622971197535797</c:v>
                </c:pt>
                <c:pt idx="12" formatCode="0">
                  <c:v>12.257511832475501</c:v>
                </c:pt>
                <c:pt idx="13" formatCode="0">
                  <c:v>14.088725220391238</c:v>
                </c:pt>
                <c:pt idx="14" formatCode="0">
                  <c:v>12.690611223538378</c:v>
                </c:pt>
                <c:pt idx="16" formatCode="0">
                  <c:v>11.883382845921615</c:v>
                </c:pt>
                <c:pt idx="17" formatCode="0">
                  <c:v>13.021062249053994</c:v>
                </c:pt>
                <c:pt idx="18" formatCode="0">
                  <c:v>12.798575834221175</c:v>
                </c:pt>
                <c:pt idx="20" formatCode="0">
                  <c:v>8.6770711568559022</c:v>
                </c:pt>
                <c:pt idx="21" formatCode="0">
                  <c:v>13.922665314397296</c:v>
                </c:pt>
                <c:pt idx="22" formatCode="0">
                  <c:v>12.010966830825575</c:v>
                </c:pt>
                <c:pt idx="23" formatCode="0">
                  <c:v>9.9779128331270517</c:v>
                </c:pt>
                <c:pt idx="24" formatCode="0">
                  <c:v>14.485814981532833</c:v>
                </c:pt>
                <c:pt idx="25" formatCode="0">
                  <c:v>8.1271205362507182</c:v>
                </c:pt>
                <c:pt idx="26" formatCode="0">
                  <c:v>17.536310051786526</c:v>
                </c:pt>
                <c:pt idx="27" formatCode="0">
                  <c:v>11.741634958094762</c:v>
                </c:pt>
              </c:numCache>
            </c:numRef>
          </c:val>
          <c:extLst>
            <c:ext xmlns:c16="http://schemas.microsoft.com/office/drawing/2014/chart" uri="{C3380CC4-5D6E-409C-BE32-E72D297353CC}">
              <c16:uniqueId val="{00000004-B7E6-496D-9DB0-B9D8F4E770D4}"/>
            </c:ext>
          </c:extLst>
        </c:ser>
        <c:ser>
          <c:idx val="5"/>
          <c:order val="5"/>
          <c:tx>
            <c:strRef>
              <c:f>Dati!$H$1594</c:f>
              <c:strCache>
                <c:ptCount val="1"/>
                <c:pt idx="0">
                  <c:v>.</c:v>
                </c:pt>
              </c:strCache>
            </c:strRef>
          </c:tx>
          <c:spPr>
            <a:noFill/>
          </c:spPr>
          <c:invertIfNegative val="0"/>
          <c:dLbls>
            <c:delete val="1"/>
          </c:dLbls>
          <c:cat>
            <c:strRef>
              <c:f>Dati!$B$1595:$B$1622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Dati!$H$1595:$H$1622</c:f>
              <c:numCache>
                <c:formatCode>0</c:formatCode>
                <c:ptCount val="28"/>
                <c:pt idx="0">
                  <c:v>14.836966416391682</c:v>
                </c:pt>
                <c:pt idx="1">
                  <c:v>67.475436112048527</c:v>
                </c:pt>
                <c:pt idx="2">
                  <c:v>17.751924678242631</c:v>
                </c:pt>
                <c:pt idx="3">
                  <c:v>12.071156512486723</c:v>
                </c:pt>
                <c:pt idx="4">
                  <c:v>67.475436112048527</c:v>
                </c:pt>
                <c:pt idx="5">
                  <c:v>17.242560842118948</c:v>
                </c:pt>
                <c:pt idx="6">
                  <c:v>18.101254304586092</c:v>
                </c:pt>
                <c:pt idx="7">
                  <c:v>17.383747461418025</c:v>
                </c:pt>
                <c:pt idx="8">
                  <c:v>12.098403443702537</c:v>
                </c:pt>
                <c:pt idx="9">
                  <c:v>11.132430796275216</c:v>
                </c:pt>
                <c:pt idx="10">
                  <c:v>14.621569064346538</c:v>
                </c:pt>
                <c:pt idx="11">
                  <c:v>67.475436112048527</c:v>
                </c:pt>
                <c:pt idx="12">
                  <c:v>19.262578347103613</c:v>
                </c:pt>
                <c:pt idx="13">
                  <c:v>7.4137311796944445</c:v>
                </c:pt>
                <c:pt idx="14">
                  <c:v>11.438625518319675</c:v>
                </c:pt>
                <c:pt idx="15">
                  <c:v>67.475436112048527</c:v>
                </c:pt>
                <c:pt idx="16">
                  <c:v>14.949582109737761</c:v>
                </c:pt>
                <c:pt idx="17">
                  <c:v>15.289179912727391</c:v>
                </c:pt>
                <c:pt idx="18">
                  <c:v>13.966962518925243</c:v>
                </c:pt>
                <c:pt idx="19">
                  <c:v>67.475436112048527</c:v>
                </c:pt>
                <c:pt idx="20">
                  <c:v>17.838672539374642</c:v>
                </c:pt>
                <c:pt idx="21">
                  <c:v>14.060376532953484</c:v>
                </c:pt>
                <c:pt idx="22">
                  <c:v>16.699961011725513</c:v>
                </c:pt>
                <c:pt idx="23">
                  <c:v>25.462135892367513</c:v>
                </c:pt>
                <c:pt idx="24">
                  <c:v>11.460591972003876</c:v>
                </c:pt>
                <c:pt idx="25">
                  <c:v>15.590396944321</c:v>
                </c:pt>
                <c:pt idx="26">
                  <c:v>5</c:v>
                </c:pt>
                <c:pt idx="27">
                  <c:v>15.498890534410144</c:v>
                </c:pt>
              </c:numCache>
            </c:numRef>
          </c:val>
          <c:extLst>
            <c:ext xmlns:c16="http://schemas.microsoft.com/office/drawing/2014/chart" uri="{C3380CC4-5D6E-409C-BE32-E72D297353CC}">
              <c16:uniqueId val="{00000005-B7E6-496D-9DB0-B9D8F4E770D4}"/>
            </c:ext>
          </c:extLst>
        </c:ser>
        <c:ser>
          <c:idx val="6"/>
          <c:order val="6"/>
          <c:tx>
            <c:strRef>
              <c:f>Dati!$I$1594</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Dati!$B$1595:$B$1622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Dati!$I$1595:$I$1622</c:f>
              <c:numCache>
                <c:formatCode>General</c:formatCode>
                <c:ptCount val="28"/>
                <c:pt idx="0" formatCode="0">
                  <c:v>0.54020491275691584</c:v>
                </c:pt>
                <c:pt idx="2" formatCode="0.0">
                  <c:v>0.17199262513260322</c:v>
                </c:pt>
                <c:pt idx="3" formatCode="0">
                  <c:v>0.88957704791889036</c:v>
                </c:pt>
                <c:pt idx="5" formatCode="0">
                  <c:v>0.78791976092994298</c:v>
                </c:pt>
                <c:pt idx="6" formatCode="0">
                  <c:v>0.72672318767943944</c:v>
                </c:pt>
                <c:pt idx="7" formatCode="0">
                  <c:v>0</c:v>
                </c:pt>
                <c:pt idx="8" formatCode="0">
                  <c:v>0</c:v>
                </c:pt>
                <c:pt idx="9" formatCode="0">
                  <c:v>1.0632240792774099</c:v>
                </c:pt>
                <c:pt idx="10" formatCode="0">
                  <c:v>0.94261184247300811</c:v>
                </c:pt>
                <c:pt idx="12" formatCode="0.0">
                  <c:v>0.30819974293745034</c:v>
                </c:pt>
                <c:pt idx="13" formatCode="0">
                  <c:v>0.58473559609451775</c:v>
                </c:pt>
                <c:pt idx="14" formatCode="0">
                  <c:v>1.0204362646951233</c:v>
                </c:pt>
                <c:pt idx="16" formatCode="0">
                  <c:v>0.84999817618609919</c:v>
                </c:pt>
                <c:pt idx="17" formatCode="0">
                  <c:v>0.78425537417485125</c:v>
                </c:pt>
                <c:pt idx="18" formatCode="0">
                  <c:v>0</c:v>
                </c:pt>
                <c:pt idx="20" formatCode="0">
                  <c:v>0</c:v>
                </c:pt>
                <c:pt idx="21" formatCode="0">
                  <c:v>0</c:v>
                </c:pt>
                <c:pt idx="22" formatCode="0">
                  <c:v>0.6670950328649814</c:v>
                </c:pt>
                <c:pt idx="23" formatCode="0">
                  <c:v>0</c:v>
                </c:pt>
                <c:pt idx="24" formatCode="0">
                  <c:v>0.92035895979044202</c:v>
                </c:pt>
                <c:pt idx="25" formatCode="0">
                  <c:v>1.8011374767242807</c:v>
                </c:pt>
                <c:pt idx="26" formatCode="0">
                  <c:v>0</c:v>
                </c:pt>
                <c:pt idx="27" formatCode="0">
                  <c:v>1.9569496997370117</c:v>
                </c:pt>
              </c:numCache>
            </c:numRef>
          </c:val>
          <c:extLst>
            <c:ext xmlns:c16="http://schemas.microsoft.com/office/drawing/2014/chart" uri="{C3380CC4-5D6E-409C-BE32-E72D297353CC}">
              <c16:uniqueId val="{00000006-B7E6-496D-9DB0-B9D8F4E770D4}"/>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63"/>
        <c:auto val="1"/>
        <c:lblAlgn val="ctr"/>
        <c:lblOffset val="100"/>
        <c:tickLblSkip val="1"/>
        <c:tickMarkSkip val="1"/>
        <c:noMultiLvlLbl val="0"/>
      </c:catAx>
      <c:valAx>
        <c:axId val="501326472"/>
        <c:scaling>
          <c:orientation val="minMax"/>
          <c:max val="165"/>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1422244094488"/>
          <c:y val="5.652815350453347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Dati!$C$1626</c:f>
              <c:strCache>
                <c:ptCount val="1"/>
                <c:pt idx="0">
                  <c:v>.</c:v>
                </c:pt>
              </c:strCache>
            </c:strRef>
          </c:tx>
          <c:spPr>
            <a:noFill/>
          </c:spPr>
          <c:invertIfNegative val="0"/>
          <c:dLbls>
            <c:delete val="1"/>
          </c:dLbls>
          <c:cat>
            <c:strRef>
              <c:f>Dati!$B$1627:$B$1644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Dati!$C$1627:$C$1644</c:f>
              <c:numCache>
                <c:formatCode>0</c:formatCode>
                <c:ptCount val="18"/>
                <c:pt idx="0">
                  <c:v>33.683444047528234</c:v>
                </c:pt>
                <c:pt idx="1">
                  <c:v>30.127125381870044</c:v>
                </c:pt>
                <c:pt idx="2">
                  <c:v>31.419660655656131</c:v>
                </c:pt>
                <c:pt idx="3">
                  <c:v>21.051601947180309</c:v>
                </c:pt>
                <c:pt idx="4">
                  <c:v>24.235905498912018</c:v>
                </c:pt>
                <c:pt idx="5">
                  <c:v>74.688754809636748</c:v>
                </c:pt>
                <c:pt idx="6">
                  <c:v>29.382927861997111</c:v>
                </c:pt>
                <c:pt idx="7">
                  <c:v>22.155573066001992</c:v>
                </c:pt>
                <c:pt idx="8">
                  <c:v>74.688754809636748</c:v>
                </c:pt>
                <c:pt idx="9">
                  <c:v>28.566319861846765</c:v>
                </c:pt>
                <c:pt idx="10">
                  <c:v>5</c:v>
                </c:pt>
                <c:pt idx="11">
                  <c:v>22.287096796786024</c:v>
                </c:pt>
                <c:pt idx="12">
                  <c:v>36.104250534184303</c:v>
                </c:pt>
                <c:pt idx="13">
                  <c:v>49.148755403406724</c:v>
                </c:pt>
                <c:pt idx="14">
                  <c:v>74.688754809636748</c:v>
                </c:pt>
                <c:pt idx="15">
                  <c:v>31.217212196571296</c:v>
                </c:pt>
                <c:pt idx="16">
                  <c:v>30.27437277329166</c:v>
                </c:pt>
                <c:pt idx="17">
                  <c:v>21.07413610490763</c:v>
                </c:pt>
              </c:numCache>
            </c:numRef>
          </c:val>
          <c:extLst>
            <c:ext xmlns:c16="http://schemas.microsoft.com/office/drawing/2014/chart" uri="{C3380CC4-5D6E-409C-BE32-E72D297353CC}">
              <c16:uniqueId val="{00000000-3E84-4884-8EA2-026F2D54EA99}"/>
            </c:ext>
          </c:extLst>
        </c:ser>
        <c:ser>
          <c:idx val="0"/>
          <c:order val="1"/>
          <c:tx>
            <c:strRef>
              <c:f>Dati!$D$1626</c:f>
              <c:strCache>
                <c:ptCount val="1"/>
                <c:pt idx="0">
                  <c:v>Nemaz nesatrauc</c:v>
                </c:pt>
              </c:strCache>
            </c:strRef>
          </c:tx>
          <c:spPr>
            <a:solidFill>
              <a:srgbClr val="7A5128"/>
            </a:solidFill>
          </c:spPr>
          <c:invertIfNegative val="0"/>
          <c:dLbls>
            <c:dLbl>
              <c:idx val="13"/>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E84-4884-8EA2-026F2D54EA99}"/>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Dati!$B$1627:$B$1644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Dati!$D$1627:$D$1644</c:f>
              <c:numCache>
                <c:formatCode>0</c:formatCode>
                <c:ptCount val="18"/>
                <c:pt idx="0">
                  <c:v>7.8469045737189163</c:v>
                </c:pt>
                <c:pt idx="1">
                  <c:v>9.3021857420632461</c:v>
                </c:pt>
                <c:pt idx="2">
                  <c:v>10.414461316249026</c:v>
                </c:pt>
                <c:pt idx="3">
                  <c:v>8.7516867075986422</c:v>
                </c:pt>
                <c:pt idx="4">
                  <c:v>11.705000223186806</c:v>
                </c:pt>
                <c:pt idx="6">
                  <c:v>9.3226130939349208</c:v>
                </c:pt>
                <c:pt idx="7">
                  <c:v>9.4358804195671251</c:v>
                </c:pt>
                <c:pt idx="9">
                  <c:v>8.4137399736171101</c:v>
                </c:pt>
                <c:pt idx="10">
                  <c:v>17.319961108025307</c:v>
                </c:pt>
                <c:pt idx="11">
                  <c:v>8.5961463679882417</c:v>
                </c:pt>
                <c:pt idx="12">
                  <c:v>13.428381162601653</c:v>
                </c:pt>
                <c:pt idx="13">
                  <c:v>0.8036747720344708</c:v>
                </c:pt>
                <c:pt idx="15">
                  <c:v>7.0061406226584388</c:v>
                </c:pt>
                <c:pt idx="16">
                  <c:v>8.6336309221200533</c:v>
                </c:pt>
                <c:pt idx="17">
                  <c:v>12.711683953093527</c:v>
                </c:pt>
              </c:numCache>
            </c:numRef>
          </c:val>
          <c:extLst>
            <c:ext xmlns:c16="http://schemas.microsoft.com/office/drawing/2014/chart" uri="{C3380CC4-5D6E-409C-BE32-E72D297353CC}">
              <c16:uniqueId val="{00000002-3E84-4884-8EA2-026F2D54EA99}"/>
            </c:ext>
          </c:extLst>
        </c:ser>
        <c:ser>
          <c:idx val="1"/>
          <c:order val="2"/>
          <c:tx>
            <c:strRef>
              <c:f>Dati!$E$1626</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Dati!$B$1627:$B$1644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Dati!$E$1627:$E$1644</c:f>
              <c:numCache>
                <c:formatCode>0</c:formatCode>
                <c:ptCount val="18"/>
                <c:pt idx="0">
                  <c:v>33.158406188389598</c:v>
                </c:pt>
                <c:pt idx="1">
                  <c:v>35.259443685703459</c:v>
                </c:pt>
                <c:pt idx="2">
                  <c:v>32.854632837731593</c:v>
                </c:pt>
                <c:pt idx="3">
                  <c:v>44.885466154857795</c:v>
                </c:pt>
                <c:pt idx="4">
                  <c:v>38.747849087537922</c:v>
                </c:pt>
                <c:pt idx="6">
                  <c:v>35.983213853704719</c:v>
                </c:pt>
                <c:pt idx="7">
                  <c:v>43.097301324067629</c:v>
                </c:pt>
                <c:pt idx="9">
                  <c:v>37.708694974172872</c:v>
                </c:pt>
                <c:pt idx="10">
                  <c:v>52.368793701611438</c:v>
                </c:pt>
                <c:pt idx="11">
                  <c:v>43.805511644862484</c:v>
                </c:pt>
                <c:pt idx="12">
                  <c:v>25.156123112850796</c:v>
                </c:pt>
                <c:pt idx="13">
                  <c:v>24.736324634195558</c:v>
                </c:pt>
                <c:pt idx="15">
                  <c:v>36.465401990407017</c:v>
                </c:pt>
                <c:pt idx="16">
                  <c:v>35.780751114225033</c:v>
                </c:pt>
                <c:pt idx="17">
                  <c:v>40.902934751635591</c:v>
                </c:pt>
              </c:numCache>
            </c:numRef>
          </c:val>
          <c:extLst>
            <c:ext xmlns:c16="http://schemas.microsoft.com/office/drawing/2014/chart" uri="{C3380CC4-5D6E-409C-BE32-E72D297353CC}">
              <c16:uniqueId val="{00000003-3E84-4884-8EA2-026F2D54EA99}"/>
            </c:ext>
          </c:extLst>
        </c:ser>
        <c:ser>
          <c:idx val="2"/>
          <c:order val="3"/>
          <c:tx>
            <c:strRef>
              <c:f>Dati!$F$1626</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Dati!$B$1627:$B$1644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Dati!$F$1627:$F$1644</c:f>
              <c:numCache>
                <c:formatCode>0</c:formatCode>
                <c:ptCount val="18"/>
                <c:pt idx="0">
                  <c:v>43.201663053682957</c:v>
                </c:pt>
                <c:pt idx="1">
                  <c:v>40.642685466656722</c:v>
                </c:pt>
                <c:pt idx="2">
                  <c:v>41.199759466945849</c:v>
                </c:pt>
                <c:pt idx="3">
                  <c:v>36.426676748318243</c:v>
                </c:pt>
                <c:pt idx="4">
                  <c:v>39.088630891842101</c:v>
                </c:pt>
                <c:pt idx="6">
                  <c:v>40.576569437763013</c:v>
                </c:pt>
                <c:pt idx="7">
                  <c:v>36.9185868155948</c:v>
                </c:pt>
                <c:pt idx="9">
                  <c:v>42.040825538195165</c:v>
                </c:pt>
                <c:pt idx="10">
                  <c:v>18.255771486468571</c:v>
                </c:pt>
                <c:pt idx="11">
                  <c:v>35.525617333462932</c:v>
                </c:pt>
                <c:pt idx="12">
                  <c:v>46.800007117254772</c:v>
                </c:pt>
                <c:pt idx="13">
                  <c:v>53.623298166126347</c:v>
                </c:pt>
                <c:pt idx="15">
                  <c:v>43.180868614971722</c:v>
                </c:pt>
                <c:pt idx="16">
                  <c:v>38.479628423152064</c:v>
                </c:pt>
                <c:pt idx="17">
                  <c:v>37.595153346361535</c:v>
                </c:pt>
              </c:numCache>
            </c:numRef>
          </c:val>
          <c:extLst>
            <c:ext xmlns:c16="http://schemas.microsoft.com/office/drawing/2014/chart" uri="{C3380CC4-5D6E-409C-BE32-E72D297353CC}">
              <c16:uniqueId val="{00000004-3E84-4884-8EA2-026F2D54EA99}"/>
            </c:ext>
          </c:extLst>
        </c:ser>
        <c:ser>
          <c:idx val="3"/>
          <c:order val="4"/>
          <c:tx>
            <c:strRef>
              <c:f>Dati!$G$1626</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Dati!$B$1627:$B$1644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Dati!$G$1627:$G$1644</c:f>
              <c:numCache>
                <c:formatCode>0</c:formatCode>
                <c:ptCount val="18"/>
                <c:pt idx="0">
                  <c:v>13.991177852860151</c:v>
                </c:pt>
                <c:pt idx="1">
                  <c:v>14.195333977394782</c:v>
                </c:pt>
                <c:pt idx="2">
                  <c:v>14.866071172995573</c:v>
                </c:pt>
                <c:pt idx="3">
                  <c:v>9.936170389225337</c:v>
                </c:pt>
                <c:pt idx="4">
                  <c:v>10.458519797433146</c:v>
                </c:pt>
                <c:pt idx="6">
                  <c:v>13.45115434093527</c:v>
                </c:pt>
                <c:pt idx="7">
                  <c:v>10.548231440770447</c:v>
                </c:pt>
                <c:pt idx="9">
                  <c:v>11.456545211291925</c:v>
                </c:pt>
                <c:pt idx="10">
                  <c:v>12.055473703894691</c:v>
                </c:pt>
                <c:pt idx="11">
                  <c:v>10.213199967811523</c:v>
                </c:pt>
                <c:pt idx="12">
                  <c:v>13.792119944803998</c:v>
                </c:pt>
                <c:pt idx="13">
                  <c:v>20.836702427643544</c:v>
                </c:pt>
                <c:pt idx="15">
                  <c:v>12.813346227998801</c:v>
                </c:pt>
                <c:pt idx="16">
                  <c:v>16.385483849481528</c:v>
                </c:pt>
                <c:pt idx="17">
                  <c:v>8.4683639374357078</c:v>
                </c:pt>
              </c:numCache>
            </c:numRef>
          </c:val>
          <c:extLst>
            <c:ext xmlns:c16="http://schemas.microsoft.com/office/drawing/2014/chart" uri="{C3380CC4-5D6E-409C-BE32-E72D297353CC}">
              <c16:uniqueId val="{00000005-3E84-4884-8EA2-026F2D54EA99}"/>
            </c:ext>
          </c:extLst>
        </c:ser>
        <c:ser>
          <c:idx val="4"/>
          <c:order val="5"/>
          <c:tx>
            <c:strRef>
              <c:f>Dati!$H$1626</c:f>
              <c:strCache>
                <c:ptCount val="1"/>
                <c:pt idx="0">
                  <c:v>.</c:v>
                </c:pt>
              </c:strCache>
            </c:strRef>
          </c:tx>
          <c:spPr>
            <a:noFill/>
          </c:spPr>
          <c:invertIfNegative val="0"/>
          <c:dLbls>
            <c:delete val="1"/>
          </c:dLbls>
          <c:cat>
            <c:strRef>
              <c:f>Dati!$B$1627:$B$1644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Dati!$H$1627:$H$1644</c:f>
              <c:numCache>
                <c:formatCode>0</c:formatCode>
                <c:ptCount val="18"/>
                <c:pt idx="0">
                  <c:v>22.26715968722678</c:v>
                </c:pt>
                <c:pt idx="1">
                  <c:v>24.621981149718387</c:v>
                </c:pt>
                <c:pt idx="2">
                  <c:v>23.394169953828467</c:v>
                </c:pt>
                <c:pt idx="3">
                  <c:v>33.097153456226309</c:v>
                </c:pt>
                <c:pt idx="4">
                  <c:v>29.912849904494642</c:v>
                </c:pt>
                <c:pt idx="5">
                  <c:v>79.460000593769891</c:v>
                </c:pt>
                <c:pt idx="6">
                  <c:v>25.43227681507161</c:v>
                </c:pt>
                <c:pt idx="7">
                  <c:v>31.993182337404647</c:v>
                </c:pt>
                <c:pt idx="8">
                  <c:v>79.460000593769891</c:v>
                </c:pt>
                <c:pt idx="9">
                  <c:v>25.962629844282802</c:v>
                </c:pt>
                <c:pt idx="10">
                  <c:v>49.148755403406625</c:v>
                </c:pt>
                <c:pt idx="11">
                  <c:v>33.721183292495439</c:v>
                </c:pt>
                <c:pt idx="12">
                  <c:v>18.867873531711119</c:v>
                </c:pt>
                <c:pt idx="13">
                  <c:v>5</c:v>
                </c:pt>
                <c:pt idx="14">
                  <c:v>79.460000593769891</c:v>
                </c:pt>
                <c:pt idx="15">
                  <c:v>23.46578575079937</c:v>
                </c:pt>
                <c:pt idx="16">
                  <c:v>24.594888321136295</c:v>
                </c:pt>
                <c:pt idx="17">
                  <c:v>33.396483309972652</c:v>
                </c:pt>
              </c:numCache>
            </c:numRef>
          </c:val>
          <c:extLst>
            <c:ext xmlns:c16="http://schemas.microsoft.com/office/drawing/2014/chart" uri="{C3380CC4-5D6E-409C-BE32-E72D297353CC}">
              <c16:uniqueId val="{00000006-3E84-4884-8EA2-026F2D54EA99}"/>
            </c:ext>
          </c:extLst>
        </c:ser>
        <c:ser>
          <c:idx val="5"/>
          <c:order val="6"/>
          <c:tx>
            <c:strRef>
              <c:f>Dati!$I$1626</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Dati!$B$1627:$B$1644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Dati!$I$1627:$I$1644</c:f>
              <c:numCache>
                <c:formatCode>0</c:formatCode>
                <c:ptCount val="18"/>
                <c:pt idx="0">
                  <c:v>1.8018483313484683</c:v>
                </c:pt>
                <c:pt idx="1">
                  <c:v>0.60035112818177661</c:v>
                </c:pt>
                <c:pt idx="2">
                  <c:v>0.6650752060778844</c:v>
                </c:pt>
                <c:pt idx="3">
                  <c:v>0</c:v>
                </c:pt>
                <c:pt idx="4">
                  <c:v>0</c:v>
                </c:pt>
                <c:pt idx="6">
                  <c:v>0.66644927366232332</c:v>
                </c:pt>
                <c:pt idx="7">
                  <c:v>0</c:v>
                </c:pt>
                <c:pt idx="9" formatCode="0.0">
                  <c:v>0.38019430272301746</c:v>
                </c:pt>
                <c:pt idx="10">
                  <c:v>0</c:v>
                </c:pt>
                <c:pt idx="11">
                  <c:v>1.8595246858747692</c:v>
                </c:pt>
                <c:pt idx="12">
                  <c:v>0.82336866248884844</c:v>
                </c:pt>
                <c:pt idx="13">
                  <c:v>0</c:v>
                </c:pt>
                <c:pt idx="15">
                  <c:v>0.53424254396403459</c:v>
                </c:pt>
                <c:pt idx="16">
                  <c:v>0.72050569102136652</c:v>
                </c:pt>
                <c:pt idx="17" formatCode="0.0">
                  <c:v>0.32186401147355798</c:v>
                </c:pt>
              </c:numCache>
            </c:numRef>
          </c:val>
          <c:extLst>
            <c:ext xmlns:c16="http://schemas.microsoft.com/office/drawing/2014/chart" uri="{C3380CC4-5D6E-409C-BE32-E72D297353CC}">
              <c16:uniqueId val="{00000007-3E84-4884-8EA2-026F2D54EA99}"/>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74.7"/>
        <c:auto val="1"/>
        <c:lblAlgn val="ctr"/>
        <c:lblOffset val="100"/>
        <c:tickLblSkip val="1"/>
        <c:tickMarkSkip val="1"/>
        <c:noMultiLvlLbl val="0"/>
      </c:catAx>
      <c:valAx>
        <c:axId val="496239096"/>
        <c:scaling>
          <c:orientation val="minMax"/>
          <c:max val="165"/>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811983418153736"/>
          <c:y val="1.1446239402846621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54633039302417"/>
          <c:y val="6.2643680130568272E-2"/>
          <c:w val="0.25580520013123359"/>
          <c:h val="0.90245230995236358"/>
        </c:manualLayout>
      </c:layout>
      <c:barChart>
        <c:barDir val="bar"/>
        <c:grouping val="stacked"/>
        <c:varyColors val="0"/>
        <c:ser>
          <c:idx val="0"/>
          <c:order val="0"/>
          <c:tx>
            <c:strRef>
              <c:f>Dati!$C$1650</c:f>
              <c:strCache>
                <c:ptCount val="1"/>
                <c:pt idx="0">
                  <c:v>.</c:v>
                </c:pt>
              </c:strCache>
            </c:strRef>
          </c:tx>
          <c:spPr>
            <a:noFill/>
          </c:spPr>
          <c:invertIfNegative val="0"/>
          <c:dLbls>
            <c:delete val="1"/>
          </c:dLbls>
          <c:cat>
            <c:strRef>
              <c:f>Dati!$B$1651:$B$1678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Dati!$C$1651:$C$1678</c:f>
              <c:numCache>
                <c:formatCode>0</c:formatCode>
                <c:ptCount val="28"/>
                <c:pt idx="0">
                  <c:v>13.752164883753785</c:v>
                </c:pt>
                <c:pt idx="1">
                  <c:v>62.316147153388208</c:v>
                </c:pt>
                <c:pt idx="2">
                  <c:v>8.6576698016095222</c:v>
                </c:pt>
                <c:pt idx="3">
                  <c:v>18.585992228041171</c:v>
                </c:pt>
                <c:pt idx="4">
                  <c:v>62.316147153388208</c:v>
                </c:pt>
                <c:pt idx="5">
                  <c:v>5</c:v>
                </c:pt>
                <c:pt idx="6">
                  <c:v>9.5149999135512644</c:v>
                </c:pt>
                <c:pt idx="7">
                  <c:v>12.665996404748007</c:v>
                </c:pt>
                <c:pt idx="8">
                  <c:v>16.236823917992332</c:v>
                </c:pt>
                <c:pt idx="9">
                  <c:v>17.910765759908664</c:v>
                </c:pt>
                <c:pt idx="10">
                  <c:v>16.390704658271325</c:v>
                </c:pt>
                <c:pt idx="11">
                  <c:v>62.316147153388208</c:v>
                </c:pt>
                <c:pt idx="12">
                  <c:v>8.8168652897455644</c:v>
                </c:pt>
                <c:pt idx="13">
                  <c:v>22.446819166849338</c:v>
                </c:pt>
                <c:pt idx="14">
                  <c:v>16.132327577292365</c:v>
                </c:pt>
                <c:pt idx="15">
                  <c:v>62.316147153388208</c:v>
                </c:pt>
                <c:pt idx="16">
                  <c:v>12.231564035286404</c:v>
                </c:pt>
                <c:pt idx="17">
                  <c:v>12.801454696359762</c:v>
                </c:pt>
                <c:pt idx="18">
                  <c:v>15.945624596959952</c:v>
                </c:pt>
                <c:pt idx="19">
                  <c:v>62.316147153388208</c:v>
                </c:pt>
                <c:pt idx="20">
                  <c:v>24.385228434253087</c:v>
                </c:pt>
                <c:pt idx="21">
                  <c:v>14.673872309661121</c:v>
                </c:pt>
                <c:pt idx="22">
                  <c:v>10.916602207440882</c:v>
                </c:pt>
                <c:pt idx="23">
                  <c:v>13.048093409246654</c:v>
                </c:pt>
                <c:pt idx="24">
                  <c:v>17.813987953262853</c:v>
                </c:pt>
                <c:pt idx="25">
                  <c:v>6.1328949799148162</c:v>
                </c:pt>
                <c:pt idx="26">
                  <c:v>13.027764430569498</c:v>
                </c:pt>
                <c:pt idx="27">
                  <c:v>10.946315370397308</c:v>
                </c:pt>
              </c:numCache>
            </c:numRef>
          </c:val>
          <c:extLst>
            <c:ext xmlns:c16="http://schemas.microsoft.com/office/drawing/2014/chart" uri="{C3380CC4-5D6E-409C-BE32-E72D297353CC}">
              <c16:uniqueId val="{00000000-4CC5-446D-8FF7-8C3BEE199A60}"/>
            </c:ext>
          </c:extLst>
        </c:ser>
        <c:ser>
          <c:idx val="1"/>
          <c:order val="1"/>
          <c:tx>
            <c:strRef>
              <c:f>Dati!$D$1650</c:f>
              <c:strCache>
                <c:ptCount val="1"/>
                <c:pt idx="0">
                  <c:v>Nemaz nesatrauc</c:v>
                </c:pt>
              </c:strCache>
            </c:strRef>
          </c:tx>
          <c:spPr>
            <a:solidFill>
              <a:srgbClr val="7A5128"/>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Dati!$B$1651:$B$1678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Dati!$D$1651:$D$1678</c:f>
              <c:numCache>
                <c:formatCode>General</c:formatCode>
                <c:ptCount val="28"/>
                <c:pt idx="0" formatCode="0">
                  <c:v>9.8141668063474761</c:v>
                </c:pt>
                <c:pt idx="2" formatCode="0">
                  <c:v>10.717642330030703</c:v>
                </c:pt>
                <c:pt idx="3" formatCode="0">
                  <c:v>8.9569190083112673</c:v>
                </c:pt>
                <c:pt idx="5" formatCode="0">
                  <c:v>15.567410336260577</c:v>
                </c:pt>
                <c:pt idx="6" formatCode="0">
                  <c:v>11.000658207075247</c:v>
                </c:pt>
                <c:pt idx="7" formatCode="0">
                  <c:v>7.5727592614430321</c:v>
                </c:pt>
                <c:pt idx="8" formatCode="0">
                  <c:v>8.3404020745460805</c:v>
                </c:pt>
                <c:pt idx="9" formatCode="0">
                  <c:v>9.8566940672250993</c:v>
                </c:pt>
                <c:pt idx="10" formatCode="0">
                  <c:v>9.8941699264031335</c:v>
                </c:pt>
                <c:pt idx="12" formatCode="0">
                  <c:v>11.415105072329366</c:v>
                </c:pt>
                <c:pt idx="13" formatCode="0">
                  <c:v>7.0928473900985116</c:v>
                </c:pt>
                <c:pt idx="14" formatCode="0">
                  <c:v>7.749750278304913</c:v>
                </c:pt>
                <c:pt idx="16" formatCode="0">
                  <c:v>8.7270122685277585</c:v>
                </c:pt>
                <c:pt idx="17" formatCode="0">
                  <c:v>10.376638680650242</c:v>
                </c:pt>
                <c:pt idx="18" formatCode="0">
                  <c:v>9.0803780228683095</c:v>
                </c:pt>
                <c:pt idx="20" formatCode="0">
                  <c:v>18.973619314925728</c:v>
                </c:pt>
                <c:pt idx="21" formatCode="0">
                  <c:v>8.6698918048560696</c:v>
                </c:pt>
                <c:pt idx="22" formatCode="0">
                  <c:v>10.208774918023499</c:v>
                </c:pt>
                <c:pt idx="23" formatCode="0">
                  <c:v>4.9748216862371946</c:v>
                </c:pt>
                <c:pt idx="24" formatCode="0">
                  <c:v>10.172228976550398</c:v>
                </c:pt>
                <c:pt idx="25" formatCode="0">
                  <c:v>15.873776159095385</c:v>
                </c:pt>
                <c:pt idx="26" formatCode="0">
                  <c:v>5.536136515228276</c:v>
                </c:pt>
                <c:pt idx="27" formatCode="0">
                  <c:v>8.2820321606577991</c:v>
                </c:pt>
              </c:numCache>
            </c:numRef>
          </c:val>
          <c:extLst>
            <c:ext xmlns:c16="http://schemas.microsoft.com/office/drawing/2014/chart" uri="{C3380CC4-5D6E-409C-BE32-E72D297353CC}">
              <c16:uniqueId val="{00000001-4CC5-446D-8FF7-8C3BEE199A60}"/>
            </c:ext>
          </c:extLst>
        </c:ser>
        <c:ser>
          <c:idx val="2"/>
          <c:order val="2"/>
          <c:tx>
            <c:strRef>
              <c:f>Dati!$E$1650</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Dati!$B$1651:$B$1678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Dati!$E$1651:$E$1678</c:f>
              <c:numCache>
                <c:formatCode>General</c:formatCode>
                <c:ptCount val="28"/>
                <c:pt idx="0" formatCode="0">
                  <c:v>38.749815463286943</c:v>
                </c:pt>
                <c:pt idx="2" formatCode="0">
                  <c:v>42.940835021747979</c:v>
                </c:pt>
                <c:pt idx="3" formatCode="0">
                  <c:v>34.77323591703577</c:v>
                </c:pt>
                <c:pt idx="5" formatCode="0">
                  <c:v>41.748736817127629</c:v>
                </c:pt>
                <c:pt idx="6" formatCode="0">
                  <c:v>41.800489032761696</c:v>
                </c:pt>
                <c:pt idx="7" formatCode="0">
                  <c:v>42.077391487197168</c:v>
                </c:pt>
                <c:pt idx="8" formatCode="0">
                  <c:v>37.738921160849792</c:v>
                </c:pt>
                <c:pt idx="9" formatCode="0">
                  <c:v>34.548687326254445</c:v>
                </c:pt>
                <c:pt idx="10" formatCode="0">
                  <c:v>36.031272568713746</c:v>
                </c:pt>
                <c:pt idx="12" formatCode="0">
                  <c:v>42.084176791313276</c:v>
                </c:pt>
                <c:pt idx="13" formatCode="0">
                  <c:v>32.776480596440358</c:v>
                </c:pt>
                <c:pt idx="14" formatCode="0">
                  <c:v>38.434069297790927</c:v>
                </c:pt>
                <c:pt idx="16" formatCode="0">
                  <c:v>41.357570849574046</c:v>
                </c:pt>
                <c:pt idx="17" formatCode="0">
                  <c:v>39.138053776378207</c:v>
                </c:pt>
                <c:pt idx="18" formatCode="0">
                  <c:v>37.290144533559946</c:v>
                </c:pt>
                <c:pt idx="20" formatCode="0">
                  <c:v>18.957299404209394</c:v>
                </c:pt>
                <c:pt idx="21" formatCode="0">
                  <c:v>38.972383038871016</c:v>
                </c:pt>
                <c:pt idx="22" formatCode="0">
                  <c:v>41.190770027923826</c:v>
                </c:pt>
                <c:pt idx="23" formatCode="0">
                  <c:v>44.293232057904362</c:v>
                </c:pt>
                <c:pt idx="24" formatCode="0">
                  <c:v>34.329930223574955</c:v>
                </c:pt>
                <c:pt idx="25" formatCode="0">
                  <c:v>40.309476014378006</c:v>
                </c:pt>
                <c:pt idx="26" formatCode="0">
                  <c:v>43.752246207590431</c:v>
                </c:pt>
                <c:pt idx="27" formatCode="0">
                  <c:v>43.087799622333101</c:v>
                </c:pt>
              </c:numCache>
            </c:numRef>
          </c:val>
          <c:extLst>
            <c:ext xmlns:c16="http://schemas.microsoft.com/office/drawing/2014/chart" uri="{C3380CC4-5D6E-409C-BE32-E72D297353CC}">
              <c16:uniqueId val="{00000002-4CC5-446D-8FF7-8C3BEE199A60}"/>
            </c:ext>
          </c:extLst>
        </c:ser>
        <c:ser>
          <c:idx val="3"/>
          <c:order val="3"/>
          <c:tx>
            <c:strRef>
              <c:f>Dati!$F$1650</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Dati!$B$1651:$B$1678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Dati!$F$1651:$F$1678</c:f>
              <c:numCache>
                <c:formatCode>General</c:formatCode>
                <c:ptCount val="28"/>
                <c:pt idx="0" formatCode="0">
                  <c:v>38.192529633029025</c:v>
                </c:pt>
                <c:pt idx="2" formatCode="0">
                  <c:v>37.227132958196066</c:v>
                </c:pt>
                <c:pt idx="3" formatCode="0">
                  <c:v>39.108530290532109</c:v>
                </c:pt>
                <c:pt idx="5" formatCode="0">
                  <c:v>29.900746205684012</c:v>
                </c:pt>
                <c:pt idx="6" formatCode="0">
                  <c:v>38.352542904733973</c:v>
                </c:pt>
                <c:pt idx="7" formatCode="0">
                  <c:v>37.963029858463919</c:v>
                </c:pt>
                <c:pt idx="8" formatCode="0">
                  <c:v>36.009752757833994</c:v>
                </c:pt>
                <c:pt idx="9" formatCode="0">
                  <c:v>42.542422206307158</c:v>
                </c:pt>
                <c:pt idx="10" formatCode="0">
                  <c:v>40.781035420882468</c:v>
                </c:pt>
                <c:pt idx="12" formatCode="0">
                  <c:v>35.913996714184989</c:v>
                </c:pt>
                <c:pt idx="13" formatCode="0">
                  <c:v>42.592365476005398</c:v>
                </c:pt>
                <c:pt idx="14" formatCode="0">
                  <c:v>39.604843668756423</c:v>
                </c:pt>
                <c:pt idx="16" formatCode="0">
                  <c:v>39.807698952506996</c:v>
                </c:pt>
                <c:pt idx="17" formatCode="0">
                  <c:v>35.919977050606185</c:v>
                </c:pt>
                <c:pt idx="18" formatCode="0">
                  <c:v>41.945555066174137</c:v>
                </c:pt>
                <c:pt idx="20" formatCode="0">
                  <c:v>50.831858993594174</c:v>
                </c:pt>
                <c:pt idx="21" formatCode="0">
                  <c:v>37.780544930908547</c:v>
                </c:pt>
                <c:pt idx="22" formatCode="0">
                  <c:v>36.863763058594941</c:v>
                </c:pt>
                <c:pt idx="23" formatCode="0">
                  <c:v>40.627834742456407</c:v>
                </c:pt>
                <c:pt idx="24" formatCode="0">
                  <c:v>40.867145337379291</c:v>
                </c:pt>
                <c:pt idx="25" formatCode="0">
                  <c:v>31.076364327451397</c:v>
                </c:pt>
                <c:pt idx="26" formatCode="0">
                  <c:v>29.910371952370252</c:v>
                </c:pt>
                <c:pt idx="27" formatCode="0">
                  <c:v>40.359532947784373</c:v>
                </c:pt>
              </c:numCache>
            </c:numRef>
          </c:val>
          <c:extLst>
            <c:ext xmlns:c16="http://schemas.microsoft.com/office/drawing/2014/chart" uri="{C3380CC4-5D6E-409C-BE32-E72D297353CC}">
              <c16:uniqueId val="{00000003-4CC5-446D-8FF7-8C3BEE199A60}"/>
            </c:ext>
          </c:extLst>
        </c:ser>
        <c:ser>
          <c:idx val="4"/>
          <c:order val="4"/>
          <c:tx>
            <c:strRef>
              <c:f>Dati!$G$1650</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Dati!$B$1651:$B$1678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Dati!$G$1651:$G$1678</c:f>
              <c:numCache>
                <c:formatCode>General</c:formatCode>
                <c:ptCount val="28"/>
                <c:pt idx="0" formatCode="0">
                  <c:v>12.458770648142727</c:v>
                </c:pt>
                <c:pt idx="2" formatCode="0">
                  <c:v>8.9423970648925923</c:v>
                </c:pt>
                <c:pt idx="3" formatCode="0">
                  <c:v>15.795223526273485</c:v>
                </c:pt>
                <c:pt idx="5" formatCode="0">
                  <c:v>11.995186879997863</c:v>
                </c:pt>
                <c:pt idx="6" formatCode="0">
                  <c:v>6.6661402923907955</c:v>
                </c:pt>
                <c:pt idx="7" formatCode="0">
                  <c:v>12.386819392896006</c:v>
                </c:pt>
                <c:pt idx="8" formatCode="0">
                  <c:v>17.364902000430131</c:v>
                </c:pt>
                <c:pt idx="9" formatCode="0">
                  <c:v>11.941420977403425</c:v>
                </c:pt>
                <c:pt idx="10" formatCode="0">
                  <c:v>12.804416417154922</c:v>
                </c:pt>
                <c:pt idx="12" formatCode="0">
                  <c:v>10.23437655268113</c:v>
                </c:pt>
                <c:pt idx="13" formatCode="0">
                  <c:v>16.610886782199007</c:v>
                </c:pt>
                <c:pt idx="14" formatCode="0">
                  <c:v>13.096442170734834</c:v>
                </c:pt>
                <c:pt idx="16" formatCode="0">
                  <c:v>9.2577197532050839</c:v>
                </c:pt>
                <c:pt idx="17" formatCode="0">
                  <c:v>13.72069599050881</c:v>
                </c:pt>
                <c:pt idx="18" formatCode="0">
                  <c:v>11.028772194904674</c:v>
                </c:pt>
                <c:pt idx="20" formatCode="0">
                  <c:v>11.237222287270722</c:v>
                </c:pt>
                <c:pt idx="21" formatCode="0">
                  <c:v>13.891224923207945</c:v>
                </c:pt>
                <c:pt idx="22" formatCode="0">
                  <c:v>10.396411972211778</c:v>
                </c:pt>
                <c:pt idx="23" formatCode="0">
                  <c:v>10.104111513402065</c:v>
                </c:pt>
                <c:pt idx="24" formatCode="0">
                  <c:v>14.153136447763767</c:v>
                </c:pt>
                <c:pt idx="25" formatCode="0">
                  <c:v>10.939246022350899</c:v>
                </c:pt>
                <c:pt idx="26" formatCode="0">
                  <c:v>20.801245324811035</c:v>
                </c:pt>
                <c:pt idx="27" formatCode="0">
                  <c:v>8.2706352692247247</c:v>
                </c:pt>
              </c:numCache>
            </c:numRef>
          </c:val>
          <c:extLst>
            <c:ext xmlns:c16="http://schemas.microsoft.com/office/drawing/2014/chart" uri="{C3380CC4-5D6E-409C-BE32-E72D297353CC}">
              <c16:uniqueId val="{00000004-4CC5-446D-8FF7-8C3BEE199A60}"/>
            </c:ext>
          </c:extLst>
        </c:ser>
        <c:ser>
          <c:idx val="5"/>
          <c:order val="5"/>
          <c:tx>
            <c:strRef>
              <c:f>Dati!$H$1650</c:f>
              <c:strCache>
                <c:ptCount val="1"/>
                <c:pt idx="0">
                  <c:v>.</c:v>
                </c:pt>
              </c:strCache>
            </c:strRef>
          </c:tx>
          <c:spPr>
            <a:noFill/>
          </c:spPr>
          <c:invertIfNegative val="0"/>
          <c:dLbls>
            <c:delete val="1"/>
          </c:dLbls>
          <c:cat>
            <c:strRef>
              <c:f>Dati!$B$1651:$B$1678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Dati!$H$1651:$H$1678</c:f>
              <c:numCache>
                <c:formatCode>0</c:formatCode>
                <c:ptCount val="28"/>
                <c:pt idx="0">
                  <c:v>16.417780999693143</c:v>
                </c:pt>
                <c:pt idx="1">
                  <c:v>67.069081280864893</c:v>
                </c:pt>
                <c:pt idx="2">
                  <c:v>20.899551257776238</c:v>
                </c:pt>
                <c:pt idx="3">
                  <c:v>12.165327464059303</c:v>
                </c:pt>
                <c:pt idx="4">
                  <c:v>67.069081280864893</c:v>
                </c:pt>
                <c:pt idx="5">
                  <c:v>25.173148195183018</c:v>
                </c:pt>
                <c:pt idx="6">
                  <c:v>22.050398083740127</c:v>
                </c:pt>
                <c:pt idx="7">
                  <c:v>16.719232029504965</c:v>
                </c:pt>
                <c:pt idx="8">
                  <c:v>13.694426522600764</c:v>
                </c:pt>
                <c:pt idx="9">
                  <c:v>12.58523809715431</c:v>
                </c:pt>
                <c:pt idx="10">
                  <c:v>13.483629442827507</c:v>
                </c:pt>
                <c:pt idx="11">
                  <c:v>67.069081280864893</c:v>
                </c:pt>
                <c:pt idx="12">
                  <c:v>20.920708013998777</c:v>
                </c:pt>
                <c:pt idx="13">
                  <c:v>7.8658290226604919</c:v>
                </c:pt>
                <c:pt idx="14">
                  <c:v>14.367795441373637</c:v>
                </c:pt>
                <c:pt idx="15">
                  <c:v>67.069081280864893</c:v>
                </c:pt>
                <c:pt idx="16">
                  <c:v>18.003662575152816</c:v>
                </c:pt>
                <c:pt idx="17">
                  <c:v>17.428408239749899</c:v>
                </c:pt>
                <c:pt idx="18">
                  <c:v>14.09475401978608</c:v>
                </c:pt>
                <c:pt idx="19">
                  <c:v>67.069081280864893</c:v>
                </c:pt>
                <c:pt idx="20">
                  <c:v>5</c:v>
                </c:pt>
                <c:pt idx="21">
                  <c:v>15.397311426748402</c:v>
                </c:pt>
                <c:pt idx="22">
                  <c:v>19.808906250058172</c:v>
                </c:pt>
                <c:pt idx="23">
                  <c:v>16.337135025006418</c:v>
                </c:pt>
                <c:pt idx="24">
                  <c:v>12.048799495721838</c:v>
                </c:pt>
                <c:pt idx="25">
                  <c:v>25.053470931062598</c:v>
                </c:pt>
                <c:pt idx="26">
                  <c:v>16.357464003683603</c:v>
                </c:pt>
                <c:pt idx="27">
                  <c:v>18.438913063855793</c:v>
                </c:pt>
              </c:numCache>
            </c:numRef>
          </c:val>
          <c:extLst>
            <c:ext xmlns:c16="http://schemas.microsoft.com/office/drawing/2014/chart" uri="{C3380CC4-5D6E-409C-BE32-E72D297353CC}">
              <c16:uniqueId val="{00000005-4CC5-446D-8FF7-8C3BEE199A60}"/>
            </c:ext>
          </c:extLst>
        </c:ser>
        <c:ser>
          <c:idx val="6"/>
          <c:order val="6"/>
          <c:tx>
            <c:strRef>
              <c:f>Dati!$I$1650</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Dati!$B$1651:$B$1678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Dati!$I$1651:$I$1678</c:f>
              <c:numCache>
                <c:formatCode>General</c:formatCode>
                <c:ptCount val="28"/>
                <c:pt idx="0" formatCode="0">
                  <c:v>0.78471744919406849</c:v>
                </c:pt>
                <c:pt idx="2" formatCode="0.0">
                  <c:v>0.17199262513260322</c:v>
                </c:pt>
                <c:pt idx="3" formatCode="0">
                  <c:v>1.3660912578473916</c:v>
                </c:pt>
                <c:pt idx="5" formatCode="0">
                  <c:v>0.78791976092994298</c:v>
                </c:pt>
                <c:pt idx="6" formatCode="0">
                  <c:v>2.1801695630383184</c:v>
                </c:pt>
                <c:pt idx="7" formatCode="0">
                  <c:v>0</c:v>
                </c:pt>
                <c:pt idx="8" formatCode="0">
                  <c:v>0.54602200633986853</c:v>
                </c:pt>
                <c:pt idx="9" formatCode="0">
                  <c:v>1.1107754228098534</c:v>
                </c:pt>
                <c:pt idx="10" formatCode="0.0">
                  <c:v>0.48910566684567341</c:v>
                </c:pt>
                <c:pt idx="12" formatCode="0.0">
                  <c:v>0.35234486949135113</c:v>
                </c:pt>
                <c:pt idx="13" formatCode="0">
                  <c:v>0.92741975525675158</c:v>
                </c:pt>
                <c:pt idx="14" formatCode="0">
                  <c:v>1.114894584412855</c:v>
                </c:pt>
                <c:pt idx="16" formatCode="0">
                  <c:v>0.84999817618609919</c:v>
                </c:pt>
                <c:pt idx="17" formatCode="0">
                  <c:v>0.84463450185658084</c:v>
                </c:pt>
                <c:pt idx="18" formatCode="0">
                  <c:v>0.65515018249306167</c:v>
                </c:pt>
                <c:pt idx="20" formatCode="0">
                  <c:v>0</c:v>
                </c:pt>
                <c:pt idx="21" formatCode="0">
                  <c:v>0.68595530215649325</c:v>
                </c:pt>
                <c:pt idx="22" formatCode="0">
                  <c:v>1.3402800232458807</c:v>
                </c:pt>
                <c:pt idx="23" formatCode="0">
                  <c:v>0</c:v>
                </c:pt>
                <c:pt idx="24" formatCode="0.0">
                  <c:v>0.47755901473154327</c:v>
                </c:pt>
                <c:pt idx="25" formatCode="0">
                  <c:v>1.8011374767242807</c:v>
                </c:pt>
                <c:pt idx="26" formatCode="0">
                  <c:v>0</c:v>
                </c:pt>
                <c:pt idx="27" formatCode="0">
                  <c:v>0</c:v>
                </c:pt>
              </c:numCache>
            </c:numRef>
          </c:val>
          <c:extLst>
            <c:ext xmlns:c16="http://schemas.microsoft.com/office/drawing/2014/chart" uri="{C3380CC4-5D6E-409C-BE32-E72D297353CC}">
              <c16:uniqueId val="{00000006-4CC5-446D-8FF7-8C3BEE199A60}"/>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62.3"/>
        <c:auto val="1"/>
        <c:lblAlgn val="ctr"/>
        <c:lblOffset val="100"/>
        <c:tickLblSkip val="1"/>
        <c:tickMarkSkip val="1"/>
        <c:noMultiLvlLbl val="0"/>
      </c:catAx>
      <c:valAx>
        <c:axId val="501326472"/>
        <c:scaling>
          <c:orientation val="minMax"/>
          <c:max val="168"/>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1422244094488"/>
          <c:y val="5.652815350453347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Dati!$C$1682</c:f>
              <c:strCache>
                <c:ptCount val="1"/>
                <c:pt idx="0">
                  <c:v>.</c:v>
                </c:pt>
              </c:strCache>
            </c:strRef>
          </c:tx>
          <c:spPr>
            <a:noFill/>
          </c:spPr>
          <c:invertIfNegative val="0"/>
          <c:dLbls>
            <c:delete val="1"/>
          </c:dLbls>
          <c:cat>
            <c:strRef>
              <c:f>Dati!$B$1683:$B$1700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Dati!$C$1683:$C$1700</c:f>
              <c:numCache>
                <c:formatCode>0</c:formatCode>
                <c:ptCount val="18"/>
                <c:pt idx="0">
                  <c:v>34.196089545661351</c:v>
                </c:pt>
                <c:pt idx="1">
                  <c:v>30.443204321679488</c:v>
                </c:pt>
                <c:pt idx="2">
                  <c:v>28.437669333417205</c:v>
                </c:pt>
                <c:pt idx="3">
                  <c:v>19.545494521317757</c:v>
                </c:pt>
                <c:pt idx="4">
                  <c:v>23.343427133609509</c:v>
                </c:pt>
                <c:pt idx="5">
                  <c:v>75.355385201767646</c:v>
                </c:pt>
                <c:pt idx="6">
                  <c:v>30.14362244278621</c:v>
                </c:pt>
                <c:pt idx="7">
                  <c:v>12.423696799161263</c:v>
                </c:pt>
                <c:pt idx="8">
                  <c:v>75.355385201767646</c:v>
                </c:pt>
                <c:pt idx="9">
                  <c:v>26.286568905226829</c:v>
                </c:pt>
                <c:pt idx="10">
                  <c:v>5</c:v>
                </c:pt>
                <c:pt idx="11">
                  <c:v>18.048688231658005</c:v>
                </c:pt>
                <c:pt idx="12">
                  <c:v>38.215861627915153</c:v>
                </c:pt>
                <c:pt idx="13">
                  <c:v>51.919368554919174</c:v>
                </c:pt>
                <c:pt idx="14">
                  <c:v>75.355385201767646</c:v>
                </c:pt>
                <c:pt idx="15">
                  <c:v>29.914924613644729</c:v>
                </c:pt>
                <c:pt idx="16">
                  <c:v>31.893343510541357</c:v>
                </c:pt>
                <c:pt idx="17">
                  <c:v>16.889619607892307</c:v>
                </c:pt>
              </c:numCache>
            </c:numRef>
          </c:val>
          <c:extLst>
            <c:ext xmlns:c16="http://schemas.microsoft.com/office/drawing/2014/chart" uri="{C3380CC4-5D6E-409C-BE32-E72D297353CC}">
              <c16:uniqueId val="{00000000-8107-46CF-B0CA-ABEF082A044F}"/>
            </c:ext>
          </c:extLst>
        </c:ser>
        <c:ser>
          <c:idx val="0"/>
          <c:order val="1"/>
          <c:tx>
            <c:strRef>
              <c:f>Dati!$D$1682</c:f>
              <c:strCache>
                <c:ptCount val="1"/>
                <c:pt idx="0">
                  <c:v>Nemaz nesatrauc</c:v>
                </c:pt>
              </c:strCache>
            </c:strRef>
          </c:tx>
          <c:spPr>
            <a:solidFill>
              <a:srgbClr val="7A5128"/>
            </a:solidFill>
          </c:spPr>
          <c:invertIfNegative val="0"/>
          <c:dLbls>
            <c:dLbl>
              <c:idx val="13"/>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107-46CF-B0CA-ABEF082A044F}"/>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Dati!$B$1683:$B$1700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Dati!$D$1683:$D$1700</c:f>
              <c:numCache>
                <c:formatCode>0</c:formatCode>
                <c:ptCount val="18"/>
                <c:pt idx="0">
                  <c:v>8.416698669394961</c:v>
                </c:pt>
                <c:pt idx="1">
                  <c:v>10.325594648244396</c:v>
                </c:pt>
                <c:pt idx="2">
                  <c:v>4.8437895190690501</c:v>
                </c:pt>
                <c:pt idx="3">
                  <c:v>13.459463312810298</c:v>
                </c:pt>
                <c:pt idx="4">
                  <c:v>9.9841086086965785</c:v>
                </c:pt>
                <c:pt idx="6">
                  <c:v>9.7667204780340509</c:v>
                </c:pt>
                <c:pt idx="7">
                  <c:v>10.295730583132142</c:v>
                </c:pt>
                <c:pt idx="9">
                  <c:v>10.284491049419879</c:v>
                </c:pt>
                <c:pt idx="10">
                  <c:v>9.8915036993996903</c:v>
                </c:pt>
                <c:pt idx="11">
                  <c:v>13.919303268537542</c:v>
                </c:pt>
                <c:pt idx="12">
                  <c:v>12.806480022581658</c:v>
                </c:pt>
                <c:pt idx="13">
                  <c:v>0.8036747720344708</c:v>
                </c:pt>
                <c:pt idx="15">
                  <c:v>10.19323067331257</c:v>
                </c:pt>
                <c:pt idx="16">
                  <c:v>6.3140914604448577</c:v>
                </c:pt>
                <c:pt idx="17">
                  <c:v>13.754885912318706</c:v>
                </c:pt>
              </c:numCache>
            </c:numRef>
          </c:val>
          <c:extLst>
            <c:ext xmlns:c16="http://schemas.microsoft.com/office/drawing/2014/chart" uri="{C3380CC4-5D6E-409C-BE32-E72D297353CC}">
              <c16:uniqueId val="{00000002-8107-46CF-B0CA-ABEF082A044F}"/>
            </c:ext>
          </c:extLst>
        </c:ser>
        <c:ser>
          <c:idx val="1"/>
          <c:order val="2"/>
          <c:tx>
            <c:strRef>
              <c:f>Dati!$E$1682</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Dati!$B$1683:$B$1700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Dati!$E$1683:$E$1700</c:f>
              <c:numCache>
                <c:formatCode>0</c:formatCode>
                <c:ptCount val="18"/>
                <c:pt idx="0">
                  <c:v>32.742596986711334</c:v>
                </c:pt>
                <c:pt idx="1">
                  <c:v>34.586586231843761</c:v>
                </c:pt>
                <c:pt idx="2">
                  <c:v>42.073926349281393</c:v>
                </c:pt>
                <c:pt idx="3">
                  <c:v>42.35042736763959</c:v>
                </c:pt>
                <c:pt idx="4">
                  <c:v>42.027849459461557</c:v>
                </c:pt>
                <c:pt idx="6">
                  <c:v>35.445042280947384</c:v>
                </c:pt>
                <c:pt idx="7">
                  <c:v>52.635957819474243</c:v>
                </c:pt>
                <c:pt idx="9">
                  <c:v>38.78432524712094</c:v>
                </c:pt>
                <c:pt idx="10">
                  <c:v>60.463881502367961</c:v>
                </c:pt>
                <c:pt idx="11">
                  <c:v>43.387393701572101</c:v>
                </c:pt>
                <c:pt idx="12">
                  <c:v>24.333043551270833</c:v>
                </c:pt>
                <c:pt idx="13">
                  <c:v>22.632341874813999</c:v>
                </c:pt>
                <c:pt idx="15">
                  <c:v>35.247229914810347</c:v>
                </c:pt>
                <c:pt idx="16">
                  <c:v>37.147950230781433</c:v>
                </c:pt>
                <c:pt idx="17">
                  <c:v>44.710879681556634</c:v>
                </c:pt>
              </c:numCache>
            </c:numRef>
          </c:val>
          <c:extLst>
            <c:ext xmlns:c16="http://schemas.microsoft.com/office/drawing/2014/chart" uri="{C3380CC4-5D6E-409C-BE32-E72D297353CC}">
              <c16:uniqueId val="{00000003-8107-46CF-B0CA-ABEF082A044F}"/>
            </c:ext>
          </c:extLst>
        </c:ser>
        <c:ser>
          <c:idx val="2"/>
          <c:order val="3"/>
          <c:tx>
            <c:strRef>
              <c:f>Dati!$F$1682</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Dati!$B$1683:$B$1700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Dati!$F$1683:$F$1700</c:f>
              <c:numCache>
                <c:formatCode>0</c:formatCode>
                <c:ptCount val="18"/>
                <c:pt idx="0">
                  <c:v>44.847471136204405</c:v>
                </c:pt>
                <c:pt idx="1">
                  <c:v>40.877807458423625</c:v>
                </c:pt>
                <c:pt idx="2">
                  <c:v>37.363884844825208</c:v>
                </c:pt>
                <c:pt idx="3">
                  <c:v>37.290199385793088</c:v>
                </c:pt>
                <c:pt idx="4">
                  <c:v>36.356689679360862</c:v>
                </c:pt>
                <c:pt idx="6">
                  <c:v>40.982781041281577</c:v>
                </c:pt>
                <c:pt idx="7">
                  <c:v>26.457571302671088</c:v>
                </c:pt>
                <c:pt idx="9">
                  <c:v>39.471170124998849</c:v>
                </c:pt>
                <c:pt idx="10">
                  <c:v>20.484077759002819</c:v>
                </c:pt>
                <c:pt idx="11">
                  <c:v>33.141506529979097</c:v>
                </c:pt>
                <c:pt idx="12">
                  <c:v>46.646068866699906</c:v>
                </c:pt>
                <c:pt idx="13">
                  <c:v>50.944580823390396</c:v>
                </c:pt>
                <c:pt idx="15">
                  <c:v>41.865101163790918</c:v>
                </c:pt>
                <c:pt idx="16">
                  <c:v>39.531976142053601</c:v>
                </c:pt>
                <c:pt idx="17">
                  <c:v>32.366814780640453</c:v>
                </c:pt>
              </c:numCache>
            </c:numRef>
          </c:val>
          <c:extLst>
            <c:ext xmlns:c16="http://schemas.microsoft.com/office/drawing/2014/chart" uri="{C3380CC4-5D6E-409C-BE32-E72D297353CC}">
              <c16:uniqueId val="{00000004-8107-46CF-B0CA-ABEF082A044F}"/>
            </c:ext>
          </c:extLst>
        </c:ser>
        <c:ser>
          <c:idx val="3"/>
          <c:order val="4"/>
          <c:tx>
            <c:strRef>
              <c:f>Dati!$G$1682</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Dati!$B$1683:$B$1700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Dati!$G$1683:$G$1700</c:f>
              <c:numCache>
                <c:formatCode>0</c:formatCode>
                <c:ptCount val="18"/>
                <c:pt idx="0">
                  <c:v>12.717005814359919</c:v>
                </c:pt>
                <c:pt idx="1">
                  <c:v>12.992243909060267</c:v>
                </c:pt>
                <c:pt idx="2">
                  <c:v>15.718399286824285</c:v>
                </c:pt>
                <c:pt idx="3">
                  <c:v>6.8999099337570389</c:v>
                </c:pt>
                <c:pt idx="4">
                  <c:v>10.498994524950945</c:v>
                </c:pt>
                <c:pt idx="6">
                  <c:v>12.965731892774366</c:v>
                </c:pt>
                <c:pt idx="7">
                  <c:v>10.046124475320045</c:v>
                </c:pt>
                <c:pt idx="9">
                  <c:v>10.858542550501452</c:v>
                </c:pt>
                <c:pt idx="10">
                  <c:v>9.1605370392295189</c:v>
                </c:pt>
                <c:pt idx="11">
                  <c:v>6.0456147204739921</c:v>
                </c:pt>
                <c:pt idx="12">
                  <c:v>16.214407559447679</c:v>
                </c:pt>
                <c:pt idx="13">
                  <c:v>25.61940252976105</c:v>
                </c:pt>
                <c:pt idx="15">
                  <c:v>12.160195704122151</c:v>
                </c:pt>
                <c:pt idx="16">
                  <c:v>15.647450093965469</c:v>
                </c:pt>
                <c:pt idx="17">
                  <c:v>8.8157617554882357</c:v>
                </c:pt>
              </c:numCache>
            </c:numRef>
          </c:val>
          <c:extLst>
            <c:ext xmlns:c16="http://schemas.microsoft.com/office/drawing/2014/chart" uri="{C3380CC4-5D6E-409C-BE32-E72D297353CC}">
              <c16:uniqueId val="{00000005-8107-46CF-B0CA-ABEF082A044F}"/>
            </c:ext>
          </c:extLst>
        </c:ser>
        <c:ser>
          <c:idx val="4"/>
          <c:order val="5"/>
          <c:tx>
            <c:strRef>
              <c:f>Dati!$H$1682</c:f>
              <c:strCache>
                <c:ptCount val="1"/>
                <c:pt idx="0">
                  <c:v>.</c:v>
                </c:pt>
              </c:strCache>
            </c:strRef>
          </c:tx>
          <c:spPr>
            <a:noFill/>
          </c:spPr>
          <c:invertIfNegative val="0"/>
          <c:dLbls>
            <c:delete val="1"/>
          </c:dLbls>
          <c:cat>
            <c:strRef>
              <c:f>Dati!$B$1683:$B$1700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Dati!$H$1683:$H$1700</c:f>
              <c:numCache>
                <c:formatCode>0</c:formatCode>
                <c:ptCount val="18"/>
                <c:pt idx="0">
                  <c:v>23.999506402587116</c:v>
                </c:pt>
                <c:pt idx="1">
                  <c:v>27.693931985667547</c:v>
                </c:pt>
                <c:pt idx="2">
                  <c:v>28.481699221501948</c:v>
                </c:pt>
                <c:pt idx="3">
                  <c:v>37.373874033601318</c:v>
                </c:pt>
                <c:pt idx="4">
                  <c:v>34.708299148839636</c:v>
                </c:pt>
                <c:pt idx="5">
                  <c:v>81.563983353151443</c:v>
                </c:pt>
                <c:pt idx="6">
                  <c:v>27.615470419095502</c:v>
                </c:pt>
                <c:pt idx="7">
                  <c:v>45.060287575160309</c:v>
                </c:pt>
                <c:pt idx="8">
                  <c:v>81.563983353151443</c:v>
                </c:pt>
                <c:pt idx="9">
                  <c:v>31.234270677651139</c:v>
                </c:pt>
                <c:pt idx="10">
                  <c:v>51.919368554919103</c:v>
                </c:pt>
                <c:pt idx="11">
                  <c:v>42.376862102698354</c:v>
                </c:pt>
                <c:pt idx="12">
                  <c:v>18.703506927003858</c:v>
                </c:pt>
                <c:pt idx="13">
                  <c:v>5</c:v>
                </c:pt>
                <c:pt idx="14">
                  <c:v>81.563983353151443</c:v>
                </c:pt>
                <c:pt idx="15">
                  <c:v>27.538686485238372</c:v>
                </c:pt>
                <c:pt idx="16">
                  <c:v>26.384557117132374</c:v>
                </c:pt>
                <c:pt idx="17">
                  <c:v>40.38140681702275</c:v>
                </c:pt>
              </c:numCache>
            </c:numRef>
          </c:val>
          <c:extLst>
            <c:ext xmlns:c16="http://schemas.microsoft.com/office/drawing/2014/chart" uri="{C3380CC4-5D6E-409C-BE32-E72D297353CC}">
              <c16:uniqueId val="{00000006-8107-46CF-B0CA-ABEF082A044F}"/>
            </c:ext>
          </c:extLst>
        </c:ser>
        <c:ser>
          <c:idx val="5"/>
          <c:order val="6"/>
          <c:tx>
            <c:strRef>
              <c:f>Dati!$I$1682</c:f>
              <c:strCache>
                <c:ptCount val="1"/>
                <c:pt idx="0">
                  <c:v>Grūti pateikt</c:v>
                </c:pt>
              </c:strCache>
            </c:strRef>
          </c:tx>
          <c:spPr>
            <a:solidFill>
              <a:sysClr val="window" lastClr="FFFFFF">
                <a:lumMod val="75000"/>
              </a:sysClr>
            </a:solidFill>
          </c:spPr>
          <c:invertIfNegative val="0"/>
          <c:dLbls>
            <c:dLbl>
              <c:idx val="1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107-46CF-B0CA-ABEF082A044F}"/>
                </c:ext>
              </c:extLst>
            </c:dLbl>
            <c:spPr>
              <a:noFill/>
              <a:ln>
                <a:noFill/>
              </a:ln>
              <a:effectLst/>
            </c:spPr>
            <c:txPr>
              <a:bodyPr wrap="square" lIns="38100" tIns="19050" rIns="38100" bIns="19050" anchor="ctr">
                <a:spAutoFit/>
              </a:bodyPr>
              <a:lstStyle/>
              <a:p>
                <a:pPr>
                  <a:defRPr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Dati!$B$1683:$B$1700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Dati!$I$1683:$I$1700</c:f>
              <c:numCache>
                <c:formatCode>0</c:formatCode>
                <c:ptCount val="18"/>
                <c:pt idx="0">
                  <c:v>1.276227393329471</c:v>
                </c:pt>
                <c:pt idx="1">
                  <c:v>1.2177677524279424</c:v>
                </c:pt>
                <c:pt idx="2">
                  <c:v>0</c:v>
                </c:pt>
                <c:pt idx="3">
                  <c:v>0</c:v>
                </c:pt>
                <c:pt idx="4">
                  <c:v>1.1323577275300585</c:v>
                </c:pt>
                <c:pt idx="6">
                  <c:v>0.83972430696289113</c:v>
                </c:pt>
                <c:pt idx="7">
                  <c:v>0.56461581940250549</c:v>
                </c:pt>
                <c:pt idx="9">
                  <c:v>0.60147102795896923</c:v>
                </c:pt>
                <c:pt idx="10">
                  <c:v>0</c:v>
                </c:pt>
                <c:pt idx="11">
                  <c:v>3.5061817794372283</c:v>
                </c:pt>
                <c:pt idx="12">
                  <c:v>0</c:v>
                </c:pt>
                <c:pt idx="13">
                  <c:v>0</c:v>
                </c:pt>
                <c:pt idx="15">
                  <c:v>0.53424254396403459</c:v>
                </c:pt>
                <c:pt idx="16">
                  <c:v>1.3585320727546797</c:v>
                </c:pt>
                <c:pt idx="17" formatCode="0.0">
                  <c:v>0.35165786999590726</c:v>
                </c:pt>
              </c:numCache>
            </c:numRef>
          </c:val>
          <c:extLst>
            <c:ext xmlns:c16="http://schemas.microsoft.com/office/drawing/2014/chart" uri="{C3380CC4-5D6E-409C-BE32-E72D297353CC}">
              <c16:uniqueId val="{00000008-8107-46CF-B0CA-ABEF082A044F}"/>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75.400000000000006"/>
        <c:auto val="1"/>
        <c:lblAlgn val="ctr"/>
        <c:lblOffset val="100"/>
        <c:tickLblSkip val="1"/>
        <c:tickMarkSkip val="1"/>
        <c:noMultiLvlLbl val="0"/>
      </c:catAx>
      <c:valAx>
        <c:axId val="496239096"/>
        <c:scaling>
          <c:orientation val="minMax"/>
          <c:max val="168"/>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707722958120458"/>
          <c:y val="1.1371857685791473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233549012924356"/>
          <c:y val="6.2638704458384847E-2"/>
          <c:w val="0.25580520013123359"/>
          <c:h val="0.90245230995236358"/>
        </c:manualLayout>
      </c:layout>
      <c:barChart>
        <c:barDir val="bar"/>
        <c:grouping val="stacked"/>
        <c:varyColors val="0"/>
        <c:ser>
          <c:idx val="0"/>
          <c:order val="0"/>
          <c:tx>
            <c:strRef>
              <c:f>Dati!$C$1818</c:f>
              <c:strCache>
                <c:ptCount val="1"/>
                <c:pt idx="0">
                  <c:v>.</c:v>
                </c:pt>
              </c:strCache>
            </c:strRef>
          </c:tx>
          <c:spPr>
            <a:noFill/>
          </c:spPr>
          <c:invertIfNegative val="0"/>
          <c:dLbls>
            <c:delete val="1"/>
          </c:dLbls>
          <c:cat>
            <c:strRef>
              <c:f>Dati!$B$1819:$B$1846</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Dati!$C$1819:$C$1846</c:f>
              <c:numCache>
                <c:formatCode>0</c:formatCode>
                <c:ptCount val="28"/>
                <c:pt idx="0">
                  <c:v>16.83616089716795</c:v>
                </c:pt>
                <c:pt idx="1">
                  <c:v>67.293394434354397</c:v>
                </c:pt>
                <c:pt idx="2">
                  <c:v>12.960009841059389</c:v>
                </c:pt>
                <c:pt idx="3">
                  <c:v>20.513982676067478</c:v>
                </c:pt>
                <c:pt idx="4">
                  <c:v>67.293394434354397</c:v>
                </c:pt>
                <c:pt idx="5">
                  <c:v>9.0477497405799667</c:v>
                </c:pt>
                <c:pt idx="6">
                  <c:v>14.114676590936526</c:v>
                </c:pt>
                <c:pt idx="7">
                  <c:v>16.134609671787864</c:v>
                </c:pt>
                <c:pt idx="8">
                  <c:v>18.493207252548899</c:v>
                </c:pt>
                <c:pt idx="9">
                  <c:v>21.388811563837479</c:v>
                </c:pt>
                <c:pt idx="10">
                  <c:v>17.665546696721535</c:v>
                </c:pt>
                <c:pt idx="11">
                  <c:v>67.293394434354397</c:v>
                </c:pt>
                <c:pt idx="12">
                  <c:v>13.695184129002691</c:v>
                </c:pt>
                <c:pt idx="13">
                  <c:v>22.978554321729028</c:v>
                </c:pt>
                <c:pt idx="14">
                  <c:v>17.276577158495108</c:v>
                </c:pt>
                <c:pt idx="15">
                  <c:v>67.293394434354397</c:v>
                </c:pt>
                <c:pt idx="16">
                  <c:v>10.246387025122573</c:v>
                </c:pt>
                <c:pt idx="17">
                  <c:v>16.302212706800269</c:v>
                </c:pt>
                <c:pt idx="18">
                  <c:v>19.696124340788259</c:v>
                </c:pt>
                <c:pt idx="19">
                  <c:v>67.293394434354397</c:v>
                </c:pt>
                <c:pt idx="20">
                  <c:v>21.407988385969077</c:v>
                </c:pt>
                <c:pt idx="21">
                  <c:v>18.254165083886733</c:v>
                </c:pt>
                <c:pt idx="22">
                  <c:v>15.328580736057162</c:v>
                </c:pt>
                <c:pt idx="23">
                  <c:v>5</c:v>
                </c:pt>
                <c:pt idx="24">
                  <c:v>19.542441154918599</c:v>
                </c:pt>
                <c:pt idx="25">
                  <c:v>11.275966631761811</c:v>
                </c:pt>
                <c:pt idx="26">
                  <c:v>20.155859080937617</c:v>
                </c:pt>
                <c:pt idx="27">
                  <c:v>16.806865777986552</c:v>
                </c:pt>
              </c:numCache>
            </c:numRef>
          </c:val>
          <c:extLst>
            <c:ext xmlns:c16="http://schemas.microsoft.com/office/drawing/2014/chart" uri="{C3380CC4-5D6E-409C-BE32-E72D297353CC}">
              <c16:uniqueId val="{00000000-258A-4400-94FA-1F9B0ED3109C}"/>
            </c:ext>
          </c:extLst>
        </c:ser>
        <c:ser>
          <c:idx val="1"/>
          <c:order val="1"/>
          <c:tx>
            <c:strRef>
              <c:f>Dati!$D$1818</c:f>
              <c:strCache>
                <c:ptCount val="1"/>
                <c:pt idx="0">
                  <c:v>Nemaz nesatrauc</c:v>
                </c:pt>
              </c:strCache>
            </c:strRef>
          </c:tx>
          <c:spPr>
            <a:solidFill>
              <a:srgbClr val="7A5128"/>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Dati!$B$1819:$B$1846</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Dati!$D$1819:$D$1846</c:f>
              <c:numCache>
                <c:formatCode>General</c:formatCode>
                <c:ptCount val="28"/>
                <c:pt idx="0" formatCode="0">
                  <c:v>14.438569763344264</c:v>
                </c:pt>
                <c:pt idx="2" formatCode="0">
                  <c:v>15.859441715757072</c:v>
                </c:pt>
                <c:pt idx="3" formatCode="0">
                  <c:v>13.090398926870821</c:v>
                </c:pt>
                <c:pt idx="5" formatCode="0">
                  <c:v>16.174678544235803</c:v>
                </c:pt>
                <c:pt idx="6" formatCode="0">
                  <c:v>14.553663897592134</c:v>
                </c:pt>
                <c:pt idx="7" formatCode="0">
                  <c:v>12.136005411780674</c:v>
                </c:pt>
                <c:pt idx="8" formatCode="0">
                  <c:v>12.776269921169682</c:v>
                </c:pt>
                <c:pt idx="9" formatCode="0">
                  <c:v>14.770487960459175</c:v>
                </c:pt>
                <c:pt idx="10" formatCode="0">
                  <c:v>17.682600028053709</c:v>
                </c:pt>
                <c:pt idx="12" formatCode="0">
                  <c:v>16.990000555755259</c:v>
                </c:pt>
                <c:pt idx="13" formatCode="0">
                  <c:v>10.633245433376912</c:v>
                </c:pt>
                <c:pt idx="14" formatCode="0">
                  <c:v>10.205056183539176</c:v>
                </c:pt>
                <c:pt idx="16" formatCode="0">
                  <c:v>16.65948461281673</c:v>
                </c:pt>
                <c:pt idx="17" formatCode="0">
                  <c:v>15.355649557016052</c:v>
                </c:pt>
                <c:pt idx="18" formatCode="0">
                  <c:v>12.108655145084883</c:v>
                </c:pt>
                <c:pt idx="20" formatCode="0">
                  <c:v>8.527726083087046</c:v>
                </c:pt>
                <c:pt idx="21" formatCode="0">
                  <c:v>12.349161608428355</c:v>
                </c:pt>
                <c:pt idx="22" formatCode="0">
                  <c:v>15.54611441764018</c:v>
                </c:pt>
                <c:pt idx="23" formatCode="0">
                  <c:v>17.829117388051142</c:v>
                </c:pt>
                <c:pt idx="24" formatCode="0">
                  <c:v>17.78534970109019</c:v>
                </c:pt>
                <c:pt idx="25" formatCode="0">
                  <c:v>11.748575390975548</c:v>
                </c:pt>
                <c:pt idx="26" formatCode="0">
                  <c:v>11.584629287576103</c:v>
                </c:pt>
                <c:pt idx="27" formatCode="0">
                  <c:v>14.689440864756648</c:v>
                </c:pt>
              </c:numCache>
            </c:numRef>
          </c:val>
          <c:extLst>
            <c:ext xmlns:c16="http://schemas.microsoft.com/office/drawing/2014/chart" uri="{C3380CC4-5D6E-409C-BE32-E72D297353CC}">
              <c16:uniqueId val="{00000001-258A-4400-94FA-1F9B0ED3109C}"/>
            </c:ext>
          </c:extLst>
        </c:ser>
        <c:ser>
          <c:idx val="2"/>
          <c:order val="2"/>
          <c:tx>
            <c:strRef>
              <c:f>Dati!$E$1818</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Dati!$B$1819:$B$1846</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Dati!$E$1819:$E$1846</c:f>
              <c:numCache>
                <c:formatCode>General</c:formatCode>
                <c:ptCount val="28"/>
                <c:pt idx="0" formatCode="0">
                  <c:v>36.018663773842185</c:v>
                </c:pt>
                <c:pt idx="2" formatCode="0">
                  <c:v>38.473942877537937</c:v>
                </c:pt>
                <c:pt idx="3" formatCode="0">
                  <c:v>33.6890128314161</c:v>
                </c:pt>
                <c:pt idx="5" formatCode="0">
                  <c:v>42.070966149538627</c:v>
                </c:pt>
                <c:pt idx="6" formatCode="0">
                  <c:v>38.625053945825734</c:v>
                </c:pt>
                <c:pt idx="7" formatCode="0">
                  <c:v>39.022779350785861</c:v>
                </c:pt>
                <c:pt idx="8" formatCode="0">
                  <c:v>36.02391726063582</c:v>
                </c:pt>
                <c:pt idx="9" formatCode="0">
                  <c:v>31.134094910057744</c:v>
                </c:pt>
                <c:pt idx="10" formatCode="0">
                  <c:v>31.945247709579156</c:v>
                </c:pt>
                <c:pt idx="12" formatCode="0">
                  <c:v>36.608209749596448</c:v>
                </c:pt>
                <c:pt idx="13" formatCode="0">
                  <c:v>33.681594679248455</c:v>
                </c:pt>
                <c:pt idx="14" formatCode="0">
                  <c:v>39.811761092320111</c:v>
                </c:pt>
                <c:pt idx="16" formatCode="0">
                  <c:v>40.387522796415091</c:v>
                </c:pt>
                <c:pt idx="17" formatCode="0">
                  <c:v>35.635532170538077</c:v>
                </c:pt>
                <c:pt idx="18" formatCode="0">
                  <c:v>35.488614948481256</c:v>
                </c:pt>
                <c:pt idx="20" formatCode="0">
                  <c:v>37.357679965298274</c:v>
                </c:pt>
                <c:pt idx="21" formatCode="0">
                  <c:v>36.690067742039311</c:v>
                </c:pt>
                <c:pt idx="22" formatCode="0">
                  <c:v>36.418699280657052</c:v>
                </c:pt>
                <c:pt idx="23" formatCode="0">
                  <c:v>44.464277046303252</c:v>
                </c:pt>
                <c:pt idx="24" formatCode="0">
                  <c:v>29.965603578345608</c:v>
                </c:pt>
                <c:pt idx="25" formatCode="0">
                  <c:v>44.26885241161704</c:v>
                </c:pt>
                <c:pt idx="26" formatCode="0">
                  <c:v>35.552906065840673</c:v>
                </c:pt>
                <c:pt idx="27" formatCode="0">
                  <c:v>35.797087791611197</c:v>
                </c:pt>
              </c:numCache>
            </c:numRef>
          </c:val>
          <c:extLst>
            <c:ext xmlns:c16="http://schemas.microsoft.com/office/drawing/2014/chart" uri="{C3380CC4-5D6E-409C-BE32-E72D297353CC}">
              <c16:uniqueId val="{00000002-258A-4400-94FA-1F9B0ED3109C}"/>
            </c:ext>
          </c:extLst>
        </c:ser>
        <c:ser>
          <c:idx val="3"/>
          <c:order val="3"/>
          <c:tx>
            <c:strRef>
              <c:f>Dati!$F$1818</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Dati!$B$1819:$B$1846</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Dati!$F$1819:$F$1846</c:f>
              <c:numCache>
                <c:formatCode>General</c:formatCode>
                <c:ptCount val="28"/>
                <c:pt idx="0" formatCode="0">
                  <c:v>30.709788713356872</c:v>
                </c:pt>
                <c:pt idx="2" formatCode="0">
                  <c:v>31.352537921463039</c:v>
                </c:pt>
                <c:pt idx="3" formatCode="0">
                  <c:v>30.099926764809076</c:v>
                </c:pt>
                <c:pt idx="5" formatCode="0">
                  <c:v>24.603411735362872</c:v>
                </c:pt>
                <c:pt idx="6" formatCode="0">
                  <c:v>32.513598372400253</c:v>
                </c:pt>
                <c:pt idx="7" formatCode="0">
                  <c:v>32.30518099861937</c:v>
                </c:pt>
                <c:pt idx="8" formatCode="0">
                  <c:v>33.083862558411738</c:v>
                </c:pt>
                <c:pt idx="9" formatCode="0">
                  <c:v>27.797555731986574</c:v>
                </c:pt>
                <c:pt idx="10" formatCode="0">
                  <c:v>31.219286430066255</c:v>
                </c:pt>
                <c:pt idx="12" formatCode="0">
                  <c:v>27.620579709192992</c:v>
                </c:pt>
                <c:pt idx="13" formatCode="0">
                  <c:v>35.952680289482295</c:v>
                </c:pt>
                <c:pt idx="14" formatCode="0">
                  <c:v>34.707099803845047</c:v>
                </c:pt>
                <c:pt idx="16" formatCode="0">
                  <c:v>30.256889218724059</c:v>
                </c:pt>
                <c:pt idx="17" formatCode="0">
                  <c:v>31.158929705331278</c:v>
                </c:pt>
                <c:pt idx="18" formatCode="0">
                  <c:v>30.005995708936926</c:v>
                </c:pt>
                <c:pt idx="20" formatCode="0">
                  <c:v>26.235155310026808</c:v>
                </c:pt>
                <c:pt idx="21" formatCode="0">
                  <c:v>31.517578252204625</c:v>
                </c:pt>
                <c:pt idx="22" formatCode="0">
                  <c:v>31.824832227941759</c:v>
                </c:pt>
                <c:pt idx="23" formatCode="0">
                  <c:v>18.826398213368979</c:v>
                </c:pt>
                <c:pt idx="24" formatCode="0">
                  <c:v>29.239006391789022</c:v>
                </c:pt>
                <c:pt idx="25" formatCode="0">
                  <c:v>30.786983222331969</c:v>
                </c:pt>
                <c:pt idx="26" formatCode="0">
                  <c:v>34.583068334012189</c:v>
                </c:pt>
                <c:pt idx="27" formatCode="0">
                  <c:v>34.594822035443087</c:v>
                </c:pt>
              </c:numCache>
            </c:numRef>
          </c:val>
          <c:extLst>
            <c:ext xmlns:c16="http://schemas.microsoft.com/office/drawing/2014/chart" uri="{C3380CC4-5D6E-409C-BE32-E72D297353CC}">
              <c16:uniqueId val="{00000003-258A-4400-94FA-1F9B0ED3109C}"/>
            </c:ext>
          </c:extLst>
        </c:ser>
        <c:ser>
          <c:idx val="4"/>
          <c:order val="4"/>
          <c:tx>
            <c:strRef>
              <c:f>Dati!$G$1818</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Dati!$B$1819:$B$1846</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Dati!$G$1819:$G$1846</c:f>
              <c:numCache>
                <c:formatCode>General</c:formatCode>
                <c:ptCount val="28"/>
                <c:pt idx="0" formatCode="0">
                  <c:v>17.01550545013076</c:v>
                </c:pt>
                <c:pt idx="2" formatCode="0">
                  <c:v>13.148350138921707</c:v>
                </c:pt>
                <c:pt idx="3" formatCode="0">
                  <c:v>20.684791765362498</c:v>
                </c:pt>
                <c:pt idx="5" formatCode="0">
                  <c:v>13.731789912790266</c:v>
                </c:pt>
                <c:pt idx="6" formatCode="0">
                  <c:v>13.580960596502475</c:v>
                </c:pt>
                <c:pt idx="7" formatCode="0">
                  <c:v>15.998006478192028</c:v>
                </c:pt>
                <c:pt idx="8" formatCode="0">
                  <c:v>15.324869471503911</c:v>
                </c:pt>
                <c:pt idx="9" formatCode="0">
                  <c:v>24.03989925999608</c:v>
                </c:pt>
                <c:pt idx="10" formatCode="0">
                  <c:v>17.3069555976111</c:v>
                </c:pt>
                <c:pt idx="12" formatCode="0">
                  <c:v>17.100993637565594</c:v>
                </c:pt>
                <c:pt idx="13" formatCode="0">
                  <c:v>17.563463549123629</c:v>
                </c:pt>
                <c:pt idx="14" formatCode="0">
                  <c:v>14.462119424003104</c:v>
                </c:pt>
                <c:pt idx="16" formatCode="0">
                  <c:v>9.6097507208140236</c:v>
                </c:pt>
                <c:pt idx="17" formatCode="0">
                  <c:v>16.406656339181477</c:v>
                </c:pt>
                <c:pt idx="18" formatCode="0">
                  <c:v>20.245884368161406</c:v>
                </c:pt>
                <c:pt idx="20" formatCode="0">
                  <c:v>27.879438641587885</c:v>
                </c:pt>
                <c:pt idx="21" formatCode="0">
                  <c:v>17.685067689699721</c:v>
                </c:pt>
                <c:pt idx="22" formatCode="0">
                  <c:v>14.283719011240905</c:v>
                </c:pt>
                <c:pt idx="23" formatCode="0">
                  <c:v>18.880207352276656</c:v>
                </c:pt>
                <c:pt idx="24" formatCode="0">
                  <c:v>20.557055077645018</c:v>
                </c:pt>
                <c:pt idx="25" formatCode="0">
                  <c:v>9.3275308613555765</c:v>
                </c:pt>
                <c:pt idx="26" formatCode="0">
                  <c:v>18.279396312571023</c:v>
                </c:pt>
                <c:pt idx="27" formatCode="0">
                  <c:v>13.068898362265843</c:v>
                </c:pt>
              </c:numCache>
            </c:numRef>
          </c:val>
          <c:extLst>
            <c:ext xmlns:c16="http://schemas.microsoft.com/office/drawing/2014/chart" uri="{C3380CC4-5D6E-409C-BE32-E72D297353CC}">
              <c16:uniqueId val="{00000004-258A-4400-94FA-1F9B0ED3109C}"/>
            </c:ext>
          </c:extLst>
        </c:ser>
        <c:ser>
          <c:idx val="5"/>
          <c:order val="5"/>
          <c:tx>
            <c:strRef>
              <c:f>Dati!$H$1818</c:f>
              <c:strCache>
                <c:ptCount val="1"/>
                <c:pt idx="0">
                  <c:v>.</c:v>
                </c:pt>
              </c:strCache>
            </c:strRef>
          </c:tx>
          <c:spPr>
            <a:noFill/>
          </c:spPr>
          <c:invertIfNegative val="0"/>
          <c:dLbls>
            <c:delete val="1"/>
          </c:dLbls>
          <c:cat>
            <c:strRef>
              <c:f>Dati!$B$1819:$B$1846</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Dati!$H$1819:$H$1846</c:f>
              <c:numCache>
                <c:formatCode>General</c:formatCode>
                <c:ptCount val="28"/>
                <c:pt idx="0" formatCode="0">
                  <c:v>16.389299788127062</c:v>
                </c:pt>
                <c:pt idx="2" formatCode="0">
                  <c:v>19.613705891229948</c:v>
                </c:pt>
                <c:pt idx="3" formatCode="0">
                  <c:v>13.32987542144312</c:v>
                </c:pt>
                <c:pt idx="5" formatCode="0">
                  <c:v>25.779392303461556</c:v>
                </c:pt>
                <c:pt idx="6" formatCode="0">
                  <c:v>18.020034982711962</c:v>
                </c:pt>
                <c:pt idx="7" formatCode="0">
                  <c:v>15.811406474803292</c:v>
                </c:pt>
                <c:pt idx="8" formatCode="0">
                  <c:v>15.705861921699046</c:v>
                </c:pt>
                <c:pt idx="9" formatCode="0">
                  <c:v>12.27713895963204</c:v>
                </c:pt>
                <c:pt idx="10" formatCode="0">
                  <c:v>15.588351923937338</c:v>
                </c:pt>
                <c:pt idx="12" formatCode="0">
                  <c:v>19.393020604856105</c:v>
                </c:pt>
                <c:pt idx="13" formatCode="0">
                  <c:v>10.598450113008766</c:v>
                </c:pt>
                <c:pt idx="14" formatCode="0">
                  <c:v>14.945374723766541</c:v>
                </c:pt>
                <c:pt idx="16" formatCode="0">
                  <c:v>24.247954012076612</c:v>
                </c:pt>
                <c:pt idx="17" formatCode="0">
                  <c:v>16.549007907101938</c:v>
                </c:pt>
                <c:pt idx="18" formatCode="0">
                  <c:v>13.862713874516359</c:v>
                </c:pt>
                <c:pt idx="20" formatCode="0">
                  <c:v>10</c:v>
                </c:pt>
                <c:pt idx="21" formatCode="0">
                  <c:v>14.911948009710343</c:v>
                </c:pt>
                <c:pt idx="22" formatCode="0">
                  <c:v>18.006042712432034</c:v>
                </c:pt>
                <c:pt idx="23" formatCode="0">
                  <c:v>26.407988385969063</c:v>
                </c:pt>
                <c:pt idx="24" formatCode="0">
                  <c:v>14.318532482180657</c:v>
                </c:pt>
                <c:pt idx="25" formatCode="0">
                  <c:v>24.000079867927148</c:v>
                </c:pt>
                <c:pt idx="26" formatCode="0">
                  <c:v>11.252129305031481</c:v>
                </c:pt>
                <c:pt idx="27" formatCode="0">
                  <c:v>16.450873553905765</c:v>
                </c:pt>
              </c:numCache>
            </c:numRef>
          </c:val>
          <c:extLst>
            <c:ext xmlns:c16="http://schemas.microsoft.com/office/drawing/2014/chart" uri="{C3380CC4-5D6E-409C-BE32-E72D297353CC}">
              <c16:uniqueId val="{00000005-258A-4400-94FA-1F9B0ED3109C}"/>
            </c:ext>
          </c:extLst>
        </c:ser>
        <c:ser>
          <c:idx val="6"/>
          <c:order val="6"/>
          <c:tx>
            <c:strRef>
              <c:f>Dati!$I$1818</c:f>
              <c:strCache>
                <c:ptCount val="1"/>
                <c:pt idx="0">
                  <c:v>Grūti pateikt</c:v>
                </c:pt>
              </c:strCache>
            </c:strRef>
          </c:tx>
          <c:spPr>
            <a:solidFill>
              <a:sysClr val="window" lastClr="FFFFFF">
                <a:lumMod val="75000"/>
              </a:sysClr>
            </a:solidFill>
          </c:spPr>
          <c:invertIfNegative val="0"/>
          <c:dLbls>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8A-4400-94FA-1F9B0ED3109C}"/>
                </c:ext>
              </c:extLst>
            </c:dLbl>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Dati!$B$1819:$B$1846</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Dati!$I$1819:$I$1846</c:f>
              <c:numCache>
                <c:formatCode>General</c:formatCode>
                <c:ptCount val="28"/>
                <c:pt idx="0" formatCode="0">
                  <c:v>1.8174722993262111</c:v>
                </c:pt>
                <c:pt idx="2" formatCode="0">
                  <c:v>1.1657273463201967</c:v>
                </c:pt>
                <c:pt idx="3" formatCode="0">
                  <c:v>2.4358697115415109</c:v>
                </c:pt>
                <c:pt idx="5" formatCode="0">
                  <c:v>3.4191536580724478</c:v>
                </c:pt>
                <c:pt idx="6" formatCode="0">
                  <c:v>0.72672318767943944</c:v>
                </c:pt>
                <c:pt idx="7" formatCode="0">
                  <c:v>0.53802776062217528</c:v>
                </c:pt>
                <c:pt idx="8" formatCode="0">
                  <c:v>2.7910807882787356</c:v>
                </c:pt>
                <c:pt idx="9" formatCode="0">
                  <c:v>2.2579621375004022</c:v>
                </c:pt>
                <c:pt idx="10" formatCode="0">
                  <c:v>1.8459102346897154</c:v>
                </c:pt>
                <c:pt idx="12" formatCode="0">
                  <c:v>1.6802163478898411</c:v>
                </c:pt>
                <c:pt idx="13" formatCode="0">
                  <c:v>2.1690160487687478</c:v>
                </c:pt>
                <c:pt idx="14" formatCode="0">
                  <c:v>0.81396349629251996</c:v>
                </c:pt>
                <c:pt idx="16" formatCode="0">
                  <c:v>3.0863526512301003</c:v>
                </c:pt>
                <c:pt idx="17" formatCode="0">
                  <c:v>1.4432322279331358</c:v>
                </c:pt>
                <c:pt idx="18" formatCode="0">
                  <c:v>2.1508498293356388</c:v>
                </c:pt>
                <c:pt idx="20" formatCode="0">
                  <c:v>0</c:v>
                </c:pt>
                <c:pt idx="21" formatCode="0">
                  <c:v>1.7581247076280451</c:v>
                </c:pt>
                <c:pt idx="22" formatCode="0">
                  <c:v>1.9266350625200213</c:v>
                </c:pt>
                <c:pt idx="23" formatCode="0">
                  <c:v>0</c:v>
                </c:pt>
                <c:pt idx="24" formatCode="0">
                  <c:v>2.4529852511301042</c:v>
                </c:pt>
                <c:pt idx="25" formatCode="0">
                  <c:v>3.8680581137198522</c:v>
                </c:pt>
                <c:pt idx="26" formatCode="0">
                  <c:v>0</c:v>
                </c:pt>
                <c:pt idx="27" formatCode="0">
                  <c:v>1.8497509459232295</c:v>
                </c:pt>
              </c:numCache>
            </c:numRef>
          </c:val>
          <c:extLst>
            <c:ext xmlns:c16="http://schemas.microsoft.com/office/drawing/2014/chart" uri="{C3380CC4-5D6E-409C-BE32-E72D297353CC}">
              <c16:uniqueId val="{00000007-258A-4400-94FA-1F9B0ED3109C}"/>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67.3"/>
        <c:auto val="1"/>
        <c:lblAlgn val="ctr"/>
        <c:lblOffset val="100"/>
        <c:tickLblSkip val="1"/>
        <c:tickMarkSkip val="1"/>
        <c:noMultiLvlLbl val="0"/>
      </c:catAx>
      <c:valAx>
        <c:axId val="501326472"/>
        <c:scaling>
          <c:orientation val="minMax"/>
          <c:max val="155"/>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1422244094488"/>
          <c:y val="5.652815350453347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Dati!$C$1850</c:f>
              <c:strCache>
                <c:ptCount val="1"/>
                <c:pt idx="0">
                  <c:v>.</c:v>
                </c:pt>
              </c:strCache>
            </c:strRef>
          </c:tx>
          <c:spPr>
            <a:noFill/>
          </c:spPr>
          <c:invertIfNegative val="0"/>
          <c:dLbls>
            <c:delete val="1"/>
          </c:dLbls>
          <c:cat>
            <c:strRef>
              <c:f>Dati!$B$1851:$B$1868</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Dati!$C$1851:$C$1868</c:f>
              <c:numCache>
                <c:formatCode>0</c:formatCode>
                <c:ptCount val="18"/>
                <c:pt idx="0">
                  <c:v>20.796676133193287</c:v>
                </c:pt>
                <c:pt idx="1">
                  <c:v>19.830970160311736</c:v>
                </c:pt>
                <c:pt idx="2">
                  <c:v>21.260251425505913</c:v>
                </c:pt>
                <c:pt idx="3">
                  <c:v>16.775288666450351</c:v>
                </c:pt>
                <c:pt idx="4">
                  <c:v>13.282332498057755</c:v>
                </c:pt>
                <c:pt idx="5">
                  <c:v>69.541706665408441</c:v>
                </c:pt>
                <c:pt idx="6">
                  <c:v>20.502031426536284</c:v>
                </c:pt>
                <c:pt idx="7">
                  <c:v>13.702259624649471</c:v>
                </c:pt>
                <c:pt idx="8">
                  <c:v>69.541706665408441</c:v>
                </c:pt>
                <c:pt idx="9">
                  <c:v>21.886017627060795</c:v>
                </c:pt>
                <c:pt idx="10">
                  <c:v>9.2772416941968459</c:v>
                </c:pt>
                <c:pt idx="11">
                  <c:v>5</c:v>
                </c:pt>
                <c:pt idx="12">
                  <c:v>21.473971648363054</c:v>
                </c:pt>
                <c:pt idx="13">
                  <c:v>33.073730850262656</c:v>
                </c:pt>
                <c:pt idx="14">
                  <c:v>69.541706665408441</c:v>
                </c:pt>
                <c:pt idx="15">
                  <c:v>22.875961111417041</c:v>
                </c:pt>
                <c:pt idx="16">
                  <c:v>22.290996443618823</c:v>
                </c:pt>
                <c:pt idx="17">
                  <c:v>10.793442826143178</c:v>
                </c:pt>
              </c:numCache>
            </c:numRef>
          </c:val>
          <c:extLst>
            <c:ext xmlns:c16="http://schemas.microsoft.com/office/drawing/2014/chart" uri="{C3380CC4-5D6E-409C-BE32-E72D297353CC}">
              <c16:uniqueId val="{00000000-D9D3-4509-B322-1724C9075226}"/>
            </c:ext>
          </c:extLst>
        </c:ser>
        <c:ser>
          <c:idx val="0"/>
          <c:order val="1"/>
          <c:tx>
            <c:strRef>
              <c:f>Dati!$D$1850</c:f>
              <c:strCache>
                <c:ptCount val="1"/>
                <c:pt idx="0">
                  <c:v>Nemaz nesatrauc</c:v>
                </c:pt>
              </c:strCache>
            </c:strRef>
          </c:tx>
          <c:spPr>
            <a:solidFill>
              <a:srgbClr val="7A5128"/>
            </a:solidFill>
          </c:spPr>
          <c:invertIfNegative val="0"/>
          <c:dLbls>
            <c:spPr>
              <a:noFill/>
              <a:ln>
                <a:noFill/>
              </a:ln>
              <a:effectLst/>
            </c:spPr>
            <c:txPr>
              <a:bodyPr wrap="square" lIns="38100" tIns="19050" rIns="38100" bIns="19050" anchor="ctr">
                <a:spAutoFit/>
              </a:bodyPr>
              <a:lstStyle/>
              <a:p>
                <a:pPr>
                  <a:defRPr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Dati!$B$1851:$B$1868</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Dati!$D$1851:$D$1868</c:f>
              <c:numCache>
                <c:formatCode>0</c:formatCode>
                <c:ptCount val="18"/>
                <c:pt idx="0">
                  <c:v>15.6165881906569</c:v>
                </c:pt>
                <c:pt idx="1">
                  <c:v>14.889391415381702</c:v>
                </c:pt>
                <c:pt idx="2">
                  <c:v>10.936682311365612</c:v>
                </c:pt>
                <c:pt idx="3">
                  <c:v>16.127740917690563</c:v>
                </c:pt>
                <c:pt idx="4">
                  <c:v>17.091757436572809</c:v>
                </c:pt>
                <c:pt idx="6">
                  <c:v>14.03437554007116</c:v>
                </c:pt>
                <c:pt idx="7">
                  <c:v>16.617706399757157</c:v>
                </c:pt>
                <c:pt idx="9">
                  <c:v>9.5864056658482397</c:v>
                </c:pt>
                <c:pt idx="10">
                  <c:v>21.640529774775647</c:v>
                </c:pt>
                <c:pt idx="11">
                  <c:v>26.786000453881769</c:v>
                </c:pt>
                <c:pt idx="12">
                  <c:v>21.153172378058702</c:v>
                </c:pt>
                <c:pt idx="13">
                  <c:v>4.5344106804802298</c:v>
                </c:pt>
                <c:pt idx="15">
                  <c:v>10.926008992721842</c:v>
                </c:pt>
                <c:pt idx="16">
                  <c:v>11.673563901849434</c:v>
                </c:pt>
                <c:pt idx="17">
                  <c:v>21.862959019882467</c:v>
                </c:pt>
              </c:numCache>
            </c:numRef>
          </c:val>
          <c:extLst>
            <c:ext xmlns:c16="http://schemas.microsoft.com/office/drawing/2014/chart" uri="{C3380CC4-5D6E-409C-BE32-E72D297353CC}">
              <c16:uniqueId val="{00000001-D9D3-4509-B322-1724C9075226}"/>
            </c:ext>
          </c:extLst>
        </c:ser>
        <c:ser>
          <c:idx val="1"/>
          <c:order val="2"/>
          <c:tx>
            <c:strRef>
              <c:f>Dati!$E$1850</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Dati!$B$1851:$B$1868</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Dati!$E$1851:$E$1868</c:f>
              <c:numCache>
                <c:formatCode>0</c:formatCode>
                <c:ptCount val="18"/>
                <c:pt idx="0">
                  <c:v>33.128442341558255</c:v>
                </c:pt>
                <c:pt idx="1">
                  <c:v>34.821345089715003</c:v>
                </c:pt>
                <c:pt idx="2">
                  <c:v>37.344772928536919</c:v>
                </c:pt>
                <c:pt idx="3">
                  <c:v>36.638677081267524</c:v>
                </c:pt>
                <c:pt idx="4">
                  <c:v>39.167616730777873</c:v>
                </c:pt>
                <c:pt idx="6">
                  <c:v>35.005299698800997</c:v>
                </c:pt>
                <c:pt idx="7">
                  <c:v>39.221740641001809</c:v>
                </c:pt>
                <c:pt idx="9">
                  <c:v>38.069283372499406</c:v>
                </c:pt>
                <c:pt idx="10">
                  <c:v>38.623935196435944</c:v>
                </c:pt>
                <c:pt idx="11">
                  <c:v>37.755706211526679</c:v>
                </c:pt>
                <c:pt idx="12">
                  <c:v>26.914562638986684</c:v>
                </c:pt>
                <c:pt idx="13">
                  <c:v>31.933565134665553</c:v>
                </c:pt>
                <c:pt idx="15">
                  <c:v>35.739736561269559</c:v>
                </c:pt>
                <c:pt idx="16">
                  <c:v>35.577146319940184</c:v>
                </c:pt>
                <c:pt idx="17">
                  <c:v>36.885304819382796</c:v>
                </c:pt>
              </c:numCache>
            </c:numRef>
          </c:val>
          <c:extLst>
            <c:ext xmlns:c16="http://schemas.microsoft.com/office/drawing/2014/chart" uri="{C3380CC4-5D6E-409C-BE32-E72D297353CC}">
              <c16:uniqueId val="{00000002-D9D3-4509-B322-1724C9075226}"/>
            </c:ext>
          </c:extLst>
        </c:ser>
        <c:ser>
          <c:idx val="2"/>
          <c:order val="3"/>
          <c:tx>
            <c:strRef>
              <c:f>Dati!$F$1850</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Dati!$B$1851:$B$1868</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Dati!$F$1851:$F$1868</c:f>
              <c:numCache>
                <c:formatCode>0</c:formatCode>
                <c:ptCount val="18"/>
                <c:pt idx="0">
                  <c:v>33.158118125396832</c:v>
                </c:pt>
                <c:pt idx="1">
                  <c:v>26.519471214304176</c:v>
                </c:pt>
                <c:pt idx="2">
                  <c:v>32.179564429198216</c:v>
                </c:pt>
                <c:pt idx="3">
                  <c:v>30.307477721675475</c:v>
                </c:pt>
                <c:pt idx="4">
                  <c:v>24.161295483288352</c:v>
                </c:pt>
                <c:pt idx="6">
                  <c:v>31.445953912715265</c:v>
                </c:pt>
                <c:pt idx="7">
                  <c:v>27.800687829391446</c:v>
                </c:pt>
                <c:pt idx="9">
                  <c:v>31.347170518566607</c:v>
                </c:pt>
                <c:pt idx="10">
                  <c:v>21.78225773724845</c:v>
                </c:pt>
                <c:pt idx="11">
                  <c:v>25.500223874294328</c:v>
                </c:pt>
                <c:pt idx="12">
                  <c:v>37.151156668343212</c:v>
                </c:pt>
                <c:pt idx="13">
                  <c:v>38.162368774010865</c:v>
                </c:pt>
                <c:pt idx="15">
                  <c:v>31.854049808949981</c:v>
                </c:pt>
                <c:pt idx="16">
                  <c:v>34.27547335584287</c:v>
                </c:pt>
                <c:pt idx="17">
                  <c:v>24.964326736125738</c:v>
                </c:pt>
              </c:numCache>
            </c:numRef>
          </c:val>
          <c:extLst>
            <c:ext xmlns:c16="http://schemas.microsoft.com/office/drawing/2014/chart" uri="{C3380CC4-5D6E-409C-BE32-E72D297353CC}">
              <c16:uniqueId val="{00000003-D9D3-4509-B322-1724C9075226}"/>
            </c:ext>
          </c:extLst>
        </c:ser>
        <c:ser>
          <c:idx val="3"/>
          <c:order val="4"/>
          <c:tx>
            <c:strRef>
              <c:f>Dati!$G$1850</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Dati!$B$1851:$B$1868</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Dati!$G$1851:$G$1868</c:f>
              <c:numCache>
                <c:formatCode>0</c:formatCode>
                <c:ptCount val="18"/>
                <c:pt idx="0">
                  <c:v>16.037671045439037</c:v>
                </c:pt>
                <c:pt idx="1">
                  <c:v>22.498826010892262</c:v>
                </c:pt>
                <c:pt idx="2">
                  <c:v>18.202132401369578</c:v>
                </c:pt>
                <c:pt idx="3">
                  <c:v>14.409816828737281</c:v>
                </c:pt>
                <c:pt idx="4">
                  <c:v>17.884008511555084</c:v>
                </c:pt>
                <c:pt idx="6">
                  <c:v>18.192718102033002</c:v>
                </c:pt>
                <c:pt idx="7">
                  <c:v>12.311229064207492</c:v>
                </c:pt>
                <c:pt idx="9">
                  <c:v>18.206259899587284</c:v>
                </c:pt>
                <c:pt idx="10">
                  <c:v>17.953277291539965</c:v>
                </c:pt>
                <c:pt idx="11">
                  <c:v>6.4300037174460716</c:v>
                </c:pt>
                <c:pt idx="12">
                  <c:v>14.781108314611478</c:v>
                </c:pt>
                <c:pt idx="13">
                  <c:v>25.369655410843251</c:v>
                </c:pt>
                <c:pt idx="15">
                  <c:v>20.114626096531914</c:v>
                </c:pt>
                <c:pt idx="16">
                  <c:v>16.810982524288058</c:v>
                </c:pt>
                <c:pt idx="17">
                  <c:v>13.765810336685837</c:v>
                </c:pt>
              </c:numCache>
            </c:numRef>
          </c:val>
          <c:extLst>
            <c:ext xmlns:c16="http://schemas.microsoft.com/office/drawing/2014/chart" uri="{C3380CC4-5D6E-409C-BE32-E72D297353CC}">
              <c16:uniqueId val="{00000004-D9D3-4509-B322-1724C9075226}"/>
            </c:ext>
          </c:extLst>
        </c:ser>
        <c:ser>
          <c:idx val="4"/>
          <c:order val="5"/>
          <c:tx>
            <c:strRef>
              <c:f>Dati!$H$1850</c:f>
              <c:strCache>
                <c:ptCount val="1"/>
                <c:pt idx="0">
                  <c:v>.</c:v>
                </c:pt>
              </c:strCache>
            </c:strRef>
          </c:tx>
          <c:spPr>
            <a:noFill/>
          </c:spPr>
          <c:invertIfNegative val="0"/>
          <c:dLbls>
            <c:delete val="1"/>
          </c:dLbls>
          <c:cat>
            <c:strRef>
              <c:f>Dati!$B$1851:$B$1868</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Dati!$H$1851:$H$1868</c:f>
              <c:numCache>
                <c:formatCode>0</c:formatCode>
                <c:ptCount val="18"/>
                <c:pt idx="0">
                  <c:v>24.33623501401825</c:v>
                </c:pt>
                <c:pt idx="1">
                  <c:v>24.513726959657681</c:v>
                </c:pt>
                <c:pt idx="2">
                  <c:v>23.150327354286325</c:v>
                </c:pt>
                <c:pt idx="3">
                  <c:v>28.814729634441356</c:v>
                </c:pt>
                <c:pt idx="4">
                  <c:v>31.486720190010679</c:v>
                </c:pt>
                <c:pt idx="6">
                  <c:v>23.89335217010585</c:v>
                </c:pt>
                <c:pt idx="7">
                  <c:v>33.420107291255178</c:v>
                </c:pt>
                <c:pt idx="9">
                  <c:v>23.978593766700222</c:v>
                </c:pt>
                <c:pt idx="10">
                  <c:v>33.796489156065697</c:v>
                </c:pt>
                <c:pt idx="11">
                  <c:v>41.601796593113718</c:v>
                </c:pt>
                <c:pt idx="12">
                  <c:v>21.599759201899424</c:v>
                </c:pt>
                <c:pt idx="13">
                  <c:v>10</c:v>
                </c:pt>
                <c:pt idx="15">
                  <c:v>21.563348279372221</c:v>
                </c:pt>
                <c:pt idx="16">
                  <c:v>22.445568304723189</c:v>
                </c:pt>
                <c:pt idx="17">
                  <c:v>34.801887112042543</c:v>
                </c:pt>
              </c:numCache>
            </c:numRef>
          </c:val>
          <c:extLst>
            <c:ext xmlns:c16="http://schemas.microsoft.com/office/drawing/2014/chart" uri="{C3380CC4-5D6E-409C-BE32-E72D297353CC}">
              <c16:uniqueId val="{00000005-D9D3-4509-B322-1724C9075226}"/>
            </c:ext>
          </c:extLst>
        </c:ser>
        <c:ser>
          <c:idx val="5"/>
          <c:order val="6"/>
          <c:tx>
            <c:strRef>
              <c:f>Dati!$I$1850</c:f>
              <c:strCache>
                <c:ptCount val="1"/>
                <c:pt idx="0">
                  <c:v>Grūti pateikt</c:v>
                </c:pt>
              </c:strCache>
            </c:strRef>
          </c:tx>
          <c:spPr>
            <a:solidFill>
              <a:sysClr val="window" lastClr="FFFFFF">
                <a:lumMod val="75000"/>
              </a:sysClr>
            </a:solidFill>
          </c:spPr>
          <c:invertIfNegative val="0"/>
          <c:dLbls>
            <c:dLbl>
              <c:idx val="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9D3-4509-B322-1724C9075226}"/>
                </c:ext>
              </c:extLst>
            </c:dLbl>
            <c:dLbl>
              <c:idx val="1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9D3-4509-B322-1724C9075226}"/>
                </c:ext>
              </c:extLst>
            </c:dLbl>
            <c:spPr>
              <a:noFill/>
              <a:ln>
                <a:noFill/>
              </a:ln>
              <a:effectLst/>
            </c:spPr>
            <c:txPr>
              <a:bodyPr wrap="square" lIns="38100" tIns="19050" rIns="38100" bIns="19050" anchor="ctr">
                <a:spAutoFit/>
              </a:bodyPr>
              <a:lstStyle/>
              <a:p>
                <a:pPr>
                  <a:defRPr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Dati!$B$1851:$B$1868</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Dati!$I$1851:$I$1868</c:f>
              <c:numCache>
                <c:formatCode>0</c:formatCode>
                <c:ptCount val="18"/>
                <c:pt idx="0">
                  <c:v>2.0591802969490556</c:v>
                </c:pt>
                <c:pt idx="1">
                  <c:v>1.2709662697068453</c:v>
                </c:pt>
                <c:pt idx="2">
                  <c:v>1.3368479295296016</c:v>
                </c:pt>
                <c:pt idx="3">
                  <c:v>2.5162874506291857</c:v>
                </c:pt>
                <c:pt idx="4">
                  <c:v>1.6953218378058685</c:v>
                </c:pt>
                <c:pt idx="6">
                  <c:v>1.3216527463798844</c:v>
                </c:pt>
                <c:pt idx="7">
                  <c:v>4.0486360656421132</c:v>
                </c:pt>
                <c:pt idx="9">
                  <c:v>2.7908805434985631</c:v>
                </c:pt>
                <c:pt idx="10">
                  <c:v>0</c:v>
                </c:pt>
                <c:pt idx="11">
                  <c:v>3.5280657428511004</c:v>
                </c:pt>
                <c:pt idx="12">
                  <c:v>0</c:v>
                </c:pt>
                <c:pt idx="13">
                  <c:v>0</c:v>
                </c:pt>
                <c:pt idx="15">
                  <c:v>1.365578540526718</c:v>
                </c:pt>
                <c:pt idx="16">
                  <c:v>1.6628338980794708</c:v>
                </c:pt>
                <c:pt idx="17">
                  <c:v>2.5215990879231067</c:v>
                </c:pt>
              </c:numCache>
            </c:numRef>
          </c:val>
          <c:extLst>
            <c:ext xmlns:c16="http://schemas.microsoft.com/office/drawing/2014/chart" uri="{C3380CC4-5D6E-409C-BE32-E72D297353CC}">
              <c16:uniqueId val="{00000008-D9D3-4509-B322-1724C9075226}"/>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69.5"/>
        <c:auto val="1"/>
        <c:lblAlgn val="ctr"/>
        <c:lblOffset val="100"/>
        <c:tickLblSkip val="1"/>
        <c:tickMarkSkip val="1"/>
        <c:noMultiLvlLbl val="0"/>
      </c:catAx>
      <c:valAx>
        <c:axId val="496239096"/>
        <c:scaling>
          <c:orientation val="minMax"/>
          <c:max val="155"/>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707722958120458"/>
          <c:y val="1.6216175993305177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129288552891083"/>
          <c:y val="6.2638438042053698E-2"/>
          <c:w val="0.25580520013123359"/>
          <c:h val="0.90245230995236358"/>
        </c:manualLayout>
      </c:layout>
      <c:barChart>
        <c:barDir val="bar"/>
        <c:grouping val="stacked"/>
        <c:varyColors val="0"/>
        <c:ser>
          <c:idx val="0"/>
          <c:order val="0"/>
          <c:tx>
            <c:strRef>
              <c:f>Dati!$C$1930</c:f>
              <c:strCache>
                <c:ptCount val="1"/>
                <c:pt idx="0">
                  <c:v>.</c:v>
                </c:pt>
              </c:strCache>
            </c:strRef>
          </c:tx>
          <c:spPr>
            <a:noFill/>
          </c:spPr>
          <c:invertIfNegative val="0"/>
          <c:dLbls>
            <c:delete val="1"/>
          </c:dLbls>
          <c:cat>
            <c:strRef>
              <c:f>Dati!$B$1931:$B$1958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Dati!$C$1931:$C$1958</c:f>
              <c:numCache>
                <c:formatCode>0</c:formatCode>
                <c:ptCount val="28"/>
                <c:pt idx="0">
                  <c:v>10.700641886222961</c:v>
                </c:pt>
                <c:pt idx="1">
                  <c:v>62.570835708008332</c:v>
                </c:pt>
                <c:pt idx="2">
                  <c:v>5.0288438433184623</c:v>
                </c:pt>
                <c:pt idx="3">
                  <c:v>16.082233590405821</c:v>
                </c:pt>
                <c:pt idx="4">
                  <c:v>62.570835708008332</c:v>
                </c:pt>
                <c:pt idx="5">
                  <c:v>7.6967654568760651</c:v>
                </c:pt>
                <c:pt idx="6">
                  <c:v>6.2594336741358916</c:v>
                </c:pt>
                <c:pt idx="7">
                  <c:v>9.0517443815967411</c:v>
                </c:pt>
                <c:pt idx="8">
                  <c:v>8.9889450093144774</c:v>
                </c:pt>
                <c:pt idx="9">
                  <c:v>16.983206106657654</c:v>
                </c:pt>
                <c:pt idx="10">
                  <c:v>13.287195040172747</c:v>
                </c:pt>
                <c:pt idx="11">
                  <c:v>62.570835708008332</c:v>
                </c:pt>
                <c:pt idx="12">
                  <c:v>9.0926758020580394</c:v>
                </c:pt>
                <c:pt idx="13">
                  <c:v>15.252215051302819</c:v>
                </c:pt>
                <c:pt idx="14">
                  <c:v>5.3721593015173283</c:v>
                </c:pt>
                <c:pt idx="15">
                  <c:v>62.570835708008332</c:v>
                </c:pt>
                <c:pt idx="16">
                  <c:v>8.4080511642839468</c:v>
                </c:pt>
                <c:pt idx="17">
                  <c:v>9.3439692856986696</c:v>
                </c:pt>
                <c:pt idx="18">
                  <c:v>13.865551390173039</c:v>
                </c:pt>
                <c:pt idx="19">
                  <c:v>62.570835708008332</c:v>
                </c:pt>
                <c:pt idx="20">
                  <c:v>18.49134509272529</c:v>
                </c:pt>
                <c:pt idx="21">
                  <c:v>14.299922944334838</c:v>
                </c:pt>
                <c:pt idx="22">
                  <c:v>5</c:v>
                </c:pt>
                <c:pt idx="23">
                  <c:v>10.245498054895315</c:v>
                </c:pt>
                <c:pt idx="24">
                  <c:v>14.572865226626561</c:v>
                </c:pt>
                <c:pt idx="25">
                  <c:v>8.651364066835022</c:v>
                </c:pt>
                <c:pt idx="26">
                  <c:v>11.55242484179638</c:v>
                </c:pt>
                <c:pt idx="27">
                  <c:v>5.9420114981226249</c:v>
                </c:pt>
              </c:numCache>
            </c:numRef>
          </c:val>
          <c:extLst>
            <c:ext xmlns:c16="http://schemas.microsoft.com/office/drawing/2014/chart" uri="{C3380CC4-5D6E-409C-BE32-E72D297353CC}">
              <c16:uniqueId val="{00000000-334F-42E6-A373-E52866DDC494}"/>
            </c:ext>
          </c:extLst>
        </c:ser>
        <c:ser>
          <c:idx val="1"/>
          <c:order val="1"/>
          <c:tx>
            <c:strRef>
              <c:f>Dati!$D$1930</c:f>
              <c:strCache>
                <c:ptCount val="1"/>
                <c:pt idx="0">
                  <c:v>Nemaz nesatrauc</c:v>
                </c:pt>
              </c:strCache>
            </c:strRef>
          </c:tx>
          <c:spPr>
            <a:solidFill>
              <a:srgbClr val="7A5128"/>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Dati!$B$1931:$B$1958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Dati!$D$1931:$D$1958</c:f>
              <c:numCache>
                <c:formatCode>General</c:formatCode>
                <c:ptCount val="28"/>
                <c:pt idx="0" formatCode="0">
                  <c:v>11.564378253828435</c:v>
                </c:pt>
                <c:pt idx="2" formatCode="0">
                  <c:v>12.800427873870786</c:v>
                </c:pt>
                <c:pt idx="3" formatCode="0">
                  <c:v>10.391573028596568</c:v>
                </c:pt>
                <c:pt idx="5" formatCode="0">
                  <c:v>15.170884668288696</c:v>
                </c:pt>
                <c:pt idx="6" formatCode="0">
                  <c:v>12.650962223752796</c:v>
                </c:pt>
                <c:pt idx="7" formatCode="0">
                  <c:v>7.6479061971908804</c:v>
                </c:pt>
                <c:pt idx="8" formatCode="0">
                  <c:v>13.808002072888366</c:v>
                </c:pt>
                <c:pt idx="9" formatCode="0">
                  <c:v>11.496695384797215</c:v>
                </c:pt>
                <c:pt idx="10" formatCode="0">
                  <c:v>11.014805711479728</c:v>
                </c:pt>
                <c:pt idx="12" formatCode="0">
                  <c:v>13.249777894950398</c:v>
                </c:pt>
                <c:pt idx="13" formatCode="0">
                  <c:v>7.3385492867284938</c:v>
                </c:pt>
                <c:pt idx="14" formatCode="0">
                  <c:v>12.74705130949136</c:v>
                </c:pt>
                <c:pt idx="16" formatCode="0">
                  <c:v>22.128869721532944</c:v>
                </c:pt>
                <c:pt idx="17" formatCode="0">
                  <c:v>10.78482748794351</c:v>
                </c:pt>
                <c:pt idx="18" formatCode="0">
                  <c:v>10.010390031015289</c:v>
                </c:pt>
                <c:pt idx="20" formatCode="0">
                  <c:v>11.673066229588427</c:v>
                </c:pt>
                <c:pt idx="21" formatCode="0">
                  <c:v>8.2458360921841791</c:v>
                </c:pt>
                <c:pt idx="22" formatCode="0">
                  <c:v>14.560220933884484</c:v>
                </c:pt>
                <c:pt idx="23" formatCode="0">
                  <c:v>9.3361662887293093</c:v>
                </c:pt>
                <c:pt idx="24" formatCode="0">
                  <c:v>10.174136688973549</c:v>
                </c:pt>
                <c:pt idx="25" formatCode="0">
                  <c:v>11.515837426164177</c:v>
                </c:pt>
                <c:pt idx="26" formatCode="0">
                  <c:v>10.146199412411217</c:v>
                </c:pt>
                <c:pt idx="27" formatCode="0">
                  <c:v>21.283842047416595</c:v>
                </c:pt>
              </c:numCache>
            </c:numRef>
          </c:val>
          <c:extLst>
            <c:ext xmlns:c16="http://schemas.microsoft.com/office/drawing/2014/chart" uri="{C3380CC4-5D6E-409C-BE32-E72D297353CC}">
              <c16:uniqueId val="{00000001-334F-42E6-A373-E52866DDC494}"/>
            </c:ext>
          </c:extLst>
        </c:ser>
        <c:ser>
          <c:idx val="2"/>
          <c:order val="2"/>
          <c:tx>
            <c:strRef>
              <c:f>Dati!$E$1930</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Dati!$B$1931:$B$1958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Dati!$E$1931:$E$1958</c:f>
              <c:numCache>
                <c:formatCode>General</c:formatCode>
                <c:ptCount val="28"/>
                <c:pt idx="0" formatCode="0">
                  <c:v>40.305815567956934</c:v>
                </c:pt>
                <c:pt idx="2" formatCode="0">
                  <c:v>44.741563990819081</c:v>
                </c:pt>
                <c:pt idx="3" formatCode="0">
                  <c:v>36.097029089005943</c:v>
                </c:pt>
                <c:pt idx="5" formatCode="0">
                  <c:v>39.703185582843567</c:v>
                </c:pt>
                <c:pt idx="6" formatCode="0">
                  <c:v>43.660439810119648</c:v>
                </c:pt>
                <c:pt idx="7" formatCode="0">
                  <c:v>45.871185129220713</c:v>
                </c:pt>
                <c:pt idx="8" formatCode="0">
                  <c:v>39.77388862580549</c:v>
                </c:pt>
                <c:pt idx="9" formatCode="0">
                  <c:v>34.090934216553464</c:v>
                </c:pt>
                <c:pt idx="10" formatCode="0">
                  <c:v>38.26883495635586</c:v>
                </c:pt>
                <c:pt idx="12" formatCode="0">
                  <c:v>40.228382010999894</c:v>
                </c:pt>
                <c:pt idx="13" formatCode="0">
                  <c:v>39.980071369977018</c:v>
                </c:pt>
                <c:pt idx="14" formatCode="0">
                  <c:v>44.451625096999642</c:v>
                </c:pt>
                <c:pt idx="16" formatCode="0">
                  <c:v>32.033914822191441</c:v>
                </c:pt>
                <c:pt idx="17" formatCode="0">
                  <c:v>42.442038934366153</c:v>
                </c:pt>
                <c:pt idx="18" formatCode="0">
                  <c:v>38.694894286820002</c:v>
                </c:pt>
                <c:pt idx="20" formatCode="0">
                  <c:v>32.406424385694613</c:v>
                </c:pt>
                <c:pt idx="21" formatCode="0">
                  <c:v>40.025076671489316</c:v>
                </c:pt>
                <c:pt idx="22" formatCode="0">
                  <c:v>43.010614774123844</c:v>
                </c:pt>
                <c:pt idx="23" formatCode="0">
                  <c:v>42.989171364383708</c:v>
                </c:pt>
                <c:pt idx="24" formatCode="0">
                  <c:v>37.823833792408223</c:v>
                </c:pt>
                <c:pt idx="25" formatCode="0">
                  <c:v>42.403634215009134</c:v>
                </c:pt>
                <c:pt idx="26" formatCode="0">
                  <c:v>40.872211453800738</c:v>
                </c:pt>
                <c:pt idx="27" formatCode="0">
                  <c:v>35.344982162469115</c:v>
                </c:pt>
              </c:numCache>
            </c:numRef>
          </c:val>
          <c:extLst>
            <c:ext xmlns:c16="http://schemas.microsoft.com/office/drawing/2014/chart" uri="{C3380CC4-5D6E-409C-BE32-E72D297353CC}">
              <c16:uniqueId val="{00000002-334F-42E6-A373-E52866DDC494}"/>
            </c:ext>
          </c:extLst>
        </c:ser>
        <c:ser>
          <c:idx val="3"/>
          <c:order val="3"/>
          <c:tx>
            <c:strRef>
              <c:f>Dati!$F$1930</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Dati!$B$1931:$B$1958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Dati!$F$1931:$F$1958</c:f>
              <c:numCache>
                <c:formatCode>General</c:formatCode>
                <c:ptCount val="28"/>
                <c:pt idx="0" formatCode="0">
                  <c:v>33.274194332464177</c:v>
                </c:pt>
                <c:pt idx="2" formatCode="0">
                  <c:v>32.331714767086005</c:v>
                </c:pt>
                <c:pt idx="3" formatCode="0">
                  <c:v>34.168450469941639</c:v>
                </c:pt>
                <c:pt idx="5" formatCode="0">
                  <c:v>34.331307614748219</c:v>
                </c:pt>
                <c:pt idx="6" formatCode="0">
                  <c:v>34.67164104659269</c:v>
                </c:pt>
                <c:pt idx="7" formatCode="0">
                  <c:v>33.366461773743552</c:v>
                </c:pt>
                <c:pt idx="8" formatCode="0">
                  <c:v>29.857452571932701</c:v>
                </c:pt>
                <c:pt idx="9" formatCode="0">
                  <c:v>34.531984648257847</c:v>
                </c:pt>
                <c:pt idx="10" formatCode="0">
                  <c:v>33.81135110954687</c:v>
                </c:pt>
                <c:pt idx="12" formatCode="0">
                  <c:v>31.369435752020824</c:v>
                </c:pt>
                <c:pt idx="13" formatCode="0">
                  <c:v>37.715780455028771</c:v>
                </c:pt>
                <c:pt idx="14" formatCode="0">
                  <c:v>29.65589749840823</c:v>
                </c:pt>
                <c:pt idx="16" formatCode="0">
                  <c:v>36.569139578727267</c:v>
                </c:pt>
                <c:pt idx="17" formatCode="0">
                  <c:v>32.979436272456709</c:v>
                </c:pt>
                <c:pt idx="18" formatCode="0">
                  <c:v>32.885194095956038</c:v>
                </c:pt>
                <c:pt idx="20" formatCode="0">
                  <c:v>36.181028616216864</c:v>
                </c:pt>
                <c:pt idx="21" formatCode="0">
                  <c:v>32.058997762642939</c:v>
                </c:pt>
                <c:pt idx="22" formatCode="0">
                  <c:v>33.055175446879247</c:v>
                </c:pt>
                <c:pt idx="23" formatCode="0">
                  <c:v>31.725577258919479</c:v>
                </c:pt>
                <c:pt idx="24" formatCode="0">
                  <c:v>35.408858679430423</c:v>
                </c:pt>
                <c:pt idx="25" formatCode="0">
                  <c:v>32.189123583443468</c:v>
                </c:pt>
                <c:pt idx="26" formatCode="0">
                  <c:v>35.82941352438516</c:v>
                </c:pt>
                <c:pt idx="27" formatCode="0">
                  <c:v>32.585661084841298</c:v>
                </c:pt>
              </c:numCache>
            </c:numRef>
          </c:val>
          <c:extLst>
            <c:ext xmlns:c16="http://schemas.microsoft.com/office/drawing/2014/chart" uri="{C3380CC4-5D6E-409C-BE32-E72D297353CC}">
              <c16:uniqueId val="{00000003-334F-42E6-A373-E52866DDC494}"/>
            </c:ext>
          </c:extLst>
        </c:ser>
        <c:ser>
          <c:idx val="4"/>
          <c:order val="4"/>
          <c:tx>
            <c:strRef>
              <c:f>Dati!$G$1930</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Dati!$B$1931:$B$1958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Dati!$G$1931:$G$1958</c:f>
              <c:numCache>
                <c:formatCode>General</c:formatCode>
                <c:ptCount val="28"/>
                <c:pt idx="0" formatCode="0">
                  <c:v>13.738618868577037</c:v>
                </c:pt>
                <c:pt idx="2" formatCode="0">
                  <c:v>8.8330581168402666</c:v>
                </c:pt>
                <c:pt idx="3" formatCode="0">
                  <c:v>18.393179000339128</c:v>
                </c:pt>
                <c:pt idx="5" formatCode="0">
                  <c:v>9.0826285618378311</c:v>
                </c:pt>
                <c:pt idx="6" formatCode="0">
                  <c:v>8.2902337318554729</c:v>
                </c:pt>
                <c:pt idx="7" formatCode="0">
                  <c:v>13.11444689984498</c:v>
                </c:pt>
                <c:pt idx="8" formatCode="0">
                  <c:v>15.984445251950135</c:v>
                </c:pt>
                <c:pt idx="9" formatCode="0">
                  <c:v>16.364625283778235</c:v>
                </c:pt>
                <c:pt idx="10" formatCode="0">
                  <c:v>16.415902555771797</c:v>
                </c:pt>
                <c:pt idx="12" formatCode="0">
                  <c:v>14.810413561934137</c:v>
                </c:pt>
                <c:pt idx="13" formatCode="0">
                  <c:v>12.996646025440427</c:v>
                </c:pt>
                <c:pt idx="14" formatCode="0">
                  <c:v>10.694337381348092</c:v>
                </c:pt>
                <c:pt idx="16" formatCode="0">
                  <c:v>7.4211982051768475</c:v>
                </c:pt>
                <c:pt idx="17" formatCode="0">
                  <c:v>12.358227782362887</c:v>
                </c:pt>
                <c:pt idx="18" formatCode="0">
                  <c:v>18.089898995153948</c:v>
                </c:pt>
                <c:pt idx="20" formatCode="0">
                  <c:v>19.739480768500115</c:v>
                </c:pt>
                <c:pt idx="21" formatCode="0">
                  <c:v>18.641093405228585</c:v>
                </c:pt>
                <c:pt idx="22" formatCode="0">
                  <c:v>8.336669946857926</c:v>
                </c:pt>
                <c:pt idx="23" formatCode="0">
                  <c:v>15.949085087967532</c:v>
                </c:pt>
                <c:pt idx="24" formatCode="0">
                  <c:v>16.115611824456192</c:v>
                </c:pt>
                <c:pt idx="25" formatCode="0">
                  <c:v>9.9778898010813108</c:v>
                </c:pt>
                <c:pt idx="26" formatCode="0">
                  <c:v>13.152175609402885</c:v>
                </c:pt>
                <c:pt idx="27" formatCode="0">
                  <c:v>6.0290717400798153</c:v>
                </c:pt>
              </c:numCache>
            </c:numRef>
          </c:val>
          <c:extLst>
            <c:ext xmlns:c16="http://schemas.microsoft.com/office/drawing/2014/chart" uri="{C3380CC4-5D6E-409C-BE32-E72D297353CC}">
              <c16:uniqueId val="{00000004-334F-42E6-A373-E52866DDC494}"/>
            </c:ext>
          </c:extLst>
        </c:ser>
        <c:ser>
          <c:idx val="5"/>
          <c:order val="5"/>
          <c:tx>
            <c:strRef>
              <c:f>Dati!$H$1930</c:f>
              <c:strCache>
                <c:ptCount val="1"/>
                <c:pt idx="0">
                  <c:v>.</c:v>
                </c:pt>
              </c:strCache>
            </c:strRef>
          </c:tx>
          <c:spPr>
            <a:noFill/>
          </c:spPr>
          <c:invertIfNegative val="0"/>
          <c:dLbls>
            <c:delete val="1"/>
          </c:dLbls>
          <c:cat>
            <c:strRef>
              <c:f>Dati!$B$1931:$B$1958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Dati!$H$1931:$H$1958</c:f>
              <c:numCache>
                <c:formatCode>General</c:formatCode>
                <c:ptCount val="28"/>
                <c:pt idx="0" formatCode="0">
                  <c:v>18.907696183675768</c:v>
                </c:pt>
                <c:pt idx="2" formatCode="0">
                  <c:v>24.755736500790704</c:v>
                </c:pt>
                <c:pt idx="3" formatCode="0">
                  <c:v>13.358879914436216</c:v>
                </c:pt>
                <c:pt idx="5" formatCode="0">
                  <c:v>22.506573208130931</c:v>
                </c:pt>
                <c:pt idx="6" formatCode="0">
                  <c:v>22.958634606268816</c:v>
                </c:pt>
                <c:pt idx="7" formatCode="0">
                  <c:v>19.439600711128449</c:v>
                </c:pt>
                <c:pt idx="8" formatCode="0">
                  <c:v>20.078611560834148</c:v>
                </c:pt>
                <c:pt idx="9" formatCode="0">
                  <c:v>15.023899452680894</c:v>
                </c:pt>
                <c:pt idx="10" formatCode="0">
                  <c:v>15.693255719398309</c:v>
                </c:pt>
                <c:pt idx="12" formatCode="0">
                  <c:v>19.740660070762019</c:v>
                </c:pt>
                <c:pt idx="13" formatCode="0">
                  <c:v>15.208082904247782</c:v>
                </c:pt>
                <c:pt idx="14" formatCode="0">
                  <c:v>25.570274504960658</c:v>
                </c:pt>
                <c:pt idx="16" formatCode="0">
                  <c:v>21.930171600812862</c:v>
                </c:pt>
                <c:pt idx="17" formatCode="0">
                  <c:v>20.582845329897381</c:v>
                </c:pt>
                <c:pt idx="18" formatCode="0">
                  <c:v>14.945416293606996</c:v>
                </c:pt>
                <c:pt idx="20" formatCode="0">
                  <c:v>10</c:v>
                </c:pt>
                <c:pt idx="21" formatCode="0">
                  <c:v>15.220418216845459</c:v>
                </c:pt>
                <c:pt idx="22" formatCode="0">
                  <c:v>24.528663990979808</c:v>
                </c:pt>
                <c:pt idx="23" formatCode="0">
                  <c:v>18.245847037829968</c:v>
                </c:pt>
                <c:pt idx="24" formatCode="0">
                  <c:v>14.396038880830361</c:v>
                </c:pt>
                <c:pt idx="25" formatCode="0">
                  <c:v>23.7534960001922</c:v>
                </c:pt>
                <c:pt idx="26" formatCode="0">
                  <c:v>16.93892025092893</c:v>
                </c:pt>
                <c:pt idx="27" formatCode="0">
                  <c:v>27.305776559795866</c:v>
                </c:pt>
              </c:numCache>
            </c:numRef>
          </c:val>
          <c:extLst>
            <c:ext xmlns:c16="http://schemas.microsoft.com/office/drawing/2014/chart" uri="{C3380CC4-5D6E-409C-BE32-E72D297353CC}">
              <c16:uniqueId val="{00000005-334F-42E6-A373-E52866DDC494}"/>
            </c:ext>
          </c:extLst>
        </c:ser>
        <c:ser>
          <c:idx val="6"/>
          <c:order val="6"/>
          <c:tx>
            <c:strRef>
              <c:f>Dati!$I$1930</c:f>
              <c:strCache>
                <c:ptCount val="1"/>
                <c:pt idx="0">
                  <c:v>Grūti pateikt</c:v>
                </c:pt>
              </c:strCache>
            </c:strRef>
          </c:tx>
          <c:spPr>
            <a:solidFill>
              <a:sysClr val="window" lastClr="FFFFFF">
                <a:lumMod val="75000"/>
              </a:sysClr>
            </a:solidFill>
          </c:spPr>
          <c:invertIfNegative val="0"/>
          <c:dLbls>
            <c:dLbl>
              <c:idx val="9"/>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34F-42E6-A373-E52866DDC494}"/>
                </c:ext>
              </c:extLst>
            </c:dLbl>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34F-42E6-A373-E52866DDC494}"/>
                </c:ext>
              </c:extLst>
            </c:dLbl>
            <c:dLbl>
              <c:idx val="2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34F-42E6-A373-E52866DDC494}"/>
                </c:ext>
              </c:extLst>
            </c:dLbl>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Dati!$B$1931:$B$1958</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Dati!$I$1931:$I$1958</c:f>
              <c:numCache>
                <c:formatCode>General</c:formatCode>
                <c:ptCount val="28"/>
                <c:pt idx="0" formatCode="0">
                  <c:v>1.1169929771736773</c:v>
                </c:pt>
                <c:pt idx="2" formatCode="0">
                  <c:v>1.2932352513837997</c:v>
                </c:pt>
                <c:pt idx="3" formatCode="0">
                  <c:v>0.94976841211674046</c:v>
                </c:pt>
                <c:pt idx="5" formatCode="0">
                  <c:v>1.7119935722817219</c:v>
                </c:pt>
                <c:pt idx="6" formatCode="0">
                  <c:v>0.72672318767943944</c:v>
                </c:pt>
                <c:pt idx="7" formatCode="0">
                  <c:v>0</c:v>
                </c:pt>
                <c:pt idx="8" formatCode="0">
                  <c:v>0.57621147742319012</c:v>
                </c:pt>
                <c:pt idx="9" formatCode="0">
                  <c:v>3.5157604666132127</c:v>
                </c:pt>
                <c:pt idx="10" formatCode="0.0">
                  <c:v>0.48910566684567341</c:v>
                </c:pt>
                <c:pt idx="12" formatCode="0.0">
                  <c:v>0.34199078009489026</c:v>
                </c:pt>
                <c:pt idx="13" formatCode="0">
                  <c:v>1.9689528628253079</c:v>
                </c:pt>
                <c:pt idx="14" formatCode="0">
                  <c:v>2.4510887137526529</c:v>
                </c:pt>
                <c:pt idx="16" formatCode="0">
                  <c:v>1.846877672371483</c:v>
                </c:pt>
                <c:pt idx="17" formatCode="0">
                  <c:v>1.4354695228707477</c:v>
                </c:pt>
                <c:pt idx="18" formatCode="0.0">
                  <c:v>0.31962259105484475</c:v>
                </c:pt>
                <c:pt idx="20" formatCode="0">
                  <c:v>0</c:v>
                </c:pt>
                <c:pt idx="21" formatCode="0">
                  <c:v>1.0289960684550354</c:v>
                </c:pt>
                <c:pt idx="22" formatCode="0">
                  <c:v>1.0373188982544235</c:v>
                </c:pt>
                <c:pt idx="23" formatCode="0">
                  <c:v>0</c:v>
                </c:pt>
                <c:pt idx="24" formatCode="0.0">
                  <c:v>0.47755901473154327</c:v>
                </c:pt>
                <c:pt idx="25" formatCode="0">
                  <c:v>3.9135149743018784</c:v>
                </c:pt>
                <c:pt idx="26" formatCode="0">
                  <c:v>0</c:v>
                </c:pt>
                <c:pt idx="27" formatCode="0">
                  <c:v>4.7564429651931661</c:v>
                </c:pt>
              </c:numCache>
            </c:numRef>
          </c:val>
          <c:extLst>
            <c:ext xmlns:c16="http://schemas.microsoft.com/office/drawing/2014/chart" uri="{C3380CC4-5D6E-409C-BE32-E72D297353CC}">
              <c16:uniqueId val="{00000009-334F-42E6-A373-E52866DDC494}"/>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62.6"/>
        <c:auto val="1"/>
        <c:lblAlgn val="ctr"/>
        <c:lblOffset val="100"/>
        <c:tickLblSkip val="1"/>
        <c:tickMarkSkip val="1"/>
        <c:noMultiLvlLbl val="0"/>
      </c:catAx>
      <c:valAx>
        <c:axId val="501326472"/>
        <c:scaling>
          <c:orientation val="minMax"/>
          <c:max val="168"/>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1422244094488"/>
          <c:y val="5.652815350453347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Dati!$C$1962</c:f>
              <c:strCache>
                <c:ptCount val="1"/>
                <c:pt idx="0">
                  <c:v>.</c:v>
                </c:pt>
              </c:strCache>
            </c:strRef>
          </c:tx>
          <c:spPr>
            <a:noFill/>
          </c:spPr>
          <c:invertIfNegative val="0"/>
          <c:dLbls>
            <c:delete val="1"/>
          </c:dLbls>
          <c:cat>
            <c:strRef>
              <c:f>Dati!$B$1963:$B$1980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Dati!$C$1963:$C$1980</c:f>
              <c:numCache>
                <c:formatCode>0</c:formatCode>
                <c:ptCount val="18"/>
                <c:pt idx="0">
                  <c:v>19.610919967651228</c:v>
                </c:pt>
                <c:pt idx="1">
                  <c:v>12.374226624426662</c:v>
                </c:pt>
                <c:pt idx="2">
                  <c:v>8.7414101981189205</c:v>
                </c:pt>
                <c:pt idx="3">
                  <c:v>9.0350136170655659</c:v>
                </c:pt>
                <c:pt idx="4">
                  <c:v>14.093714135785127</c:v>
                </c:pt>
                <c:pt idx="5">
                  <c:v>64.000428161001395</c:v>
                </c:pt>
                <c:pt idx="6">
                  <c:v>12.930607608404507</c:v>
                </c:pt>
                <c:pt idx="7">
                  <c:v>8.8936798546356997</c:v>
                </c:pt>
                <c:pt idx="8">
                  <c:v>64.000428161001395</c:v>
                </c:pt>
                <c:pt idx="9">
                  <c:v>7.7232935114705512</c:v>
                </c:pt>
                <c:pt idx="10">
                  <c:v>12.67359970730358</c:v>
                </c:pt>
                <c:pt idx="11">
                  <c:v>5</c:v>
                </c:pt>
                <c:pt idx="12">
                  <c:v>10.59306433956737</c:v>
                </c:pt>
                <c:pt idx="13">
                  <c:v>36.815302165655666</c:v>
                </c:pt>
                <c:pt idx="14">
                  <c:v>64.000428161001395</c:v>
                </c:pt>
                <c:pt idx="15">
                  <c:v>5.4994462425576032</c:v>
                </c:pt>
                <c:pt idx="16">
                  <c:v>19.432149538278253</c:v>
                </c:pt>
                <c:pt idx="17">
                  <c:v>10.51389158886326</c:v>
                </c:pt>
              </c:numCache>
            </c:numRef>
          </c:val>
          <c:extLst>
            <c:ext xmlns:c16="http://schemas.microsoft.com/office/drawing/2014/chart" uri="{C3380CC4-5D6E-409C-BE32-E72D297353CC}">
              <c16:uniqueId val="{00000000-3771-47FC-B773-7C9EBA1214AE}"/>
            </c:ext>
          </c:extLst>
        </c:ser>
        <c:ser>
          <c:idx val="0"/>
          <c:order val="1"/>
          <c:tx>
            <c:strRef>
              <c:f>Dati!$D$1962</c:f>
              <c:strCache>
                <c:ptCount val="1"/>
                <c:pt idx="0">
                  <c:v>Nemaz nesatrauc</c:v>
                </c:pt>
              </c:strCache>
            </c:strRef>
          </c:tx>
          <c:spPr>
            <a:solidFill>
              <a:srgbClr val="7A5128"/>
            </a:solidFill>
          </c:spPr>
          <c:invertIfNegative val="0"/>
          <c:dLbls>
            <c:dLbl>
              <c:idx val="13"/>
              <c:spPr>
                <a:noFill/>
                <a:ln>
                  <a:noFill/>
                </a:ln>
                <a:effectLst/>
              </c:spPr>
              <c:txPr>
                <a:bodyPr wrap="square" lIns="38100" tIns="19050" rIns="38100" bIns="19050" anchor="ctr">
                  <a:spAutoFit/>
                </a:bodyPr>
                <a:lstStyle/>
                <a:p>
                  <a:pPr>
                    <a:defRPr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771-47FC-B773-7C9EBA1214AE}"/>
                </c:ext>
              </c:extLst>
            </c:dLbl>
            <c:spPr>
              <a:noFill/>
              <a:ln>
                <a:noFill/>
              </a:ln>
              <a:effectLst/>
            </c:spPr>
            <c:txPr>
              <a:bodyPr wrap="square" lIns="38100" tIns="19050" rIns="38100" bIns="19050" anchor="ctr">
                <a:spAutoFit/>
              </a:bodyPr>
              <a:lstStyle/>
              <a:p>
                <a:pPr>
                  <a:defRPr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Dati!$B$1963:$B$1980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Dati!$D$1963:$D$1980</c:f>
              <c:numCache>
                <c:formatCode>0</c:formatCode>
                <c:ptCount val="18"/>
                <c:pt idx="0">
                  <c:v>9.8524640787576576</c:v>
                </c:pt>
                <c:pt idx="1">
                  <c:v>12.469951139869934</c:v>
                </c:pt>
                <c:pt idx="2">
                  <c:v>10.197312259698426</c:v>
                </c:pt>
                <c:pt idx="3">
                  <c:v>7.8065408212677054</c:v>
                </c:pt>
                <c:pt idx="4">
                  <c:v>13.855865861850027</c:v>
                </c:pt>
                <c:pt idx="6">
                  <c:v>11.394825826238671</c:v>
                </c:pt>
                <c:pt idx="7">
                  <c:v>12.631634291082667</c:v>
                </c:pt>
                <c:pt idx="9">
                  <c:v>11.759112491829871</c:v>
                </c:pt>
                <c:pt idx="10">
                  <c:v>14.086023756480378</c:v>
                </c:pt>
                <c:pt idx="11">
                  <c:v>13.47588788629634</c:v>
                </c:pt>
                <c:pt idx="12">
                  <c:v>17.358638761519199</c:v>
                </c:pt>
                <c:pt idx="13">
                  <c:v>0.8036747720344708</c:v>
                </c:pt>
                <c:pt idx="15">
                  <c:v>12.996045625126758</c:v>
                </c:pt>
                <c:pt idx="16">
                  <c:v>8.6570543453355047</c:v>
                </c:pt>
                <c:pt idx="17">
                  <c:v>13.574652597442288</c:v>
                </c:pt>
              </c:numCache>
            </c:numRef>
          </c:val>
          <c:extLst>
            <c:ext xmlns:c16="http://schemas.microsoft.com/office/drawing/2014/chart" uri="{C3380CC4-5D6E-409C-BE32-E72D297353CC}">
              <c16:uniqueId val="{00000002-3771-47FC-B773-7C9EBA1214AE}"/>
            </c:ext>
          </c:extLst>
        </c:ser>
        <c:ser>
          <c:idx val="1"/>
          <c:order val="2"/>
          <c:tx>
            <c:strRef>
              <c:f>Dati!$E$1962</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Dati!$B$1963:$B$1980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Dati!$E$1963:$E$1980</c:f>
              <c:numCache>
                <c:formatCode>0</c:formatCode>
                <c:ptCount val="18"/>
                <c:pt idx="0">
                  <c:v>34.537044114592518</c:v>
                </c:pt>
                <c:pt idx="1">
                  <c:v>39.156250396704806</c:v>
                </c:pt>
                <c:pt idx="2">
                  <c:v>45.061705703184053</c:v>
                </c:pt>
                <c:pt idx="3">
                  <c:v>47.158873722668133</c:v>
                </c:pt>
                <c:pt idx="4">
                  <c:v>36.050848163366247</c:v>
                </c:pt>
                <c:pt idx="6">
                  <c:v>39.674994726358221</c:v>
                </c:pt>
                <c:pt idx="7">
                  <c:v>42.475114015283033</c:v>
                </c:pt>
                <c:pt idx="9">
                  <c:v>44.518022157700976</c:v>
                </c:pt>
                <c:pt idx="10">
                  <c:v>37.240804697217442</c:v>
                </c:pt>
                <c:pt idx="11">
                  <c:v>45.52454027470506</c:v>
                </c:pt>
                <c:pt idx="12">
                  <c:v>36.048725059914837</c:v>
                </c:pt>
                <c:pt idx="13">
                  <c:v>26.38145122331127</c:v>
                </c:pt>
                <c:pt idx="15">
                  <c:v>45.504936293317044</c:v>
                </c:pt>
                <c:pt idx="16">
                  <c:v>35.911224277387646</c:v>
                </c:pt>
                <c:pt idx="17">
                  <c:v>39.911883974695854</c:v>
                </c:pt>
              </c:numCache>
            </c:numRef>
          </c:val>
          <c:extLst>
            <c:ext xmlns:c16="http://schemas.microsoft.com/office/drawing/2014/chart" uri="{C3380CC4-5D6E-409C-BE32-E72D297353CC}">
              <c16:uniqueId val="{00000003-3771-47FC-B773-7C9EBA1214AE}"/>
            </c:ext>
          </c:extLst>
        </c:ser>
        <c:ser>
          <c:idx val="2"/>
          <c:order val="3"/>
          <c:tx>
            <c:strRef>
              <c:f>Dati!$F$1962</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Dati!$B$1963:$B$1980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Dati!$F$1963:$F$1980</c:f>
              <c:numCache>
                <c:formatCode>0</c:formatCode>
                <c:ptCount val="18"/>
                <c:pt idx="0">
                  <c:v>44.536824971839749</c:v>
                </c:pt>
                <c:pt idx="1">
                  <c:v>29.636010346067977</c:v>
                </c:pt>
                <c:pt idx="2">
                  <c:v>30.2148423367065</c:v>
                </c:pt>
                <c:pt idx="3">
                  <c:v>33.226780658294203</c:v>
                </c:pt>
                <c:pt idx="4">
                  <c:v>30.78997535454231</c:v>
                </c:pt>
                <c:pt idx="6">
                  <c:v>33.209865603688002</c:v>
                </c:pt>
                <c:pt idx="7">
                  <c:v>33.952891526425219</c:v>
                </c:pt>
                <c:pt idx="9">
                  <c:v>27.689314920987478</c:v>
                </c:pt>
                <c:pt idx="10">
                  <c:v>36.132142757929088</c:v>
                </c:pt>
                <c:pt idx="11">
                  <c:v>27.756930672407623</c:v>
                </c:pt>
                <c:pt idx="12">
                  <c:v>34.333120982687802</c:v>
                </c:pt>
                <c:pt idx="13">
                  <c:v>55.603597194607808</c:v>
                </c:pt>
                <c:pt idx="15">
                  <c:v>25.29252551984175</c:v>
                </c:pt>
                <c:pt idx="16">
                  <c:v>38.558379005476212</c:v>
                </c:pt>
                <c:pt idx="17">
                  <c:v>35.704557087744121</c:v>
                </c:pt>
              </c:numCache>
            </c:numRef>
          </c:val>
          <c:extLst>
            <c:ext xmlns:c16="http://schemas.microsoft.com/office/drawing/2014/chart" uri="{C3380CC4-5D6E-409C-BE32-E72D297353CC}">
              <c16:uniqueId val="{00000004-3771-47FC-B773-7C9EBA1214AE}"/>
            </c:ext>
          </c:extLst>
        </c:ser>
        <c:ser>
          <c:idx val="3"/>
          <c:order val="4"/>
          <c:tx>
            <c:strRef>
              <c:f>Dati!$G$1962</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Dati!$B$1963:$B$1980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Dati!$G$1963:$G$1980</c:f>
              <c:numCache>
                <c:formatCode>0</c:formatCode>
                <c:ptCount val="18"/>
                <c:pt idx="0">
                  <c:v>10.506785514964388</c:v>
                </c:pt>
                <c:pt idx="1">
                  <c:v>18.137436989175505</c:v>
                </c:pt>
                <c:pt idx="2">
                  <c:v>14.526139700410953</c:v>
                </c:pt>
                <c:pt idx="3">
                  <c:v>10.100508147265455</c:v>
                </c:pt>
                <c:pt idx="4">
                  <c:v>17.630305787672032</c:v>
                </c:pt>
                <c:pt idx="6">
                  <c:v>14.477386391811921</c:v>
                </c:pt>
                <c:pt idx="7">
                  <c:v>10.346170993740682</c:v>
                </c:pt>
                <c:pt idx="9">
                  <c:v>14.494925655269313</c:v>
                </c:pt>
                <c:pt idx="10">
                  <c:v>12.541028788373096</c:v>
                </c:pt>
                <c:pt idx="11">
                  <c:v>10.494084766655623</c:v>
                </c:pt>
                <c:pt idx="12">
                  <c:v>12.25951519587824</c:v>
                </c:pt>
                <c:pt idx="13">
                  <c:v>17.211276810046364</c:v>
                </c:pt>
                <c:pt idx="15">
                  <c:v>14.707005743508295</c:v>
                </c:pt>
                <c:pt idx="16">
                  <c:v>15.504562344655152</c:v>
                </c:pt>
                <c:pt idx="17">
                  <c:v>10.438829392331028</c:v>
                </c:pt>
              </c:numCache>
            </c:numRef>
          </c:val>
          <c:extLst>
            <c:ext xmlns:c16="http://schemas.microsoft.com/office/drawing/2014/chart" uri="{C3380CC4-5D6E-409C-BE32-E72D297353CC}">
              <c16:uniqueId val="{00000005-3771-47FC-B773-7C9EBA1214AE}"/>
            </c:ext>
          </c:extLst>
        </c:ser>
        <c:ser>
          <c:idx val="4"/>
          <c:order val="5"/>
          <c:tx>
            <c:strRef>
              <c:f>Dati!$H$1962</c:f>
              <c:strCache>
                <c:ptCount val="1"/>
                <c:pt idx="0">
                  <c:v>.</c:v>
                </c:pt>
              </c:strCache>
            </c:strRef>
          </c:tx>
          <c:spPr>
            <a:noFill/>
          </c:spPr>
          <c:invertIfNegative val="0"/>
          <c:dLbls>
            <c:delete val="1"/>
          </c:dLbls>
          <c:cat>
            <c:strRef>
              <c:f>Dati!$B$1963:$B$1980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Dati!$H$1963:$H$1980</c:f>
              <c:numCache>
                <c:formatCode>0</c:formatCode>
                <c:ptCount val="18"/>
                <c:pt idx="0">
                  <c:v>27.771263517850031</c:v>
                </c:pt>
                <c:pt idx="1">
                  <c:v>35.04142666941069</c:v>
                </c:pt>
                <c:pt idx="2">
                  <c:v>38.073891967536717</c:v>
                </c:pt>
                <c:pt idx="3">
                  <c:v>39.487585199094511</c:v>
                </c:pt>
                <c:pt idx="4">
                  <c:v>34.394592862439829</c:v>
                </c:pt>
                <c:pt idx="6">
                  <c:v>35.127622009154251</c:v>
                </c:pt>
                <c:pt idx="7">
                  <c:v>38.515811484488268</c:v>
                </c:pt>
                <c:pt idx="9">
                  <c:v>40.630633428397381</c:v>
                </c:pt>
                <c:pt idx="10">
                  <c:v>34.141702458351986</c:v>
                </c:pt>
                <c:pt idx="11">
                  <c:v>44.563858565590927</c:v>
                </c:pt>
                <c:pt idx="12">
                  <c:v>36.222237826088133</c:v>
                </c:pt>
                <c:pt idx="13">
                  <c:v>10</c:v>
                </c:pt>
                <c:pt idx="15">
                  <c:v>42.815342741304129</c:v>
                </c:pt>
                <c:pt idx="16">
                  <c:v>28.751932654522804</c:v>
                </c:pt>
                <c:pt idx="17">
                  <c:v>36.671487524579021</c:v>
                </c:pt>
              </c:numCache>
            </c:numRef>
          </c:val>
          <c:extLst>
            <c:ext xmlns:c16="http://schemas.microsoft.com/office/drawing/2014/chart" uri="{C3380CC4-5D6E-409C-BE32-E72D297353CC}">
              <c16:uniqueId val="{00000006-3771-47FC-B773-7C9EBA1214AE}"/>
            </c:ext>
          </c:extLst>
        </c:ser>
        <c:ser>
          <c:idx val="5"/>
          <c:order val="6"/>
          <c:tx>
            <c:strRef>
              <c:f>Dati!$I$1962</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Dati!$B$1963:$B$1980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Dati!$I$1963:$I$1980</c:f>
              <c:numCache>
                <c:formatCode>0</c:formatCode>
                <c:ptCount val="18"/>
                <c:pt idx="0">
                  <c:v>0.56688131984576806</c:v>
                </c:pt>
                <c:pt idx="1">
                  <c:v>0.60035112818177661</c:v>
                </c:pt>
                <c:pt idx="2">
                  <c:v>0</c:v>
                </c:pt>
                <c:pt idx="3">
                  <c:v>1.7072966505045262</c:v>
                </c:pt>
                <c:pt idx="4">
                  <c:v>1.6730048325693803</c:v>
                </c:pt>
                <c:pt idx="6">
                  <c:v>1.2429274519034719</c:v>
                </c:pt>
                <c:pt idx="7">
                  <c:v>0.59418917346841327</c:v>
                </c:pt>
                <c:pt idx="9">
                  <c:v>1.5386247742124386</c:v>
                </c:pt>
                <c:pt idx="10">
                  <c:v>0</c:v>
                </c:pt>
                <c:pt idx="11">
                  <c:v>2.7485563999352993</c:v>
                </c:pt>
                <c:pt idx="12">
                  <c:v>0</c:v>
                </c:pt>
                <c:pt idx="13">
                  <c:v>0</c:v>
                </c:pt>
                <c:pt idx="15">
                  <c:v>1.4994868182061534</c:v>
                </c:pt>
                <c:pt idx="16">
                  <c:v>1.3687800271455239</c:v>
                </c:pt>
                <c:pt idx="17" formatCode="0.0">
                  <c:v>0.37007694778663797</c:v>
                </c:pt>
              </c:numCache>
            </c:numRef>
          </c:val>
          <c:extLst>
            <c:ext xmlns:c16="http://schemas.microsoft.com/office/drawing/2014/chart" uri="{C3380CC4-5D6E-409C-BE32-E72D297353CC}">
              <c16:uniqueId val="{00000007-3771-47FC-B773-7C9EBA1214AE}"/>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64"/>
        <c:auto val="1"/>
        <c:lblAlgn val="ctr"/>
        <c:lblOffset val="100"/>
        <c:tickLblSkip val="1"/>
        <c:tickMarkSkip val="1"/>
        <c:noMultiLvlLbl val="0"/>
      </c:catAx>
      <c:valAx>
        <c:axId val="496239096"/>
        <c:scaling>
          <c:orientation val="minMax"/>
          <c:max val="168"/>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707722958120458"/>
          <c:y val="2.5923614570993351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129288552891083"/>
          <c:y val="6.2640155023062596E-2"/>
          <c:w val="0.25580520013123359"/>
          <c:h val="0.90245230995236358"/>
        </c:manualLayout>
      </c:layout>
      <c:barChart>
        <c:barDir val="bar"/>
        <c:grouping val="stacked"/>
        <c:varyColors val="0"/>
        <c:ser>
          <c:idx val="0"/>
          <c:order val="0"/>
          <c:tx>
            <c:strRef>
              <c:f>Dati!$C$2042</c:f>
              <c:strCache>
                <c:ptCount val="1"/>
                <c:pt idx="0">
                  <c:v>.</c:v>
                </c:pt>
              </c:strCache>
            </c:strRef>
          </c:tx>
          <c:spPr>
            <a:noFill/>
          </c:spPr>
          <c:invertIfNegative val="0"/>
          <c:dLbls>
            <c:delete val="1"/>
          </c:dLbls>
          <c:cat>
            <c:strRef>
              <c:f>Dati!$B$2043:$B$2070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Dati!$C$2043:$C$2070</c:f>
              <c:numCache>
                <c:formatCode>0</c:formatCode>
                <c:ptCount val="28"/>
                <c:pt idx="0">
                  <c:v>19.963618058235795</c:v>
                </c:pt>
                <c:pt idx="1">
                  <c:v>73.341164158637213</c:v>
                </c:pt>
                <c:pt idx="2">
                  <c:v>11.174573156833794</c:v>
                </c:pt>
                <c:pt idx="3">
                  <c:v>28.302957853355274</c:v>
                </c:pt>
                <c:pt idx="4">
                  <c:v>73.341164158637213</c:v>
                </c:pt>
                <c:pt idx="5">
                  <c:v>13.296016785569989</c:v>
                </c:pt>
                <c:pt idx="6">
                  <c:v>21.723936349787735</c:v>
                </c:pt>
                <c:pt idx="7">
                  <c:v>17.450204746930176</c:v>
                </c:pt>
                <c:pt idx="8">
                  <c:v>19.009192585559255</c:v>
                </c:pt>
                <c:pt idx="9">
                  <c:v>25.34924635385763</c:v>
                </c:pt>
                <c:pt idx="10">
                  <c:v>20.61507105713747</c:v>
                </c:pt>
                <c:pt idx="11">
                  <c:v>73.341164158637213</c:v>
                </c:pt>
                <c:pt idx="12">
                  <c:v>16.390595759347676</c:v>
                </c:pt>
                <c:pt idx="13">
                  <c:v>26.560544956943687</c:v>
                </c:pt>
                <c:pt idx="14">
                  <c:v>21.373866719924266</c:v>
                </c:pt>
                <c:pt idx="15">
                  <c:v>73.341164158637213</c:v>
                </c:pt>
                <c:pt idx="16">
                  <c:v>18.094109057217565</c:v>
                </c:pt>
                <c:pt idx="17">
                  <c:v>17.79867218141905</c:v>
                </c:pt>
                <c:pt idx="18">
                  <c:v>24.506325498428026</c:v>
                </c:pt>
                <c:pt idx="19">
                  <c:v>73.341164158637213</c:v>
                </c:pt>
                <c:pt idx="20">
                  <c:v>35.615703274652361</c:v>
                </c:pt>
                <c:pt idx="21">
                  <c:v>25.1202314701505</c:v>
                </c:pt>
                <c:pt idx="22">
                  <c:v>11.547090655675781</c:v>
                </c:pt>
                <c:pt idx="23">
                  <c:v>5</c:v>
                </c:pt>
                <c:pt idx="24">
                  <c:v>25.26468846874188</c:v>
                </c:pt>
                <c:pt idx="25">
                  <c:v>8.8274036911440845</c:v>
                </c:pt>
                <c:pt idx="26">
                  <c:v>27.738322379719307</c:v>
                </c:pt>
                <c:pt idx="27">
                  <c:v>26.598154865423567</c:v>
                </c:pt>
              </c:numCache>
            </c:numRef>
          </c:val>
          <c:extLst>
            <c:ext xmlns:c16="http://schemas.microsoft.com/office/drawing/2014/chart" uri="{C3380CC4-5D6E-409C-BE32-E72D297353CC}">
              <c16:uniqueId val="{00000000-A7AC-4382-BFB6-B7F3D814BC00}"/>
            </c:ext>
          </c:extLst>
        </c:ser>
        <c:ser>
          <c:idx val="1"/>
          <c:order val="1"/>
          <c:tx>
            <c:strRef>
              <c:f>Dati!$D$2042</c:f>
              <c:strCache>
                <c:ptCount val="1"/>
                <c:pt idx="0">
                  <c:v>Nemaz nesatrauc</c:v>
                </c:pt>
              </c:strCache>
            </c:strRef>
          </c:tx>
          <c:spPr>
            <a:solidFill>
              <a:srgbClr val="7A5128"/>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Dati!$B$2043:$B$2070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Dati!$D$2043:$D$2070</c:f>
              <c:numCache>
                <c:formatCode>General</c:formatCode>
                <c:ptCount val="28"/>
                <c:pt idx="0" formatCode="0">
                  <c:v>9.3536889684487186</c:v>
                </c:pt>
                <c:pt idx="2" formatCode="0">
                  <c:v>10.323774236927447</c:v>
                </c:pt>
                <c:pt idx="3" formatCode="0">
                  <c:v>8.4332396164612771</c:v>
                </c:pt>
                <c:pt idx="5" formatCode="0">
                  <c:v>11.020858049136704</c:v>
                </c:pt>
                <c:pt idx="6" formatCode="0">
                  <c:v>8.6265223425681228</c:v>
                </c:pt>
                <c:pt idx="7" formatCode="0">
                  <c:v>8.1164150321466568</c:v>
                </c:pt>
                <c:pt idx="8" formatCode="0">
                  <c:v>8.8776736279434658</c:v>
                </c:pt>
                <c:pt idx="9" formatCode="0">
                  <c:v>10.367748584324682</c:v>
                </c:pt>
                <c:pt idx="10" formatCode="0">
                  <c:v>9.9745398348657677</c:v>
                </c:pt>
                <c:pt idx="12" formatCode="0">
                  <c:v>12.313902568949333</c:v>
                </c:pt>
                <c:pt idx="13" formatCode="0">
                  <c:v>4.3460619706000481</c:v>
                </c:pt>
                <c:pt idx="14" formatCode="0">
                  <c:v>5.8655413254364843</c:v>
                </c:pt>
                <c:pt idx="16" formatCode="0">
                  <c:v>13.4162615487596</c:v>
                </c:pt>
                <c:pt idx="17" formatCode="0">
                  <c:v>9.7153482279037178</c:v>
                </c:pt>
                <c:pt idx="18" formatCode="0">
                  <c:v>7.5303359612881193</c:v>
                </c:pt>
                <c:pt idx="20" formatCode="0">
                  <c:v>7.6707788659601679</c:v>
                </c:pt>
                <c:pt idx="21" formatCode="0">
                  <c:v>6.1742232025020094</c:v>
                </c:pt>
                <c:pt idx="22" formatCode="0">
                  <c:v>12.197682037383609</c:v>
                </c:pt>
                <c:pt idx="23" formatCode="0">
                  <c:v>16.338848301012877</c:v>
                </c:pt>
                <c:pt idx="24" formatCode="0">
                  <c:v>8.6702706060512647</c:v>
                </c:pt>
                <c:pt idx="25" formatCode="0">
                  <c:v>3.7718261006551006</c:v>
                </c:pt>
                <c:pt idx="26" formatCode="0">
                  <c:v>7.3868161282510947</c:v>
                </c:pt>
                <c:pt idx="27" formatCode="0">
                  <c:v>15.280775718687439</c:v>
                </c:pt>
              </c:numCache>
            </c:numRef>
          </c:val>
          <c:extLst>
            <c:ext xmlns:c16="http://schemas.microsoft.com/office/drawing/2014/chart" uri="{C3380CC4-5D6E-409C-BE32-E72D297353CC}">
              <c16:uniqueId val="{00000001-A7AC-4382-BFB6-B7F3D814BC00}"/>
            </c:ext>
          </c:extLst>
        </c:ser>
        <c:ser>
          <c:idx val="2"/>
          <c:order val="2"/>
          <c:tx>
            <c:strRef>
              <c:f>Dati!$E$2042</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Dati!$B$2043:$B$2070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Dati!$E$2043:$E$2070</c:f>
              <c:numCache>
                <c:formatCode>General</c:formatCode>
                <c:ptCount val="28"/>
                <c:pt idx="0" formatCode="0">
                  <c:v>44.023857131952703</c:v>
                </c:pt>
                <c:pt idx="2" formatCode="0">
                  <c:v>51.84281676487597</c:v>
                </c:pt>
                <c:pt idx="3" formatCode="0">
                  <c:v>36.60496668882066</c:v>
                </c:pt>
                <c:pt idx="5" formatCode="0">
                  <c:v>49.024289323930518</c:v>
                </c:pt>
                <c:pt idx="6" formatCode="0">
                  <c:v>42.990705466281355</c:v>
                </c:pt>
                <c:pt idx="7" formatCode="0">
                  <c:v>47.774544379560382</c:v>
                </c:pt>
                <c:pt idx="8" formatCode="0">
                  <c:v>45.454297945134492</c:v>
                </c:pt>
                <c:pt idx="9" formatCode="0">
                  <c:v>37.624169220454903</c:v>
                </c:pt>
                <c:pt idx="10" formatCode="0">
                  <c:v>42.751553266633977</c:v>
                </c:pt>
                <c:pt idx="12" formatCode="0">
                  <c:v>44.636665830340206</c:v>
                </c:pt>
                <c:pt idx="13" formatCode="0">
                  <c:v>42.434557231093478</c:v>
                </c:pt>
                <c:pt idx="14" formatCode="0">
                  <c:v>46.101756113276465</c:v>
                </c:pt>
                <c:pt idx="16" formatCode="0">
                  <c:v>41.830793552660047</c:v>
                </c:pt>
                <c:pt idx="17" formatCode="0">
                  <c:v>45.827143749314445</c:v>
                </c:pt>
                <c:pt idx="18" formatCode="0">
                  <c:v>41.30450269892107</c:v>
                </c:pt>
                <c:pt idx="20" formatCode="0">
                  <c:v>30.054682018024682</c:v>
                </c:pt>
                <c:pt idx="21" formatCode="0">
                  <c:v>42.046709485984707</c:v>
                </c:pt>
                <c:pt idx="22" formatCode="0">
                  <c:v>49.596391465577824</c:v>
                </c:pt>
                <c:pt idx="23" formatCode="0">
                  <c:v>52.002315857624332</c:v>
                </c:pt>
                <c:pt idx="24" formatCode="0">
                  <c:v>39.406205083844071</c:v>
                </c:pt>
                <c:pt idx="25" formatCode="0">
                  <c:v>60.741934366838031</c:v>
                </c:pt>
                <c:pt idx="26" formatCode="0">
                  <c:v>38.216025650666815</c:v>
                </c:pt>
                <c:pt idx="27" formatCode="0">
                  <c:v>31.462233574526206</c:v>
                </c:pt>
              </c:numCache>
            </c:numRef>
          </c:val>
          <c:extLst>
            <c:ext xmlns:c16="http://schemas.microsoft.com/office/drawing/2014/chart" uri="{C3380CC4-5D6E-409C-BE32-E72D297353CC}">
              <c16:uniqueId val="{00000002-A7AC-4382-BFB6-B7F3D814BC00}"/>
            </c:ext>
          </c:extLst>
        </c:ser>
        <c:ser>
          <c:idx val="3"/>
          <c:order val="3"/>
          <c:tx>
            <c:strRef>
              <c:f>Dati!$F$2042</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Dati!$B$2043:$B$2070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Dati!$F$2043:$F$2070</c:f>
              <c:numCache>
                <c:formatCode>General</c:formatCode>
                <c:ptCount val="28"/>
                <c:pt idx="0" formatCode="0">
                  <c:v>31.162698958882917</c:v>
                </c:pt>
                <c:pt idx="2" formatCode="0">
                  <c:v>26.102738177340804</c:v>
                </c:pt>
                <c:pt idx="3" formatCode="0">
                  <c:v>35.963759003589686</c:v>
                </c:pt>
                <c:pt idx="5" formatCode="0">
                  <c:v>26.955173222871938</c:v>
                </c:pt>
                <c:pt idx="6" formatCode="0">
                  <c:v>34.247287945502627</c:v>
                </c:pt>
                <c:pt idx="7" formatCode="0">
                  <c:v>29.810875153232629</c:v>
                </c:pt>
                <c:pt idx="8" formatCode="0">
                  <c:v>28.476952093789997</c:v>
                </c:pt>
                <c:pt idx="9" formatCode="0">
                  <c:v>36.08727164797758</c:v>
                </c:pt>
                <c:pt idx="10" formatCode="0">
                  <c:v>30.282344460526712</c:v>
                </c:pt>
                <c:pt idx="12" formatCode="0">
                  <c:v>29.288033796448776</c:v>
                </c:pt>
                <c:pt idx="13" formatCode="0">
                  <c:v>34.002828831022761</c:v>
                </c:pt>
                <c:pt idx="14" formatCode="0">
                  <c:v>34.445221390323823</c:v>
                </c:pt>
                <c:pt idx="16" formatCode="0">
                  <c:v>34.663594628814998</c:v>
                </c:pt>
                <c:pt idx="17" formatCode="0">
                  <c:v>28.305117783630873</c:v>
                </c:pt>
                <c:pt idx="18" formatCode="0">
                  <c:v>35.464646922659767</c:v>
                </c:pt>
                <c:pt idx="20" formatCode="0">
                  <c:v>45.749452938530844</c:v>
                </c:pt>
                <c:pt idx="21" formatCode="0">
                  <c:v>33.326399231989399</c:v>
                </c:pt>
                <c:pt idx="22" formatCode="0">
                  <c:v>26.031358111813649</c:v>
                </c:pt>
                <c:pt idx="23" formatCode="0">
                  <c:v>21.047654472232782</c:v>
                </c:pt>
                <c:pt idx="24" formatCode="0">
                  <c:v>34.382909199241489</c:v>
                </c:pt>
                <c:pt idx="25" formatCode="0">
                  <c:v>28.056053824980449</c:v>
                </c:pt>
                <c:pt idx="26" formatCode="0">
                  <c:v>28.599565710462464</c:v>
                </c:pt>
                <c:pt idx="27" formatCode="0">
                  <c:v>40.837361009586004</c:v>
                </c:pt>
              </c:numCache>
            </c:numRef>
          </c:val>
          <c:extLst>
            <c:ext xmlns:c16="http://schemas.microsoft.com/office/drawing/2014/chart" uri="{C3380CC4-5D6E-409C-BE32-E72D297353CC}">
              <c16:uniqueId val="{00000003-A7AC-4382-BFB6-B7F3D814BC00}"/>
            </c:ext>
          </c:extLst>
        </c:ser>
        <c:ser>
          <c:idx val="4"/>
          <c:order val="4"/>
          <c:tx>
            <c:strRef>
              <c:f>Dati!$G$2042</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Dati!$B$2043:$B$2070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Dati!$G$2043:$G$2070</c:f>
              <c:numCache>
                <c:formatCode>General</c:formatCode>
                <c:ptCount val="28"/>
                <c:pt idx="0" formatCode="0">
                  <c:v>14.894793245276434</c:v>
                </c:pt>
                <c:pt idx="2" formatCode="0">
                  <c:v>11.158679418448298</c:v>
                </c:pt>
                <c:pt idx="3" formatCode="0">
                  <c:v>18.439743016803071</c:v>
                </c:pt>
                <c:pt idx="5" formatCode="0">
                  <c:v>11.326459958794151</c:v>
                </c:pt>
                <c:pt idx="6" formatCode="0">
                  <c:v>12.682037870289044</c:v>
                </c:pt>
                <c:pt idx="7" formatCode="0">
                  <c:v>14.298165435060442</c:v>
                </c:pt>
                <c:pt idx="8" formatCode="0">
                  <c:v>16.621056045422439</c:v>
                </c:pt>
                <c:pt idx="9" formatCode="0">
                  <c:v>15.920810547242814</c:v>
                </c:pt>
                <c:pt idx="10" formatCode="0">
                  <c:v>16.50245677112779</c:v>
                </c:pt>
                <c:pt idx="12" formatCode="0">
                  <c:v>13.40134743792118</c:v>
                </c:pt>
                <c:pt idx="13" formatCode="0">
                  <c:v>18.339735186029184</c:v>
                </c:pt>
                <c:pt idx="14" formatCode="0">
                  <c:v>13.587481170963203</c:v>
                </c:pt>
                <c:pt idx="16" formatCode="0">
                  <c:v>9.2393520935792477</c:v>
                </c:pt>
                <c:pt idx="17" formatCode="0">
                  <c:v>15.326227251946763</c:v>
                </c:pt>
                <c:pt idx="18" formatCode="0">
                  <c:v>15.700514417131181</c:v>
                </c:pt>
                <c:pt idx="20" formatCode="0">
                  <c:v>16.525086177484333</c:v>
                </c:pt>
                <c:pt idx="21" formatCode="0">
                  <c:v>18.452668079523974</c:v>
                </c:pt>
                <c:pt idx="22" formatCode="0">
                  <c:v>11.148439615650364</c:v>
                </c:pt>
                <c:pt idx="23" formatCode="0">
                  <c:v>10.611181369130044</c:v>
                </c:pt>
                <c:pt idx="24" formatCode="0">
                  <c:v>17.063056096131564</c:v>
                </c:pt>
                <c:pt idx="25" formatCode="0">
                  <c:v>3.6053060699135431</c:v>
                </c:pt>
                <c:pt idx="26" formatCode="0">
                  <c:v>25.797592510619626</c:v>
                </c:pt>
                <c:pt idx="27" formatCode="0">
                  <c:v>12.419629697200364</c:v>
                </c:pt>
              </c:numCache>
            </c:numRef>
          </c:val>
          <c:extLst>
            <c:ext xmlns:c16="http://schemas.microsoft.com/office/drawing/2014/chart" uri="{C3380CC4-5D6E-409C-BE32-E72D297353CC}">
              <c16:uniqueId val="{00000004-A7AC-4382-BFB6-B7F3D814BC00}"/>
            </c:ext>
          </c:extLst>
        </c:ser>
        <c:ser>
          <c:idx val="5"/>
          <c:order val="5"/>
          <c:tx>
            <c:strRef>
              <c:f>Dati!$H$2042</c:f>
              <c:strCache>
                <c:ptCount val="1"/>
                <c:pt idx="0">
                  <c:v>.</c:v>
                </c:pt>
              </c:strCache>
            </c:strRef>
          </c:tx>
          <c:spPr>
            <a:noFill/>
          </c:spPr>
          <c:invertIfNegative val="0"/>
          <c:dLbls>
            <c:delete val="1"/>
          </c:dLbls>
          <c:cat>
            <c:strRef>
              <c:f>Dati!$B$2043:$B$2070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Dati!$H$2043:$H$2070</c:f>
              <c:numCache>
                <c:formatCode>0</c:formatCode>
                <c:ptCount val="28"/>
                <c:pt idx="0">
                  <c:v>21.217046911855824</c:v>
                </c:pt>
                <c:pt idx="1">
                  <c:v>67.274539116015177</c:v>
                </c:pt>
                <c:pt idx="2">
                  <c:v>30.013121520226079</c:v>
                </c:pt>
                <c:pt idx="3">
                  <c:v>12.87103709562242</c:v>
                </c:pt>
                <c:pt idx="4">
                  <c:v>67.274539116015177</c:v>
                </c:pt>
                <c:pt idx="5">
                  <c:v>28.992905934349089</c:v>
                </c:pt>
                <c:pt idx="6">
                  <c:v>20.345213300223506</c:v>
                </c:pt>
                <c:pt idx="7">
                  <c:v>23.165498527722107</c:v>
                </c:pt>
                <c:pt idx="8">
                  <c:v>22.176530976802738</c:v>
                </c:pt>
                <c:pt idx="9">
                  <c:v>15.266456920794781</c:v>
                </c:pt>
                <c:pt idx="10">
                  <c:v>20.489737884360679</c:v>
                </c:pt>
                <c:pt idx="11">
                  <c:v>67.274539116015177</c:v>
                </c:pt>
                <c:pt idx="12">
                  <c:v>24.585157881645223</c:v>
                </c:pt>
                <c:pt idx="13">
                  <c:v>14.931975098963235</c:v>
                </c:pt>
                <c:pt idx="14">
                  <c:v>19.241836554728152</c:v>
                </c:pt>
                <c:pt idx="15">
                  <c:v>67.274539116015177</c:v>
                </c:pt>
                <c:pt idx="16">
                  <c:v>23.371592393620929</c:v>
                </c:pt>
                <c:pt idx="17">
                  <c:v>23.643194080437539</c:v>
                </c:pt>
                <c:pt idx="18">
                  <c:v>16.109377776224228</c:v>
                </c:pt>
                <c:pt idx="19">
                  <c:v>67.274539116015177</c:v>
                </c:pt>
                <c:pt idx="20">
                  <c:v>5</c:v>
                </c:pt>
                <c:pt idx="21">
                  <c:v>15.495471804501804</c:v>
                </c:pt>
                <c:pt idx="22">
                  <c:v>30.094741388551164</c:v>
                </c:pt>
                <c:pt idx="23">
                  <c:v>35.615703274652347</c:v>
                </c:pt>
                <c:pt idx="24">
                  <c:v>15.82857382064212</c:v>
                </c:pt>
                <c:pt idx="25">
                  <c:v>35.613179221121186</c:v>
                </c:pt>
                <c:pt idx="26">
                  <c:v>12.877380894933083</c:v>
                </c:pt>
                <c:pt idx="27">
                  <c:v>14.017548409228809</c:v>
                </c:pt>
              </c:numCache>
            </c:numRef>
          </c:val>
          <c:extLst>
            <c:ext xmlns:c16="http://schemas.microsoft.com/office/drawing/2014/chart" uri="{C3380CC4-5D6E-409C-BE32-E72D297353CC}">
              <c16:uniqueId val="{00000005-A7AC-4382-BFB6-B7F3D814BC00}"/>
            </c:ext>
          </c:extLst>
        </c:ser>
        <c:ser>
          <c:idx val="6"/>
          <c:order val="6"/>
          <c:tx>
            <c:strRef>
              <c:f>Dati!$I$2042</c:f>
              <c:strCache>
                <c:ptCount val="1"/>
                <c:pt idx="0">
                  <c:v>Grūti pateikt</c:v>
                </c:pt>
              </c:strCache>
            </c:strRef>
          </c:tx>
          <c:spPr>
            <a:solidFill>
              <a:sysClr val="window" lastClr="FFFFFF">
                <a:lumMod val="75000"/>
              </a:sysClr>
            </a:solidFill>
          </c:spPr>
          <c:invertIfNegative val="0"/>
          <c:dLbls>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074-4102-B3E4-C036E2ABC157}"/>
                </c:ext>
              </c:extLst>
            </c:dLbl>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Dati!$B$2043:$B$2070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Dati!$I$2043:$I$2070</c:f>
              <c:numCache>
                <c:formatCode>General</c:formatCode>
                <c:ptCount val="28"/>
                <c:pt idx="0" formatCode="0">
                  <c:v>0.56496169543948971</c:v>
                </c:pt>
                <c:pt idx="2" formatCode="0">
                  <c:v>0.57199140240741253</c:v>
                </c:pt>
                <c:pt idx="3" formatCode="0">
                  <c:v>0.55829167432532956</c:v>
                </c:pt>
                <c:pt idx="5" formatCode="0">
                  <c:v>1.6732194452667319</c:v>
                </c:pt>
                <c:pt idx="6" formatCode="0">
                  <c:v>1.4534463753588789</c:v>
                </c:pt>
                <c:pt idx="7" formatCode="0">
                  <c:v>0</c:v>
                </c:pt>
                <c:pt idx="8" formatCode="0">
                  <c:v>0.57002028770951074</c:v>
                </c:pt>
                <c:pt idx="9" formatCode="0">
                  <c:v>0</c:v>
                </c:pt>
                <c:pt idx="10" formatCode="0.0">
                  <c:v>0.48910566684567341</c:v>
                </c:pt>
                <c:pt idx="12" formatCode="0.0">
                  <c:v>0.36005036634061799</c:v>
                </c:pt>
                <c:pt idx="13" formatCode="0">
                  <c:v>0.87681678125457829</c:v>
                </c:pt>
                <c:pt idx="14" formatCode="0">
                  <c:v>0</c:v>
                </c:pt>
                <c:pt idx="16" formatCode="0">
                  <c:v>0.84999817618609919</c:v>
                </c:pt>
                <c:pt idx="17" formatCode="0">
                  <c:v>0.82616298720423353</c:v>
                </c:pt>
                <c:pt idx="18" formatCode="0">
                  <c:v>0</c:v>
                </c:pt>
                <c:pt idx="20" formatCode="0">
                  <c:v>0</c:v>
                </c:pt>
                <c:pt idx="21" formatCode="0">
                  <c:v>0</c:v>
                </c:pt>
                <c:pt idx="22" formatCode="0">
                  <c:v>1.0261287695744732</c:v>
                </c:pt>
                <c:pt idx="23" formatCode="0">
                  <c:v>0</c:v>
                </c:pt>
                <c:pt idx="24" formatCode="0.0">
                  <c:v>0.47755901473154327</c:v>
                </c:pt>
                <c:pt idx="25" formatCode="0">
                  <c:v>3.824879637612848</c:v>
                </c:pt>
                <c:pt idx="26" formatCode="0">
                  <c:v>0</c:v>
                </c:pt>
                <c:pt idx="27" formatCode="0">
                  <c:v>0</c:v>
                </c:pt>
              </c:numCache>
            </c:numRef>
          </c:val>
          <c:extLst>
            <c:ext xmlns:c16="http://schemas.microsoft.com/office/drawing/2014/chart" uri="{C3380CC4-5D6E-409C-BE32-E72D297353CC}">
              <c16:uniqueId val="{00000006-A7AC-4382-BFB6-B7F3D814BC00}"/>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73.3"/>
        <c:auto val="1"/>
        <c:lblAlgn val="ctr"/>
        <c:lblOffset val="100"/>
        <c:tickLblSkip val="1"/>
        <c:tickMarkSkip val="1"/>
        <c:noMultiLvlLbl val="0"/>
      </c:catAx>
      <c:valAx>
        <c:axId val="501326472"/>
        <c:scaling>
          <c:orientation val="minMax"/>
          <c:max val="171"/>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1422244094488"/>
          <c:y val="5.652815350453347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Dati!$C$2074</c:f>
              <c:strCache>
                <c:ptCount val="1"/>
                <c:pt idx="0">
                  <c:v>.</c:v>
                </c:pt>
              </c:strCache>
            </c:strRef>
          </c:tx>
          <c:spPr>
            <a:noFill/>
          </c:spPr>
          <c:invertIfNegative val="0"/>
          <c:dLbls>
            <c:delete val="1"/>
          </c:dLbls>
          <c:cat>
            <c:strRef>
              <c:f>Dati!$B$2075:$B$2092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Dati!$C$2075:$C$2092</c:f>
              <c:numCache>
                <c:formatCode>0</c:formatCode>
                <c:ptCount val="18"/>
                <c:pt idx="0">
                  <c:v>32.154574010434629</c:v>
                </c:pt>
                <c:pt idx="1">
                  <c:v>30.884391959082933</c:v>
                </c:pt>
                <c:pt idx="2">
                  <c:v>30.21477708207685</c:v>
                </c:pt>
                <c:pt idx="3">
                  <c:v>25.915230036857778</c:v>
                </c:pt>
                <c:pt idx="4">
                  <c:v>26.635687475463016</c:v>
                </c:pt>
                <c:pt idx="5">
                  <c:v>82.778630566328545</c:v>
                </c:pt>
                <c:pt idx="6">
                  <c:v>31.816327252611288</c:v>
                </c:pt>
                <c:pt idx="7">
                  <c:v>19.549826808201317</c:v>
                </c:pt>
                <c:pt idx="8">
                  <c:v>82.778630566328545</c:v>
                </c:pt>
                <c:pt idx="9">
                  <c:v>29.820029645623869</c:v>
                </c:pt>
                <c:pt idx="10">
                  <c:v>5</c:v>
                </c:pt>
                <c:pt idx="11">
                  <c:v>26.192359121697528</c:v>
                </c:pt>
                <c:pt idx="12">
                  <c:v>32.576581665519889</c:v>
                </c:pt>
                <c:pt idx="13">
                  <c:v>55.278727702691718</c:v>
                </c:pt>
                <c:pt idx="14">
                  <c:v>82.778630566328545</c:v>
                </c:pt>
                <c:pt idx="15">
                  <c:v>35.193675006300325</c:v>
                </c:pt>
                <c:pt idx="16">
                  <c:v>32.137582696937969</c:v>
                </c:pt>
                <c:pt idx="17">
                  <c:v>19.433634449288519</c:v>
                </c:pt>
              </c:numCache>
            </c:numRef>
          </c:val>
          <c:extLst>
            <c:ext xmlns:c16="http://schemas.microsoft.com/office/drawing/2014/chart" uri="{C3380CC4-5D6E-409C-BE32-E72D297353CC}">
              <c16:uniqueId val="{00000000-58C0-4516-A70C-EA5C7D275937}"/>
            </c:ext>
          </c:extLst>
        </c:ser>
        <c:ser>
          <c:idx val="0"/>
          <c:order val="1"/>
          <c:tx>
            <c:strRef>
              <c:f>Dati!$D$2074</c:f>
              <c:strCache>
                <c:ptCount val="1"/>
                <c:pt idx="0">
                  <c:v>Nemaz nesatrauc</c:v>
                </c:pt>
              </c:strCache>
            </c:strRef>
          </c:tx>
          <c:spPr>
            <a:solidFill>
              <a:srgbClr val="7A5128"/>
            </a:solidFill>
          </c:spPr>
          <c:invertIfNegative val="0"/>
          <c:dLbls>
            <c:dLbl>
              <c:idx val="13"/>
              <c:spPr>
                <a:noFill/>
                <a:ln>
                  <a:noFill/>
                </a:ln>
                <a:effectLst/>
              </c:spPr>
              <c:txPr>
                <a:bodyPr wrap="square" lIns="38100" tIns="19050" rIns="38100" bIns="19050" anchor="ctr">
                  <a:spAutoFit/>
                </a:bodyPr>
                <a:lstStyle/>
                <a:p>
                  <a:pPr>
                    <a:defRPr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8C0-4516-A70C-EA5C7D275937}"/>
                </c:ext>
              </c:extLst>
            </c:dLbl>
            <c:spPr>
              <a:noFill/>
              <a:ln>
                <a:noFill/>
              </a:ln>
              <a:effectLst/>
            </c:spPr>
            <c:txPr>
              <a:bodyPr wrap="square" lIns="38100" tIns="19050" rIns="38100" bIns="19050" anchor="ctr">
                <a:spAutoFit/>
              </a:bodyPr>
              <a:lstStyle/>
              <a:p>
                <a:pPr>
                  <a:defRPr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Dati!$B$2075:$B$2092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Dati!$D$2075:$D$2092</c:f>
              <c:numCache>
                <c:formatCode>0</c:formatCode>
                <c:ptCount val="18"/>
                <c:pt idx="0">
                  <c:v>10.674068646850838</c:v>
                </c:pt>
                <c:pt idx="1">
                  <c:v>12.977456499598016</c:v>
                </c:pt>
                <c:pt idx="2">
                  <c:v>7.1380333237885729</c:v>
                </c:pt>
                <c:pt idx="3">
                  <c:v>8.3706316639160878</c:v>
                </c:pt>
                <c:pt idx="4">
                  <c:v>12.574581577839982</c:v>
                </c:pt>
                <c:pt idx="6">
                  <c:v>8.793458832495368</c:v>
                </c:pt>
                <c:pt idx="7">
                  <c:v>11.548237359353374</c:v>
                </c:pt>
                <c:pt idx="9">
                  <c:v>7.1083757512436652</c:v>
                </c:pt>
                <c:pt idx="10">
                  <c:v>20.510266343989194</c:v>
                </c:pt>
                <c:pt idx="11">
                  <c:v>11.089214085930413</c:v>
                </c:pt>
                <c:pt idx="12">
                  <c:v>11.649765113160917</c:v>
                </c:pt>
                <c:pt idx="13">
                  <c:v>1.3388437595104949</c:v>
                </c:pt>
                <c:pt idx="15">
                  <c:v>5.6592667104568317</c:v>
                </c:pt>
                <c:pt idx="16">
                  <c:v>9.6989917671803987</c:v>
                </c:pt>
                <c:pt idx="17">
                  <c:v>13.100906360706841</c:v>
                </c:pt>
              </c:numCache>
            </c:numRef>
          </c:val>
          <c:extLst>
            <c:ext xmlns:c16="http://schemas.microsoft.com/office/drawing/2014/chart" uri="{C3380CC4-5D6E-409C-BE32-E72D297353CC}">
              <c16:uniqueId val="{00000002-58C0-4516-A70C-EA5C7D275937}"/>
            </c:ext>
          </c:extLst>
        </c:ser>
        <c:ser>
          <c:idx val="1"/>
          <c:order val="2"/>
          <c:tx>
            <c:strRef>
              <c:f>Dati!$E$2074</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Dati!$B$2075:$B$2092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Dati!$E$2075:$E$2092</c:f>
              <c:numCache>
                <c:formatCode>0</c:formatCode>
                <c:ptCount val="18"/>
                <c:pt idx="0">
                  <c:v>39.949987909043081</c:v>
                </c:pt>
                <c:pt idx="1">
                  <c:v>38.916782107647592</c:v>
                </c:pt>
                <c:pt idx="2">
                  <c:v>45.425820160463118</c:v>
                </c:pt>
                <c:pt idx="3">
                  <c:v>48.49276886555468</c:v>
                </c:pt>
                <c:pt idx="4">
                  <c:v>43.56836151302555</c:v>
                </c:pt>
                <c:pt idx="6">
                  <c:v>42.168844481221889</c:v>
                </c:pt>
                <c:pt idx="7">
                  <c:v>51.680566398773855</c:v>
                </c:pt>
                <c:pt idx="9">
                  <c:v>45.850225169461012</c:v>
                </c:pt>
                <c:pt idx="10">
                  <c:v>57.268364222339351</c:v>
                </c:pt>
                <c:pt idx="11">
                  <c:v>45.497057358700602</c:v>
                </c:pt>
                <c:pt idx="12">
                  <c:v>38.552283787647738</c:v>
                </c:pt>
                <c:pt idx="13">
                  <c:v>26.161059104126331</c:v>
                </c:pt>
                <c:pt idx="15">
                  <c:v>41.925688849571387</c:v>
                </c:pt>
                <c:pt idx="16">
                  <c:v>40.942056102210174</c:v>
                </c:pt>
                <c:pt idx="17">
                  <c:v>50.244089756333182</c:v>
                </c:pt>
              </c:numCache>
            </c:numRef>
          </c:val>
          <c:extLst>
            <c:ext xmlns:c16="http://schemas.microsoft.com/office/drawing/2014/chart" uri="{C3380CC4-5D6E-409C-BE32-E72D297353CC}">
              <c16:uniqueId val="{00000003-58C0-4516-A70C-EA5C7D275937}"/>
            </c:ext>
          </c:extLst>
        </c:ser>
        <c:ser>
          <c:idx val="2"/>
          <c:order val="3"/>
          <c:tx>
            <c:strRef>
              <c:f>Dati!$F$2074</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Dati!$B$2075:$B$2092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Dati!$F$2075:$F$2092</c:f>
              <c:numCache>
                <c:formatCode>0</c:formatCode>
                <c:ptCount val="18"/>
                <c:pt idx="0">
                  <c:v>32.018292073275298</c:v>
                </c:pt>
                <c:pt idx="1">
                  <c:v>30.932511493016353</c:v>
                </c:pt>
                <c:pt idx="2">
                  <c:v>34.478287053911316</c:v>
                </c:pt>
                <c:pt idx="3">
                  <c:v>33.018712779859541</c:v>
                </c:pt>
                <c:pt idx="4">
                  <c:v>26.425853976764408</c:v>
                </c:pt>
                <c:pt idx="6">
                  <c:v>32.091359296754213</c:v>
                </c:pt>
                <c:pt idx="7">
                  <c:v>27.419593238990021</c:v>
                </c:pt>
                <c:pt idx="9">
                  <c:v>30.27131484763839</c:v>
                </c:pt>
                <c:pt idx="10">
                  <c:v>15.972823433954368</c:v>
                </c:pt>
                <c:pt idx="11">
                  <c:v>31.961141917207954</c:v>
                </c:pt>
                <c:pt idx="12">
                  <c:v>34.077637121237942</c:v>
                </c:pt>
                <c:pt idx="13">
                  <c:v>47.527739048490915</c:v>
                </c:pt>
                <c:pt idx="15">
                  <c:v>32.930851272280037</c:v>
                </c:pt>
                <c:pt idx="16">
                  <c:v>33.322275361208419</c:v>
                </c:pt>
                <c:pt idx="17">
                  <c:v>26.466993302223301</c:v>
                </c:pt>
              </c:numCache>
            </c:numRef>
          </c:val>
          <c:extLst>
            <c:ext xmlns:c16="http://schemas.microsoft.com/office/drawing/2014/chart" uri="{C3380CC4-5D6E-409C-BE32-E72D297353CC}">
              <c16:uniqueId val="{00000004-58C0-4516-A70C-EA5C7D275937}"/>
            </c:ext>
          </c:extLst>
        </c:ser>
        <c:ser>
          <c:idx val="3"/>
          <c:order val="4"/>
          <c:tx>
            <c:strRef>
              <c:f>Dati!$G$2074</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Dati!$B$2075:$B$2092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Dati!$G$2075:$G$2092</c:f>
              <c:numCache>
                <c:formatCode>0</c:formatCode>
                <c:ptCount val="18"/>
                <c:pt idx="0">
                  <c:v>16.081423977501391</c:v>
                </c:pt>
                <c:pt idx="1">
                  <c:v>17.173249899738018</c:v>
                </c:pt>
                <c:pt idx="2">
                  <c:v>12.957859461836934</c:v>
                </c:pt>
                <c:pt idx="3">
                  <c:v>10.1178866906697</c:v>
                </c:pt>
                <c:pt idx="4">
                  <c:v>16.86306571808289</c:v>
                </c:pt>
                <c:pt idx="6">
                  <c:v>16.382997728303248</c:v>
                </c:pt>
                <c:pt idx="7">
                  <c:v>8.7637981831506</c:v>
                </c:pt>
                <c:pt idx="9">
                  <c:v>16.422791914968336</c:v>
                </c:pt>
                <c:pt idx="10">
                  <c:v>6.2485459997171002</c:v>
                </c:pt>
                <c:pt idx="11">
                  <c:v>9.4034558578839125</c:v>
                </c:pt>
                <c:pt idx="12">
                  <c:v>15.720313977953472</c:v>
                </c:pt>
                <c:pt idx="13">
                  <c:v>24.135081084198884</c:v>
                </c:pt>
                <c:pt idx="15">
                  <c:v>18.996183932839841</c:v>
                </c:pt>
                <c:pt idx="16">
                  <c:v>15.242704847408419</c:v>
                </c:pt>
                <c:pt idx="17">
                  <c:v>9.8219099796250635</c:v>
                </c:pt>
              </c:numCache>
            </c:numRef>
          </c:val>
          <c:extLst>
            <c:ext xmlns:c16="http://schemas.microsoft.com/office/drawing/2014/chart" uri="{C3380CC4-5D6E-409C-BE32-E72D297353CC}">
              <c16:uniqueId val="{00000005-58C0-4516-A70C-EA5C7D275937}"/>
            </c:ext>
          </c:extLst>
        </c:ser>
        <c:ser>
          <c:idx val="4"/>
          <c:order val="5"/>
          <c:tx>
            <c:strRef>
              <c:f>Dati!$H$2074</c:f>
              <c:strCache>
                <c:ptCount val="1"/>
                <c:pt idx="0">
                  <c:v>.</c:v>
                </c:pt>
              </c:strCache>
            </c:strRef>
          </c:tx>
          <c:spPr>
            <a:noFill/>
          </c:spPr>
          <c:invertIfNegative val="0"/>
          <c:dLbls>
            <c:delete val="1"/>
          </c:dLbls>
          <c:cat>
            <c:strRef>
              <c:f>Dati!$B$2075:$B$2092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Dati!$H$2075:$H$2092</c:f>
              <c:numCache>
                <c:formatCode>0</c:formatCode>
                <c:ptCount val="18"/>
                <c:pt idx="0">
                  <c:v>28.56310408191311</c:v>
                </c:pt>
                <c:pt idx="1">
                  <c:v>28.557058739935428</c:v>
                </c:pt>
                <c:pt idx="2">
                  <c:v>29.226673616941554</c:v>
                </c:pt>
                <c:pt idx="3">
                  <c:v>33.526220662160561</c:v>
                </c:pt>
                <c:pt idx="4">
                  <c:v>33.373900437842508</c:v>
                </c:pt>
                <c:pt idx="5">
                  <c:v>76.662820132689802</c:v>
                </c:pt>
                <c:pt idx="6">
                  <c:v>28.188463107632344</c:v>
                </c:pt>
                <c:pt idx="7">
                  <c:v>40.479428710549179</c:v>
                </c:pt>
                <c:pt idx="8">
                  <c:v>76.662820132689802</c:v>
                </c:pt>
                <c:pt idx="9">
                  <c:v>29.96871337008308</c:v>
                </c:pt>
                <c:pt idx="10">
                  <c:v>54.441450699018333</c:v>
                </c:pt>
                <c:pt idx="11">
                  <c:v>35.298222357597936</c:v>
                </c:pt>
                <c:pt idx="12">
                  <c:v>26.864869033498387</c:v>
                </c:pt>
                <c:pt idx="13">
                  <c:v>5</c:v>
                </c:pt>
                <c:pt idx="14">
                  <c:v>76.662820132689802</c:v>
                </c:pt>
                <c:pt idx="15">
                  <c:v>24.735784927569924</c:v>
                </c:pt>
                <c:pt idx="16">
                  <c:v>28.097839924072964</c:v>
                </c:pt>
                <c:pt idx="17">
                  <c:v>40.373916850841439</c:v>
                </c:pt>
              </c:numCache>
            </c:numRef>
          </c:val>
          <c:extLst>
            <c:ext xmlns:c16="http://schemas.microsoft.com/office/drawing/2014/chart" uri="{C3380CC4-5D6E-409C-BE32-E72D297353CC}">
              <c16:uniqueId val="{00000006-58C0-4516-A70C-EA5C7D275937}"/>
            </c:ext>
          </c:extLst>
        </c:ser>
        <c:ser>
          <c:idx val="5"/>
          <c:order val="6"/>
          <c:tx>
            <c:strRef>
              <c:f>Dati!$I$2074</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Dati!$B$2075:$B$2092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Dati!$I$2075:$I$2092</c:f>
              <c:numCache>
                <c:formatCode>0</c:formatCode>
                <c:ptCount val="18"/>
                <c:pt idx="0">
                  <c:v>1.276227393329471</c:v>
                </c:pt>
                <c:pt idx="1">
                  <c:v>0</c:v>
                </c:pt>
                <c:pt idx="2">
                  <c:v>0</c:v>
                </c:pt>
                <c:pt idx="3">
                  <c:v>0</c:v>
                </c:pt>
                <c:pt idx="4">
                  <c:v>0.56813721428716724</c:v>
                </c:pt>
                <c:pt idx="6">
                  <c:v>0.56333966122555756</c:v>
                </c:pt>
                <c:pt idx="7">
                  <c:v>0.58780481973216259</c:v>
                </c:pt>
                <c:pt idx="9" formatCode="0.0">
                  <c:v>0.34729231668870492</c:v>
                </c:pt>
                <c:pt idx="10">
                  <c:v>0</c:v>
                </c:pt>
                <c:pt idx="11">
                  <c:v>2.0491307802770815</c:v>
                </c:pt>
                <c:pt idx="12">
                  <c:v>0</c:v>
                </c:pt>
                <c:pt idx="13">
                  <c:v>0.83727700367327806</c:v>
                </c:pt>
                <c:pt idx="15" formatCode="0.0">
                  <c:v>0.48800923485196707</c:v>
                </c:pt>
                <c:pt idx="16">
                  <c:v>0.79397192199260758</c:v>
                </c:pt>
                <c:pt idx="17" formatCode="0.0">
                  <c:v>0.36610060111153742</c:v>
                </c:pt>
              </c:numCache>
            </c:numRef>
          </c:val>
          <c:extLst>
            <c:ext xmlns:c16="http://schemas.microsoft.com/office/drawing/2014/chart" uri="{C3380CC4-5D6E-409C-BE32-E72D297353CC}">
              <c16:uniqueId val="{00000007-58C0-4516-A70C-EA5C7D275937}"/>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82.8"/>
        <c:auto val="1"/>
        <c:lblAlgn val="ctr"/>
        <c:lblOffset val="100"/>
        <c:tickLblSkip val="1"/>
        <c:tickMarkSkip val="1"/>
        <c:noMultiLvlLbl val="0"/>
      </c:catAx>
      <c:valAx>
        <c:axId val="496239096"/>
        <c:scaling>
          <c:orientation val="minMax"/>
          <c:max val="171"/>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707722958120458"/>
          <c:y val="1.6023611844315402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233549012924356"/>
          <c:y val="6.2623794212218656E-2"/>
          <c:w val="0.25580520013123359"/>
          <c:h val="0.90245230995236358"/>
        </c:manualLayout>
      </c:layout>
      <c:barChart>
        <c:barDir val="bar"/>
        <c:grouping val="stacked"/>
        <c:varyColors val="0"/>
        <c:ser>
          <c:idx val="0"/>
          <c:order val="0"/>
          <c:tx>
            <c:strRef>
              <c:f>Dati!$C$1706</c:f>
              <c:strCache>
                <c:ptCount val="1"/>
                <c:pt idx="0">
                  <c:v>.</c:v>
                </c:pt>
              </c:strCache>
            </c:strRef>
          </c:tx>
          <c:spPr>
            <a:noFill/>
          </c:spPr>
          <c:invertIfNegative val="0"/>
          <c:dLbls>
            <c:delete val="1"/>
          </c:dLbls>
          <c:cat>
            <c:strRef>
              <c:f>Dati!$B$1707:$B$1734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Dati!$C$1707:$C$1734</c:f>
              <c:numCache>
                <c:formatCode>0</c:formatCode>
                <c:ptCount val="28"/>
                <c:pt idx="0">
                  <c:v>10.619525035132511</c:v>
                </c:pt>
                <c:pt idx="1">
                  <c:v>65.754975166792448</c:v>
                </c:pt>
                <c:pt idx="2">
                  <c:v>5.4153862106687427</c:v>
                </c:pt>
                <c:pt idx="3">
                  <c:v>15.557386029704851</c:v>
                </c:pt>
                <c:pt idx="4">
                  <c:v>65.754975166792448</c:v>
                </c:pt>
                <c:pt idx="5">
                  <c:v>7.5450115226358818</c:v>
                </c:pt>
                <c:pt idx="6">
                  <c:v>13.045497715532562</c:v>
                </c:pt>
                <c:pt idx="7">
                  <c:v>10.442224719765115</c:v>
                </c:pt>
                <c:pt idx="8">
                  <c:v>10.086068497827313</c:v>
                </c:pt>
                <c:pt idx="9">
                  <c:v>14.634239699101222</c:v>
                </c:pt>
                <c:pt idx="10">
                  <c:v>6.7928153305629451</c:v>
                </c:pt>
                <c:pt idx="11">
                  <c:v>65.754975166792448</c:v>
                </c:pt>
                <c:pt idx="12">
                  <c:v>8.6176095338334022</c:v>
                </c:pt>
                <c:pt idx="13">
                  <c:v>15.042930760602331</c:v>
                </c:pt>
                <c:pt idx="14">
                  <c:v>10.390333019942545</c:v>
                </c:pt>
                <c:pt idx="15">
                  <c:v>65.754975166792448</c:v>
                </c:pt>
                <c:pt idx="16">
                  <c:v>6.5689913976968484</c:v>
                </c:pt>
                <c:pt idx="17">
                  <c:v>10.783314548432344</c:v>
                </c:pt>
                <c:pt idx="18">
                  <c:v>11.465702955096631</c:v>
                </c:pt>
                <c:pt idx="19">
                  <c:v>65.754975166792448</c:v>
                </c:pt>
                <c:pt idx="20">
                  <c:v>15.577535359516062</c:v>
                </c:pt>
                <c:pt idx="21">
                  <c:v>14.4968151580998</c:v>
                </c:pt>
                <c:pt idx="22">
                  <c:v>7.5918902421781453</c:v>
                </c:pt>
                <c:pt idx="23">
                  <c:v>10.722421883799726</c:v>
                </c:pt>
                <c:pt idx="24">
                  <c:v>9.2873474225843182</c:v>
                </c:pt>
                <c:pt idx="25">
                  <c:v>5.6050881280670382</c:v>
                </c:pt>
                <c:pt idx="26">
                  <c:v>5</c:v>
                </c:pt>
                <c:pt idx="27">
                  <c:v>15.305221182262002</c:v>
                </c:pt>
              </c:numCache>
            </c:numRef>
          </c:val>
          <c:extLst>
            <c:ext xmlns:c16="http://schemas.microsoft.com/office/drawing/2014/chart" uri="{C3380CC4-5D6E-409C-BE32-E72D297353CC}">
              <c16:uniqueId val="{00000000-34D4-4F19-A867-2F97D8ED444B}"/>
            </c:ext>
          </c:extLst>
        </c:ser>
        <c:ser>
          <c:idx val="1"/>
          <c:order val="1"/>
          <c:tx>
            <c:strRef>
              <c:f>Dati!$D$1706</c:f>
              <c:strCache>
                <c:ptCount val="1"/>
                <c:pt idx="0">
                  <c:v>Nemaz nesatrauc</c:v>
                </c:pt>
              </c:strCache>
            </c:strRef>
          </c:tx>
          <c:spPr>
            <a:solidFill>
              <a:srgbClr val="7A5128"/>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Dati!$B$1707:$B$1734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Dati!$D$1707:$D$1734</c:f>
              <c:numCache>
                <c:formatCode>General</c:formatCode>
                <c:ptCount val="28"/>
                <c:pt idx="0" formatCode="0">
                  <c:v>17.173347057904419</c:v>
                </c:pt>
                <c:pt idx="2" formatCode="0">
                  <c:v>18.185979080510233</c:v>
                </c:pt>
                <c:pt idx="3" formatCode="0">
                  <c:v>16.212527922416506</c:v>
                </c:pt>
                <c:pt idx="5" formatCode="0">
                  <c:v>18.825685034655116</c:v>
                </c:pt>
                <c:pt idx="6" formatCode="0">
                  <c:v>12.498123883313225</c:v>
                </c:pt>
                <c:pt idx="7" formatCode="0">
                  <c:v>18.592822224183578</c:v>
                </c:pt>
                <c:pt idx="8" formatCode="0">
                  <c:v>17.80692239632118</c:v>
                </c:pt>
                <c:pt idx="9" formatCode="0">
                  <c:v>16.508874974498212</c:v>
                </c:pt>
                <c:pt idx="10" formatCode="0">
                  <c:v>18.431080985752711</c:v>
                </c:pt>
                <c:pt idx="12" formatCode="0">
                  <c:v>18.196579713133151</c:v>
                </c:pt>
                <c:pt idx="13" formatCode="0">
                  <c:v>15.379128941781971</c:v>
                </c:pt>
                <c:pt idx="14" formatCode="0">
                  <c:v>17.371076923504447</c:v>
                </c:pt>
                <c:pt idx="16" formatCode="0">
                  <c:v>18.827540627377804</c:v>
                </c:pt>
                <c:pt idx="17" formatCode="0">
                  <c:v>17.155554298643015</c:v>
                </c:pt>
                <c:pt idx="18" formatCode="0">
                  <c:v>16.736790897336537</c:v>
                </c:pt>
                <c:pt idx="20" formatCode="0">
                  <c:v>25.365820595104179</c:v>
                </c:pt>
                <c:pt idx="21" formatCode="0">
                  <c:v>18.253722034269778</c:v>
                </c:pt>
                <c:pt idx="22" formatCode="0">
                  <c:v>15.052454664025015</c:v>
                </c:pt>
                <c:pt idx="23" formatCode="0">
                  <c:v>18.285775071441197</c:v>
                </c:pt>
                <c:pt idx="24" formatCode="0">
                  <c:v>19.003014059120925</c:v>
                </c:pt>
                <c:pt idx="25" formatCode="0">
                  <c:v>13.634622930409281</c:v>
                </c:pt>
                <c:pt idx="26" formatCode="0">
                  <c:v>13.141838787283275</c:v>
                </c:pt>
                <c:pt idx="27" formatCode="0">
                  <c:v>16.228911414157309</c:v>
                </c:pt>
              </c:numCache>
            </c:numRef>
          </c:val>
          <c:extLst>
            <c:ext xmlns:c16="http://schemas.microsoft.com/office/drawing/2014/chart" uri="{C3380CC4-5D6E-409C-BE32-E72D297353CC}">
              <c16:uniqueId val="{00000001-34D4-4F19-A867-2F97D8ED444B}"/>
            </c:ext>
          </c:extLst>
        </c:ser>
        <c:ser>
          <c:idx val="2"/>
          <c:order val="2"/>
          <c:tx>
            <c:strRef>
              <c:f>Dati!$E$1706</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Dati!$B$1707:$B$1734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Dati!$E$1707:$E$1734</c:f>
              <c:numCache>
                <c:formatCode>General</c:formatCode>
                <c:ptCount val="28"/>
                <c:pt idx="0" formatCode="0">
                  <c:v>37.962103073755515</c:v>
                </c:pt>
                <c:pt idx="2" formatCode="0">
                  <c:v>42.153609875613469</c:v>
                </c:pt>
                <c:pt idx="3" formatCode="0">
                  <c:v>33.985061214671092</c:v>
                </c:pt>
                <c:pt idx="5" formatCode="0">
                  <c:v>39.38427860950145</c:v>
                </c:pt>
                <c:pt idx="6" formatCode="0">
                  <c:v>40.211353567946659</c:v>
                </c:pt>
                <c:pt idx="7" formatCode="0">
                  <c:v>36.719928222843755</c:v>
                </c:pt>
                <c:pt idx="8" formatCode="0">
                  <c:v>37.861984272643959</c:v>
                </c:pt>
                <c:pt idx="9" formatCode="0">
                  <c:v>34.611860493193014</c:v>
                </c:pt>
                <c:pt idx="10" formatCode="0">
                  <c:v>40.531078850476796</c:v>
                </c:pt>
                <c:pt idx="12" formatCode="0">
                  <c:v>38.940785919825899</c:v>
                </c:pt>
                <c:pt idx="13" formatCode="0">
                  <c:v>35.332915464408146</c:v>
                </c:pt>
                <c:pt idx="14" formatCode="0">
                  <c:v>37.993565223345456</c:v>
                </c:pt>
                <c:pt idx="16" formatCode="0">
                  <c:v>40.3584431417178</c:v>
                </c:pt>
                <c:pt idx="17" formatCode="0">
                  <c:v>37.816106319717086</c:v>
                </c:pt>
                <c:pt idx="18" formatCode="0">
                  <c:v>37.552481314359284</c:v>
                </c:pt>
                <c:pt idx="20" formatCode="0">
                  <c:v>24.811619212172204</c:v>
                </c:pt>
                <c:pt idx="21" formatCode="0">
                  <c:v>33.004437974422871</c:v>
                </c:pt>
                <c:pt idx="22" formatCode="0">
                  <c:v>43.110630260589289</c:v>
                </c:pt>
                <c:pt idx="23" formatCode="0">
                  <c:v>36.746778211551529</c:v>
                </c:pt>
                <c:pt idx="24" formatCode="0">
                  <c:v>37.464613685087201</c:v>
                </c:pt>
                <c:pt idx="25" formatCode="0">
                  <c:v>46.515264108316131</c:v>
                </c:pt>
                <c:pt idx="26" formatCode="0">
                  <c:v>47.613136379509172</c:v>
                </c:pt>
                <c:pt idx="27" formatCode="0">
                  <c:v>34.220842570373136</c:v>
                </c:pt>
              </c:numCache>
            </c:numRef>
          </c:val>
          <c:extLst>
            <c:ext xmlns:c16="http://schemas.microsoft.com/office/drawing/2014/chart" uri="{C3380CC4-5D6E-409C-BE32-E72D297353CC}">
              <c16:uniqueId val="{00000002-34D4-4F19-A867-2F97D8ED444B}"/>
            </c:ext>
          </c:extLst>
        </c:ser>
        <c:ser>
          <c:idx val="3"/>
          <c:order val="3"/>
          <c:tx>
            <c:strRef>
              <c:f>Dati!$F$1706</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Dati!$B$1707:$B$1734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Dati!$F$1707:$F$1734</c:f>
              <c:numCache>
                <c:formatCode>General</c:formatCode>
                <c:ptCount val="28"/>
                <c:pt idx="0" formatCode="0">
                  <c:v>29.753483656769081</c:v>
                </c:pt>
                <c:pt idx="2" formatCode="0">
                  <c:v>27.959748921207698</c:v>
                </c:pt>
                <c:pt idx="3" formatCode="0">
                  <c:v>31.455439174116218</c:v>
                </c:pt>
                <c:pt idx="5" formatCode="0">
                  <c:v>26.390969061775778</c:v>
                </c:pt>
                <c:pt idx="6" formatCode="0">
                  <c:v>30.268372159431784</c:v>
                </c:pt>
                <c:pt idx="7" formatCode="0">
                  <c:v>31.023952294809902</c:v>
                </c:pt>
                <c:pt idx="8" formatCode="0">
                  <c:v>29.810841796644009</c:v>
                </c:pt>
                <c:pt idx="9" formatCode="0">
                  <c:v>31.096448050297887</c:v>
                </c:pt>
                <c:pt idx="10" formatCode="0">
                  <c:v>28.149160332837987</c:v>
                </c:pt>
                <c:pt idx="12" formatCode="0">
                  <c:v>28.10119577533856</c:v>
                </c:pt>
                <c:pt idx="13" formatCode="0">
                  <c:v>33.065809740738423</c:v>
                </c:pt>
                <c:pt idx="14" formatCode="0">
                  <c:v>31.317694671892184</c:v>
                </c:pt>
                <c:pt idx="16" formatCode="0">
                  <c:v>29.480063887371148</c:v>
                </c:pt>
                <c:pt idx="17" formatCode="0">
                  <c:v>29.967963154956859</c:v>
                </c:pt>
                <c:pt idx="18" formatCode="0">
                  <c:v>29.433619783932183</c:v>
                </c:pt>
                <c:pt idx="20" formatCode="0">
                  <c:v>32.811191136198147</c:v>
                </c:pt>
                <c:pt idx="21" formatCode="0">
                  <c:v>30.328139248637655</c:v>
                </c:pt>
                <c:pt idx="22" formatCode="0">
                  <c:v>29.506878404987141</c:v>
                </c:pt>
                <c:pt idx="23" formatCode="0">
                  <c:v>26.903849861655878</c:v>
                </c:pt>
                <c:pt idx="24" formatCode="0">
                  <c:v>29.820550252265178</c:v>
                </c:pt>
                <c:pt idx="25" formatCode="0">
                  <c:v>24.245300862177711</c:v>
                </c:pt>
                <c:pt idx="26" formatCode="0">
                  <c:v>29.414977754509714</c:v>
                </c:pt>
                <c:pt idx="27" formatCode="0">
                  <c:v>32.677153731198658</c:v>
                </c:pt>
              </c:numCache>
            </c:numRef>
          </c:val>
          <c:extLst>
            <c:ext xmlns:c16="http://schemas.microsoft.com/office/drawing/2014/chart" uri="{C3380CC4-5D6E-409C-BE32-E72D297353CC}">
              <c16:uniqueId val="{00000003-34D4-4F19-A867-2F97D8ED444B}"/>
            </c:ext>
          </c:extLst>
        </c:ser>
        <c:ser>
          <c:idx val="4"/>
          <c:order val="4"/>
          <c:tx>
            <c:strRef>
              <c:f>Dati!$G$1706</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Dati!$B$1707:$B$1734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Dati!$G$1707:$G$1734</c:f>
              <c:numCache>
                <c:formatCode>General</c:formatCode>
                <c:ptCount val="28"/>
                <c:pt idx="0" formatCode="0">
                  <c:v>11.868061070441277</c:v>
                </c:pt>
                <c:pt idx="2" formatCode="0">
                  <c:v>8.4485642306021855</c:v>
                </c:pt>
                <c:pt idx="3" formatCode="0">
                  <c:v>15.112594053906305</c:v>
                </c:pt>
                <c:pt idx="5" formatCode="0">
                  <c:v>11.994074759978057</c:v>
                </c:pt>
                <c:pt idx="6" formatCode="0">
                  <c:v>11.71511479064027</c:v>
                </c:pt>
                <c:pt idx="7" formatCode="0">
                  <c:v>12.575762399651216</c:v>
                </c:pt>
                <c:pt idx="8" formatCode="0">
                  <c:v>10.499283260086001</c:v>
                </c:pt>
                <c:pt idx="9" formatCode="0">
                  <c:v>13.213330509383436</c:v>
                </c:pt>
                <c:pt idx="10" formatCode="0">
                  <c:v>11.113220593366325</c:v>
                </c:pt>
                <c:pt idx="12" formatCode="0">
                  <c:v>12.555344530158957</c:v>
                </c:pt>
                <c:pt idx="13" formatCode="0">
                  <c:v>11.022534290955134</c:v>
                </c:pt>
                <c:pt idx="14" formatCode="0">
                  <c:v>11.421471696945291</c:v>
                </c:pt>
                <c:pt idx="16" formatCode="0">
                  <c:v>7.115121963289071</c:v>
                </c:pt>
                <c:pt idx="17" formatCode="0">
                  <c:v>12.324869619573354</c:v>
                </c:pt>
                <c:pt idx="18" formatCode="0">
                  <c:v>12.370590354719035</c:v>
                </c:pt>
                <c:pt idx="20" formatCode="0">
                  <c:v>14.338195634995651</c:v>
                </c:pt>
                <c:pt idx="21" formatCode="0">
                  <c:v>13.452946250431669</c:v>
                </c:pt>
                <c:pt idx="22" formatCode="0">
                  <c:v>9.9125788932711174</c:v>
                </c:pt>
                <c:pt idx="23" formatCode="0">
                  <c:v>15.618330018943782</c:v>
                </c:pt>
                <c:pt idx="24" formatCode="0">
                  <c:v>11.32762456462979</c:v>
                </c:pt>
                <c:pt idx="25" formatCode="0">
                  <c:v>9.805172115131235</c:v>
                </c:pt>
                <c:pt idx="26" formatCode="0">
                  <c:v>9.8300470786978362</c:v>
                </c:pt>
                <c:pt idx="27" formatCode="0">
                  <c:v>14.564466483707331</c:v>
                </c:pt>
              </c:numCache>
            </c:numRef>
          </c:val>
          <c:extLst>
            <c:ext xmlns:c16="http://schemas.microsoft.com/office/drawing/2014/chart" uri="{C3380CC4-5D6E-409C-BE32-E72D297353CC}">
              <c16:uniqueId val="{00000004-34D4-4F19-A867-2F97D8ED444B}"/>
            </c:ext>
          </c:extLst>
        </c:ser>
        <c:ser>
          <c:idx val="5"/>
          <c:order val="5"/>
          <c:tx>
            <c:strRef>
              <c:f>Dati!$H$1706</c:f>
              <c:strCache>
                <c:ptCount val="1"/>
                <c:pt idx="0">
                  <c:v>.</c:v>
                </c:pt>
              </c:strCache>
            </c:strRef>
          </c:tx>
          <c:spPr>
            <a:noFill/>
          </c:spPr>
          <c:invertIfNegative val="0"/>
          <c:dLbls>
            <c:delete val="1"/>
          </c:dLbls>
          <c:cat>
            <c:strRef>
              <c:f>Dati!$B$1707:$B$1734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Dati!$H$1707:$H$1734</c:f>
              <c:numCache>
                <c:formatCode>General</c:formatCode>
                <c:ptCount val="28"/>
                <c:pt idx="0" formatCode="0">
                  <c:v>15.620075487695637</c:v>
                </c:pt>
                <c:pt idx="2" formatCode="0">
                  <c:v>20.833307063096107</c:v>
                </c:pt>
                <c:pt idx="3" formatCode="0">
                  <c:v>10.673586986883471</c:v>
                </c:pt>
                <c:pt idx="5" formatCode="0">
                  <c:v>18.85657639315216</c:v>
                </c:pt>
                <c:pt idx="6" formatCode="0">
                  <c:v>15.258133264833937</c:v>
                </c:pt>
                <c:pt idx="7" formatCode="0">
                  <c:v>13.641905520444872</c:v>
                </c:pt>
                <c:pt idx="8" formatCode="0">
                  <c:v>16.931495158175984</c:v>
                </c:pt>
                <c:pt idx="9" formatCode="0">
                  <c:v>12.931841655224673</c:v>
                </c:pt>
                <c:pt idx="10" formatCode="0">
                  <c:v>17.979239288701677</c:v>
                </c:pt>
                <c:pt idx="12" formatCode="0">
                  <c:v>16.585079909408478</c:v>
                </c:pt>
                <c:pt idx="13" formatCode="0">
                  <c:v>13.153276183212434</c:v>
                </c:pt>
                <c:pt idx="14" formatCode="0">
                  <c:v>14.502453846068519</c:v>
                </c:pt>
                <c:pt idx="16" formatCode="0">
                  <c:v>20.646434364245771</c:v>
                </c:pt>
                <c:pt idx="17" formatCode="0">
                  <c:v>14.948787440375781</c:v>
                </c:pt>
                <c:pt idx="18" formatCode="0">
                  <c:v>15.437410076254778</c:v>
                </c:pt>
                <c:pt idx="20" formatCode="0">
                  <c:v>10.092233443712196</c:v>
                </c:pt>
                <c:pt idx="21" formatCode="0">
                  <c:v>13.460534715836673</c:v>
                </c:pt>
                <c:pt idx="22" formatCode="0">
                  <c:v>17.822162916647734</c:v>
                </c:pt>
                <c:pt idx="23" formatCode="0">
                  <c:v>14.719440334306334</c:v>
                </c:pt>
                <c:pt idx="24" formatCode="0">
                  <c:v>16.093445398011028</c:v>
                </c:pt>
                <c:pt idx="25" formatCode="0">
                  <c:v>23.19114723759705</c:v>
                </c:pt>
                <c:pt idx="26" formatCode="0">
                  <c:v>17.996595381698441</c:v>
                </c:pt>
                <c:pt idx="27" formatCode="0">
                  <c:v>10</c:v>
                </c:pt>
              </c:numCache>
            </c:numRef>
          </c:val>
          <c:extLst>
            <c:ext xmlns:c16="http://schemas.microsoft.com/office/drawing/2014/chart" uri="{C3380CC4-5D6E-409C-BE32-E72D297353CC}">
              <c16:uniqueId val="{00000005-34D4-4F19-A867-2F97D8ED444B}"/>
            </c:ext>
          </c:extLst>
        </c:ser>
        <c:ser>
          <c:idx val="6"/>
          <c:order val="6"/>
          <c:tx>
            <c:strRef>
              <c:f>Dati!$I$1706</c:f>
              <c:strCache>
                <c:ptCount val="1"/>
                <c:pt idx="0">
                  <c:v>Grūti pateikt</c:v>
                </c:pt>
              </c:strCache>
            </c:strRef>
          </c:tx>
          <c:spPr>
            <a:solidFill>
              <a:sysClr val="window" lastClr="FFFFFF">
                <a:lumMod val="75000"/>
              </a:sysClr>
            </a:solidFill>
          </c:spPr>
          <c:invertIfNegative val="0"/>
          <c:dLbls>
            <c:dLbl>
              <c:idx val="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4D4-4F19-A867-2F97D8ED444B}"/>
                </c:ext>
              </c:extLst>
            </c:dLbl>
            <c:dLbl>
              <c:idx val="8"/>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4D4-4F19-A867-2F97D8ED444B}"/>
                </c:ext>
              </c:extLst>
            </c:dLbl>
            <c:dLbl>
              <c:idx val="9"/>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4D4-4F19-A867-2F97D8ED444B}"/>
                </c:ext>
              </c:extLst>
            </c:dLbl>
            <c:dLbl>
              <c:idx val="1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4D4-4F19-A867-2F97D8ED444B}"/>
                </c:ext>
              </c:extLst>
            </c:dLbl>
            <c:dLbl>
              <c:idx val="1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4D4-4F19-A867-2F97D8ED444B}"/>
                </c:ext>
              </c:extLst>
            </c:dLbl>
            <c:dLbl>
              <c:idx val="18"/>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4D4-4F19-A867-2F97D8ED444B}"/>
                </c:ext>
              </c:extLst>
            </c:dLbl>
            <c:dLbl>
              <c:idx val="2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4D4-4F19-A867-2F97D8ED444B}"/>
                </c:ext>
              </c:extLst>
            </c:dLbl>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4D4-4F19-A867-2F97D8ED444B}"/>
                </c:ext>
              </c:extLst>
            </c:dLbl>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Dati!$B$1707:$B$1734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Dati!$I$1707:$I$1734</c:f>
              <c:numCache>
                <c:formatCode>General</c:formatCode>
                <c:ptCount val="28"/>
                <c:pt idx="0" formatCode="0">
                  <c:v>3.2430051411299567</c:v>
                </c:pt>
                <c:pt idx="2" formatCode="0">
                  <c:v>3.2520978920663683</c:v>
                </c:pt>
                <c:pt idx="3" formatCode="0">
                  <c:v>3.2343776348898672</c:v>
                </c:pt>
                <c:pt idx="5" formatCode="0">
                  <c:v>3.4049925340896143</c:v>
                </c:pt>
                <c:pt idx="6" formatCode="0">
                  <c:v>5.3070355986680839</c:v>
                </c:pt>
                <c:pt idx="7" formatCode="0">
                  <c:v>1.087534858511668</c:v>
                </c:pt>
                <c:pt idx="8" formatCode="0">
                  <c:v>4.0209682743047388</c:v>
                </c:pt>
                <c:pt idx="9" formatCode="0">
                  <c:v>4.5694859726274144</c:v>
                </c:pt>
                <c:pt idx="10" formatCode="0">
                  <c:v>1.7754592375661258</c:v>
                </c:pt>
                <c:pt idx="12" formatCode="0">
                  <c:v>2.2060940615435327</c:v>
                </c:pt>
                <c:pt idx="13" formatCode="0">
                  <c:v>5.1996115621163597</c:v>
                </c:pt>
                <c:pt idx="14" formatCode="0">
                  <c:v>1.8961914843125907</c:v>
                </c:pt>
                <c:pt idx="16" formatCode="0">
                  <c:v>4.2188303802441762</c:v>
                </c:pt>
                <c:pt idx="17" formatCode="0">
                  <c:v>2.735506607109691</c:v>
                </c:pt>
                <c:pt idx="18" formatCode="0">
                  <c:v>3.9065176496530749</c:v>
                </c:pt>
                <c:pt idx="20" formatCode="0">
                  <c:v>2.6731734215298348</c:v>
                </c:pt>
                <c:pt idx="21" formatCode="0">
                  <c:v>4.9607544922380988</c:v>
                </c:pt>
                <c:pt idx="22" formatCode="0">
                  <c:v>2.4174577771273666</c:v>
                </c:pt>
                <c:pt idx="23" formatCode="0">
                  <c:v>2.4452668364076362</c:v>
                </c:pt>
                <c:pt idx="24" formatCode="0">
                  <c:v>2.3841974388968592</c:v>
                </c:pt>
                <c:pt idx="25" formatCode="0">
                  <c:v>5.7996399839656192</c:v>
                </c:pt>
                <c:pt idx="26" formatCode="0">
                  <c:v>0</c:v>
                </c:pt>
                <c:pt idx="27" formatCode="0">
                  <c:v>2.3086258005635676</c:v>
                </c:pt>
              </c:numCache>
            </c:numRef>
          </c:val>
          <c:extLst>
            <c:ext xmlns:c16="http://schemas.microsoft.com/office/drawing/2014/chart" uri="{C3380CC4-5D6E-409C-BE32-E72D297353CC}">
              <c16:uniqueId val="{0000000E-34D4-4F19-A867-2F97D8ED444B}"/>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65.8"/>
        <c:auto val="1"/>
        <c:lblAlgn val="ctr"/>
        <c:lblOffset val="100"/>
        <c:tickLblSkip val="1"/>
        <c:tickMarkSkip val="1"/>
        <c:noMultiLvlLbl val="0"/>
      </c:catAx>
      <c:valAx>
        <c:axId val="501326472"/>
        <c:scaling>
          <c:orientation val="minMax"/>
          <c:max val="165"/>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1422244094488"/>
          <c:y val="5.652815350453347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Dati!$C$1738</c:f>
              <c:strCache>
                <c:ptCount val="1"/>
                <c:pt idx="0">
                  <c:v>.</c:v>
                </c:pt>
              </c:strCache>
            </c:strRef>
          </c:tx>
          <c:spPr>
            <a:noFill/>
          </c:spPr>
          <c:invertIfNegative val="0"/>
          <c:dLbls>
            <c:delete val="1"/>
          </c:dLbls>
          <c:cat>
            <c:strRef>
              <c:f>Dati!$B$1739:$B$1756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Dati!$C$1739:$C$1756</c:f>
              <c:numCache>
                <c:formatCode>0</c:formatCode>
                <c:ptCount val="18"/>
                <c:pt idx="0">
                  <c:v>25.093213333859495</c:v>
                </c:pt>
                <c:pt idx="1">
                  <c:v>22.898709525597454</c:v>
                </c:pt>
                <c:pt idx="2">
                  <c:v>22.312666343573952</c:v>
                </c:pt>
                <c:pt idx="3">
                  <c:v>19.823517588373477</c:v>
                </c:pt>
                <c:pt idx="4">
                  <c:v>11.290519983309004</c:v>
                </c:pt>
                <c:pt idx="5">
                  <c:v>74.135408941180415</c:v>
                </c:pt>
                <c:pt idx="6">
                  <c:v>21.387446471747595</c:v>
                </c:pt>
                <c:pt idx="7">
                  <c:v>8.6116956201928048</c:v>
                </c:pt>
                <c:pt idx="8">
                  <c:v>74.135408941180415</c:v>
                </c:pt>
                <c:pt idx="9">
                  <c:v>20.430580981504256</c:v>
                </c:pt>
                <c:pt idx="10">
                  <c:v>10.984896223051415</c:v>
                </c:pt>
                <c:pt idx="11">
                  <c:v>5</c:v>
                </c:pt>
                <c:pt idx="12">
                  <c:v>14.886020878711392</c:v>
                </c:pt>
                <c:pt idx="13">
                  <c:v>41.732380721168838</c:v>
                </c:pt>
                <c:pt idx="14">
                  <c:v>74.135408941180415</c:v>
                </c:pt>
                <c:pt idx="15">
                  <c:v>21.534115482886556</c:v>
                </c:pt>
                <c:pt idx="16">
                  <c:v>20.012719752423038</c:v>
                </c:pt>
                <c:pt idx="17">
                  <c:v>14.869587197329494</c:v>
                </c:pt>
              </c:numCache>
            </c:numRef>
          </c:val>
          <c:extLst>
            <c:ext xmlns:c16="http://schemas.microsoft.com/office/drawing/2014/chart" uri="{C3380CC4-5D6E-409C-BE32-E72D297353CC}">
              <c16:uniqueId val="{00000000-8763-4973-931A-48369962CB8B}"/>
            </c:ext>
          </c:extLst>
        </c:ser>
        <c:ser>
          <c:idx val="0"/>
          <c:order val="1"/>
          <c:tx>
            <c:strRef>
              <c:f>Dati!$D$1738</c:f>
              <c:strCache>
                <c:ptCount val="1"/>
                <c:pt idx="0">
                  <c:v>Nemaz nesatrauc</c:v>
                </c:pt>
              </c:strCache>
            </c:strRef>
          </c:tx>
          <c:spPr>
            <a:solidFill>
              <a:srgbClr val="7A5128"/>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Dati!$B$1739:$B$1756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Dati!$D$1739:$D$1756</c:f>
              <c:numCache>
                <c:formatCode>0</c:formatCode>
                <c:ptCount val="18"/>
                <c:pt idx="0">
                  <c:v>14.192022593958498</c:v>
                </c:pt>
                <c:pt idx="1">
                  <c:v>17.191428132684472</c:v>
                </c:pt>
                <c:pt idx="2">
                  <c:v>15.88565413246608</c:v>
                </c:pt>
                <c:pt idx="3">
                  <c:v>14.780001059893326</c:v>
                </c:pt>
                <c:pt idx="4">
                  <c:v>23.759520396082003</c:v>
                </c:pt>
                <c:pt idx="6">
                  <c:v>17.259621664949375</c:v>
                </c:pt>
                <c:pt idx="7">
                  <c:v>16.741985327191109</c:v>
                </c:pt>
                <c:pt idx="9">
                  <c:v>16.272936730731232</c:v>
                </c:pt>
                <c:pt idx="10">
                  <c:v>20.575648717838618</c:v>
                </c:pt>
                <c:pt idx="11">
                  <c:v>23.402933513947833</c:v>
                </c:pt>
                <c:pt idx="12">
                  <c:v>23.736627519982488</c:v>
                </c:pt>
                <c:pt idx="13">
                  <c:v>3.9654015821500037</c:v>
                </c:pt>
                <c:pt idx="15">
                  <c:v>17.551325236311676</c:v>
                </c:pt>
                <c:pt idx="16">
                  <c:v>15.243569849421769</c:v>
                </c:pt>
                <c:pt idx="17">
                  <c:v>19.154962766160413</c:v>
                </c:pt>
              </c:numCache>
            </c:numRef>
          </c:val>
          <c:extLst>
            <c:ext xmlns:c16="http://schemas.microsoft.com/office/drawing/2014/chart" uri="{C3380CC4-5D6E-409C-BE32-E72D297353CC}">
              <c16:uniqueId val="{00000001-8763-4973-931A-48369962CB8B}"/>
            </c:ext>
          </c:extLst>
        </c:ser>
        <c:ser>
          <c:idx val="1"/>
          <c:order val="2"/>
          <c:tx>
            <c:strRef>
              <c:f>Dati!$E$1738</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Dati!$B$1739:$B$1756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Dati!$E$1739:$E$1756</c:f>
              <c:numCache>
                <c:formatCode>0</c:formatCode>
                <c:ptCount val="18"/>
                <c:pt idx="0">
                  <c:v>34.850173013362422</c:v>
                </c:pt>
                <c:pt idx="1">
                  <c:v>34.04527128289849</c:v>
                </c:pt>
                <c:pt idx="2">
                  <c:v>35.937088465140384</c:v>
                </c:pt>
                <c:pt idx="3">
                  <c:v>39.531890292913609</c:v>
                </c:pt>
                <c:pt idx="4">
                  <c:v>39.085368561789409</c:v>
                </c:pt>
                <c:pt idx="6">
                  <c:v>35.488340804483443</c:v>
                </c:pt>
                <c:pt idx="7">
                  <c:v>48.781727993796508</c:v>
                </c:pt>
                <c:pt idx="9">
                  <c:v>37.431891228944927</c:v>
                </c:pt>
                <c:pt idx="10">
                  <c:v>42.574864000290383</c:v>
                </c:pt>
                <c:pt idx="11">
                  <c:v>45.732475427232579</c:v>
                </c:pt>
                <c:pt idx="12">
                  <c:v>35.512760542486532</c:v>
                </c:pt>
                <c:pt idx="13">
                  <c:v>28.437626637861573</c:v>
                </c:pt>
                <c:pt idx="15">
                  <c:v>35.049968221982184</c:v>
                </c:pt>
                <c:pt idx="16">
                  <c:v>38.87911933933561</c:v>
                </c:pt>
                <c:pt idx="17">
                  <c:v>40.110858977690512</c:v>
                </c:pt>
              </c:numCache>
            </c:numRef>
          </c:val>
          <c:extLst>
            <c:ext xmlns:c16="http://schemas.microsoft.com/office/drawing/2014/chart" uri="{C3380CC4-5D6E-409C-BE32-E72D297353CC}">
              <c16:uniqueId val="{00000002-8763-4973-931A-48369962CB8B}"/>
            </c:ext>
          </c:extLst>
        </c:ser>
        <c:ser>
          <c:idx val="2"/>
          <c:order val="3"/>
          <c:tx>
            <c:strRef>
              <c:f>Dati!$F$1738</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Dati!$B$1739:$B$1756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Dati!$F$1739:$F$1756</c:f>
              <c:numCache>
                <c:formatCode>0</c:formatCode>
                <c:ptCount val="18"/>
                <c:pt idx="0">
                  <c:v>35.21238663452182</c:v>
                </c:pt>
                <c:pt idx="1">
                  <c:v>31.184580327662673</c:v>
                </c:pt>
                <c:pt idx="2">
                  <c:v>34.085257354902026</c:v>
                </c:pt>
                <c:pt idx="3">
                  <c:v>30.69590619456644</c:v>
                </c:pt>
                <c:pt idx="4">
                  <c:v>21.145931630741536</c:v>
                </c:pt>
                <c:pt idx="6">
                  <c:v>30.815566421677655</c:v>
                </c:pt>
                <c:pt idx="7">
                  <c:v>24.774205118047416</c:v>
                </c:pt>
                <c:pt idx="9">
                  <c:v>28.170925573233529</c:v>
                </c:pt>
                <c:pt idx="10">
                  <c:v>25.08921393817587</c:v>
                </c:pt>
                <c:pt idx="11">
                  <c:v>19.065840397900374</c:v>
                </c:pt>
                <c:pt idx="12">
                  <c:v>31.479064815501246</c:v>
                </c:pt>
                <c:pt idx="13">
                  <c:v>50.887589687235604</c:v>
                </c:pt>
                <c:pt idx="15">
                  <c:v>28.30583318596296</c:v>
                </c:pt>
                <c:pt idx="16">
                  <c:v>31.103458537972116</c:v>
                </c:pt>
                <c:pt idx="17">
                  <c:v>29.705451596594269</c:v>
                </c:pt>
              </c:numCache>
            </c:numRef>
          </c:val>
          <c:extLst>
            <c:ext xmlns:c16="http://schemas.microsoft.com/office/drawing/2014/chart" uri="{C3380CC4-5D6E-409C-BE32-E72D297353CC}">
              <c16:uniqueId val="{00000003-8763-4973-931A-48369962CB8B}"/>
            </c:ext>
          </c:extLst>
        </c:ser>
        <c:ser>
          <c:idx val="3"/>
          <c:order val="4"/>
          <c:tx>
            <c:strRef>
              <c:f>Dati!$G$1738</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Dati!$B$1739:$B$1756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Dati!$G$1739:$G$1756</c:f>
              <c:numCache>
                <c:formatCode>0</c:formatCode>
                <c:ptCount val="18"/>
                <c:pt idx="0">
                  <c:v>12.233687016976694</c:v>
                </c:pt>
                <c:pt idx="1">
                  <c:v>14.246785227612966</c:v>
                </c:pt>
                <c:pt idx="2">
                  <c:v>10.254922479936072</c:v>
                </c:pt>
                <c:pt idx="3">
                  <c:v>12.082910016351118</c:v>
                </c:pt>
                <c:pt idx="4">
                  <c:v>11.428208700113117</c:v>
                </c:pt>
                <c:pt idx="6">
                  <c:v>12.789191334833095</c:v>
                </c:pt>
                <c:pt idx="7">
                  <c:v>8.1469112072470953</c:v>
                </c:pt>
                <c:pt idx="9">
                  <c:v>14.222455943922984</c:v>
                </c:pt>
                <c:pt idx="10">
                  <c:v>10.191645021357205</c:v>
                </c:pt>
                <c:pt idx="11">
                  <c:v>6.9517580374462309</c:v>
                </c:pt>
                <c:pt idx="12">
                  <c:v>8.5440209366268611</c:v>
                </c:pt>
                <c:pt idx="13">
                  <c:v>13.554882319732961</c:v>
                </c:pt>
                <c:pt idx="15">
                  <c:v>15.625450253934693</c:v>
                </c:pt>
                <c:pt idx="16">
                  <c:v>11.482081126604067</c:v>
                </c:pt>
                <c:pt idx="17">
                  <c:v>8.1004104659124252</c:v>
                </c:pt>
              </c:numCache>
            </c:numRef>
          </c:val>
          <c:extLst>
            <c:ext xmlns:c16="http://schemas.microsoft.com/office/drawing/2014/chart" uri="{C3380CC4-5D6E-409C-BE32-E72D297353CC}">
              <c16:uniqueId val="{00000004-8763-4973-931A-48369962CB8B}"/>
            </c:ext>
          </c:extLst>
        </c:ser>
        <c:ser>
          <c:idx val="4"/>
          <c:order val="5"/>
          <c:tx>
            <c:strRef>
              <c:f>Dati!$H$1738</c:f>
              <c:strCache>
                <c:ptCount val="1"/>
                <c:pt idx="0">
                  <c:v>.</c:v>
                </c:pt>
              </c:strCache>
            </c:strRef>
          </c:tx>
          <c:spPr>
            <a:noFill/>
          </c:spPr>
          <c:invertIfNegative val="0"/>
          <c:dLbls>
            <c:delete val="1"/>
          </c:dLbls>
          <c:cat>
            <c:strRef>
              <c:f>Dati!$B$1739:$B$1756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Dati!$H$1739:$H$1756</c:f>
              <c:numCache>
                <c:formatCode>0</c:formatCode>
                <c:ptCount val="18"/>
                <c:pt idx="0">
                  <c:v>26.996398355470042</c:v>
                </c:pt>
                <c:pt idx="1">
                  <c:v>29.011106451692918</c:v>
                </c:pt>
                <c:pt idx="2">
                  <c:v>30.102292172130461</c:v>
                </c:pt>
                <c:pt idx="3">
                  <c:v>31.663655796051003</c:v>
                </c:pt>
                <c:pt idx="4">
                  <c:v>41.868331676113904</c:v>
                </c:pt>
                <c:pt idx="6">
                  <c:v>30.837714250457807</c:v>
                </c:pt>
                <c:pt idx="7">
                  <c:v>41.521355681674045</c:v>
                </c:pt>
                <c:pt idx="9">
                  <c:v>32.049090489812045</c:v>
                </c:pt>
                <c:pt idx="10">
                  <c:v>39.16161304743548</c:v>
                </c:pt>
                <c:pt idx="11">
                  <c:v>48.424873571621951</c:v>
                </c:pt>
                <c:pt idx="12">
                  <c:v>34.419386254840447</c:v>
                </c:pt>
                <c:pt idx="13">
                  <c:v>10</c:v>
                </c:pt>
                <c:pt idx="15">
                  <c:v>30.511188567070903</c:v>
                </c:pt>
                <c:pt idx="16">
                  <c:v>31.856932342392376</c:v>
                </c:pt>
                <c:pt idx="17">
                  <c:v>36.636609944461867</c:v>
                </c:pt>
              </c:numCache>
            </c:numRef>
          </c:val>
          <c:extLst>
            <c:ext xmlns:c16="http://schemas.microsoft.com/office/drawing/2014/chart" uri="{C3380CC4-5D6E-409C-BE32-E72D297353CC}">
              <c16:uniqueId val="{00000005-8763-4973-931A-48369962CB8B}"/>
            </c:ext>
          </c:extLst>
        </c:ser>
        <c:ser>
          <c:idx val="5"/>
          <c:order val="6"/>
          <c:tx>
            <c:strRef>
              <c:f>Dati!$I$1738</c:f>
              <c:strCache>
                <c:ptCount val="1"/>
                <c:pt idx="0">
                  <c:v>Grūti pateikt</c:v>
                </c:pt>
              </c:strCache>
            </c:strRef>
          </c:tx>
          <c:spPr>
            <a:solidFill>
              <a:sysClr val="window" lastClr="FFFFFF">
                <a:lumMod val="75000"/>
              </a:sysClr>
            </a:solidFill>
          </c:spPr>
          <c:invertIfNegative val="0"/>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763-4973-931A-48369962CB8B}"/>
                </c:ext>
              </c:extLst>
            </c:dLbl>
            <c:dLbl>
              <c:idx val="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763-4973-931A-48369962CB8B}"/>
                </c:ext>
              </c:extLst>
            </c:dLbl>
            <c:dLbl>
              <c:idx val="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763-4973-931A-48369962CB8B}"/>
                </c:ext>
              </c:extLst>
            </c:dLbl>
            <c:dLbl>
              <c:idx val="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763-4973-931A-48369962CB8B}"/>
                </c:ext>
              </c:extLst>
            </c:dLbl>
            <c:dLbl>
              <c:idx val="9"/>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763-4973-931A-48369962CB8B}"/>
                </c:ext>
              </c:extLst>
            </c:dLbl>
            <c:dLbl>
              <c:idx val="1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763-4973-931A-48369962CB8B}"/>
                </c:ext>
              </c:extLst>
            </c:dLbl>
            <c:spPr>
              <a:noFill/>
              <a:ln>
                <a:noFill/>
              </a:ln>
              <a:effectLst/>
            </c:spPr>
            <c:txPr>
              <a:bodyPr wrap="square" lIns="38100" tIns="19050" rIns="38100" bIns="19050" anchor="ctr">
                <a:spAutoFit/>
              </a:bodyPr>
              <a:lstStyle/>
              <a:p>
                <a:pPr>
                  <a:defRPr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Dati!$B$1739:$B$1756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Dati!$I$1739:$I$1756</c:f>
              <c:numCache>
                <c:formatCode>0</c:formatCode>
                <c:ptCount val="18"/>
                <c:pt idx="0">
                  <c:v>3.5117307411806373</c:v>
                </c:pt>
                <c:pt idx="1">
                  <c:v>3.3319350291413823</c:v>
                </c:pt>
                <c:pt idx="2">
                  <c:v>3.8370775675553555</c:v>
                </c:pt>
                <c:pt idx="3">
                  <c:v>2.9092924362755173</c:v>
                </c:pt>
                <c:pt idx="4">
                  <c:v>4.5809707112739346</c:v>
                </c:pt>
                <c:pt idx="6">
                  <c:v>3.6472797740567322</c:v>
                </c:pt>
                <c:pt idx="7">
                  <c:v>1.555170353717894</c:v>
                </c:pt>
                <c:pt idx="9">
                  <c:v>3.9017905231674268</c:v>
                </c:pt>
                <c:pt idx="10">
                  <c:v>1.5686283223379276</c:v>
                </c:pt>
                <c:pt idx="11">
                  <c:v>4.8469926234729304</c:v>
                </c:pt>
                <c:pt idx="12">
                  <c:v>0.72752618540295189</c:v>
                </c:pt>
                <c:pt idx="13">
                  <c:v>3.1544997730197606</c:v>
                </c:pt>
                <c:pt idx="15">
                  <c:v>3.4674231018085044</c:v>
                </c:pt>
                <c:pt idx="16">
                  <c:v>3.2917711466664969</c:v>
                </c:pt>
                <c:pt idx="17">
                  <c:v>2.9283161936423312</c:v>
                </c:pt>
              </c:numCache>
            </c:numRef>
          </c:val>
          <c:extLst>
            <c:ext xmlns:c16="http://schemas.microsoft.com/office/drawing/2014/chart" uri="{C3380CC4-5D6E-409C-BE32-E72D297353CC}">
              <c16:uniqueId val="{0000000C-8763-4973-931A-48369962CB8B}"/>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74.099999999999994"/>
        <c:auto val="1"/>
        <c:lblAlgn val="ctr"/>
        <c:lblOffset val="100"/>
        <c:tickLblSkip val="1"/>
        <c:tickMarkSkip val="1"/>
        <c:noMultiLvlLbl val="0"/>
      </c:catAx>
      <c:valAx>
        <c:axId val="496239096"/>
        <c:scaling>
          <c:orientation val="minMax"/>
          <c:max val="165"/>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811983418153736"/>
          <c:y val="1.6579474559008163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5503725792691456"/>
          <c:y val="6.5061759799279376E-2"/>
          <c:w val="0.25580520013123359"/>
          <c:h val="0.90245230995236358"/>
        </c:manualLayout>
      </c:layout>
      <c:barChart>
        <c:barDir val="bar"/>
        <c:grouping val="stacked"/>
        <c:varyColors val="0"/>
        <c:ser>
          <c:idx val="0"/>
          <c:order val="0"/>
          <c:tx>
            <c:strRef>
              <c:f>Dati!$C$1762</c:f>
              <c:strCache>
                <c:ptCount val="1"/>
                <c:pt idx="0">
                  <c:v>.</c:v>
                </c:pt>
              </c:strCache>
            </c:strRef>
          </c:tx>
          <c:spPr>
            <a:noFill/>
          </c:spPr>
          <c:invertIfNegative val="0"/>
          <c:dLbls>
            <c:delete val="1"/>
          </c:dLbls>
          <c:cat>
            <c:strRef>
              <c:f>Dati!$B$1763:$B$1790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Dati!$C$1763:$C$1790</c:f>
              <c:numCache>
                <c:formatCode>0</c:formatCode>
                <c:ptCount val="28"/>
                <c:pt idx="0">
                  <c:v>12.016484960272322</c:v>
                </c:pt>
                <c:pt idx="1">
                  <c:v>72.62079450724427</c:v>
                </c:pt>
                <c:pt idx="2">
                  <c:v>7.1174721967010157</c:v>
                </c:pt>
                <c:pt idx="3">
                  <c:v>16.664832141833898</c:v>
                </c:pt>
                <c:pt idx="4">
                  <c:v>72.62079450724427</c:v>
                </c:pt>
                <c:pt idx="5">
                  <c:v>11.89001394473749</c:v>
                </c:pt>
                <c:pt idx="6">
                  <c:v>7.5643506439589459</c:v>
                </c:pt>
                <c:pt idx="7">
                  <c:v>12.247756198728659</c:v>
                </c:pt>
                <c:pt idx="8">
                  <c:v>12.921890754822762</c:v>
                </c:pt>
                <c:pt idx="9">
                  <c:v>16.046276047786904</c:v>
                </c:pt>
                <c:pt idx="10">
                  <c:v>10.183165990587334</c:v>
                </c:pt>
                <c:pt idx="11">
                  <c:v>72.62079450724427</c:v>
                </c:pt>
                <c:pt idx="12">
                  <c:v>7.2789062328896108</c:v>
                </c:pt>
                <c:pt idx="13">
                  <c:v>20.408708856255039</c:v>
                </c:pt>
                <c:pt idx="14">
                  <c:v>14.542691217038161</c:v>
                </c:pt>
                <c:pt idx="15">
                  <c:v>72.62079450724427</c:v>
                </c:pt>
                <c:pt idx="16">
                  <c:v>9.6958819332039639</c:v>
                </c:pt>
                <c:pt idx="17">
                  <c:v>12.165004926046208</c:v>
                </c:pt>
                <c:pt idx="18">
                  <c:v>12.399933370089599</c:v>
                </c:pt>
                <c:pt idx="19">
                  <c:v>72.62079450724427</c:v>
                </c:pt>
                <c:pt idx="20">
                  <c:v>7.4711868146509204</c:v>
                </c:pt>
                <c:pt idx="21">
                  <c:v>13.486185166919064</c:v>
                </c:pt>
                <c:pt idx="22">
                  <c:v>12.716149898596839</c:v>
                </c:pt>
                <c:pt idx="23">
                  <c:v>5</c:v>
                </c:pt>
                <c:pt idx="24">
                  <c:v>12.794653248621003</c:v>
                </c:pt>
                <c:pt idx="25">
                  <c:v>12.394957583420911</c:v>
                </c:pt>
                <c:pt idx="26">
                  <c:v>9.2975599880915922</c:v>
                </c:pt>
                <c:pt idx="27">
                  <c:v>7.0600438390840878</c:v>
                </c:pt>
              </c:numCache>
            </c:numRef>
          </c:val>
          <c:extLst>
            <c:ext xmlns:c16="http://schemas.microsoft.com/office/drawing/2014/chart" uri="{C3380CC4-5D6E-409C-BE32-E72D297353CC}">
              <c16:uniqueId val="{00000000-4224-4F25-8054-90FEB798E967}"/>
            </c:ext>
          </c:extLst>
        </c:ser>
        <c:ser>
          <c:idx val="1"/>
          <c:order val="1"/>
          <c:tx>
            <c:strRef>
              <c:f>Dati!$D$1762</c:f>
              <c:strCache>
                <c:ptCount val="1"/>
                <c:pt idx="0">
                  <c:v>Nemaz nesatrauc</c:v>
                </c:pt>
              </c:strCache>
            </c:strRef>
          </c:tx>
          <c:spPr>
            <a:solidFill>
              <a:srgbClr val="7A5128"/>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Dati!$B$1763:$B$1790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Dati!$D$1763:$D$1790</c:f>
              <c:numCache>
                <c:formatCode>General</c:formatCode>
                <c:ptCount val="28"/>
                <c:pt idx="0" formatCode="0">
                  <c:v>16.047326022907395</c:v>
                </c:pt>
                <c:pt idx="2" formatCode="0">
                  <c:v>18.727988441740205</c:v>
                </c:pt>
                <c:pt idx="3" formatCode="0">
                  <c:v>13.503823852030134</c:v>
                </c:pt>
                <c:pt idx="5" formatCode="0">
                  <c:v>20.283996679362954</c:v>
                </c:pt>
                <c:pt idx="6" formatCode="0">
                  <c:v>14.264279334306821</c:v>
                </c:pt>
                <c:pt idx="7" formatCode="0">
                  <c:v>15.706416700247571</c:v>
                </c:pt>
                <c:pt idx="8" formatCode="0">
                  <c:v>14.544223308311382</c:v>
                </c:pt>
                <c:pt idx="9" formatCode="0">
                  <c:v>16.038635617213135</c:v>
                </c:pt>
                <c:pt idx="10" formatCode="0">
                  <c:v>17.232702185973594</c:v>
                </c:pt>
                <c:pt idx="12" formatCode="0">
                  <c:v>19.029849168067027</c:v>
                </c:pt>
                <c:pt idx="13" formatCode="0">
                  <c:v>11.441733378429369</c:v>
                </c:pt>
                <c:pt idx="14" formatCode="0">
                  <c:v>12.921616859073019</c:v>
                </c:pt>
                <c:pt idx="16" formatCode="0">
                  <c:v>21.591738152269222</c:v>
                </c:pt>
                <c:pt idx="17" formatCode="0">
                  <c:v>16.983763690422261</c:v>
                </c:pt>
                <c:pt idx="18" formatCode="0">
                  <c:v>12.738189487116657</c:v>
                </c:pt>
                <c:pt idx="20" formatCode="0">
                  <c:v>26.04003306608254</c:v>
                </c:pt>
                <c:pt idx="21" formatCode="0">
                  <c:v>12.93044188528075</c:v>
                </c:pt>
                <c:pt idx="22" formatCode="0">
                  <c:v>17.03903974672432</c:v>
                </c:pt>
                <c:pt idx="23" formatCode="0">
                  <c:v>15.761383256045514</c:v>
                </c:pt>
                <c:pt idx="24" formatCode="0">
                  <c:v>16.780239753164228</c:v>
                </c:pt>
                <c:pt idx="25" formatCode="0">
                  <c:v>13.860952888553145</c:v>
                </c:pt>
                <c:pt idx="26" formatCode="0">
                  <c:v>19.153326059906231</c:v>
                </c:pt>
                <c:pt idx="27" formatCode="0">
                  <c:v>18.479001323746228</c:v>
                </c:pt>
              </c:numCache>
            </c:numRef>
          </c:val>
          <c:extLst>
            <c:ext xmlns:c16="http://schemas.microsoft.com/office/drawing/2014/chart" uri="{C3380CC4-5D6E-409C-BE32-E72D297353CC}">
              <c16:uniqueId val="{00000001-4224-4F25-8054-90FEB798E967}"/>
            </c:ext>
          </c:extLst>
        </c:ser>
        <c:ser>
          <c:idx val="2"/>
          <c:order val="2"/>
          <c:tx>
            <c:strRef>
              <c:f>Dati!$E$1762</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Dati!$B$1763:$B$1790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Dati!$E$1763:$E$1790</c:f>
              <c:numCache>
                <c:formatCode>General</c:formatCode>
                <c:ptCount val="28"/>
                <c:pt idx="0" formatCode="0">
                  <c:v>44.556983524064549</c:v>
                </c:pt>
                <c:pt idx="2" formatCode="0">
                  <c:v>46.775333868803045</c:v>
                </c:pt>
                <c:pt idx="3" formatCode="0">
                  <c:v>42.452138513380234</c:v>
                </c:pt>
                <c:pt idx="5" formatCode="0">
                  <c:v>40.44678388314383</c:v>
                </c:pt>
                <c:pt idx="6" formatCode="0">
                  <c:v>50.792164528978496</c:v>
                </c:pt>
                <c:pt idx="7" formatCode="0">
                  <c:v>44.666621608268038</c:v>
                </c:pt>
                <c:pt idx="8" formatCode="0">
                  <c:v>45.154680444110127</c:v>
                </c:pt>
                <c:pt idx="9" formatCode="0">
                  <c:v>40.535882842244234</c:v>
                </c:pt>
                <c:pt idx="10" formatCode="0">
                  <c:v>45.204926330683342</c:v>
                </c:pt>
                <c:pt idx="12" formatCode="0">
                  <c:v>46.312039106287635</c:v>
                </c:pt>
                <c:pt idx="13" formatCode="0">
                  <c:v>40.770352272559862</c:v>
                </c:pt>
                <c:pt idx="14" formatCode="0">
                  <c:v>45.156486431133089</c:v>
                </c:pt>
                <c:pt idx="16" formatCode="0">
                  <c:v>41.333174421771083</c:v>
                </c:pt>
                <c:pt idx="17" formatCode="0">
                  <c:v>43.472025890775797</c:v>
                </c:pt>
                <c:pt idx="18" formatCode="0">
                  <c:v>47.482671650038014</c:v>
                </c:pt>
                <c:pt idx="20" formatCode="0">
                  <c:v>39.109574626510813</c:v>
                </c:pt>
                <c:pt idx="21" formatCode="0">
                  <c:v>46.204167455044455</c:v>
                </c:pt>
                <c:pt idx="22" formatCode="0">
                  <c:v>42.86560486192311</c:v>
                </c:pt>
                <c:pt idx="23" formatCode="0">
                  <c:v>51.859411251198757</c:v>
                </c:pt>
                <c:pt idx="24" formatCode="0">
                  <c:v>43.045901505459042</c:v>
                </c:pt>
                <c:pt idx="25" formatCode="0">
                  <c:v>46.364884035270215</c:v>
                </c:pt>
                <c:pt idx="26" formatCode="0">
                  <c:v>44.169908459246443</c:v>
                </c:pt>
                <c:pt idx="27" formatCode="0">
                  <c:v>47.08174934441395</c:v>
                </c:pt>
              </c:numCache>
            </c:numRef>
          </c:val>
          <c:extLst>
            <c:ext xmlns:c16="http://schemas.microsoft.com/office/drawing/2014/chart" uri="{C3380CC4-5D6E-409C-BE32-E72D297353CC}">
              <c16:uniqueId val="{00000002-4224-4F25-8054-90FEB798E967}"/>
            </c:ext>
          </c:extLst>
        </c:ser>
        <c:ser>
          <c:idx val="3"/>
          <c:order val="3"/>
          <c:tx>
            <c:strRef>
              <c:f>Dati!$F$1762</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Dati!$B$1763:$B$1790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Dati!$F$1763:$F$1790</c:f>
              <c:numCache>
                <c:formatCode>General</c:formatCode>
                <c:ptCount val="28"/>
                <c:pt idx="0" formatCode="0">
                  <c:v>28.97698714012672</c:v>
                </c:pt>
                <c:pt idx="2" formatCode="0">
                  <c:v>27.122134949134399</c:v>
                </c:pt>
                <c:pt idx="3" formatCode="0">
                  <c:v>30.736932943559481</c:v>
                </c:pt>
                <c:pt idx="5" formatCode="0">
                  <c:v>28.632070778400081</c:v>
                </c:pt>
                <c:pt idx="6" formatCode="0">
                  <c:v>27.169834415767923</c:v>
                </c:pt>
                <c:pt idx="7" formatCode="0">
                  <c:v>30.586999042870481</c:v>
                </c:pt>
                <c:pt idx="8" formatCode="0">
                  <c:v>28.173377534066347</c:v>
                </c:pt>
                <c:pt idx="9" formatCode="0">
                  <c:v>33.181399212396208</c:v>
                </c:pt>
                <c:pt idx="10" formatCode="0">
                  <c:v>25.045225251908846</c:v>
                </c:pt>
                <c:pt idx="12" formatCode="0">
                  <c:v>25.014754798876471</c:v>
                </c:pt>
                <c:pt idx="13" formatCode="0">
                  <c:v>35.074493494337702</c:v>
                </c:pt>
                <c:pt idx="14" formatCode="0">
                  <c:v>34.925946031600255</c:v>
                </c:pt>
                <c:pt idx="16" formatCode="0">
                  <c:v>33.690174724553401</c:v>
                </c:pt>
                <c:pt idx="17" formatCode="0">
                  <c:v>28.497923063090592</c:v>
                </c:pt>
                <c:pt idx="18" formatCode="0">
                  <c:v>28.526984792785576</c:v>
                </c:pt>
                <c:pt idx="20" formatCode="0">
                  <c:v>26.700414991958883</c:v>
                </c:pt>
                <c:pt idx="21" formatCode="0">
                  <c:v>29.291809981679418</c:v>
                </c:pt>
                <c:pt idx="22" formatCode="0">
                  <c:v>32.009404804040649</c:v>
                </c:pt>
                <c:pt idx="23" formatCode="0">
                  <c:v>16.532073423832415</c:v>
                </c:pt>
                <c:pt idx="24" formatCode="0">
                  <c:v>26.844805095791358</c:v>
                </c:pt>
                <c:pt idx="25" formatCode="0">
                  <c:v>28.552695619237795</c:v>
                </c:pt>
                <c:pt idx="26" formatCode="0">
                  <c:v>26.267528278081627</c:v>
                </c:pt>
                <c:pt idx="27" formatCode="0">
                  <c:v>30.534813491027663</c:v>
                </c:pt>
              </c:numCache>
            </c:numRef>
          </c:val>
          <c:extLst>
            <c:ext xmlns:c16="http://schemas.microsoft.com/office/drawing/2014/chart" uri="{C3380CC4-5D6E-409C-BE32-E72D297353CC}">
              <c16:uniqueId val="{00000003-4224-4F25-8054-90FEB798E967}"/>
            </c:ext>
          </c:extLst>
        </c:ser>
        <c:ser>
          <c:idx val="4"/>
          <c:order val="4"/>
          <c:tx>
            <c:strRef>
              <c:f>Dati!$G$1762</c:f>
              <c:strCache>
                <c:ptCount val="1"/>
                <c:pt idx="0">
                  <c:v>Ļoti satrauc</c:v>
                </c:pt>
              </c:strCache>
            </c:strRef>
          </c:tx>
          <c:spPr>
            <a:solidFill>
              <a:srgbClr val="4C8264"/>
            </a:solidFill>
          </c:spPr>
          <c:invertIfNegative val="0"/>
          <c:dLbls>
            <c:dLbl>
              <c:idx val="16"/>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224-4F25-8054-90FEB798E967}"/>
                </c:ext>
              </c:extLst>
            </c:dLbl>
            <c:dLbl>
              <c:idx val="27"/>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224-4F25-8054-90FEB798E967}"/>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Dati!$B$1763:$B$1790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Dati!$G$1763:$G$1790</c:f>
              <c:numCache>
                <c:formatCode>General</c:formatCode>
                <c:ptCount val="28"/>
                <c:pt idx="0" formatCode="0">
                  <c:v>8.8955028434832428</c:v>
                </c:pt>
                <c:pt idx="2" formatCode="0">
                  <c:v>6.1220858178235948</c:v>
                </c:pt>
                <c:pt idx="3" formatCode="0">
                  <c:v>11.527013687949939</c:v>
                </c:pt>
                <c:pt idx="5" formatCode="0">
                  <c:v>7.235195216700486</c:v>
                </c:pt>
                <c:pt idx="6" formatCode="0">
                  <c:v>4.6272859113539928</c:v>
                </c:pt>
                <c:pt idx="7" formatCode="0">
                  <c:v>8.5019348879918475</c:v>
                </c:pt>
                <c:pt idx="8" formatCode="0">
                  <c:v>11.005485229748976</c:v>
                </c:pt>
                <c:pt idx="9" formatCode="0">
                  <c:v>9.6945569418002613</c:v>
                </c:pt>
                <c:pt idx="10" formatCode="0">
                  <c:v>10.715339396227392</c:v>
                </c:pt>
                <c:pt idx="12" formatCode="0">
                  <c:v>8.7923351017280051</c:v>
                </c:pt>
                <c:pt idx="13" formatCode="0">
                  <c:v>10.184795217884114</c:v>
                </c:pt>
                <c:pt idx="14" formatCode="0">
                  <c:v>6.1819871819010883</c:v>
                </c:pt>
                <c:pt idx="16" formatCode="0">
                  <c:v>2.5349145252201954</c:v>
                </c:pt>
                <c:pt idx="17" formatCode="0">
                  <c:v>9.6358113333898032</c:v>
                </c:pt>
                <c:pt idx="18" formatCode="0">
                  <c:v>9.328970385910127</c:v>
                </c:pt>
                <c:pt idx="20" formatCode="0">
                  <c:v>8.1499773154477726</c:v>
                </c:pt>
                <c:pt idx="21" formatCode="0">
                  <c:v>10.080096810484733</c:v>
                </c:pt>
                <c:pt idx="22" formatCode="0">
                  <c:v>6.7860114003993788</c:v>
                </c:pt>
                <c:pt idx="23" formatCode="0">
                  <c:v>13.401865232515707</c:v>
                </c:pt>
                <c:pt idx="24" formatCode="0">
                  <c:v>11.569783297099619</c:v>
                </c:pt>
                <c:pt idx="25" formatCode="0">
                  <c:v>7.3927280081449869</c:v>
                </c:pt>
                <c:pt idx="26" formatCode="0">
                  <c:v>10.40923720276569</c:v>
                </c:pt>
                <c:pt idx="27" formatCode="0">
                  <c:v>2.0546848948889376</c:v>
                </c:pt>
              </c:numCache>
            </c:numRef>
          </c:val>
          <c:extLst>
            <c:ext xmlns:c16="http://schemas.microsoft.com/office/drawing/2014/chart" uri="{C3380CC4-5D6E-409C-BE32-E72D297353CC}">
              <c16:uniqueId val="{00000006-4224-4F25-8054-90FEB798E967}"/>
            </c:ext>
          </c:extLst>
        </c:ser>
        <c:ser>
          <c:idx val="5"/>
          <c:order val="5"/>
          <c:tx>
            <c:strRef>
              <c:f>Dati!$H$1762</c:f>
              <c:strCache>
                <c:ptCount val="1"/>
                <c:pt idx="0">
                  <c:v>.</c:v>
                </c:pt>
              </c:strCache>
            </c:strRef>
          </c:tx>
          <c:spPr>
            <a:noFill/>
          </c:spPr>
          <c:invertIfNegative val="0"/>
          <c:dLbls>
            <c:delete val="1"/>
          </c:dLbls>
          <c:cat>
            <c:strRef>
              <c:f>Dati!$B$1763:$B$1790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Dati!$H$1763:$H$1790</c:f>
              <c:numCache>
                <c:formatCode>0</c:formatCode>
                <c:ptCount val="28"/>
                <c:pt idx="0">
                  <c:v>12.386798728611851</c:v>
                </c:pt>
                <c:pt idx="1">
                  <c:v>50.259288712221817</c:v>
                </c:pt>
                <c:pt idx="2">
                  <c:v>17.015067945263823</c:v>
                </c:pt>
                <c:pt idx="3">
                  <c:v>7.9953420807123976</c:v>
                </c:pt>
                <c:pt idx="4">
                  <c:v>50.259288712221817</c:v>
                </c:pt>
                <c:pt idx="5">
                  <c:v>14.39202271712125</c:v>
                </c:pt>
                <c:pt idx="6">
                  <c:v>18.462168385099901</c:v>
                </c:pt>
                <c:pt idx="7">
                  <c:v>11.170354781359492</c:v>
                </c:pt>
                <c:pt idx="8">
                  <c:v>11.080425948406493</c:v>
                </c:pt>
                <c:pt idx="9">
                  <c:v>7.3833325580253444</c:v>
                </c:pt>
                <c:pt idx="10">
                  <c:v>14.498724064085579</c:v>
                </c:pt>
                <c:pt idx="11">
                  <c:v>50.259288712221817</c:v>
                </c:pt>
                <c:pt idx="12">
                  <c:v>16.452198811617343</c:v>
                </c:pt>
                <c:pt idx="13">
                  <c:v>5</c:v>
                </c:pt>
                <c:pt idx="14">
                  <c:v>9.151355498720477</c:v>
                </c:pt>
                <c:pt idx="15">
                  <c:v>50.259288712221817</c:v>
                </c:pt>
                <c:pt idx="16">
                  <c:v>14.034199462448221</c:v>
                </c:pt>
                <c:pt idx="17">
                  <c:v>12.125554315741425</c:v>
                </c:pt>
                <c:pt idx="18">
                  <c:v>12.403333533526116</c:v>
                </c:pt>
                <c:pt idx="19">
                  <c:v>50.259288712221817</c:v>
                </c:pt>
                <c:pt idx="20">
                  <c:v>15.40889640481516</c:v>
                </c:pt>
                <c:pt idx="21">
                  <c:v>10.887381920057663</c:v>
                </c:pt>
                <c:pt idx="22">
                  <c:v>11.463872507781787</c:v>
                </c:pt>
                <c:pt idx="23">
                  <c:v>20.325350055873695</c:v>
                </c:pt>
                <c:pt idx="24">
                  <c:v>11.84470031933084</c:v>
                </c:pt>
                <c:pt idx="25">
                  <c:v>14.313865084839037</c:v>
                </c:pt>
                <c:pt idx="26">
                  <c:v>13.582523231374502</c:v>
                </c:pt>
                <c:pt idx="27">
                  <c:v>17.669790326305218</c:v>
                </c:pt>
              </c:numCache>
            </c:numRef>
          </c:val>
          <c:extLst>
            <c:ext xmlns:c16="http://schemas.microsoft.com/office/drawing/2014/chart" uri="{C3380CC4-5D6E-409C-BE32-E72D297353CC}">
              <c16:uniqueId val="{00000007-4224-4F25-8054-90FEB798E967}"/>
            </c:ext>
          </c:extLst>
        </c:ser>
        <c:ser>
          <c:idx val="6"/>
          <c:order val="6"/>
          <c:tx>
            <c:strRef>
              <c:f>Dati!$I$1762</c:f>
              <c:strCache>
                <c:ptCount val="1"/>
                <c:pt idx="0">
                  <c:v>Grūti pateikt</c:v>
                </c:pt>
              </c:strCache>
            </c:strRef>
          </c:tx>
          <c:spPr>
            <a:solidFill>
              <a:sysClr val="window" lastClr="FFFFFF">
                <a:lumMod val="75000"/>
              </a:sysClr>
            </a:solidFill>
          </c:spPr>
          <c:invertIfNegative val="0"/>
          <c:dLbls>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224-4F25-8054-90FEB798E967}"/>
                </c:ext>
              </c:extLst>
            </c:dLbl>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Dati!$B$1763:$B$1790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Dati!$I$1763:$I$1790</c:f>
              <c:numCache>
                <c:formatCode>General</c:formatCode>
                <c:ptCount val="28"/>
                <c:pt idx="0" formatCode="0">
                  <c:v>1.5232004694183618</c:v>
                </c:pt>
                <c:pt idx="2" formatCode="0">
                  <c:v>1.252456922498669</c:v>
                </c:pt>
                <c:pt idx="3" formatCode="0">
                  <c:v>1.7800910030802035</c:v>
                </c:pt>
                <c:pt idx="5" formatCode="0">
                  <c:v>3.4019534423926654</c:v>
                </c:pt>
                <c:pt idx="6" formatCode="0">
                  <c:v>3.1464358095927909</c:v>
                </c:pt>
                <c:pt idx="7" formatCode="0">
                  <c:v>0.53802776062217528</c:v>
                </c:pt>
                <c:pt idx="8" formatCode="0">
                  <c:v>1.1222334837630585</c:v>
                </c:pt>
                <c:pt idx="9" formatCode="0">
                  <c:v>0.54952538634615522</c:v>
                </c:pt>
                <c:pt idx="10" formatCode="0">
                  <c:v>1.8018068352067789</c:v>
                </c:pt>
                <c:pt idx="12" formatCode="0">
                  <c:v>0.85102182504093216</c:v>
                </c:pt>
                <c:pt idx="13" formatCode="0">
                  <c:v>2.5286256367889841</c:v>
                </c:pt>
                <c:pt idx="14" formatCode="0">
                  <c:v>0.81396349629251996</c:v>
                </c:pt>
                <c:pt idx="16" formatCode="0">
                  <c:v>0.84999817618609919</c:v>
                </c:pt>
                <c:pt idx="17" formatCode="0">
                  <c:v>1.4104760223215285</c:v>
                </c:pt>
                <c:pt idx="18" formatCode="0">
                  <c:v>1.9231836841497569</c:v>
                </c:pt>
                <c:pt idx="20" formatCode="0">
                  <c:v>0</c:v>
                </c:pt>
                <c:pt idx="21" formatCode="0">
                  <c:v>1.4934838675107025</c:v>
                </c:pt>
                <c:pt idx="22" formatCode="0">
                  <c:v>1.2999391869124668</c:v>
                </c:pt>
                <c:pt idx="23" formatCode="0">
                  <c:v>2.4452668364076362</c:v>
                </c:pt>
                <c:pt idx="24" formatCode="0">
                  <c:v>1.7592703484856813</c:v>
                </c:pt>
                <c:pt idx="25" formatCode="0">
                  <c:v>3.8287394487938298</c:v>
                </c:pt>
                <c:pt idx="26" formatCode="0">
                  <c:v>0</c:v>
                </c:pt>
                <c:pt idx="27" formatCode="0">
                  <c:v>1.8497509459232295</c:v>
                </c:pt>
              </c:numCache>
            </c:numRef>
          </c:val>
          <c:extLst>
            <c:ext xmlns:c16="http://schemas.microsoft.com/office/drawing/2014/chart" uri="{C3380CC4-5D6E-409C-BE32-E72D297353CC}">
              <c16:uniqueId val="{00000009-4224-4F25-8054-90FEB798E967}"/>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72.599999999999994"/>
        <c:auto val="1"/>
        <c:lblAlgn val="ctr"/>
        <c:lblOffset val="100"/>
        <c:tickLblSkip val="1"/>
        <c:tickMarkSkip val="1"/>
        <c:noMultiLvlLbl val="0"/>
      </c:catAx>
      <c:valAx>
        <c:axId val="501326472"/>
        <c:scaling>
          <c:orientation val="minMax"/>
          <c:max val="168"/>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1422244094488"/>
          <c:y val="5.652815350453347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Dati!$C$1794</c:f>
              <c:strCache>
                <c:ptCount val="1"/>
                <c:pt idx="0">
                  <c:v>.</c:v>
                </c:pt>
              </c:strCache>
            </c:strRef>
          </c:tx>
          <c:spPr>
            <a:noFill/>
          </c:spPr>
          <c:invertIfNegative val="0"/>
          <c:dLbls>
            <c:delete val="1"/>
          </c:dLbls>
          <c:cat>
            <c:strRef>
              <c:f>Dati!$B$1795:$B$1812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Dati!$C$1795:$C$1812</c:f>
              <c:numCache>
                <c:formatCode>0</c:formatCode>
                <c:ptCount val="18"/>
                <c:pt idx="0">
                  <c:v>28.987562583201907</c:v>
                </c:pt>
                <c:pt idx="1">
                  <c:v>28.661679508908449</c:v>
                </c:pt>
                <c:pt idx="2">
                  <c:v>29.141428029754721</c:v>
                </c:pt>
                <c:pt idx="3">
                  <c:v>29.591975715139824</c:v>
                </c:pt>
                <c:pt idx="4">
                  <c:v>18.525949506791932</c:v>
                </c:pt>
                <c:pt idx="5">
                  <c:v>87.222502856051989</c:v>
                </c:pt>
                <c:pt idx="6">
                  <c:v>29.240144073336715</c:v>
                </c:pt>
                <c:pt idx="7">
                  <c:v>15.65688067819562</c:v>
                </c:pt>
                <c:pt idx="8">
                  <c:v>87.222502856051989</c:v>
                </c:pt>
                <c:pt idx="9">
                  <c:v>27.38518296282821</c:v>
                </c:pt>
                <c:pt idx="10">
                  <c:v>5</c:v>
                </c:pt>
                <c:pt idx="11">
                  <c:v>15.521486722746346</c:v>
                </c:pt>
                <c:pt idx="12">
                  <c:v>34.220252478542491</c:v>
                </c:pt>
                <c:pt idx="13">
                  <c:v>52.955560161043024</c:v>
                </c:pt>
                <c:pt idx="14">
                  <c:v>87.222502856051989</c:v>
                </c:pt>
                <c:pt idx="15">
                  <c:v>29.367563142361902</c:v>
                </c:pt>
                <c:pt idx="16">
                  <c:v>34.506487788362733</c:v>
                </c:pt>
                <c:pt idx="17">
                  <c:v>13.661132234828358</c:v>
                </c:pt>
              </c:numCache>
            </c:numRef>
          </c:val>
          <c:extLst>
            <c:ext xmlns:c16="http://schemas.microsoft.com/office/drawing/2014/chart" uri="{C3380CC4-5D6E-409C-BE32-E72D297353CC}">
              <c16:uniqueId val="{00000000-6B1F-4E19-A791-6E2B57030006}"/>
            </c:ext>
          </c:extLst>
        </c:ser>
        <c:ser>
          <c:idx val="0"/>
          <c:order val="1"/>
          <c:tx>
            <c:strRef>
              <c:f>Dati!$D$1794</c:f>
              <c:strCache>
                <c:ptCount val="1"/>
                <c:pt idx="0">
                  <c:v>Nemaz nesatrauc</c:v>
                </c:pt>
              </c:strCache>
            </c:strRef>
          </c:tx>
          <c:spPr>
            <a:solidFill>
              <a:srgbClr val="7A5128"/>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Dati!$B$1795:$B$1812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Dati!$D$1795:$D$1812</c:f>
              <c:numCache>
                <c:formatCode>0</c:formatCode>
                <c:ptCount val="18"/>
                <c:pt idx="0">
                  <c:v>16.959726703695583</c:v>
                </c:pt>
                <c:pt idx="1">
                  <c:v>15.834643272896535</c:v>
                </c:pt>
                <c:pt idx="2">
                  <c:v>11.548328260010996</c:v>
                </c:pt>
                <c:pt idx="3">
                  <c:v>15.626696320221454</c:v>
                </c:pt>
                <c:pt idx="4">
                  <c:v>18.275632122144287</c:v>
                </c:pt>
                <c:pt idx="6">
                  <c:v>15.706438678063797</c:v>
                </c:pt>
                <c:pt idx="7">
                  <c:v>17.992770626925275</c:v>
                </c:pt>
                <c:pt idx="9">
                  <c:v>11.964139347360138</c:v>
                </c:pt>
                <c:pt idx="10">
                  <c:v>26.321509497256045</c:v>
                </c:pt>
                <c:pt idx="11">
                  <c:v>24.057195701496468</c:v>
                </c:pt>
                <c:pt idx="12">
                  <c:v>20.449222437154599</c:v>
                </c:pt>
                <c:pt idx="13">
                  <c:v>6.8539086362292947</c:v>
                </c:pt>
                <c:pt idx="15">
                  <c:v>12.218313965398746</c:v>
                </c:pt>
                <c:pt idx="16">
                  <c:v>13.875660788405884</c:v>
                </c:pt>
                <c:pt idx="17">
                  <c:v>23.088897218089961</c:v>
                </c:pt>
              </c:numCache>
            </c:numRef>
          </c:val>
          <c:extLst>
            <c:ext xmlns:c16="http://schemas.microsoft.com/office/drawing/2014/chart" uri="{C3380CC4-5D6E-409C-BE32-E72D297353CC}">
              <c16:uniqueId val="{00000001-6B1F-4E19-A791-6E2B57030006}"/>
            </c:ext>
          </c:extLst>
        </c:ser>
        <c:ser>
          <c:idx val="1"/>
          <c:order val="2"/>
          <c:tx>
            <c:strRef>
              <c:f>Dati!$E$1794</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Dati!$B$1795:$B$1812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Dati!$E$1795:$E$1812</c:f>
              <c:numCache>
                <c:formatCode>0</c:formatCode>
                <c:ptCount val="18"/>
                <c:pt idx="0">
                  <c:v>41.275213569154502</c:v>
                </c:pt>
                <c:pt idx="1">
                  <c:v>42.726180074247004</c:v>
                </c:pt>
                <c:pt idx="2">
                  <c:v>46.532746566286271</c:v>
                </c:pt>
                <c:pt idx="3">
                  <c:v>42.003830820690709</c:v>
                </c:pt>
                <c:pt idx="4">
                  <c:v>50.42092122711577</c:v>
                </c:pt>
                <c:pt idx="6">
                  <c:v>42.275920104651476</c:v>
                </c:pt>
                <c:pt idx="7">
                  <c:v>53.572851550931091</c:v>
                </c:pt>
                <c:pt idx="9">
                  <c:v>47.87318054586364</c:v>
                </c:pt>
                <c:pt idx="10">
                  <c:v>55.900993358795944</c:v>
                </c:pt>
                <c:pt idx="11">
                  <c:v>47.643820431809168</c:v>
                </c:pt>
                <c:pt idx="12">
                  <c:v>32.553027940354902</c:v>
                </c:pt>
                <c:pt idx="13">
                  <c:v>27.413034058779672</c:v>
                </c:pt>
                <c:pt idx="15">
                  <c:v>45.636625748291337</c:v>
                </c:pt>
                <c:pt idx="16">
                  <c:v>38.840354279283375</c:v>
                </c:pt>
                <c:pt idx="17">
                  <c:v>50.472473403133662</c:v>
                </c:pt>
              </c:numCache>
            </c:numRef>
          </c:val>
          <c:extLst>
            <c:ext xmlns:c16="http://schemas.microsoft.com/office/drawing/2014/chart" uri="{C3380CC4-5D6E-409C-BE32-E72D297353CC}">
              <c16:uniqueId val="{00000002-6B1F-4E19-A791-6E2B57030006}"/>
            </c:ext>
          </c:extLst>
        </c:ser>
        <c:ser>
          <c:idx val="2"/>
          <c:order val="3"/>
          <c:tx>
            <c:strRef>
              <c:f>Dati!$F$1794</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Dati!$B$1795:$B$1812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Dati!$F$1795:$F$1812</c:f>
              <c:numCache>
                <c:formatCode>0</c:formatCode>
                <c:ptCount val="18"/>
                <c:pt idx="0">
                  <c:v>33.942902739656354</c:v>
                </c:pt>
                <c:pt idx="1">
                  <c:v>28.637057398014463</c:v>
                </c:pt>
                <c:pt idx="2">
                  <c:v>28.52296111600365</c:v>
                </c:pt>
                <c:pt idx="3">
                  <c:v>31.292130542037128</c:v>
                </c:pt>
                <c:pt idx="4">
                  <c:v>22.339128793902908</c:v>
                </c:pt>
                <c:pt idx="6">
                  <c:v>30.891184260928519</c:v>
                </c:pt>
                <c:pt idx="7">
                  <c:v>21.364036430758869</c:v>
                </c:pt>
                <c:pt idx="9">
                  <c:v>28.391052877917527</c:v>
                </c:pt>
                <c:pt idx="10">
                  <c:v>10.404377804001166</c:v>
                </c:pt>
                <c:pt idx="11">
                  <c:v>21.13938148679194</c:v>
                </c:pt>
                <c:pt idx="12">
                  <c:v>36.668400950263383</c:v>
                </c:pt>
                <c:pt idx="13">
                  <c:v>53.215175850287565</c:v>
                </c:pt>
                <c:pt idx="15">
                  <c:v>28.807829066692062</c:v>
                </c:pt>
                <c:pt idx="16">
                  <c:v>37.293146094356516</c:v>
                </c:pt>
                <c:pt idx="17">
                  <c:v>18.786560422716196</c:v>
                </c:pt>
              </c:numCache>
            </c:numRef>
          </c:val>
          <c:extLst>
            <c:ext xmlns:c16="http://schemas.microsoft.com/office/drawing/2014/chart" uri="{C3380CC4-5D6E-409C-BE32-E72D297353CC}">
              <c16:uniqueId val="{00000003-6B1F-4E19-A791-6E2B57030006}"/>
            </c:ext>
          </c:extLst>
        </c:ser>
        <c:ser>
          <c:idx val="3"/>
          <c:order val="4"/>
          <c:tx>
            <c:strRef>
              <c:f>Dati!$G$1794</c:f>
              <c:strCache>
                <c:ptCount val="1"/>
                <c:pt idx="0">
                  <c:v>Ļoti satrauc</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Dati!$B$1795:$B$1812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Dati!$G$1795:$G$1812</c:f>
              <c:numCache>
                <c:formatCode>0</c:formatCode>
                <c:ptCount val="18"/>
                <c:pt idx="0">
                  <c:v>6.5527636832799443</c:v>
                </c:pt>
                <c:pt idx="1">
                  <c:v>11.531152985135138</c:v>
                </c:pt>
                <c:pt idx="2">
                  <c:v>12.111842318566879</c:v>
                </c:pt>
                <c:pt idx="3">
                  <c:v>8.6749847671987261</c:v>
                </c:pt>
                <c:pt idx="4">
                  <c:v>7.1416379360148792</c:v>
                </c:pt>
                <c:pt idx="6">
                  <c:v>9.437922615590125</c:v>
                </c:pt>
                <c:pt idx="7">
                  <c:v>6.2319292281703929</c:v>
                </c:pt>
                <c:pt idx="9">
                  <c:v>9.3383084562922409</c:v>
                </c:pt>
                <c:pt idx="10">
                  <c:v>7.3731193399468662</c:v>
                </c:pt>
                <c:pt idx="11">
                  <c:v>4.5126546594936263</c:v>
                </c:pt>
                <c:pt idx="12">
                  <c:v>10.329348672227193</c:v>
                </c:pt>
                <c:pt idx="13">
                  <c:v>12.517881454703403</c:v>
                </c:pt>
                <c:pt idx="15">
                  <c:v>10.706907651064943</c:v>
                </c:pt>
                <c:pt idx="16">
                  <c:v>8.9652321811147644</c:v>
                </c:pt>
                <c:pt idx="17">
                  <c:v>6.7598064347154585</c:v>
                </c:pt>
              </c:numCache>
            </c:numRef>
          </c:val>
          <c:extLst>
            <c:ext xmlns:c16="http://schemas.microsoft.com/office/drawing/2014/chart" uri="{C3380CC4-5D6E-409C-BE32-E72D297353CC}">
              <c16:uniqueId val="{00000004-6B1F-4E19-A791-6E2B57030006}"/>
            </c:ext>
          </c:extLst>
        </c:ser>
        <c:ser>
          <c:idx val="4"/>
          <c:order val="5"/>
          <c:tx>
            <c:strRef>
              <c:f>Dati!$H$1794</c:f>
              <c:strCache>
                <c:ptCount val="1"/>
                <c:pt idx="0">
                  <c:v>.</c:v>
                </c:pt>
              </c:strCache>
            </c:strRef>
          </c:tx>
          <c:spPr>
            <a:noFill/>
          </c:spPr>
          <c:invertIfNegative val="0"/>
          <c:dLbls>
            <c:delete val="1"/>
          </c:dLbls>
          <c:cat>
            <c:strRef>
              <c:f>Dati!$B$1795:$B$1812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Dati!$H$1795:$H$1812</c:f>
              <c:numCache>
                <c:formatCode>0</c:formatCode>
                <c:ptCount val="18"/>
                <c:pt idx="0">
                  <c:v>30.237390882054669</c:v>
                </c:pt>
                <c:pt idx="1">
                  <c:v>30.564846921841365</c:v>
                </c:pt>
                <c:pt idx="2">
                  <c:v>30.098253870420436</c:v>
                </c:pt>
                <c:pt idx="3">
                  <c:v>30.765941995755114</c:v>
                </c:pt>
                <c:pt idx="4">
                  <c:v>41.252290575073175</c:v>
                </c:pt>
                <c:pt idx="5">
                  <c:v>70.733057304990965</c:v>
                </c:pt>
                <c:pt idx="6">
                  <c:v>30.403950428472321</c:v>
                </c:pt>
                <c:pt idx="7">
                  <c:v>43.137091646061705</c:v>
                </c:pt>
                <c:pt idx="8">
                  <c:v>70.733057304990965</c:v>
                </c:pt>
                <c:pt idx="9">
                  <c:v>33.003695970781195</c:v>
                </c:pt>
                <c:pt idx="10">
                  <c:v>52.955560161042932</c:v>
                </c:pt>
                <c:pt idx="11">
                  <c:v>45.081021158705397</c:v>
                </c:pt>
                <c:pt idx="12">
                  <c:v>23.735307682500391</c:v>
                </c:pt>
                <c:pt idx="13">
                  <c:v>5</c:v>
                </c:pt>
                <c:pt idx="14">
                  <c:v>70.733057304990965</c:v>
                </c:pt>
                <c:pt idx="15">
                  <c:v>31.218320587233961</c:v>
                </c:pt>
                <c:pt idx="16">
                  <c:v>24.474679029519685</c:v>
                </c:pt>
                <c:pt idx="17">
                  <c:v>45.186690447559315</c:v>
                </c:pt>
              </c:numCache>
            </c:numRef>
          </c:val>
          <c:extLst>
            <c:ext xmlns:c16="http://schemas.microsoft.com/office/drawing/2014/chart" uri="{C3380CC4-5D6E-409C-BE32-E72D297353CC}">
              <c16:uniqueId val="{00000005-6B1F-4E19-A791-6E2B57030006}"/>
            </c:ext>
          </c:extLst>
        </c:ser>
        <c:ser>
          <c:idx val="5"/>
          <c:order val="6"/>
          <c:tx>
            <c:strRef>
              <c:f>Dati!$I$1794</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Dati!$B$1795:$B$1812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Dati!$I$1795:$I$1812</c:f>
              <c:numCache>
                <c:formatCode>0</c:formatCode>
                <c:ptCount val="18"/>
                <c:pt idx="0">
                  <c:v>1.269393304213704</c:v>
                </c:pt>
                <c:pt idx="1">
                  <c:v>1.2709662697068453</c:v>
                </c:pt>
                <c:pt idx="2">
                  <c:v>1.2841217391321285</c:v>
                </c:pt>
                <c:pt idx="3">
                  <c:v>2.4023575498519976</c:v>
                </c:pt>
                <c:pt idx="4">
                  <c:v>1.8226799208221418</c:v>
                </c:pt>
                <c:pt idx="6">
                  <c:v>1.6885343407663844</c:v>
                </c:pt>
                <c:pt idx="7">
                  <c:v>0.83841216321438805</c:v>
                </c:pt>
                <c:pt idx="9">
                  <c:v>2.4333187725665488</c:v>
                </c:pt>
                <c:pt idx="10">
                  <c:v>0</c:v>
                </c:pt>
                <c:pt idx="11">
                  <c:v>2.6469477204087464</c:v>
                </c:pt>
                <c:pt idx="12">
                  <c:v>0</c:v>
                </c:pt>
                <c:pt idx="13">
                  <c:v>0</c:v>
                </c:pt>
                <c:pt idx="15">
                  <c:v>2.630323568552952</c:v>
                </c:pt>
                <c:pt idx="16">
                  <c:v>1.0256066568394953</c:v>
                </c:pt>
                <c:pt idx="17">
                  <c:v>0.89226252134466488</c:v>
                </c:pt>
              </c:numCache>
            </c:numRef>
          </c:val>
          <c:extLst>
            <c:ext xmlns:c16="http://schemas.microsoft.com/office/drawing/2014/chart" uri="{C3380CC4-5D6E-409C-BE32-E72D297353CC}">
              <c16:uniqueId val="{00000006-6B1F-4E19-A791-6E2B57030006}"/>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87.2"/>
        <c:auto val="1"/>
        <c:lblAlgn val="ctr"/>
        <c:lblOffset val="100"/>
        <c:tickLblSkip val="1"/>
        <c:tickMarkSkip val="1"/>
        <c:noMultiLvlLbl val="0"/>
      </c:catAx>
      <c:valAx>
        <c:axId val="496239096"/>
        <c:scaling>
          <c:orientation val="minMax"/>
          <c:max val="168"/>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707722958120458"/>
          <c:y val="8.9466583401115359E-3"/>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129288552891083"/>
          <c:y val="6.5061759799279376E-2"/>
          <c:w val="0.25580520013123359"/>
          <c:h val="0.90245230995236358"/>
        </c:manualLayout>
      </c:layout>
      <c:barChart>
        <c:barDir val="bar"/>
        <c:grouping val="stacked"/>
        <c:varyColors val="0"/>
        <c:ser>
          <c:idx val="0"/>
          <c:order val="0"/>
          <c:tx>
            <c:strRef>
              <c:f>Dati!$C$2098</c:f>
              <c:strCache>
                <c:ptCount val="1"/>
                <c:pt idx="0">
                  <c:v>.</c:v>
                </c:pt>
              </c:strCache>
            </c:strRef>
          </c:tx>
          <c:spPr>
            <a:noFill/>
          </c:spPr>
          <c:invertIfNegative val="0"/>
          <c:dLbls>
            <c:delete val="1"/>
          </c:dLbls>
          <c:cat>
            <c:strRef>
              <c:f>Dati!$B$2099:$B$2126</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Dati!$C$2099:$C$2126</c:f>
              <c:numCache>
                <c:formatCode>0</c:formatCode>
                <c:ptCount val="28"/>
                <c:pt idx="0">
                  <c:v>16.766769452155842</c:v>
                </c:pt>
                <c:pt idx="1">
                  <c:v>78.414305431588673</c:v>
                </c:pt>
                <c:pt idx="2">
                  <c:v>13.569931200946826</c:v>
                </c:pt>
                <c:pt idx="3">
                  <c:v>19.800036518821543</c:v>
                </c:pt>
                <c:pt idx="4">
                  <c:v>78.414305431588673</c:v>
                </c:pt>
                <c:pt idx="5">
                  <c:v>14.663808301274962</c:v>
                </c:pt>
                <c:pt idx="6">
                  <c:v>7.1826291029793907</c:v>
                </c:pt>
                <c:pt idx="7">
                  <c:v>17.811371801649194</c:v>
                </c:pt>
                <c:pt idx="8">
                  <c:v>17.906511205918505</c:v>
                </c:pt>
                <c:pt idx="9">
                  <c:v>21.037249905409439</c:v>
                </c:pt>
                <c:pt idx="10">
                  <c:v>18.856625647951375</c:v>
                </c:pt>
                <c:pt idx="11">
                  <c:v>78.414305431588673</c:v>
                </c:pt>
                <c:pt idx="12">
                  <c:v>10.092376403314475</c:v>
                </c:pt>
                <c:pt idx="13">
                  <c:v>32.350502106794707</c:v>
                </c:pt>
                <c:pt idx="14">
                  <c:v>7.6083056277722108</c:v>
                </c:pt>
                <c:pt idx="15">
                  <c:v>78.414305431588673</c:v>
                </c:pt>
                <c:pt idx="16">
                  <c:v>10.630399384450698</c:v>
                </c:pt>
                <c:pt idx="17">
                  <c:v>15.759259609822635</c:v>
                </c:pt>
                <c:pt idx="18">
                  <c:v>20.37563894940012</c:v>
                </c:pt>
                <c:pt idx="19">
                  <c:v>78.414305431588673</c:v>
                </c:pt>
                <c:pt idx="20">
                  <c:v>12.425333666959858</c:v>
                </c:pt>
                <c:pt idx="21">
                  <c:v>21.417039617268273</c:v>
                </c:pt>
                <c:pt idx="22">
                  <c:v>12.17468409129286</c:v>
                </c:pt>
                <c:pt idx="23">
                  <c:v>5</c:v>
                </c:pt>
                <c:pt idx="24">
                  <c:v>22.519902658802678</c:v>
                </c:pt>
                <c:pt idx="25">
                  <c:v>12.379559414441886</c:v>
                </c:pt>
                <c:pt idx="26">
                  <c:v>15.140273820963785</c:v>
                </c:pt>
                <c:pt idx="27">
                  <c:v>14.974942201797163</c:v>
                </c:pt>
              </c:numCache>
            </c:numRef>
          </c:val>
          <c:extLst>
            <c:ext xmlns:c16="http://schemas.microsoft.com/office/drawing/2014/chart" uri="{C3380CC4-5D6E-409C-BE32-E72D297353CC}">
              <c16:uniqueId val="{00000000-35A0-4E55-8726-BF18BE424BED}"/>
            </c:ext>
          </c:extLst>
        </c:ser>
        <c:ser>
          <c:idx val="1"/>
          <c:order val="1"/>
          <c:tx>
            <c:strRef>
              <c:f>Dati!$D$2098</c:f>
              <c:strCache>
                <c:ptCount val="1"/>
                <c:pt idx="0">
                  <c:v>Nemaz nesatrauc</c:v>
                </c:pt>
              </c:strCache>
            </c:strRef>
          </c:tx>
          <c:spPr>
            <a:solidFill>
              <a:srgbClr val="7A5128"/>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Dati!$B$2099:$B$2126</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Dati!$D$2099:$D$2126</c:f>
              <c:numCache>
                <c:formatCode>General</c:formatCode>
                <c:ptCount val="28"/>
                <c:pt idx="0" formatCode="0">
                  <c:v>18.762510954727379</c:v>
                </c:pt>
                <c:pt idx="2" formatCode="0">
                  <c:v>18.84271036006249</c:v>
                </c:pt>
                <c:pt idx="3" formatCode="0">
                  <c:v>18.686415076283264</c:v>
                </c:pt>
                <c:pt idx="5" formatCode="0">
                  <c:v>20.207315732696408</c:v>
                </c:pt>
                <c:pt idx="6" formatCode="0">
                  <c:v>15.722748918231677</c:v>
                </c:pt>
                <c:pt idx="7" formatCode="0">
                  <c:v>19.294484987683148</c:v>
                </c:pt>
                <c:pt idx="8" formatCode="0">
                  <c:v>17.706757985866062</c:v>
                </c:pt>
                <c:pt idx="9" formatCode="0">
                  <c:v>21.898402855833151</c:v>
                </c:pt>
                <c:pt idx="10" formatCode="0">
                  <c:v>17.617466649712856</c:v>
                </c:pt>
                <c:pt idx="12" formatCode="0">
                  <c:v>24.616599353481501</c:v>
                </c:pt>
                <c:pt idx="13" formatCode="0">
                  <c:v>8.8447825925376513</c:v>
                </c:pt>
                <c:pt idx="14" formatCode="0">
                  <c:v>12.62249520434969</c:v>
                </c:pt>
                <c:pt idx="16" formatCode="0">
                  <c:v>23.475225495778211</c:v>
                </c:pt>
                <c:pt idx="17" formatCode="0">
                  <c:v>20.185875824534641</c:v>
                </c:pt>
                <c:pt idx="18" formatCode="0">
                  <c:v>14.787075078557519</c:v>
                </c:pt>
                <c:pt idx="20" formatCode="0">
                  <c:v>27.254158527990452</c:v>
                </c:pt>
                <c:pt idx="21" formatCode="0">
                  <c:v>15.601452975757503</c:v>
                </c:pt>
                <c:pt idx="22" formatCode="0">
                  <c:v>22.246939859652755</c:v>
                </c:pt>
                <c:pt idx="23" formatCode="0">
                  <c:v>20.848178036124455</c:v>
                </c:pt>
                <c:pt idx="24" formatCode="0">
                  <c:v>17.376576947919279</c:v>
                </c:pt>
                <c:pt idx="25" formatCode="0">
                  <c:v>13.374659572374444</c:v>
                </c:pt>
                <c:pt idx="26" formatCode="0">
                  <c:v>11.435997912077735</c:v>
                </c:pt>
                <c:pt idx="27" formatCode="0">
                  <c:v>23.398967728812025</c:v>
                </c:pt>
              </c:numCache>
            </c:numRef>
          </c:val>
          <c:extLst>
            <c:ext xmlns:c16="http://schemas.microsoft.com/office/drawing/2014/chart" uri="{C3380CC4-5D6E-409C-BE32-E72D297353CC}">
              <c16:uniqueId val="{00000001-35A0-4E55-8726-BF18BE424BED}"/>
            </c:ext>
          </c:extLst>
        </c:ser>
        <c:ser>
          <c:idx val="2"/>
          <c:order val="2"/>
          <c:tx>
            <c:strRef>
              <c:f>Dati!$E$2098</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Dati!$B$2099:$B$2126</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Dati!$E$2099:$E$2126</c:f>
              <c:numCache>
                <c:formatCode>General</c:formatCode>
                <c:ptCount val="28"/>
                <c:pt idx="0" formatCode="0">
                  <c:v>42.885025024705456</c:v>
                </c:pt>
                <c:pt idx="2" formatCode="0">
                  <c:v>46.00166387057935</c:v>
                </c:pt>
                <c:pt idx="3" formatCode="0">
                  <c:v>39.927853836483862</c:v>
                </c:pt>
                <c:pt idx="5" formatCode="0">
                  <c:v>43.543181397617303</c:v>
                </c:pt>
                <c:pt idx="6" formatCode="0">
                  <c:v>55.508927410377602</c:v>
                </c:pt>
                <c:pt idx="7" formatCode="0">
                  <c:v>41.30844864225633</c:v>
                </c:pt>
                <c:pt idx="8" formatCode="0">
                  <c:v>42.801036239804105</c:v>
                </c:pt>
                <c:pt idx="9" formatCode="0">
                  <c:v>35.478652670346086</c:v>
                </c:pt>
                <c:pt idx="10" formatCode="0">
                  <c:v>41.940213133924438</c:v>
                </c:pt>
                <c:pt idx="12" formatCode="0">
                  <c:v>43.705329674792701</c:v>
                </c:pt>
                <c:pt idx="13" formatCode="0">
                  <c:v>37.219020732256311</c:v>
                </c:pt>
                <c:pt idx="14" formatCode="0">
                  <c:v>58.183504599466772</c:v>
                </c:pt>
                <c:pt idx="16" formatCode="0">
                  <c:v>44.308680551359771</c:v>
                </c:pt>
                <c:pt idx="17" formatCode="0">
                  <c:v>42.469169997231397</c:v>
                </c:pt>
                <c:pt idx="18" formatCode="0">
                  <c:v>43.251591403631032</c:v>
                </c:pt>
                <c:pt idx="20" formatCode="0">
                  <c:v>38.73481323663836</c:v>
                </c:pt>
                <c:pt idx="21" formatCode="0">
                  <c:v>41.395812838562897</c:v>
                </c:pt>
                <c:pt idx="22" formatCode="0">
                  <c:v>43.992681480643057</c:v>
                </c:pt>
                <c:pt idx="23" formatCode="0">
                  <c:v>52.566127395464221</c:v>
                </c:pt>
                <c:pt idx="24" formatCode="0">
                  <c:v>38.517825824866719</c:v>
                </c:pt>
                <c:pt idx="25" formatCode="0">
                  <c:v>52.66008644477234</c:v>
                </c:pt>
                <c:pt idx="26" formatCode="0">
                  <c:v>51.83803369854715</c:v>
                </c:pt>
                <c:pt idx="27" formatCode="0">
                  <c:v>40.040395500979486</c:v>
                </c:pt>
              </c:numCache>
            </c:numRef>
          </c:val>
          <c:extLst>
            <c:ext xmlns:c16="http://schemas.microsoft.com/office/drawing/2014/chart" uri="{C3380CC4-5D6E-409C-BE32-E72D297353CC}">
              <c16:uniqueId val="{00000002-35A0-4E55-8726-BF18BE424BED}"/>
            </c:ext>
          </c:extLst>
        </c:ser>
        <c:ser>
          <c:idx val="3"/>
          <c:order val="3"/>
          <c:tx>
            <c:strRef>
              <c:f>Dati!$F$2098</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Dati!$B$2099:$B$2126</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Dati!$F$2099:$F$2126</c:f>
              <c:numCache>
                <c:formatCode>General</c:formatCode>
                <c:ptCount val="28"/>
                <c:pt idx="0" formatCode="0">
                  <c:v>25.760023278517394</c:v>
                </c:pt>
                <c:pt idx="2" formatCode="0">
                  <c:v>23.282713041369632</c:v>
                </c:pt>
                <c:pt idx="3" formatCode="0">
                  <c:v>28.110578097301605</c:v>
                </c:pt>
                <c:pt idx="5" formatCode="0">
                  <c:v>27.983185444795602</c:v>
                </c:pt>
                <c:pt idx="6" formatCode="0">
                  <c:v>18.643063252572883</c:v>
                </c:pt>
                <c:pt idx="7" formatCode="0">
                  <c:v>30.150526492643113</c:v>
                </c:pt>
                <c:pt idx="8" formatCode="0">
                  <c:v>24.909205294730558</c:v>
                </c:pt>
                <c:pt idx="9" formatCode="0">
                  <c:v>25.988537027782069</c:v>
                </c:pt>
                <c:pt idx="10" formatCode="0">
                  <c:v>25.758566359205922</c:v>
                </c:pt>
                <c:pt idx="12" formatCode="0">
                  <c:v>22.855972504854208</c:v>
                </c:pt>
                <c:pt idx="13" formatCode="0">
                  <c:v>33.746134853404705</c:v>
                </c:pt>
                <c:pt idx="14" formatCode="0">
                  <c:v>18.194218654258901</c:v>
                </c:pt>
                <c:pt idx="16" formatCode="0">
                  <c:v>26.480086202457809</c:v>
                </c:pt>
                <c:pt idx="17" formatCode="0">
                  <c:v>25.080948831269428</c:v>
                </c:pt>
                <c:pt idx="18" formatCode="0">
                  <c:v>26.814095131119519</c:v>
                </c:pt>
                <c:pt idx="20" formatCode="0">
                  <c:v>23.143083107866843</c:v>
                </c:pt>
                <c:pt idx="21" formatCode="0">
                  <c:v>26.321301294235706</c:v>
                </c:pt>
                <c:pt idx="22" formatCode="0">
                  <c:v>24.021855364558917</c:v>
                </c:pt>
                <c:pt idx="23" formatCode="0">
                  <c:v>19.055595236839615</c:v>
                </c:pt>
                <c:pt idx="24" formatCode="0">
                  <c:v>29.360713958822171</c:v>
                </c:pt>
                <c:pt idx="25" formatCode="0">
                  <c:v>28.112772373170795</c:v>
                </c:pt>
                <c:pt idx="26" formatCode="0">
                  <c:v>24.317420198088239</c:v>
                </c:pt>
                <c:pt idx="27" formatCode="0">
                  <c:v>27.312123508841886</c:v>
                </c:pt>
              </c:numCache>
            </c:numRef>
          </c:val>
          <c:extLst>
            <c:ext xmlns:c16="http://schemas.microsoft.com/office/drawing/2014/chart" uri="{C3380CC4-5D6E-409C-BE32-E72D297353CC}">
              <c16:uniqueId val="{00000003-35A0-4E55-8726-BF18BE424BED}"/>
            </c:ext>
          </c:extLst>
        </c:ser>
        <c:ser>
          <c:idx val="4"/>
          <c:order val="4"/>
          <c:tx>
            <c:strRef>
              <c:f>Dati!$G$2098</c:f>
              <c:strCache>
                <c:ptCount val="1"/>
                <c:pt idx="0">
                  <c:v>Ļoti satrauc</c:v>
                </c:pt>
              </c:strCache>
            </c:strRef>
          </c:tx>
          <c:spPr>
            <a:solidFill>
              <a:srgbClr val="4C8264"/>
            </a:solidFill>
          </c:spPr>
          <c:invertIfNegative val="0"/>
          <c:dLbls>
            <c:dLbl>
              <c:idx val="25"/>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5A0-4E55-8726-BF18BE424BED}"/>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Dati!$B$2099:$B$2126</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Dati!$G$2099:$G$2126</c:f>
              <c:numCache>
                <c:formatCode>General</c:formatCode>
                <c:ptCount val="28"/>
                <c:pt idx="0" formatCode="0">
                  <c:v>10.987139010230392</c:v>
                </c:pt>
                <c:pt idx="2" formatCode="0">
                  <c:v>9.1667630612966864</c:v>
                </c:pt>
                <c:pt idx="3" formatCode="0">
                  <c:v>12.714372601971235</c:v>
                </c:pt>
                <c:pt idx="5" formatCode="0">
                  <c:v>5.7251971493596221</c:v>
                </c:pt>
                <c:pt idx="6" formatCode="0">
                  <c:v>8.5546082952738995</c:v>
                </c:pt>
                <c:pt idx="7" formatCode="0">
                  <c:v>9.2465398774175291</c:v>
                </c:pt>
                <c:pt idx="8" formatCode="0">
                  <c:v>12.241356067424785</c:v>
                </c:pt>
                <c:pt idx="9" formatCode="0">
                  <c:v>14.230201198230342</c:v>
                </c:pt>
                <c:pt idx="10" formatCode="0">
                  <c:v>13.281952782745734</c:v>
                </c:pt>
                <c:pt idx="12" formatCode="0">
                  <c:v>8.2590187547997722</c:v>
                </c:pt>
                <c:pt idx="13" formatCode="0">
                  <c:v>17.042672211809474</c:v>
                </c:pt>
                <c:pt idx="14" formatCode="0">
                  <c:v>8.579640269764873</c:v>
                </c:pt>
                <c:pt idx="16" formatCode="0">
                  <c:v>4.8860095742180976</c:v>
                </c:pt>
                <c:pt idx="17" formatCode="0">
                  <c:v>10.735836786887644</c:v>
                </c:pt>
                <c:pt idx="18" formatCode="0">
                  <c:v>13.18460715382566</c:v>
                </c:pt>
                <c:pt idx="20" formatCode="0">
                  <c:v>10.867945127504354</c:v>
                </c:pt>
                <c:pt idx="21" formatCode="0">
                  <c:v>14.631158319907875</c:v>
                </c:pt>
                <c:pt idx="22" formatCode="0">
                  <c:v>8.6187759966745769</c:v>
                </c:pt>
                <c:pt idx="23" formatCode="0">
                  <c:v>7.530099331571745</c:v>
                </c:pt>
                <c:pt idx="24" formatCode="0">
                  <c:v>13.376175471030351</c:v>
                </c:pt>
                <c:pt idx="25" formatCode="0">
                  <c:v>2.0276019720695491</c:v>
                </c:pt>
                <c:pt idx="26" formatCode="0">
                  <c:v>12.408548191286879</c:v>
                </c:pt>
                <c:pt idx="27" formatCode="0">
                  <c:v>4.5051927936861276</c:v>
                </c:pt>
              </c:numCache>
            </c:numRef>
          </c:val>
          <c:extLst>
            <c:ext xmlns:c16="http://schemas.microsoft.com/office/drawing/2014/chart" uri="{C3380CC4-5D6E-409C-BE32-E72D297353CC}">
              <c16:uniqueId val="{00000005-35A0-4E55-8726-BF18BE424BED}"/>
            </c:ext>
          </c:extLst>
        </c:ser>
        <c:ser>
          <c:idx val="5"/>
          <c:order val="5"/>
          <c:tx>
            <c:strRef>
              <c:f>Dati!$H$2098</c:f>
              <c:strCache>
                <c:ptCount val="1"/>
                <c:pt idx="0">
                  <c:v>.</c:v>
                </c:pt>
              </c:strCache>
            </c:strRef>
          </c:tx>
          <c:spPr>
            <a:noFill/>
          </c:spPr>
          <c:invertIfNegative val="0"/>
          <c:dLbls>
            <c:delete val="1"/>
          </c:dLbls>
          <c:cat>
            <c:strRef>
              <c:f>Dati!$B$2099:$B$2126</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Dati!$H$2099:$H$2126</c:f>
              <c:numCache>
                <c:formatCode>General</c:formatCode>
                <c:ptCount val="28"/>
                <c:pt idx="0" formatCode="0">
                  <c:v>24.041644776466391</c:v>
                </c:pt>
                <c:pt idx="2" formatCode="0">
                  <c:v>28.339330962547862</c:v>
                </c:pt>
                <c:pt idx="3" formatCode="0">
                  <c:v>19.963856365941339</c:v>
                </c:pt>
                <c:pt idx="5" formatCode="0">
                  <c:v>27.080424471058954</c:v>
                </c:pt>
                <c:pt idx="6" formatCode="0">
                  <c:v>33.591135517367398</c:v>
                </c:pt>
                <c:pt idx="7" formatCode="0">
                  <c:v>21.391740695153537</c:v>
                </c:pt>
                <c:pt idx="8" formatCode="0">
                  <c:v>23.638245703058836</c:v>
                </c:pt>
                <c:pt idx="9" formatCode="0">
                  <c:v>20.570068839201767</c:v>
                </c:pt>
                <c:pt idx="10" formatCode="0">
                  <c:v>21.748287923262524</c:v>
                </c:pt>
                <c:pt idx="12" formatCode="0">
                  <c:v>29.673815805560199</c:v>
                </c:pt>
                <c:pt idx="13" formatCode="0">
                  <c:v>10</c:v>
                </c:pt>
                <c:pt idx="14" formatCode="0">
                  <c:v>34.014948141190402</c:v>
                </c:pt>
                <c:pt idx="16" formatCode="0">
                  <c:v>29.422711288538274</c:v>
                </c:pt>
                <c:pt idx="17" formatCode="0">
                  <c:v>24.972021447057109</c:v>
                </c:pt>
                <c:pt idx="18" formatCode="0">
                  <c:v>20.790104780268997</c:v>
                </c:pt>
                <c:pt idx="20" formatCode="0">
                  <c:v>26.77777882984298</c:v>
                </c:pt>
                <c:pt idx="21" formatCode="0">
                  <c:v>19.836347451070601</c:v>
                </c:pt>
                <c:pt idx="22" formatCode="0">
                  <c:v>28.148175703980684</c:v>
                </c:pt>
                <c:pt idx="23" formatCode="0">
                  <c:v>34.203112496802817</c:v>
                </c:pt>
                <c:pt idx="24" formatCode="0">
                  <c:v>18.051917635361654</c:v>
                </c:pt>
                <c:pt idx="25" formatCode="0">
                  <c:v>30.648432719973833</c:v>
                </c:pt>
                <c:pt idx="26" formatCode="0">
                  <c:v>24.06283867583906</c:v>
                </c:pt>
                <c:pt idx="27" formatCode="0">
                  <c:v>28.971490762686166</c:v>
                </c:pt>
              </c:numCache>
            </c:numRef>
          </c:val>
          <c:extLst>
            <c:ext xmlns:c16="http://schemas.microsoft.com/office/drawing/2014/chart" uri="{C3380CC4-5D6E-409C-BE32-E72D297353CC}">
              <c16:uniqueId val="{00000006-35A0-4E55-8726-BF18BE424BED}"/>
            </c:ext>
          </c:extLst>
        </c:ser>
        <c:ser>
          <c:idx val="6"/>
          <c:order val="6"/>
          <c:tx>
            <c:strRef>
              <c:f>Dati!$I$2098</c:f>
              <c:strCache>
                <c:ptCount val="1"/>
                <c:pt idx="0">
                  <c:v>Grūti pateikt</c:v>
                </c:pt>
              </c:strCache>
            </c:strRef>
          </c:tx>
          <c:spPr>
            <a:solidFill>
              <a:sysClr val="window" lastClr="FFFFFF">
                <a:lumMod val="75000"/>
              </a:sysClr>
            </a:solidFill>
          </c:spPr>
          <c:invertIfNegative val="0"/>
          <c:dLbls>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5A0-4E55-8726-BF18BE424BED}"/>
                </c:ext>
              </c:extLst>
            </c:dLbl>
            <c:dLbl>
              <c:idx val="2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5A0-4E55-8726-BF18BE424BED}"/>
                </c:ext>
              </c:extLst>
            </c:dLbl>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Dati!$B$2099:$B$2126</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Dati!$I$2099:$I$2126</c:f>
              <c:numCache>
                <c:formatCode>General</c:formatCode>
                <c:ptCount val="28"/>
                <c:pt idx="0" formatCode="0">
                  <c:v>1.6053017318196103</c:v>
                </c:pt>
                <c:pt idx="2" formatCode="0">
                  <c:v>2.7061496666917906</c:v>
                </c:pt>
                <c:pt idx="3" formatCode="0">
                  <c:v>0.56078038796004936</c:v>
                </c:pt>
                <c:pt idx="5" formatCode="0">
                  <c:v>2.5411202755310898</c:v>
                </c:pt>
                <c:pt idx="6" formatCode="0">
                  <c:v>1.570652123543953</c:v>
                </c:pt>
                <c:pt idx="7" formatCode="0">
                  <c:v>0</c:v>
                </c:pt>
                <c:pt idx="8" formatCode="0">
                  <c:v>2.3416444121743769</c:v>
                </c:pt>
                <c:pt idx="9" formatCode="0">
                  <c:v>2.4042062478083221</c:v>
                </c:pt>
                <c:pt idx="10" formatCode="0">
                  <c:v>1.4018010744109881</c:v>
                </c:pt>
                <c:pt idx="12" formatCode="0">
                  <c:v>0.56307971207191032</c:v>
                </c:pt>
                <c:pt idx="13" formatCode="0">
                  <c:v>3.1473896099919063</c:v>
                </c:pt>
                <c:pt idx="14" formatCode="0">
                  <c:v>2.4201412721597269</c:v>
                </c:pt>
                <c:pt idx="16" formatCode="0">
                  <c:v>0.84999817618609919</c:v>
                </c:pt>
                <c:pt idx="17" formatCode="0">
                  <c:v>1.5281685600768788</c:v>
                </c:pt>
                <c:pt idx="18" formatCode="0">
                  <c:v>1.9626312328663882</c:v>
                </c:pt>
                <c:pt idx="20" formatCode="0">
                  <c:v>0</c:v>
                </c:pt>
                <c:pt idx="21" formatCode="0">
                  <c:v>2.0502745715360891</c:v>
                </c:pt>
                <c:pt idx="22" formatCode="0">
                  <c:v>1.1197472984706234</c:v>
                </c:pt>
                <c:pt idx="23" formatCode="0">
                  <c:v>0</c:v>
                </c:pt>
                <c:pt idx="24" formatCode="0">
                  <c:v>1.3687077973614203</c:v>
                </c:pt>
                <c:pt idx="25" formatCode="0">
                  <c:v>3.824879637612848</c:v>
                </c:pt>
                <c:pt idx="26" formatCode="0">
                  <c:v>0</c:v>
                </c:pt>
                <c:pt idx="27" formatCode="0">
                  <c:v>4.7433204676804737</c:v>
                </c:pt>
              </c:numCache>
            </c:numRef>
          </c:val>
          <c:extLst>
            <c:ext xmlns:c16="http://schemas.microsoft.com/office/drawing/2014/chart" uri="{C3380CC4-5D6E-409C-BE32-E72D297353CC}">
              <c16:uniqueId val="{00000009-35A0-4E55-8726-BF18BE424BED}"/>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78.400000000000006"/>
        <c:auto val="1"/>
        <c:lblAlgn val="ctr"/>
        <c:lblOffset val="100"/>
        <c:tickLblSkip val="1"/>
        <c:tickMarkSkip val="1"/>
        <c:noMultiLvlLbl val="0"/>
      </c:catAx>
      <c:valAx>
        <c:axId val="501326472"/>
        <c:scaling>
          <c:orientation val="minMax"/>
          <c:max val="171"/>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5"/>
        <c:delete val="1"/>
      </c:legendEntry>
      <c:layout>
        <c:manualLayout>
          <c:xMode val="edge"/>
          <c:yMode val="edge"/>
          <c:x val="0.19881422244094488"/>
          <c:y val="5.652815350453347E-4"/>
          <c:w val="0.60203752435909408"/>
          <c:h val="3.685417094990566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Dati!$C$2130</c:f>
              <c:strCache>
                <c:ptCount val="1"/>
                <c:pt idx="0">
                  <c:v>.</c:v>
                </c:pt>
              </c:strCache>
            </c:strRef>
          </c:tx>
          <c:spPr>
            <a:noFill/>
          </c:spPr>
          <c:invertIfNegative val="0"/>
          <c:dLbls>
            <c:delete val="1"/>
          </c:dLbls>
          <c:cat>
            <c:strRef>
              <c:f>Dati!$B$2131:$B$2148</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Dati!$C$2131:$C$2148</c:f>
              <c:numCache>
                <c:formatCode>0</c:formatCode>
                <c:ptCount val="18"/>
                <c:pt idx="0">
                  <c:v>29.397997795345617</c:v>
                </c:pt>
                <c:pt idx="1">
                  <c:v>30.175835968960421</c:v>
                </c:pt>
                <c:pt idx="2">
                  <c:v>27.549176948897156</c:v>
                </c:pt>
                <c:pt idx="3">
                  <c:v>20.755811715777924</c:v>
                </c:pt>
                <c:pt idx="4">
                  <c:v>22.058231946462683</c:v>
                </c:pt>
                <c:pt idx="5">
                  <c:v>87.481801696864494</c:v>
                </c:pt>
                <c:pt idx="6">
                  <c:v>28.90660558839582</c:v>
                </c:pt>
                <c:pt idx="7">
                  <c:v>12.859021714596309</c:v>
                </c:pt>
                <c:pt idx="8">
                  <c:v>87.481801696864494</c:v>
                </c:pt>
                <c:pt idx="9">
                  <c:v>28.231447733938126</c:v>
                </c:pt>
                <c:pt idx="10">
                  <c:v>5</c:v>
                </c:pt>
                <c:pt idx="11">
                  <c:v>16.055125982906929</c:v>
                </c:pt>
                <c:pt idx="12">
                  <c:v>25.735525414380653</c:v>
                </c:pt>
                <c:pt idx="13">
                  <c:v>50.816238181700101</c:v>
                </c:pt>
                <c:pt idx="14">
                  <c:v>87.481801696864494</c:v>
                </c:pt>
                <c:pt idx="15">
                  <c:v>33.908372749504011</c:v>
                </c:pt>
                <c:pt idx="16">
                  <c:v>28.809333873315822</c:v>
                </c:pt>
                <c:pt idx="17">
                  <c:v>12.988658797840088</c:v>
                </c:pt>
              </c:numCache>
            </c:numRef>
          </c:val>
          <c:extLst>
            <c:ext xmlns:c16="http://schemas.microsoft.com/office/drawing/2014/chart" uri="{C3380CC4-5D6E-409C-BE32-E72D297353CC}">
              <c16:uniqueId val="{00000000-1826-4A93-A10C-BA60D8AB24E1}"/>
            </c:ext>
          </c:extLst>
        </c:ser>
        <c:ser>
          <c:idx val="0"/>
          <c:order val="1"/>
          <c:tx>
            <c:strRef>
              <c:f>Dati!$D$2130</c:f>
              <c:strCache>
                <c:ptCount val="1"/>
                <c:pt idx="0">
                  <c:v>Nemaz nesatrauc</c:v>
                </c:pt>
              </c:strCache>
            </c:strRef>
          </c:tx>
          <c:spPr>
            <a:solidFill>
              <a:srgbClr val="7A5128"/>
            </a:solidFill>
          </c:spPr>
          <c:invertIfNegative val="0"/>
          <c:dLbls>
            <c:spPr>
              <a:noFill/>
              <a:ln>
                <a:noFill/>
              </a:ln>
              <a:effectLst/>
            </c:spPr>
            <c:txPr>
              <a:bodyPr wrap="square" lIns="38100" tIns="19050" rIns="38100" bIns="19050" anchor="ctr">
                <a:spAutoFit/>
              </a:bodyPr>
              <a:lstStyle/>
              <a:p>
                <a:pPr>
                  <a:defRPr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Dati!$B$2131:$B$2148</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Dati!$D$2131:$D$2148</c:f>
              <c:numCache>
                <c:formatCode>0</c:formatCode>
                <c:ptCount val="18"/>
                <c:pt idx="0">
                  <c:v>19.234291160669162</c:v>
                </c:pt>
                <c:pt idx="1">
                  <c:v>19.869106871911804</c:v>
                </c:pt>
                <c:pt idx="2">
                  <c:v>20.821440048617447</c:v>
                </c:pt>
                <c:pt idx="3">
                  <c:v>15.299368495268121</c:v>
                </c:pt>
                <c:pt idx="4">
                  <c:v>20.273312003716171</c:v>
                </c:pt>
                <c:pt idx="6">
                  <c:v>17.602031363381567</c:v>
                </c:pt>
                <c:pt idx="7">
                  <c:v>23.858594235947692</c:v>
                </c:pt>
                <c:pt idx="9">
                  <c:v>11.37023812343687</c:v>
                </c:pt>
                <c:pt idx="10">
                  <c:v>38.592951709396303</c:v>
                </c:pt>
                <c:pt idx="11">
                  <c:v>29.421234367461864</c:v>
                </c:pt>
                <c:pt idx="12">
                  <c:v>27.92866165864492</c:v>
                </c:pt>
                <c:pt idx="13">
                  <c:v>3.954057070045832</c:v>
                </c:pt>
                <c:pt idx="15">
                  <c:v>10.952701702091549</c:v>
                </c:pt>
                <c:pt idx="16">
                  <c:v>16.317881125468286</c:v>
                </c:pt>
                <c:pt idx="17">
                  <c:v>30.647015123545163</c:v>
                </c:pt>
              </c:numCache>
            </c:numRef>
          </c:val>
          <c:extLst>
            <c:ext xmlns:c16="http://schemas.microsoft.com/office/drawing/2014/chart" uri="{C3380CC4-5D6E-409C-BE32-E72D297353CC}">
              <c16:uniqueId val="{00000001-1826-4A93-A10C-BA60D8AB24E1}"/>
            </c:ext>
          </c:extLst>
        </c:ser>
        <c:ser>
          <c:idx val="1"/>
          <c:order val="2"/>
          <c:tx>
            <c:strRef>
              <c:f>Dati!$E$2130</c:f>
              <c:strCache>
                <c:ptCount val="1"/>
                <c:pt idx="0">
                  <c:v>Drīzāk nesatrauc</c:v>
                </c:pt>
              </c:strCache>
            </c:strRef>
          </c:tx>
          <c:spPr>
            <a:solidFill>
              <a:srgbClr val="E4C7AA"/>
            </a:solidFill>
          </c:spPr>
          <c:invertIfNegative val="0"/>
          <c:dLbls>
            <c:spPr>
              <a:noFill/>
              <a:ln>
                <a:noFill/>
              </a:ln>
              <a:effectLst/>
            </c:spPr>
            <c:txPr>
              <a:bodyPr wrap="square" lIns="38100" tIns="19050" rIns="38100" bIns="19050" anchor="ctr">
                <a:spAutoFit/>
              </a:bodyPr>
              <a:lstStyle/>
              <a:p>
                <a:pPr>
                  <a:defRPr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Dati!$B$2131:$B$2148</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Dati!$E$2131:$E$2148</c:f>
              <c:numCache>
                <c:formatCode>0</c:formatCode>
                <c:ptCount val="18"/>
                <c:pt idx="0">
                  <c:v>38.849512740849718</c:v>
                </c:pt>
                <c:pt idx="1">
                  <c:v>37.43685885599227</c:v>
                </c:pt>
                <c:pt idx="2">
                  <c:v>39.111184699349892</c:v>
                </c:pt>
                <c:pt idx="3">
                  <c:v>51.426621485818444</c:v>
                </c:pt>
                <c:pt idx="4">
                  <c:v>45.150257746685632</c:v>
                </c:pt>
                <c:pt idx="6">
                  <c:v>40.973164745087111</c:v>
                </c:pt>
                <c:pt idx="7">
                  <c:v>50.7641857463205</c:v>
                </c:pt>
                <c:pt idx="9">
                  <c:v>47.880115839489498</c:v>
                </c:pt>
                <c:pt idx="10">
                  <c:v>43.888849987468191</c:v>
                </c:pt>
                <c:pt idx="11">
                  <c:v>42.005441346495701</c:v>
                </c:pt>
                <c:pt idx="12">
                  <c:v>33.817614623838921</c:v>
                </c:pt>
                <c:pt idx="13">
                  <c:v>32.711506445118559</c:v>
                </c:pt>
                <c:pt idx="15">
                  <c:v>42.620727245268938</c:v>
                </c:pt>
                <c:pt idx="16">
                  <c:v>42.354586698080389</c:v>
                </c:pt>
                <c:pt idx="17">
                  <c:v>43.846127775479246</c:v>
                </c:pt>
              </c:numCache>
            </c:numRef>
          </c:val>
          <c:extLst>
            <c:ext xmlns:c16="http://schemas.microsoft.com/office/drawing/2014/chart" uri="{C3380CC4-5D6E-409C-BE32-E72D297353CC}">
              <c16:uniqueId val="{00000002-1826-4A93-A10C-BA60D8AB24E1}"/>
            </c:ext>
          </c:extLst>
        </c:ser>
        <c:ser>
          <c:idx val="2"/>
          <c:order val="3"/>
          <c:tx>
            <c:strRef>
              <c:f>Dati!$F$2130</c:f>
              <c:strCache>
                <c:ptCount val="1"/>
                <c:pt idx="0">
                  <c:v>Drīzāk satrauc</c:v>
                </c:pt>
              </c:strCache>
            </c:strRef>
          </c:tx>
          <c:spPr>
            <a:solidFill>
              <a:srgbClr val="C3D6CC"/>
            </a:solidFill>
          </c:spPr>
          <c:invertIfNegative val="0"/>
          <c:dLbls>
            <c:spPr>
              <a:noFill/>
              <a:ln>
                <a:noFill/>
              </a:ln>
              <a:effectLst/>
            </c:spPr>
            <c:txPr>
              <a:bodyPr wrap="square" lIns="38100" tIns="19050" rIns="38100" bIns="19050" anchor="ctr">
                <a:spAutoFit/>
              </a:bodyPr>
              <a:lstStyle/>
              <a:p>
                <a:pPr>
                  <a:defRPr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Dati!$B$2131:$B$2148</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Dati!$F$2131:$F$2148</c:f>
              <c:numCache>
                <c:formatCode>0</c:formatCode>
                <c:ptCount val="18"/>
                <c:pt idx="0">
                  <c:v>32.317953570414076</c:v>
                </c:pt>
                <c:pt idx="1">
                  <c:v>24.868773325889801</c:v>
                </c:pt>
                <c:pt idx="2">
                  <c:v>26.291390257281265</c:v>
                </c:pt>
                <c:pt idx="3">
                  <c:v>22.354138323705055</c:v>
                </c:pt>
                <c:pt idx="4">
                  <c:v>21.143902882403427</c:v>
                </c:pt>
                <c:pt idx="6">
                  <c:v>27.107088487928589</c:v>
                </c:pt>
                <c:pt idx="7">
                  <c:v>20.022434418448402</c:v>
                </c:pt>
                <c:pt idx="9">
                  <c:v>25.451823433352232</c:v>
                </c:pt>
                <c:pt idx="10">
                  <c:v>14.145643663317975</c:v>
                </c:pt>
                <c:pt idx="11">
                  <c:v>19.64444888282117</c:v>
                </c:pt>
                <c:pt idx="12">
                  <c:v>30.779474543257841</c:v>
                </c:pt>
                <c:pt idx="13">
                  <c:v>41.861724578695537</c:v>
                </c:pt>
                <c:pt idx="15">
                  <c:v>28.382318010956315</c:v>
                </c:pt>
                <c:pt idx="16">
                  <c:v>29.295389343542627</c:v>
                </c:pt>
                <c:pt idx="17">
                  <c:v>18.380796229618465</c:v>
                </c:pt>
              </c:numCache>
            </c:numRef>
          </c:val>
          <c:extLst>
            <c:ext xmlns:c16="http://schemas.microsoft.com/office/drawing/2014/chart" uri="{C3380CC4-5D6E-409C-BE32-E72D297353CC}">
              <c16:uniqueId val="{00000003-1826-4A93-A10C-BA60D8AB24E1}"/>
            </c:ext>
          </c:extLst>
        </c:ser>
        <c:ser>
          <c:idx val="3"/>
          <c:order val="4"/>
          <c:tx>
            <c:strRef>
              <c:f>Dati!$G$2130</c:f>
              <c:strCache>
                <c:ptCount val="1"/>
                <c:pt idx="0">
                  <c:v>Ļoti satrauc</c:v>
                </c:pt>
              </c:strCache>
            </c:strRef>
          </c:tx>
          <c:spPr>
            <a:solidFill>
              <a:srgbClr val="4C8264"/>
            </a:solidFill>
          </c:spPr>
          <c:invertIfNegative val="0"/>
          <c:dLbls>
            <c:dLbl>
              <c:idx val="10"/>
              <c:spPr>
                <a:noFill/>
                <a:ln>
                  <a:noFill/>
                </a:ln>
                <a:effectLst/>
              </c:spPr>
              <c:txPr>
                <a:bodyPr wrap="square" lIns="38100" tIns="19050" rIns="38100" bIns="19050" anchor="ctr">
                  <a:spAutoFit/>
                </a:bodyPr>
                <a:lstStyle/>
                <a:p>
                  <a:pPr>
                    <a:defRPr b="1">
                      <a:solidFill>
                        <a:schemeClr val="tx1"/>
                      </a:solidFill>
                    </a:defRPr>
                  </a:pPr>
                  <a:endParaRPr lang="lv-LV"/>
                </a:p>
              </c:txPr>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826-4A93-A10C-BA60D8AB24E1}"/>
                </c:ext>
              </c:extLst>
            </c:dLbl>
            <c:spPr>
              <a:noFill/>
              <a:ln>
                <a:noFill/>
              </a:ln>
              <a:effectLst/>
            </c:spPr>
            <c:txPr>
              <a:bodyPr wrap="square" lIns="38100" tIns="19050" rIns="38100" bIns="19050" anchor="ctr">
                <a:spAutoFit/>
              </a:bodyPr>
              <a:lstStyle/>
              <a:p>
                <a:pPr>
                  <a:defRPr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Dati!$B$2131:$B$2148</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Dati!$G$2131:$G$2148</c:f>
              <c:numCache>
                <c:formatCode>0</c:formatCode>
                <c:ptCount val="18"/>
                <c:pt idx="0">
                  <c:v>8.5024468934532038</c:v>
                </c:pt>
                <c:pt idx="1">
                  <c:v>17.179231793156138</c:v>
                </c:pt>
                <c:pt idx="2">
                  <c:v>12.246587525385033</c:v>
                </c:pt>
                <c:pt idx="3">
                  <c:v>8.3013503208126753</c:v>
                </c:pt>
                <c:pt idx="4">
                  <c:v>10.775373930690035</c:v>
                </c:pt>
                <c:pt idx="6">
                  <c:v>12.472362821583809</c:v>
                </c:pt>
                <c:pt idx="7">
                  <c:v>4.7605964258150122</c:v>
                </c:pt>
                <c:pt idx="9">
                  <c:v>13.115543694705568</c:v>
                </c:pt>
                <c:pt idx="10">
                  <c:v>2.5978546919190393</c:v>
                </c:pt>
                <c:pt idx="11">
                  <c:v>6.7412130530418928</c:v>
                </c:pt>
                <c:pt idx="12">
                  <c:v>6.1234096202944945</c:v>
                </c:pt>
                <c:pt idx="13">
                  <c:v>21.472711906139981</c:v>
                </c:pt>
                <c:pt idx="15">
                  <c:v>15.885323599614896</c:v>
                </c:pt>
                <c:pt idx="16">
                  <c:v>10.887703117485517</c:v>
                </c:pt>
                <c:pt idx="17">
                  <c:v>5.571564760743839</c:v>
                </c:pt>
              </c:numCache>
            </c:numRef>
          </c:val>
          <c:extLst>
            <c:ext xmlns:c16="http://schemas.microsoft.com/office/drawing/2014/chart" uri="{C3380CC4-5D6E-409C-BE32-E72D297353CC}">
              <c16:uniqueId val="{00000004-1826-4A93-A10C-BA60D8AB24E1}"/>
            </c:ext>
          </c:extLst>
        </c:ser>
        <c:ser>
          <c:idx val="4"/>
          <c:order val="5"/>
          <c:tx>
            <c:strRef>
              <c:f>Dati!$H$2130</c:f>
              <c:strCache>
                <c:ptCount val="1"/>
                <c:pt idx="0">
                  <c:v>.</c:v>
                </c:pt>
              </c:strCache>
            </c:strRef>
          </c:tx>
          <c:spPr>
            <a:noFill/>
          </c:spPr>
          <c:invertIfNegative val="0"/>
          <c:dLbls>
            <c:delete val="1"/>
          </c:dLbls>
          <c:cat>
            <c:strRef>
              <c:f>Dati!$B$2131:$B$2148</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Dati!$H$2131:$H$2148</c:f>
              <c:numCache>
                <c:formatCode>0</c:formatCode>
                <c:ptCount val="18"/>
                <c:pt idx="0">
                  <c:v>32.514036020968241</c:v>
                </c:pt>
                <c:pt idx="1">
                  <c:v>31.286431365789582</c:v>
                </c:pt>
                <c:pt idx="2">
                  <c:v>34.796458702169225</c:v>
                </c:pt>
                <c:pt idx="3">
                  <c:v>42.67894784031779</c:v>
                </c:pt>
                <c:pt idx="4">
                  <c:v>41.41515967174206</c:v>
                </c:pt>
                <c:pt idx="6">
                  <c:v>33.754985175323121</c:v>
                </c:pt>
                <c:pt idx="7">
                  <c:v>48.551405640572106</c:v>
                </c:pt>
                <c:pt idx="9">
                  <c:v>34.767069356777725</c:v>
                </c:pt>
                <c:pt idx="10">
                  <c:v>56.590938129598506</c:v>
                </c:pt>
                <c:pt idx="11">
                  <c:v>46.948774548972459</c:v>
                </c:pt>
                <c:pt idx="12">
                  <c:v>36.431552321283185</c:v>
                </c:pt>
                <c:pt idx="13">
                  <c:v>10</c:v>
                </c:pt>
                <c:pt idx="15">
                  <c:v>29.066794874264311</c:v>
                </c:pt>
                <c:pt idx="16">
                  <c:v>33.151344023807376</c:v>
                </c:pt>
                <c:pt idx="17">
                  <c:v>49.382075494473213</c:v>
                </c:pt>
              </c:numCache>
            </c:numRef>
          </c:val>
          <c:extLst>
            <c:ext xmlns:c16="http://schemas.microsoft.com/office/drawing/2014/chart" uri="{C3380CC4-5D6E-409C-BE32-E72D297353CC}">
              <c16:uniqueId val="{00000005-1826-4A93-A10C-BA60D8AB24E1}"/>
            </c:ext>
          </c:extLst>
        </c:ser>
        <c:ser>
          <c:idx val="5"/>
          <c:order val="6"/>
          <c:tx>
            <c:strRef>
              <c:f>Dati!$I$2130</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Dati!$B$2131:$B$2148</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Dati!$I$2131:$I$2148</c:f>
              <c:numCache>
                <c:formatCode>0</c:formatCode>
                <c:ptCount val="18"/>
                <c:pt idx="0">
                  <c:v>1.0957956346139179</c:v>
                </c:pt>
                <c:pt idx="1">
                  <c:v>0.64602915304996067</c:v>
                </c:pt>
                <c:pt idx="2">
                  <c:v>1.5293974693663002</c:v>
                </c:pt>
                <c:pt idx="3">
                  <c:v>2.6185213743957312</c:v>
                </c:pt>
                <c:pt idx="4">
                  <c:v>2.6571534365047382</c:v>
                </c:pt>
                <c:pt idx="6">
                  <c:v>1.8453525820191914</c:v>
                </c:pt>
                <c:pt idx="7">
                  <c:v>0.59418917346841327</c:v>
                </c:pt>
                <c:pt idx="9">
                  <c:v>2.1822789090159391</c:v>
                </c:pt>
                <c:pt idx="10">
                  <c:v>0.77469994789849883</c:v>
                </c:pt>
                <c:pt idx="11">
                  <c:v>2.1876623501793202</c:v>
                </c:pt>
                <c:pt idx="12">
                  <c:v>1.3508395539638955</c:v>
                </c:pt>
                <c:pt idx="13">
                  <c:v>0</c:v>
                </c:pt>
                <c:pt idx="15">
                  <c:v>2.1589294420683705</c:v>
                </c:pt>
                <c:pt idx="16">
                  <c:v>1.1444397154232089</c:v>
                </c:pt>
                <c:pt idx="17">
                  <c:v>1.5544961106132447</c:v>
                </c:pt>
              </c:numCache>
            </c:numRef>
          </c:val>
          <c:extLst>
            <c:ext xmlns:c16="http://schemas.microsoft.com/office/drawing/2014/chart" uri="{C3380CC4-5D6E-409C-BE32-E72D297353CC}">
              <c16:uniqueId val="{00000006-1826-4A93-A10C-BA60D8AB24E1}"/>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87.5"/>
        <c:auto val="1"/>
        <c:lblAlgn val="ctr"/>
        <c:lblOffset val="100"/>
        <c:tickLblSkip val="1"/>
        <c:tickMarkSkip val="1"/>
        <c:noMultiLvlLbl val="0"/>
      </c:catAx>
      <c:valAx>
        <c:axId val="496239096"/>
        <c:scaling>
          <c:orientation val="minMax"/>
          <c:max val="171"/>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4068646021541957"/>
          <c:y val="0.11049412718093971"/>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1668631088430983"/>
          <c:y val="0.14028813065033538"/>
          <c:w val="0.8331368911569017"/>
          <c:h val="0.84080839895013126"/>
        </c:manualLayout>
      </c:layout>
      <c:barChart>
        <c:barDir val="bar"/>
        <c:grouping val="stacked"/>
        <c:varyColors val="0"/>
        <c:ser>
          <c:idx val="0"/>
          <c:order val="0"/>
          <c:tx>
            <c:strRef>
              <c:f>Dati!$C$2159</c:f>
              <c:strCache>
                <c:ptCount val="1"/>
                <c:pt idx="0">
                  <c:v>.</c:v>
                </c:pt>
              </c:strCache>
            </c:strRef>
          </c:tx>
          <c:spPr>
            <a:noFill/>
          </c:spPr>
          <c:invertIfNegative val="0"/>
          <c:dLbls>
            <c:delete val="1"/>
          </c:dLbls>
          <c:cat>
            <c:strRef>
              <c:f>Dati!$B$2160:$B$2163</c:f>
              <c:strCache>
                <c:ptCount val="4"/>
                <c:pt idx="0">
                  <c:v>03.2026., n=1002</c:v>
                </c:pt>
                <c:pt idx="1">
                  <c:v>04.2025., n=1007</c:v>
                </c:pt>
                <c:pt idx="2">
                  <c:v>03.2024., n=1004</c:v>
                </c:pt>
                <c:pt idx="3">
                  <c:v>04.2023., n=1016</c:v>
                </c:pt>
              </c:strCache>
            </c:strRef>
          </c:cat>
          <c:val>
            <c:numRef>
              <c:f>Dati!$C$2160:$C$2163</c:f>
              <c:numCache>
                <c:formatCode>0</c:formatCode>
                <c:ptCount val="4"/>
                <c:pt idx="0">
                  <c:v>9.4000097627281392</c:v>
                </c:pt>
                <c:pt idx="1">
                  <c:v>8.4014677318294773</c:v>
                </c:pt>
                <c:pt idx="2">
                  <c:v>5</c:v>
                </c:pt>
                <c:pt idx="3">
                  <c:v>9.5352944646537736</c:v>
                </c:pt>
              </c:numCache>
            </c:numRef>
          </c:val>
          <c:extLst>
            <c:ext xmlns:c16="http://schemas.microsoft.com/office/drawing/2014/chart" uri="{C3380CC4-5D6E-409C-BE32-E72D297353CC}">
              <c16:uniqueId val="{00000000-4ED7-492E-A555-5E5B46FE0A40}"/>
            </c:ext>
          </c:extLst>
        </c:ser>
        <c:ser>
          <c:idx val="1"/>
          <c:order val="1"/>
          <c:tx>
            <c:strRef>
              <c:f>Dati!$D$2159</c:f>
              <c:strCache>
                <c:ptCount val="1"/>
                <c:pt idx="0">
                  <c:v>Nē</c:v>
                </c:pt>
              </c:strCache>
            </c:strRef>
          </c:tx>
          <c:spPr>
            <a:solidFill>
              <a:srgbClr val="CF9D6B"/>
            </a:solidFill>
          </c:spPr>
          <c:invertIfNegative val="0"/>
          <c:dLbls>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Dati!$B$2160:$B$2163</c:f>
              <c:strCache>
                <c:ptCount val="4"/>
                <c:pt idx="0">
                  <c:v>03.2026., n=1002</c:v>
                </c:pt>
                <c:pt idx="1">
                  <c:v>04.2025., n=1007</c:v>
                </c:pt>
                <c:pt idx="2">
                  <c:v>03.2024., n=1004</c:v>
                </c:pt>
                <c:pt idx="3">
                  <c:v>04.2023., n=1016</c:v>
                </c:pt>
              </c:strCache>
            </c:strRef>
          </c:cat>
          <c:val>
            <c:numRef>
              <c:f>Dati!$D$2160:$D$2163</c:f>
              <c:numCache>
                <c:formatCode>0</c:formatCode>
                <c:ptCount val="4"/>
                <c:pt idx="0">
                  <c:v>49.029550370602159</c:v>
                </c:pt>
                <c:pt idx="1">
                  <c:v>50.028092401500821</c:v>
                </c:pt>
                <c:pt idx="2" formatCode="###0">
                  <c:v>53.429560133330298</c:v>
                </c:pt>
                <c:pt idx="3" formatCode="###0">
                  <c:v>48.894265668676525</c:v>
                </c:pt>
              </c:numCache>
            </c:numRef>
          </c:val>
          <c:extLst>
            <c:ext xmlns:c16="http://schemas.microsoft.com/office/drawing/2014/chart" uri="{C3380CC4-5D6E-409C-BE32-E72D297353CC}">
              <c16:uniqueId val="{00000001-4ED7-492E-A555-5E5B46FE0A40}"/>
            </c:ext>
          </c:extLst>
        </c:ser>
        <c:ser>
          <c:idx val="2"/>
          <c:order val="2"/>
          <c:tx>
            <c:strRef>
              <c:f>Dati!$E$2159</c:f>
              <c:strCache>
                <c:ptCount val="1"/>
                <c:pt idx="0">
                  <c:v>Daļēji</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1000" b="1">
                    <a:solidFill>
                      <a:schemeClr val="tx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Dati!$B$2160:$B$2163</c:f>
              <c:strCache>
                <c:ptCount val="4"/>
                <c:pt idx="0">
                  <c:v>03.2026., n=1002</c:v>
                </c:pt>
                <c:pt idx="1">
                  <c:v>04.2025., n=1007</c:v>
                </c:pt>
                <c:pt idx="2">
                  <c:v>03.2024., n=1004</c:v>
                </c:pt>
                <c:pt idx="3">
                  <c:v>04.2023., n=1016</c:v>
                </c:pt>
              </c:strCache>
            </c:strRef>
          </c:cat>
          <c:val>
            <c:numRef>
              <c:f>Dati!$E$2160:$E$2163</c:f>
              <c:numCache>
                <c:formatCode>0</c:formatCode>
                <c:ptCount val="4"/>
                <c:pt idx="0">
                  <c:v>39.299681557670858</c:v>
                </c:pt>
                <c:pt idx="1">
                  <c:v>39.488390104596647</c:v>
                </c:pt>
                <c:pt idx="2" formatCode="###0">
                  <c:v>38.944400250568613</c:v>
                </c:pt>
                <c:pt idx="3" formatCode="###0">
                  <c:v>40.10065967588627</c:v>
                </c:pt>
              </c:numCache>
            </c:numRef>
          </c:val>
          <c:extLst>
            <c:ext xmlns:c16="http://schemas.microsoft.com/office/drawing/2014/chart" uri="{C3380CC4-5D6E-409C-BE32-E72D297353CC}">
              <c16:uniqueId val="{00000002-4ED7-492E-A555-5E5B46FE0A40}"/>
            </c:ext>
          </c:extLst>
        </c:ser>
        <c:ser>
          <c:idx val="3"/>
          <c:order val="3"/>
          <c:tx>
            <c:strRef>
              <c:f>Dati!$F$2159</c:f>
              <c:strCache>
                <c:ptCount val="1"/>
                <c:pt idx="0">
                  <c:v>Jā</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Dati!$B$2160:$B$2163</c:f>
              <c:strCache>
                <c:ptCount val="4"/>
                <c:pt idx="0">
                  <c:v>03.2026., n=1002</c:v>
                </c:pt>
                <c:pt idx="1">
                  <c:v>04.2025., n=1007</c:v>
                </c:pt>
                <c:pt idx="2">
                  <c:v>03.2024., n=1004</c:v>
                </c:pt>
                <c:pt idx="3">
                  <c:v>04.2023., n=1016</c:v>
                </c:pt>
              </c:strCache>
            </c:strRef>
          </c:cat>
          <c:val>
            <c:numRef>
              <c:f>Dati!$F$2160:$F$2163</c:f>
              <c:numCache>
                <c:formatCode>0</c:formatCode>
                <c:ptCount val="4"/>
                <c:pt idx="0">
                  <c:v>10.860964007575822</c:v>
                </c:pt>
                <c:pt idx="1">
                  <c:v>9.6128789683563003</c:v>
                </c:pt>
                <c:pt idx="2" formatCode="###0">
                  <c:v>6.6570617780104486</c:v>
                </c:pt>
                <c:pt idx="3" formatCode="###0">
                  <c:v>9.644801585597083</c:v>
                </c:pt>
              </c:numCache>
            </c:numRef>
          </c:val>
          <c:extLst>
            <c:ext xmlns:c16="http://schemas.microsoft.com/office/drawing/2014/chart" uri="{C3380CC4-5D6E-409C-BE32-E72D297353CC}">
              <c16:uniqueId val="{00000003-4ED7-492E-A555-5E5B46FE0A40}"/>
            </c:ext>
          </c:extLst>
        </c:ser>
        <c:ser>
          <c:idx val="4"/>
          <c:order val="4"/>
          <c:tx>
            <c:strRef>
              <c:f>Dati!$G$2159</c:f>
              <c:strCache>
                <c:ptCount val="1"/>
                <c:pt idx="0">
                  <c:v>.</c:v>
                </c:pt>
              </c:strCache>
            </c:strRef>
          </c:tx>
          <c:spPr>
            <a:noFill/>
          </c:spPr>
          <c:invertIfNegative val="0"/>
          <c:dLbls>
            <c:delete val="1"/>
          </c:dLbls>
          <c:cat>
            <c:strRef>
              <c:f>Dati!$B$2160:$B$2163</c:f>
              <c:strCache>
                <c:ptCount val="4"/>
                <c:pt idx="0">
                  <c:v>03.2026., n=1002</c:v>
                </c:pt>
                <c:pt idx="1">
                  <c:v>04.2025., n=1007</c:v>
                </c:pt>
                <c:pt idx="2">
                  <c:v>03.2024., n=1004</c:v>
                </c:pt>
                <c:pt idx="3">
                  <c:v>04.2023., n=1016</c:v>
                </c:pt>
              </c:strCache>
            </c:strRef>
          </c:cat>
          <c:val>
            <c:numRef>
              <c:f>Dati!$G$2160:$G$2163</c:f>
              <c:numCache>
                <c:formatCode>###0</c:formatCode>
                <c:ptCount val="4"/>
                <c:pt idx="0">
                  <c:v>15</c:v>
                </c:pt>
                <c:pt idx="1">
                  <c:v>16.059376492293737</c:v>
                </c:pt>
                <c:pt idx="2">
                  <c:v>19.559183536667618</c:v>
                </c:pt>
                <c:pt idx="3">
                  <c:v>15.415184303763326</c:v>
                </c:pt>
              </c:numCache>
            </c:numRef>
          </c:val>
          <c:extLst>
            <c:ext xmlns:c16="http://schemas.microsoft.com/office/drawing/2014/chart" uri="{C3380CC4-5D6E-409C-BE32-E72D297353CC}">
              <c16:uniqueId val="{00000004-4ED7-492E-A555-5E5B46FE0A40}"/>
            </c:ext>
          </c:extLst>
        </c:ser>
        <c:ser>
          <c:idx val="5"/>
          <c:order val="5"/>
          <c:tx>
            <c:strRef>
              <c:f>Dati!$H$2159</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sz="10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Dati!$B$2160:$B$2163</c:f>
              <c:strCache>
                <c:ptCount val="4"/>
                <c:pt idx="0">
                  <c:v>03.2026., n=1002</c:v>
                </c:pt>
                <c:pt idx="1">
                  <c:v>04.2025., n=1007</c:v>
                </c:pt>
                <c:pt idx="2">
                  <c:v>03.2024., n=1004</c:v>
                </c:pt>
                <c:pt idx="3">
                  <c:v>04.2023., n=1016</c:v>
                </c:pt>
              </c:strCache>
            </c:strRef>
          </c:cat>
          <c:val>
            <c:numRef>
              <c:f>Dati!$H$2160:$H$2163</c:f>
              <c:numCache>
                <c:formatCode>0</c:formatCode>
                <c:ptCount val="4"/>
                <c:pt idx="0">
                  <c:v>0.80980406415144013</c:v>
                </c:pt>
                <c:pt idx="1">
                  <c:v>0.87063852554627641</c:v>
                </c:pt>
                <c:pt idx="2" formatCode="###0">
                  <c:v>0.96897783809063698</c:v>
                </c:pt>
                <c:pt idx="3" formatCode="###0">
                  <c:v>1.3602730698405185</c:v>
                </c:pt>
              </c:numCache>
            </c:numRef>
          </c:val>
          <c:extLst>
            <c:ext xmlns:c16="http://schemas.microsoft.com/office/drawing/2014/chart" uri="{C3380CC4-5D6E-409C-BE32-E72D297353CC}">
              <c16:uniqueId val="{00000005-4ED7-492E-A555-5E5B46FE0A40}"/>
            </c:ext>
          </c:extLst>
        </c:ser>
        <c:dLbls>
          <c:dLblPos val="ctr"/>
          <c:showLegendKey val="0"/>
          <c:showVal val="1"/>
          <c:showCatName val="0"/>
          <c:showSerName val="0"/>
          <c:showPercent val="0"/>
          <c:showBubbleSize val="0"/>
        </c:dLbls>
        <c:gapWidth val="30"/>
        <c:overlap val="100"/>
        <c:axId val="508713112"/>
        <c:axId val="508713896"/>
      </c:barChart>
      <c:catAx>
        <c:axId val="50871311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508713896"/>
        <c:crossesAt val="58.4"/>
        <c:auto val="1"/>
        <c:lblAlgn val="ctr"/>
        <c:lblOffset val="100"/>
        <c:tickLblSkip val="1"/>
        <c:tickMarkSkip val="1"/>
        <c:noMultiLvlLbl val="0"/>
      </c:catAx>
      <c:valAx>
        <c:axId val="508713896"/>
        <c:scaling>
          <c:orientation val="minMax"/>
          <c:max val="150"/>
          <c:min val="0"/>
        </c:scaling>
        <c:delete val="1"/>
        <c:axPos val="t"/>
        <c:numFmt formatCode="0" sourceLinked="1"/>
        <c:majorTickMark val="out"/>
        <c:minorTickMark val="none"/>
        <c:tickLblPos val="nextTo"/>
        <c:crossAx val="508713112"/>
        <c:crosses val="autoZero"/>
        <c:crossBetween val="between"/>
        <c:majorUnit val="25"/>
      </c:valAx>
      <c:spPr>
        <a:noFill/>
        <a:ln w="3175">
          <a:noFill/>
          <a:prstDash val="solid"/>
        </a:ln>
      </c:spPr>
    </c:plotArea>
    <c:legend>
      <c:legendPos val="t"/>
      <c:legendEntry>
        <c:idx val="0"/>
        <c:delete val="1"/>
      </c:legendEntry>
      <c:legendEntry>
        <c:idx val="4"/>
        <c:delete val="1"/>
      </c:legendEntry>
      <c:layout>
        <c:manualLayout>
          <c:xMode val="edge"/>
          <c:yMode val="edge"/>
          <c:x val="0.33927641793964136"/>
          <c:y val="1.2342676686754087E-3"/>
          <c:w val="0.66072358206035864"/>
          <c:h val="0.12992668594565585"/>
        </c:manualLayout>
      </c:layout>
      <c:overlay val="0"/>
      <c:txPr>
        <a:bodyPr/>
        <a:lstStyle/>
        <a:p>
          <a:pPr>
            <a:defRPr sz="1000" b="1"/>
          </a:pPr>
          <a:endParaRPr lang="lv-LV"/>
        </a:p>
      </c:txPr>
    </c:legend>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7916243878187004"/>
          <c:y val="1.1802055028118486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5712246712757997"/>
          <c:y val="6.2667403949465336E-2"/>
          <c:w val="0.25580520013123359"/>
          <c:h val="0.90245230995236358"/>
        </c:manualLayout>
      </c:layout>
      <c:barChart>
        <c:barDir val="bar"/>
        <c:grouping val="stacked"/>
        <c:varyColors val="0"/>
        <c:ser>
          <c:idx val="0"/>
          <c:order val="0"/>
          <c:tx>
            <c:strRef>
              <c:f>Dati!$C$2167</c:f>
              <c:strCache>
                <c:ptCount val="1"/>
                <c:pt idx="0">
                  <c:v>.</c:v>
                </c:pt>
              </c:strCache>
            </c:strRef>
          </c:tx>
          <c:spPr>
            <a:noFill/>
          </c:spPr>
          <c:invertIfNegative val="0"/>
          <c:dLbls>
            <c:delete val="1"/>
          </c:dLbls>
          <c:cat>
            <c:strRef>
              <c:f>Dati!$B$2168:$B$2195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Dati!$C$2168:$C$2195</c:f>
              <c:numCache>
                <c:formatCode>0</c:formatCode>
                <c:ptCount val="28"/>
                <c:pt idx="0">
                  <c:v>23.939278033742589</c:v>
                </c:pt>
                <c:pt idx="1">
                  <c:v>72.968828404344748</c:v>
                </c:pt>
                <c:pt idx="2">
                  <c:v>21.345558605201482</c:v>
                </c:pt>
                <c:pt idx="3">
                  <c:v>26.400285787197049</c:v>
                </c:pt>
                <c:pt idx="4">
                  <c:v>72.968828404344748</c:v>
                </c:pt>
                <c:pt idx="5">
                  <c:v>5</c:v>
                </c:pt>
                <c:pt idx="6">
                  <c:v>11.147151328039733</c:v>
                </c:pt>
                <c:pt idx="7">
                  <c:v>22.051430498545372</c:v>
                </c:pt>
                <c:pt idx="8">
                  <c:v>29.257701851895014</c:v>
                </c:pt>
                <c:pt idx="9">
                  <c:v>33.308228240025542</c:v>
                </c:pt>
                <c:pt idx="10">
                  <c:v>31.792752397979697</c:v>
                </c:pt>
                <c:pt idx="11">
                  <c:v>72.968828404344748</c:v>
                </c:pt>
                <c:pt idx="12">
                  <c:v>26.638919569927666</c:v>
                </c:pt>
                <c:pt idx="13">
                  <c:v>19.234242039775481</c:v>
                </c:pt>
                <c:pt idx="14">
                  <c:v>24.021915246431398</c:v>
                </c:pt>
                <c:pt idx="15">
                  <c:v>72.968828404344748</c:v>
                </c:pt>
                <c:pt idx="16">
                  <c:v>5.8625436066351142</c:v>
                </c:pt>
                <c:pt idx="17">
                  <c:v>22.054195918402392</c:v>
                </c:pt>
                <c:pt idx="18">
                  <c:v>32.563634871356967</c:v>
                </c:pt>
                <c:pt idx="19">
                  <c:v>72.968828404344748</c:v>
                </c:pt>
                <c:pt idx="20">
                  <c:v>33.845782604848331</c:v>
                </c:pt>
                <c:pt idx="21">
                  <c:v>29.982156966684563</c:v>
                </c:pt>
                <c:pt idx="22">
                  <c:v>15.596986509400828</c:v>
                </c:pt>
                <c:pt idx="23">
                  <c:v>38.114539975312496</c:v>
                </c:pt>
                <c:pt idx="24">
                  <c:v>29.497841804732651</c:v>
                </c:pt>
                <c:pt idx="25">
                  <c:v>6.0477362504144452</c:v>
                </c:pt>
                <c:pt idx="26">
                  <c:v>11.893626114655994</c:v>
                </c:pt>
                <c:pt idx="27">
                  <c:v>24.313129160674947</c:v>
                </c:pt>
              </c:numCache>
            </c:numRef>
          </c:val>
          <c:extLst>
            <c:ext xmlns:c16="http://schemas.microsoft.com/office/drawing/2014/chart" uri="{C3380CC4-5D6E-409C-BE32-E72D297353CC}">
              <c16:uniqueId val="{00000000-268A-4715-8329-8F4F339A5645}"/>
            </c:ext>
          </c:extLst>
        </c:ser>
        <c:ser>
          <c:idx val="1"/>
          <c:order val="1"/>
          <c:tx>
            <c:strRef>
              <c:f>Dati!$D$2167</c:f>
              <c:strCache>
                <c:ptCount val="1"/>
                <c:pt idx="0">
                  <c:v>Nē</c:v>
                </c:pt>
              </c:strCache>
            </c:strRef>
          </c:tx>
          <c:spPr>
            <a:solidFill>
              <a:srgbClr val="CF9D6B"/>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Dati!$B$2168:$B$2195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Dati!$D$2168:$D$2195</c:f>
              <c:numCache>
                <c:formatCode>General</c:formatCode>
                <c:ptCount val="28"/>
                <c:pt idx="0" formatCode="0">
                  <c:v>49.029550370602159</c:v>
                </c:pt>
                <c:pt idx="2" formatCode="0">
                  <c:v>51.623269799143266</c:v>
                </c:pt>
                <c:pt idx="3" formatCode="0">
                  <c:v>46.568542617147699</c:v>
                </c:pt>
                <c:pt idx="5" formatCode="0">
                  <c:v>67.968828404344748</c:v>
                </c:pt>
                <c:pt idx="6" formatCode="0">
                  <c:v>61.821677076305015</c:v>
                </c:pt>
                <c:pt idx="7" formatCode="0">
                  <c:v>50.917397905799376</c:v>
                </c:pt>
                <c:pt idx="8" formatCode="0">
                  <c:v>43.711126552449734</c:v>
                </c:pt>
                <c:pt idx="9" formatCode="0">
                  <c:v>39.660600164319206</c:v>
                </c:pt>
                <c:pt idx="10" formatCode="0">
                  <c:v>41.176076006365051</c:v>
                </c:pt>
                <c:pt idx="12" formatCode="0">
                  <c:v>46.329908834417083</c:v>
                </c:pt>
                <c:pt idx="13" formatCode="0">
                  <c:v>53.734586364569267</c:v>
                </c:pt>
                <c:pt idx="14" formatCode="0">
                  <c:v>48.94691315791335</c:v>
                </c:pt>
                <c:pt idx="16" formatCode="0">
                  <c:v>67.106284797709634</c:v>
                </c:pt>
                <c:pt idx="17" formatCode="0">
                  <c:v>50.914632485942356</c:v>
                </c:pt>
                <c:pt idx="18" formatCode="0">
                  <c:v>40.405193532987781</c:v>
                </c:pt>
                <c:pt idx="20" formatCode="0">
                  <c:v>39.123045799496417</c:v>
                </c:pt>
                <c:pt idx="21" formatCode="0">
                  <c:v>42.986671437660185</c:v>
                </c:pt>
                <c:pt idx="22" formatCode="0">
                  <c:v>57.37184189494392</c:v>
                </c:pt>
                <c:pt idx="23" formatCode="0">
                  <c:v>34.854288429032252</c:v>
                </c:pt>
                <c:pt idx="24" formatCode="0">
                  <c:v>43.470986599612097</c:v>
                </c:pt>
                <c:pt idx="25" formatCode="0">
                  <c:v>66.921092153930303</c:v>
                </c:pt>
                <c:pt idx="26" formatCode="0">
                  <c:v>61.075202289688754</c:v>
                </c:pt>
                <c:pt idx="27" formatCode="0">
                  <c:v>48.655699243669801</c:v>
                </c:pt>
              </c:numCache>
            </c:numRef>
          </c:val>
          <c:extLst>
            <c:ext xmlns:c16="http://schemas.microsoft.com/office/drawing/2014/chart" uri="{C3380CC4-5D6E-409C-BE32-E72D297353CC}">
              <c16:uniqueId val="{00000001-268A-4715-8329-8F4F339A5645}"/>
            </c:ext>
          </c:extLst>
        </c:ser>
        <c:ser>
          <c:idx val="2"/>
          <c:order val="2"/>
          <c:tx>
            <c:strRef>
              <c:f>Dati!$E$2167</c:f>
              <c:strCache>
                <c:ptCount val="1"/>
                <c:pt idx="0">
                  <c:v>Daļēji</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Dati!$B$2168:$B$2195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Dati!$E$2168:$E$2195</c:f>
              <c:numCache>
                <c:formatCode>General</c:formatCode>
                <c:ptCount val="28"/>
                <c:pt idx="0" formatCode="0">
                  <c:v>39.299681557670858</c:v>
                </c:pt>
                <c:pt idx="2" formatCode="0">
                  <c:v>36.393763071754606</c:v>
                </c:pt>
                <c:pt idx="3" formatCode="0">
                  <c:v>42.056914219789434</c:v>
                </c:pt>
                <c:pt idx="5" formatCode="0">
                  <c:v>26.078224873248967</c:v>
                </c:pt>
                <c:pt idx="6" formatCode="0">
                  <c:v>31.975271212970835</c:v>
                </c:pt>
                <c:pt idx="7" formatCode="0">
                  <c:v>40.895111971785568</c:v>
                </c:pt>
                <c:pt idx="8" formatCode="0">
                  <c:v>44.884863357010254</c:v>
                </c:pt>
                <c:pt idx="9" formatCode="0">
                  <c:v>40.595924421338793</c:v>
                </c:pt>
                <c:pt idx="10" formatCode="0">
                  <c:v>43.430986424357087</c:v>
                </c:pt>
                <c:pt idx="12" formatCode="0">
                  <c:v>40.252713101656042</c:v>
                </c:pt>
                <c:pt idx="13" formatCode="0">
                  <c:v>37.964599126755878</c:v>
                </c:pt>
                <c:pt idx="14" formatCode="0">
                  <c:v>40.483556347146241</c:v>
                </c:pt>
                <c:pt idx="16" formatCode="0">
                  <c:v>28.857567989757825</c:v>
                </c:pt>
                <c:pt idx="17" formatCode="0">
                  <c:v>36.095712102344564</c:v>
                </c:pt>
                <c:pt idx="18" formatCode="0">
                  <c:v>48.201165147193542</c:v>
                </c:pt>
                <c:pt idx="20" formatCode="0">
                  <c:v>46.902050782645318</c:v>
                </c:pt>
                <c:pt idx="21" formatCode="0">
                  <c:v>45.71492010282671</c:v>
                </c:pt>
                <c:pt idx="22" formatCode="0">
                  <c:v>32.688892803757589</c:v>
                </c:pt>
                <c:pt idx="23" formatCode="0">
                  <c:v>47.022348914906182</c:v>
                </c:pt>
                <c:pt idx="24" formatCode="0">
                  <c:v>39.112705820356979</c:v>
                </c:pt>
                <c:pt idx="25" formatCode="0">
                  <c:v>27.55429008694659</c:v>
                </c:pt>
                <c:pt idx="26" formatCode="0">
                  <c:v>32.748366994762335</c:v>
                </c:pt>
                <c:pt idx="27" formatCode="0">
                  <c:v>44.718356901777824</c:v>
                </c:pt>
              </c:numCache>
            </c:numRef>
          </c:val>
          <c:extLst>
            <c:ext xmlns:c16="http://schemas.microsoft.com/office/drawing/2014/chart" uri="{C3380CC4-5D6E-409C-BE32-E72D297353CC}">
              <c16:uniqueId val="{00000002-268A-4715-8329-8F4F339A5645}"/>
            </c:ext>
          </c:extLst>
        </c:ser>
        <c:ser>
          <c:idx val="3"/>
          <c:order val="3"/>
          <c:tx>
            <c:strRef>
              <c:f>Dati!$F$2167</c:f>
              <c:strCache>
                <c:ptCount val="1"/>
                <c:pt idx="0">
                  <c:v>Jā</c:v>
                </c:pt>
              </c:strCache>
            </c:strRef>
          </c:tx>
          <c:spPr>
            <a:solidFill>
              <a:srgbClr val="4C8264"/>
            </a:solidFill>
          </c:spPr>
          <c:invertIfNegative val="0"/>
          <c:dLbls>
            <c:dLbl>
              <c:idx val="5"/>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68A-4715-8329-8F4F339A5645}"/>
                </c:ext>
              </c:extLst>
            </c:dLbl>
            <c:dLbl>
              <c:idx val="16"/>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68A-4715-8329-8F4F339A5645}"/>
                </c:ext>
              </c:extLst>
            </c:dLbl>
            <c:dLbl>
              <c:idx val="25"/>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68A-4715-8329-8F4F339A5645}"/>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Dati!$B$2168:$B$2195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Dati!$F$2168:$F$2195</c:f>
              <c:numCache>
                <c:formatCode>General</c:formatCode>
                <c:ptCount val="28"/>
                <c:pt idx="0" formatCode="0">
                  <c:v>10.860964007575822</c:v>
                </c:pt>
                <c:pt idx="2" formatCode="0">
                  <c:v>10.663617694018983</c:v>
                </c:pt>
                <c:pt idx="3" formatCode="0">
                  <c:v>11.048212791092844</c:v>
                </c:pt>
                <c:pt idx="5" formatCode="0">
                  <c:v>3.3762267195878946</c:v>
                </c:pt>
                <c:pt idx="6" formatCode="0">
                  <c:v>6.2030517107241536</c:v>
                </c:pt>
                <c:pt idx="7" formatCode="0">
                  <c:v>7.5576913225141977</c:v>
                </c:pt>
                <c:pt idx="8" formatCode="0">
                  <c:v>10.917050225018135</c:v>
                </c:pt>
                <c:pt idx="9" formatCode="0">
                  <c:v>17.950042798840371</c:v>
                </c:pt>
                <c:pt idx="10" formatCode="0">
                  <c:v>15.3929375692778</c:v>
                </c:pt>
                <c:pt idx="12" formatCode="0">
                  <c:v>12.913377189485558</c:v>
                </c:pt>
                <c:pt idx="13" formatCode="0">
                  <c:v>6.6280602551613494</c:v>
                </c:pt>
                <c:pt idx="14" formatCode="0">
                  <c:v>10.569530494940361</c:v>
                </c:pt>
                <c:pt idx="16" formatCode="0">
                  <c:v>2.853405647043588</c:v>
                </c:pt>
                <c:pt idx="17" formatCode="0">
                  <c:v>12.407237213229823</c:v>
                </c:pt>
                <c:pt idx="18" formatCode="0">
                  <c:v>10.26830270430418</c:v>
                </c:pt>
                <c:pt idx="20" formatCode="0">
                  <c:v>13.974903417858288</c:v>
                </c:pt>
                <c:pt idx="21" formatCode="0">
                  <c:v>10.484817175072882</c:v>
                </c:pt>
                <c:pt idx="22" formatCode="0">
                  <c:v>9.3493886950891429</c:v>
                </c:pt>
                <c:pt idx="23" formatCode="0">
                  <c:v>18.123362656061602</c:v>
                </c:pt>
                <c:pt idx="24" formatCode="0">
                  <c:v>16.172834962177017</c:v>
                </c:pt>
                <c:pt idx="25" formatCode="0">
                  <c:v>1.746767349960846</c:v>
                </c:pt>
                <c:pt idx="26" formatCode="0">
                  <c:v>6.1764307155489027</c:v>
                </c:pt>
                <c:pt idx="27" formatCode="0">
                  <c:v>6.6259438545523759</c:v>
                </c:pt>
              </c:numCache>
            </c:numRef>
          </c:val>
          <c:extLst>
            <c:ext xmlns:c16="http://schemas.microsoft.com/office/drawing/2014/chart" uri="{C3380CC4-5D6E-409C-BE32-E72D297353CC}">
              <c16:uniqueId val="{00000006-268A-4715-8329-8F4F339A5645}"/>
            </c:ext>
          </c:extLst>
        </c:ser>
        <c:ser>
          <c:idx val="4"/>
          <c:order val="4"/>
          <c:tx>
            <c:strRef>
              <c:f>Dati!$G$2167</c:f>
              <c:strCache>
                <c:ptCount val="1"/>
                <c:pt idx="0">
                  <c:v>.</c:v>
                </c:pt>
              </c:strCache>
            </c:strRef>
          </c:tx>
          <c:spPr>
            <a:noFill/>
          </c:spPr>
          <c:invertIfNegative val="0"/>
          <c:dLbls>
            <c:delete val="1"/>
          </c:dLbls>
          <c:cat>
            <c:strRef>
              <c:f>Dati!$B$2168:$B$2195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Dati!$G$2168:$G$2195</c:f>
              <c:numCache>
                <c:formatCode>General</c:formatCode>
                <c:ptCount val="28"/>
                <c:pt idx="0" formatCode="0">
                  <c:v>24.985066005721109</c:v>
                </c:pt>
                <c:pt idx="2" formatCode="0">
                  <c:v>28.088330805194204</c:v>
                </c:pt>
                <c:pt idx="3" formatCode="0">
                  <c:v>22.040584560085513</c:v>
                </c:pt>
                <c:pt idx="5" formatCode="0">
                  <c:v>45.69125997813093</c:v>
                </c:pt>
                <c:pt idx="6" formatCode="0">
                  <c:v>36.967388647272799</c:v>
                </c:pt>
                <c:pt idx="7" formatCode="0">
                  <c:v>26.692908276668028</c:v>
                </c:pt>
                <c:pt idx="8" formatCode="0">
                  <c:v>19.3437979889394</c:v>
                </c:pt>
                <c:pt idx="9" formatCode="0">
                  <c:v>16.599744350788626</c:v>
                </c:pt>
                <c:pt idx="10" formatCode="0">
                  <c:v>16.321787577332906</c:v>
                </c:pt>
                <c:pt idx="12" formatCode="0">
                  <c:v>21.979621279826191</c:v>
                </c:pt>
                <c:pt idx="13" formatCode="0">
                  <c:v>30.553052189050561</c:v>
                </c:pt>
                <c:pt idx="14" formatCode="0">
                  <c:v>24.092624728881191</c:v>
                </c:pt>
                <c:pt idx="16" formatCode="0">
                  <c:v>43.434737934166378</c:v>
                </c:pt>
                <c:pt idx="17" formatCode="0">
                  <c:v>26.642762255393407</c:v>
                </c:pt>
                <c:pt idx="18" formatCode="0">
                  <c:v>16.676243719470065</c:v>
                </c:pt>
                <c:pt idx="20" formatCode="0">
                  <c:v>14.268757370464186</c:v>
                </c:pt>
                <c:pt idx="21" formatCode="0">
                  <c:v>18.945974293068197</c:v>
                </c:pt>
                <c:pt idx="22" formatCode="0">
                  <c:v>33.107430072121062</c:v>
                </c:pt>
                <c:pt idx="23" formatCode="0">
                  <c:v>10</c:v>
                </c:pt>
                <c:pt idx="24" formatCode="0">
                  <c:v>19.860170788433791</c:v>
                </c:pt>
                <c:pt idx="25" formatCode="0">
                  <c:v>45.844654134060356</c:v>
                </c:pt>
                <c:pt idx="26" formatCode="0">
                  <c:v>36.220913860656552</c:v>
                </c:pt>
                <c:pt idx="27" formatCode="0">
                  <c:v>23.801410814637592</c:v>
                </c:pt>
              </c:numCache>
            </c:numRef>
          </c:val>
          <c:extLst>
            <c:ext xmlns:c16="http://schemas.microsoft.com/office/drawing/2014/chart" uri="{C3380CC4-5D6E-409C-BE32-E72D297353CC}">
              <c16:uniqueId val="{00000007-268A-4715-8329-8F4F339A5645}"/>
            </c:ext>
          </c:extLst>
        </c:ser>
        <c:ser>
          <c:idx val="5"/>
          <c:order val="5"/>
          <c:tx>
            <c:strRef>
              <c:f>Dati!$H$2167</c:f>
              <c:strCache>
                <c:ptCount val="1"/>
                <c:pt idx="0">
                  <c:v>Grūti pateikt</c:v>
                </c:pt>
              </c:strCache>
            </c:strRef>
          </c:tx>
          <c:spPr>
            <a:solidFill>
              <a:sysClr val="window" lastClr="FFFFFF">
                <a:lumMod val="75000"/>
              </a:sysClr>
            </a:solidFill>
          </c:spPr>
          <c:invertIfNegative val="0"/>
          <c:dLbls>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68A-4715-8329-8F4F339A5645}"/>
                </c:ext>
              </c:extLst>
            </c:dLbl>
            <c:spPr>
              <a:noFill/>
              <a:ln>
                <a:noFill/>
              </a:ln>
              <a:effectLst/>
            </c:spPr>
            <c:txPr>
              <a:bodyPr wrap="square" lIns="38100" tIns="19050" rIns="38100" bIns="19050" anchor="ctr">
                <a:spAutoFit/>
              </a:bodyPr>
              <a:lstStyle/>
              <a:p>
                <a:pPr>
                  <a:defRPr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Dati!$B$2168:$B$2195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Dati!$H$2168:$H$2195</c:f>
              <c:numCache>
                <c:formatCode>General</c:formatCode>
                <c:ptCount val="28"/>
                <c:pt idx="0" formatCode="0">
                  <c:v>0.80980406415144013</c:v>
                </c:pt>
                <c:pt idx="2" formatCode="0">
                  <c:v>1.3193494350831092</c:v>
                </c:pt>
                <c:pt idx="3" formatCode="0.0">
                  <c:v>0.32633037196999998</c:v>
                </c:pt>
                <c:pt idx="5" formatCode="0">
                  <c:v>2.5767200028184161</c:v>
                </c:pt>
                <c:pt idx="6" formatCode="0">
                  <c:v>0</c:v>
                </c:pt>
                <c:pt idx="7" formatCode="0">
                  <c:v>0.62979879990098919</c:v>
                </c:pt>
                <c:pt idx="8" formatCode="0.0">
                  <c:v>0.48695986552176729</c:v>
                </c:pt>
                <c:pt idx="9" formatCode="0">
                  <c:v>1.7934326155016205</c:v>
                </c:pt>
                <c:pt idx="10" formatCode="0">
                  <c:v>0</c:v>
                </c:pt>
                <c:pt idx="12" formatCode="0">
                  <c:v>0.50400087444138264</c:v>
                </c:pt>
                <c:pt idx="13" formatCode="0">
                  <c:v>1.672754253513524</c:v>
                </c:pt>
                <c:pt idx="14" formatCode="0">
                  <c:v>0</c:v>
                </c:pt>
                <c:pt idx="16" formatCode="0">
                  <c:v>1.1827415654889437</c:v>
                </c:pt>
                <c:pt idx="17" formatCode="0">
                  <c:v>0.58241819848328524</c:v>
                </c:pt>
                <c:pt idx="18" formatCode="0">
                  <c:v>1.1253386155146414</c:v>
                </c:pt>
                <c:pt idx="20" formatCode="0">
                  <c:v>0</c:v>
                </c:pt>
                <c:pt idx="21" formatCode="0">
                  <c:v>0.81359128444029083</c:v>
                </c:pt>
                <c:pt idx="22" formatCode="0">
                  <c:v>0.5898766062092845</c:v>
                </c:pt>
                <c:pt idx="23" formatCode="0">
                  <c:v>0</c:v>
                </c:pt>
                <c:pt idx="24" formatCode="0">
                  <c:v>1.2434726178538607</c:v>
                </c:pt>
                <c:pt idx="25" formatCode="0">
                  <c:v>3.7778504091622542</c:v>
                </c:pt>
                <c:pt idx="26" formatCode="0">
                  <c:v>0</c:v>
                </c:pt>
                <c:pt idx="27" formatCode="0">
                  <c:v>0</c:v>
                </c:pt>
              </c:numCache>
            </c:numRef>
          </c:val>
          <c:extLst>
            <c:ext xmlns:c16="http://schemas.microsoft.com/office/drawing/2014/chart" uri="{C3380CC4-5D6E-409C-BE32-E72D297353CC}">
              <c16:uniqueId val="{00000009-268A-4715-8329-8F4F339A5645}"/>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73"/>
        <c:auto val="1"/>
        <c:lblAlgn val="ctr"/>
        <c:lblOffset val="100"/>
        <c:tickLblSkip val="1"/>
        <c:tickMarkSkip val="1"/>
        <c:noMultiLvlLbl val="0"/>
      </c:catAx>
      <c:valAx>
        <c:axId val="501326472"/>
        <c:scaling>
          <c:orientation val="minMax"/>
          <c:max val="171"/>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4"/>
        <c:delete val="1"/>
      </c:legendEntry>
      <c:layout>
        <c:manualLayout>
          <c:xMode val="edge"/>
          <c:yMode val="edge"/>
          <c:x val="0.27730897309711289"/>
          <c:y val="5.002509333002119E-4"/>
          <c:w val="0.43906323818897636"/>
          <c:h val="4.0908489623882792E-2"/>
        </c:manualLayout>
      </c:layout>
      <c:overlay val="0"/>
      <c:txPr>
        <a:bodyPr/>
        <a:lstStyle/>
        <a:p>
          <a:pPr>
            <a:defRPr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Dati!$C$2199</c:f>
              <c:strCache>
                <c:ptCount val="1"/>
                <c:pt idx="0">
                  <c:v>.</c:v>
                </c:pt>
              </c:strCache>
            </c:strRef>
          </c:tx>
          <c:spPr>
            <a:noFill/>
          </c:spPr>
          <c:invertIfNegative val="0"/>
          <c:dLbls>
            <c:delete val="1"/>
          </c:dLbls>
          <c:cat>
            <c:strRef>
              <c:f>Dati!$B$2200:$B$2217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Dati!$C$2200:$C$2217</c:f>
              <c:numCache>
                <c:formatCode>0</c:formatCode>
                <c:ptCount val="18"/>
                <c:pt idx="0">
                  <c:v>5.4560597750361666</c:v>
                </c:pt>
                <c:pt idx="1">
                  <c:v>20.418853669228838</c:v>
                </c:pt>
                <c:pt idx="2">
                  <c:v>24.977129371674728</c:v>
                </c:pt>
                <c:pt idx="3">
                  <c:v>17.247934554221345</c:v>
                </c:pt>
                <c:pt idx="4">
                  <c:v>24.581712374368038</c:v>
                </c:pt>
                <c:pt idx="5">
                  <c:v>67.584945548887205</c:v>
                </c:pt>
                <c:pt idx="6">
                  <c:v>16.482353927636019</c:v>
                </c:pt>
                <c:pt idx="7">
                  <c:v>28.560524669711235</c:v>
                </c:pt>
                <c:pt idx="8">
                  <c:v>67.584945548887205</c:v>
                </c:pt>
                <c:pt idx="9">
                  <c:v>19.048786005130722</c:v>
                </c:pt>
                <c:pt idx="10">
                  <c:v>5</c:v>
                </c:pt>
                <c:pt idx="11">
                  <c:v>15.633558020200482</c:v>
                </c:pt>
                <c:pt idx="12">
                  <c:v>28.852227730577567</c:v>
                </c:pt>
                <c:pt idx="13">
                  <c:v>25.61558188671016</c:v>
                </c:pt>
                <c:pt idx="14">
                  <c:v>67.584945548887205</c:v>
                </c:pt>
                <c:pt idx="15">
                  <c:v>17.340402437694713</c:v>
                </c:pt>
                <c:pt idx="16">
                  <c:v>15.647454824566111</c:v>
                </c:pt>
                <c:pt idx="17">
                  <c:v>23.559736785799551</c:v>
                </c:pt>
              </c:numCache>
            </c:numRef>
          </c:val>
          <c:extLst>
            <c:ext xmlns:c16="http://schemas.microsoft.com/office/drawing/2014/chart" uri="{C3380CC4-5D6E-409C-BE32-E72D297353CC}">
              <c16:uniqueId val="{00000000-D013-4819-84BE-BC794A94B5BD}"/>
            </c:ext>
          </c:extLst>
        </c:ser>
        <c:ser>
          <c:idx val="0"/>
          <c:order val="1"/>
          <c:tx>
            <c:strRef>
              <c:f>Dati!$D$2199</c:f>
              <c:strCache>
                <c:ptCount val="1"/>
                <c:pt idx="0">
                  <c:v>Nē</c:v>
                </c:pt>
              </c:strCache>
            </c:strRef>
          </c:tx>
          <c:spPr>
            <a:solidFill>
              <a:srgbClr val="CF9D6B"/>
            </a:solidFill>
          </c:spPr>
          <c:invertIfNegative val="0"/>
          <c:dLbls>
            <c:spPr>
              <a:noFill/>
              <a:ln>
                <a:noFill/>
              </a:ln>
              <a:effectLst/>
            </c:spPr>
            <c:txPr>
              <a:bodyPr wrap="square" lIns="38100" tIns="19050" rIns="38100" bIns="19050" anchor="ctr">
                <a:spAutoFit/>
              </a:bodyPr>
              <a:lstStyle/>
              <a:p>
                <a:pPr>
                  <a:defRPr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Dati!$B$2200:$B$2217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Dati!$D$2200:$D$2217</c:f>
              <c:numCache>
                <c:formatCode>0</c:formatCode>
                <c:ptCount val="18"/>
                <c:pt idx="0">
                  <c:v>62.128885773851039</c:v>
                </c:pt>
                <c:pt idx="1">
                  <c:v>47.166091879658367</c:v>
                </c:pt>
                <c:pt idx="2">
                  <c:v>42.607816177212477</c:v>
                </c:pt>
                <c:pt idx="3">
                  <c:v>50.33701099466586</c:v>
                </c:pt>
                <c:pt idx="4">
                  <c:v>43.003233174519167</c:v>
                </c:pt>
                <c:pt idx="6">
                  <c:v>51.102591621251186</c:v>
                </c:pt>
                <c:pt idx="7">
                  <c:v>39.02442087917597</c:v>
                </c:pt>
                <c:pt idx="9">
                  <c:v>48.536159543756483</c:v>
                </c:pt>
                <c:pt idx="10">
                  <c:v>62.584945548887205</c:v>
                </c:pt>
                <c:pt idx="11">
                  <c:v>51.951387528686723</c:v>
                </c:pt>
                <c:pt idx="12">
                  <c:v>38.732717818309638</c:v>
                </c:pt>
                <c:pt idx="13">
                  <c:v>41.969363662177045</c:v>
                </c:pt>
                <c:pt idx="15">
                  <c:v>50.244543111192492</c:v>
                </c:pt>
                <c:pt idx="16">
                  <c:v>51.937490724321094</c:v>
                </c:pt>
                <c:pt idx="17">
                  <c:v>44.025208763087655</c:v>
                </c:pt>
              </c:numCache>
            </c:numRef>
          </c:val>
          <c:extLst>
            <c:ext xmlns:c16="http://schemas.microsoft.com/office/drawing/2014/chart" uri="{C3380CC4-5D6E-409C-BE32-E72D297353CC}">
              <c16:uniqueId val="{00000001-D013-4819-84BE-BC794A94B5BD}"/>
            </c:ext>
          </c:extLst>
        </c:ser>
        <c:ser>
          <c:idx val="1"/>
          <c:order val="2"/>
          <c:tx>
            <c:strRef>
              <c:f>Dati!$E$2199</c:f>
              <c:strCache>
                <c:ptCount val="1"/>
                <c:pt idx="0">
                  <c:v>Daļēji</c:v>
                </c:pt>
              </c:strCache>
            </c:strRef>
          </c:tx>
          <c:spPr>
            <a:solidFill>
              <a:srgbClr val="C3D6CC"/>
            </a:solidFill>
          </c:spPr>
          <c:invertIfNegative val="0"/>
          <c:dLbls>
            <c:spPr>
              <a:noFill/>
              <a:ln>
                <a:noFill/>
              </a:ln>
              <a:effectLst/>
            </c:spPr>
            <c:txPr>
              <a:bodyPr wrap="square" lIns="38100" tIns="19050" rIns="38100" bIns="19050" anchor="ctr">
                <a:spAutoFit/>
              </a:bodyPr>
              <a:lstStyle/>
              <a:p>
                <a:pPr>
                  <a:defRPr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Dati!$B$2200:$B$2217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Dati!$E$2200:$E$2217</c:f>
              <c:numCache>
                <c:formatCode>0</c:formatCode>
                <c:ptCount val="18"/>
                <c:pt idx="0">
                  <c:v>30.699973252440433</c:v>
                </c:pt>
                <c:pt idx="1">
                  <c:v>32.483741707765724</c:v>
                </c:pt>
                <c:pt idx="2">
                  <c:v>46.451196505353238</c:v>
                </c:pt>
                <c:pt idx="3">
                  <c:v>38.597751630590963</c:v>
                </c:pt>
                <c:pt idx="4">
                  <c:v>46.66482838220896</c:v>
                </c:pt>
                <c:pt idx="6">
                  <c:v>38.496020579645133</c:v>
                </c:pt>
                <c:pt idx="7">
                  <c:v>43.92697346324978</c:v>
                </c:pt>
                <c:pt idx="9">
                  <c:v>43.850699702735184</c:v>
                </c:pt>
                <c:pt idx="10">
                  <c:v>27.246212948478867</c:v>
                </c:pt>
                <c:pt idx="11">
                  <c:v>26.787676535233953</c:v>
                </c:pt>
                <c:pt idx="12">
                  <c:v>47.877451097988455</c:v>
                </c:pt>
                <c:pt idx="13">
                  <c:v>42.115292476739512</c:v>
                </c:pt>
                <c:pt idx="15">
                  <c:v>41.089739643295147</c:v>
                </c:pt>
                <c:pt idx="16">
                  <c:v>39.572122936479921</c:v>
                </c:pt>
                <c:pt idx="17">
                  <c:v>36.935065707820925</c:v>
                </c:pt>
              </c:numCache>
            </c:numRef>
          </c:val>
          <c:extLst>
            <c:ext xmlns:c16="http://schemas.microsoft.com/office/drawing/2014/chart" uri="{C3380CC4-5D6E-409C-BE32-E72D297353CC}">
              <c16:uniqueId val="{00000002-D013-4819-84BE-BC794A94B5BD}"/>
            </c:ext>
          </c:extLst>
        </c:ser>
        <c:ser>
          <c:idx val="2"/>
          <c:order val="3"/>
          <c:tx>
            <c:strRef>
              <c:f>Dati!$F$2199</c:f>
              <c:strCache>
                <c:ptCount val="1"/>
                <c:pt idx="0">
                  <c:v>Jā</c:v>
                </c:pt>
              </c:strCache>
            </c:strRef>
          </c:tx>
          <c:spPr>
            <a:solidFill>
              <a:srgbClr val="4C8264"/>
            </a:solidFill>
          </c:spPr>
          <c:invertIfNegative val="0"/>
          <c:dLbls>
            <c:spPr>
              <a:noFill/>
              <a:ln>
                <a:noFill/>
              </a:ln>
              <a:effectLst/>
            </c:spPr>
            <c:txPr>
              <a:bodyPr wrap="square" lIns="38100" tIns="19050" rIns="38100" bIns="19050" anchor="ctr">
                <a:spAutoFit/>
              </a:bodyPr>
              <a:lstStyle/>
              <a:p>
                <a:pPr>
                  <a:defRPr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Dati!$B$2200:$B$2217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Dati!$F$2200:$F$2217</c:f>
              <c:numCache>
                <c:formatCode>0</c:formatCode>
                <c:ptCount val="18"/>
                <c:pt idx="0">
                  <c:v>6.4466813292167178</c:v>
                </c:pt>
                <c:pt idx="1">
                  <c:v>19.804839527138242</c:v>
                </c:pt>
                <c:pt idx="2">
                  <c:v>9.4876858947839491</c:v>
                </c:pt>
                <c:pt idx="3">
                  <c:v>11.065237374743223</c:v>
                </c:pt>
                <c:pt idx="4">
                  <c:v>10.331938443271872</c:v>
                </c:pt>
                <c:pt idx="6">
                  <c:v>9.74298645484693</c:v>
                </c:pt>
                <c:pt idx="7">
                  <c:v>15.550411106593192</c:v>
                </c:pt>
                <c:pt idx="9">
                  <c:v>6.9026671163489572</c:v>
                </c:pt>
                <c:pt idx="10">
                  <c:v>10.168841502633899</c:v>
                </c:pt>
                <c:pt idx="11">
                  <c:v>20.63077610137217</c:v>
                </c:pt>
                <c:pt idx="12">
                  <c:v>11.817200521891916</c:v>
                </c:pt>
                <c:pt idx="13">
                  <c:v>14.342011929628566</c:v>
                </c:pt>
                <c:pt idx="15">
                  <c:v>7.6673718189319722</c:v>
                </c:pt>
                <c:pt idx="16">
                  <c:v>8.4903863391990146</c:v>
                </c:pt>
                <c:pt idx="17">
                  <c:v>17.43221192876404</c:v>
                </c:pt>
              </c:numCache>
            </c:numRef>
          </c:val>
          <c:extLst>
            <c:ext xmlns:c16="http://schemas.microsoft.com/office/drawing/2014/chart" uri="{C3380CC4-5D6E-409C-BE32-E72D297353CC}">
              <c16:uniqueId val="{00000003-D013-4819-84BE-BC794A94B5BD}"/>
            </c:ext>
          </c:extLst>
        </c:ser>
        <c:ser>
          <c:idx val="3"/>
          <c:order val="4"/>
          <c:tx>
            <c:strRef>
              <c:f>Dati!$G$2199</c:f>
              <c:strCache>
                <c:ptCount val="1"/>
                <c:pt idx="0">
                  <c:v>.</c:v>
                </c:pt>
              </c:strCache>
            </c:strRef>
          </c:tx>
          <c:spPr>
            <a:noFill/>
          </c:spPr>
          <c:invertIfNegative val="0"/>
          <c:dLbls>
            <c:delete val="1"/>
          </c:dLbls>
          <c:cat>
            <c:strRef>
              <c:f>Dati!$B$2200:$B$2217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Dati!$G$2200:$G$2217</c:f>
              <c:numCache>
                <c:formatCode>0</c:formatCode>
                <c:ptCount val="18"/>
                <c:pt idx="0">
                  <c:v>32.547997038223222</c:v>
                </c:pt>
                <c:pt idx="1">
                  <c:v>17.40607038497641</c:v>
                </c:pt>
                <c:pt idx="2">
                  <c:v>13.755769219743186</c:v>
                </c:pt>
                <c:pt idx="3">
                  <c:v>20.031662614546192</c:v>
                </c:pt>
                <c:pt idx="4">
                  <c:v>12.697884794399542</c:v>
                </c:pt>
                <c:pt idx="6">
                  <c:v>21.455644585388313</c:v>
                </c:pt>
                <c:pt idx="7">
                  <c:v>10.217267050037407</c:v>
                </c:pt>
                <c:pt idx="9">
                  <c:v>18.941284800796232</c:v>
                </c:pt>
                <c:pt idx="10">
                  <c:v>32.279597168767609</c:v>
                </c:pt>
                <c:pt idx="11">
                  <c:v>22.276198983274256</c:v>
                </c:pt>
                <c:pt idx="12">
                  <c:v>10</c:v>
                </c:pt>
                <c:pt idx="13">
                  <c:v>13.237347213512294</c:v>
                </c:pt>
                <c:pt idx="15">
                  <c:v>20.93754015765326</c:v>
                </c:pt>
                <c:pt idx="16">
                  <c:v>21.632142344201441</c:v>
                </c:pt>
                <c:pt idx="17">
                  <c:v>15.327373983295409</c:v>
                </c:pt>
              </c:numCache>
            </c:numRef>
          </c:val>
          <c:extLst>
            <c:ext xmlns:c16="http://schemas.microsoft.com/office/drawing/2014/chart" uri="{C3380CC4-5D6E-409C-BE32-E72D297353CC}">
              <c16:uniqueId val="{00000004-D013-4819-84BE-BC794A94B5BD}"/>
            </c:ext>
          </c:extLst>
        </c:ser>
        <c:ser>
          <c:idx val="4"/>
          <c:order val="5"/>
          <c:tx>
            <c:strRef>
              <c:f>Dati!$H$2199</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Dati!$B$2200:$B$2217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Dati!$H$2200:$H$2217</c:f>
              <c:numCache>
                <c:formatCode>0</c:formatCode>
                <c:ptCount val="18"/>
                <c:pt idx="0">
                  <c:v>0.72445964449187983</c:v>
                </c:pt>
                <c:pt idx="1">
                  <c:v>0.54532688543767116</c:v>
                </c:pt>
                <c:pt idx="2">
                  <c:v>1.453301422650269</c:v>
                </c:pt>
                <c:pt idx="3">
                  <c:v>0</c:v>
                </c:pt>
                <c:pt idx="4">
                  <c:v>0</c:v>
                </c:pt>
                <c:pt idx="6">
                  <c:v>0.65840134425700203</c:v>
                </c:pt>
                <c:pt idx="7">
                  <c:v>1.4981945509810819</c:v>
                </c:pt>
                <c:pt idx="9">
                  <c:v>0.71047363715947864</c:v>
                </c:pt>
                <c:pt idx="10">
                  <c:v>0</c:v>
                </c:pt>
                <c:pt idx="11">
                  <c:v>0.6301598347070988</c:v>
                </c:pt>
                <c:pt idx="12">
                  <c:v>1.5726305618100866</c:v>
                </c:pt>
                <c:pt idx="13">
                  <c:v>1.5733319314547889</c:v>
                </c:pt>
                <c:pt idx="15">
                  <c:v>0.99834542658043102</c:v>
                </c:pt>
                <c:pt idx="16">
                  <c:v>0</c:v>
                </c:pt>
                <c:pt idx="17">
                  <c:v>1.6075136003273185</c:v>
                </c:pt>
              </c:numCache>
            </c:numRef>
          </c:val>
          <c:extLst>
            <c:ext xmlns:c16="http://schemas.microsoft.com/office/drawing/2014/chart" uri="{C3380CC4-5D6E-409C-BE32-E72D297353CC}">
              <c16:uniqueId val="{00000005-D013-4819-84BE-BC794A94B5BD}"/>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67.599999999999994"/>
        <c:auto val="1"/>
        <c:lblAlgn val="ctr"/>
        <c:lblOffset val="100"/>
        <c:tickLblSkip val="1"/>
        <c:tickMarkSkip val="1"/>
        <c:noMultiLvlLbl val="0"/>
      </c:catAx>
      <c:valAx>
        <c:axId val="496239096"/>
        <c:scaling>
          <c:orientation val="minMax"/>
          <c:max val="171"/>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2116345491526491"/>
          <c:y val="2.2889518810148727E-2"/>
          <c:w val="0.57883654508473503"/>
          <c:h val="0.96845732283464581"/>
        </c:manualLayout>
      </c:layout>
      <c:barChart>
        <c:barDir val="bar"/>
        <c:grouping val="clustered"/>
        <c:varyColors val="0"/>
        <c:ser>
          <c:idx val="0"/>
          <c:order val="0"/>
          <c:spPr>
            <a:solidFill>
              <a:srgbClr val="4C8264"/>
            </a:solidFill>
          </c:spPr>
          <c:invertIfNegative val="0"/>
          <c:dPt>
            <c:idx val="0"/>
            <c:invertIfNegative val="0"/>
            <c:bubble3D val="0"/>
            <c:spPr>
              <a:solidFill>
                <a:srgbClr val="0F552E"/>
              </a:solidFill>
              <a:ln>
                <a:noFill/>
              </a:ln>
            </c:spPr>
            <c:extLst>
              <c:ext xmlns:c16="http://schemas.microsoft.com/office/drawing/2014/chart" uri="{C3380CC4-5D6E-409C-BE32-E72D297353CC}">
                <c16:uniqueId val="{00000001-E2CE-4367-9DAD-872758D22BC7}"/>
              </c:ext>
            </c:extLst>
          </c:dPt>
          <c:dPt>
            <c:idx val="2"/>
            <c:invertIfNegative val="0"/>
            <c:bubble3D val="0"/>
            <c:spPr>
              <a:solidFill>
                <a:srgbClr val="93B7A2"/>
              </a:solidFill>
            </c:spPr>
            <c:extLst>
              <c:ext xmlns:c16="http://schemas.microsoft.com/office/drawing/2014/chart" uri="{C3380CC4-5D6E-409C-BE32-E72D297353CC}">
                <c16:uniqueId val="{00000003-E2CE-4367-9DAD-872758D22BC7}"/>
              </c:ext>
            </c:extLst>
          </c:dPt>
          <c:dPt>
            <c:idx val="3"/>
            <c:invertIfNegative val="0"/>
            <c:bubble3D val="0"/>
            <c:spPr>
              <a:solidFill>
                <a:srgbClr val="C3D6CC"/>
              </a:solidFill>
            </c:spPr>
            <c:extLst>
              <c:ext xmlns:c16="http://schemas.microsoft.com/office/drawing/2014/chart" uri="{C3380CC4-5D6E-409C-BE32-E72D297353CC}">
                <c16:uniqueId val="{00000005-E2CE-4367-9DAD-872758D22BC7}"/>
              </c:ext>
            </c:extLst>
          </c:dPt>
          <c:dPt>
            <c:idx val="5"/>
            <c:invertIfNegative val="0"/>
            <c:bubble3D val="0"/>
            <c:spPr>
              <a:solidFill>
                <a:srgbClr val="0F552E"/>
              </a:solidFill>
            </c:spPr>
            <c:extLst>
              <c:ext xmlns:c16="http://schemas.microsoft.com/office/drawing/2014/chart" uri="{C3380CC4-5D6E-409C-BE32-E72D297353CC}">
                <c16:uniqueId val="{00000007-E2CE-4367-9DAD-872758D22BC7}"/>
              </c:ext>
            </c:extLst>
          </c:dPt>
          <c:dPt>
            <c:idx val="7"/>
            <c:invertIfNegative val="0"/>
            <c:bubble3D val="0"/>
            <c:spPr>
              <a:solidFill>
                <a:srgbClr val="93B7A2"/>
              </a:solidFill>
            </c:spPr>
            <c:extLst>
              <c:ext xmlns:c16="http://schemas.microsoft.com/office/drawing/2014/chart" uri="{C3380CC4-5D6E-409C-BE32-E72D297353CC}">
                <c16:uniqueId val="{00000009-E2CE-4367-9DAD-872758D22BC7}"/>
              </c:ext>
            </c:extLst>
          </c:dPt>
          <c:dPt>
            <c:idx val="8"/>
            <c:invertIfNegative val="0"/>
            <c:bubble3D val="0"/>
            <c:spPr>
              <a:solidFill>
                <a:srgbClr val="C3D6CC"/>
              </a:solidFill>
            </c:spPr>
            <c:extLst>
              <c:ext xmlns:c16="http://schemas.microsoft.com/office/drawing/2014/chart" uri="{C3380CC4-5D6E-409C-BE32-E72D297353CC}">
                <c16:uniqueId val="{0000000B-E2CE-4367-9DAD-872758D22BC7}"/>
              </c:ext>
            </c:extLst>
          </c:dPt>
          <c:dPt>
            <c:idx val="10"/>
            <c:invertIfNegative val="0"/>
            <c:bubble3D val="0"/>
            <c:spPr>
              <a:solidFill>
                <a:srgbClr val="0F552E"/>
              </a:solidFill>
            </c:spPr>
            <c:extLst>
              <c:ext xmlns:c16="http://schemas.microsoft.com/office/drawing/2014/chart" uri="{C3380CC4-5D6E-409C-BE32-E72D297353CC}">
                <c16:uniqueId val="{0000000D-E2CE-4367-9DAD-872758D22BC7}"/>
              </c:ext>
            </c:extLst>
          </c:dPt>
          <c:dPt>
            <c:idx val="12"/>
            <c:invertIfNegative val="0"/>
            <c:bubble3D val="0"/>
            <c:spPr>
              <a:solidFill>
                <a:srgbClr val="93B7A2"/>
              </a:solidFill>
            </c:spPr>
            <c:extLst>
              <c:ext xmlns:c16="http://schemas.microsoft.com/office/drawing/2014/chart" uri="{C3380CC4-5D6E-409C-BE32-E72D297353CC}">
                <c16:uniqueId val="{0000000F-E2CE-4367-9DAD-872758D22BC7}"/>
              </c:ext>
            </c:extLst>
          </c:dPt>
          <c:dPt>
            <c:idx val="13"/>
            <c:invertIfNegative val="0"/>
            <c:bubble3D val="0"/>
            <c:spPr>
              <a:solidFill>
                <a:srgbClr val="C3D6CC"/>
              </a:solidFill>
            </c:spPr>
            <c:extLst>
              <c:ext xmlns:c16="http://schemas.microsoft.com/office/drawing/2014/chart" uri="{C3380CC4-5D6E-409C-BE32-E72D297353CC}">
                <c16:uniqueId val="{00000011-E2CE-4367-9DAD-872758D22BC7}"/>
              </c:ext>
            </c:extLst>
          </c:dPt>
          <c:dPt>
            <c:idx val="15"/>
            <c:invertIfNegative val="0"/>
            <c:bubble3D val="0"/>
            <c:spPr>
              <a:solidFill>
                <a:srgbClr val="0F552E"/>
              </a:solidFill>
            </c:spPr>
            <c:extLst>
              <c:ext xmlns:c16="http://schemas.microsoft.com/office/drawing/2014/chart" uri="{C3380CC4-5D6E-409C-BE32-E72D297353CC}">
                <c16:uniqueId val="{00000013-E2CE-4367-9DAD-872758D22BC7}"/>
              </c:ext>
            </c:extLst>
          </c:dPt>
          <c:dPt>
            <c:idx val="17"/>
            <c:invertIfNegative val="0"/>
            <c:bubble3D val="0"/>
            <c:spPr>
              <a:solidFill>
                <a:srgbClr val="93B7A2"/>
              </a:solidFill>
            </c:spPr>
            <c:extLst>
              <c:ext xmlns:c16="http://schemas.microsoft.com/office/drawing/2014/chart" uri="{C3380CC4-5D6E-409C-BE32-E72D297353CC}">
                <c16:uniqueId val="{00000015-E2CE-4367-9DAD-872758D22BC7}"/>
              </c:ext>
            </c:extLst>
          </c:dPt>
          <c:dPt>
            <c:idx val="19"/>
            <c:invertIfNegative val="0"/>
            <c:bubble3D val="0"/>
            <c:spPr>
              <a:solidFill>
                <a:srgbClr val="0F552E"/>
              </a:solidFill>
            </c:spPr>
            <c:extLst>
              <c:ext xmlns:c16="http://schemas.microsoft.com/office/drawing/2014/chart" uri="{C3380CC4-5D6E-409C-BE32-E72D297353CC}">
                <c16:uniqueId val="{00000017-E2CE-4367-9DAD-872758D22BC7}"/>
              </c:ext>
            </c:extLst>
          </c:dPt>
          <c:dPt>
            <c:idx val="21"/>
            <c:invertIfNegative val="0"/>
            <c:bubble3D val="0"/>
            <c:spPr>
              <a:solidFill>
                <a:srgbClr val="93B7A2"/>
              </a:solidFill>
            </c:spPr>
            <c:extLst>
              <c:ext xmlns:c16="http://schemas.microsoft.com/office/drawing/2014/chart" uri="{C3380CC4-5D6E-409C-BE32-E72D297353CC}">
                <c16:uniqueId val="{00000019-E2CE-4367-9DAD-872758D22BC7}"/>
              </c:ext>
            </c:extLst>
          </c:dPt>
          <c:dPt>
            <c:idx val="22"/>
            <c:invertIfNegative val="0"/>
            <c:bubble3D val="0"/>
            <c:spPr>
              <a:solidFill>
                <a:srgbClr val="C3D6CC"/>
              </a:solidFill>
            </c:spPr>
            <c:extLst>
              <c:ext xmlns:c16="http://schemas.microsoft.com/office/drawing/2014/chart" uri="{C3380CC4-5D6E-409C-BE32-E72D297353CC}">
                <c16:uniqueId val="{0000001B-E2CE-4367-9DAD-872758D22BC7}"/>
              </c:ext>
            </c:extLst>
          </c:dPt>
          <c:dPt>
            <c:idx val="24"/>
            <c:invertIfNegative val="0"/>
            <c:bubble3D val="0"/>
            <c:spPr>
              <a:solidFill>
                <a:srgbClr val="0F552E"/>
              </a:solidFill>
            </c:spPr>
            <c:extLst>
              <c:ext xmlns:c16="http://schemas.microsoft.com/office/drawing/2014/chart" uri="{C3380CC4-5D6E-409C-BE32-E72D297353CC}">
                <c16:uniqueId val="{0000001D-E2CE-4367-9DAD-872758D22BC7}"/>
              </c:ext>
            </c:extLst>
          </c:dPt>
          <c:dPt>
            <c:idx val="26"/>
            <c:invertIfNegative val="0"/>
            <c:bubble3D val="0"/>
            <c:spPr>
              <a:solidFill>
                <a:srgbClr val="93B7A2"/>
              </a:solidFill>
            </c:spPr>
            <c:extLst>
              <c:ext xmlns:c16="http://schemas.microsoft.com/office/drawing/2014/chart" uri="{C3380CC4-5D6E-409C-BE32-E72D297353CC}">
                <c16:uniqueId val="{0000001F-E2CE-4367-9DAD-872758D22BC7}"/>
              </c:ext>
            </c:extLst>
          </c:dPt>
          <c:dPt>
            <c:idx val="27"/>
            <c:invertIfNegative val="0"/>
            <c:bubble3D val="0"/>
            <c:spPr>
              <a:solidFill>
                <a:srgbClr val="C3D6CC"/>
              </a:solidFill>
            </c:spPr>
            <c:extLst>
              <c:ext xmlns:c16="http://schemas.microsoft.com/office/drawing/2014/chart" uri="{C3380CC4-5D6E-409C-BE32-E72D297353CC}">
                <c16:uniqueId val="{00000021-E2CE-4367-9DAD-872758D22BC7}"/>
              </c:ext>
            </c:extLst>
          </c:dPt>
          <c:dLbls>
            <c:spPr>
              <a:noFill/>
              <a:ln>
                <a:noFill/>
              </a:ln>
              <a:effectLst/>
            </c:spPr>
            <c:txPr>
              <a:bodyPr wrap="square" lIns="38100" tIns="19050" rIns="38100" bIns="19050" anchor="ctr">
                <a:spAutoFit/>
              </a:bodyPr>
              <a:lstStyle/>
              <a:p>
                <a:pPr>
                  <a:defRPr sz="1000" b="1">
                    <a:solidFill>
                      <a:schemeClr val="tx1"/>
                    </a:solidFill>
                  </a:defRPr>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Dati!$C$2235:$C$2262</c:f>
              <c:strCache>
                <c:ptCount val="28"/>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9">
                  <c:v>03.2026.</c:v>
                </c:pt>
                <c:pt idx="20">
                  <c:v>04.2025.</c:v>
                </c:pt>
                <c:pt idx="21">
                  <c:v>03.2024.</c:v>
                </c:pt>
                <c:pt idx="22">
                  <c:v>04.2023.</c:v>
                </c:pt>
                <c:pt idx="24">
                  <c:v>03.2026.</c:v>
                </c:pt>
                <c:pt idx="25">
                  <c:v>04.2025.</c:v>
                </c:pt>
                <c:pt idx="26">
                  <c:v>03.2024.</c:v>
                </c:pt>
                <c:pt idx="27">
                  <c:v>04.2023.</c:v>
                </c:pt>
              </c:strCache>
            </c:strRef>
          </c:cat>
          <c:val>
            <c:numRef>
              <c:f>Dati!$D$2235:$D$2262</c:f>
              <c:numCache>
                <c:formatCode>0</c:formatCode>
                <c:ptCount val="28"/>
                <c:pt idx="0">
                  <c:v>88.347002748211551</c:v>
                </c:pt>
                <c:pt idx="1">
                  <c:v>87.4735955083395</c:v>
                </c:pt>
                <c:pt idx="2">
                  <c:v>84.901755644945069</c:v>
                </c:pt>
                <c:pt idx="3">
                  <c:v>83.792545228574525</c:v>
                </c:pt>
                <c:pt idx="5">
                  <c:v>74.056623103485549</c:v>
                </c:pt>
                <c:pt idx="6">
                  <c:v>66.631100059766851</c:v>
                </c:pt>
                <c:pt idx="7">
                  <c:v>68.970093853849804</c:v>
                </c:pt>
                <c:pt idx="8">
                  <c:v>69.82012921954481</c:v>
                </c:pt>
                <c:pt idx="10">
                  <c:v>69.619480749680889</c:v>
                </c:pt>
                <c:pt idx="11">
                  <c:v>69.273898415085029</c:v>
                </c:pt>
                <c:pt idx="12">
                  <c:v>69.159524478277731</c:v>
                </c:pt>
                <c:pt idx="13">
                  <c:v>65.488973084766457</c:v>
                </c:pt>
                <c:pt idx="15">
                  <c:v>42.174945577180914</c:v>
                </c:pt>
                <c:pt idx="16">
                  <c:v>37.070150897491175</c:v>
                </c:pt>
                <c:pt idx="17">
                  <c:v>20.161416034438428</c:v>
                </c:pt>
                <c:pt idx="19">
                  <c:v>39.802283719806233</c:v>
                </c:pt>
                <c:pt idx="20">
                  <c:v>37.806192904027476</c:v>
                </c:pt>
                <c:pt idx="21">
                  <c:v>34.005568501382911</c:v>
                </c:pt>
                <c:pt idx="22">
                  <c:v>35.840188000799202</c:v>
                </c:pt>
                <c:pt idx="24">
                  <c:v>36.972093175797248</c:v>
                </c:pt>
                <c:pt idx="25">
                  <c:v>37.286447865196777</c:v>
                </c:pt>
                <c:pt idx="26">
                  <c:v>33.795412137364032</c:v>
                </c:pt>
                <c:pt idx="27">
                  <c:v>29.684915125767514</c:v>
                </c:pt>
              </c:numCache>
            </c:numRef>
          </c:val>
          <c:extLst>
            <c:ext xmlns:c16="http://schemas.microsoft.com/office/drawing/2014/chart" uri="{C3380CC4-5D6E-409C-BE32-E72D297353CC}">
              <c16:uniqueId val="{00000022-E2CE-4367-9DAD-872758D22BC7}"/>
            </c:ext>
          </c:extLst>
        </c:ser>
        <c:dLbls>
          <c:dLblPos val="outEnd"/>
          <c:showLegendKey val="0"/>
          <c:showVal val="1"/>
          <c:showCatName val="0"/>
          <c:showSerName val="0"/>
          <c:showPercent val="0"/>
          <c:showBubbleSize val="0"/>
        </c:dLbls>
        <c:gapWidth val="20"/>
        <c:axId val="501323728"/>
        <c:axId val="501314712"/>
      </c:barChart>
      <c:catAx>
        <c:axId val="501323728"/>
        <c:scaling>
          <c:orientation val="maxMin"/>
        </c:scaling>
        <c:delete val="0"/>
        <c:axPos val="l"/>
        <c:numFmt formatCode="General" sourceLinked="1"/>
        <c:majorTickMark val="in"/>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501314712"/>
        <c:crosses val="autoZero"/>
        <c:auto val="1"/>
        <c:lblAlgn val="ctr"/>
        <c:lblOffset val="100"/>
        <c:tickLblSkip val="1"/>
        <c:tickMarkSkip val="1"/>
        <c:noMultiLvlLbl val="0"/>
      </c:catAx>
      <c:valAx>
        <c:axId val="501314712"/>
        <c:scaling>
          <c:orientation val="minMax"/>
          <c:max val="110"/>
          <c:min val="0"/>
        </c:scaling>
        <c:delete val="1"/>
        <c:axPos val="t"/>
        <c:numFmt formatCode="0" sourceLinked="1"/>
        <c:majorTickMark val="out"/>
        <c:minorTickMark val="none"/>
        <c:tickLblPos val="nextTo"/>
        <c:crossAx val="501323728"/>
        <c:crosses val="autoZero"/>
        <c:crossBetween val="between"/>
      </c:valAx>
      <c:spPr>
        <a:noFill/>
        <a:ln w="25400">
          <a:noFill/>
        </a:ln>
      </c:spPr>
    </c:plotArea>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62528842765908788"/>
          <c:y val="1.0763559993912904E-3"/>
        </c:manualLayout>
      </c:layout>
      <c:overlay val="0"/>
      <c:spPr>
        <a:solidFill>
          <a:schemeClr val="bg1"/>
        </a:solidFill>
        <a:ln w="3175">
          <a:solidFill>
            <a:schemeClr val="tx1"/>
          </a:solidFill>
        </a:ln>
        <a:effectLst>
          <a:outerShdw dist="38100" dir="2700000" algn="tl" rotWithShape="0">
            <a:prstClr val="black"/>
          </a:outerShdw>
        </a:effectLst>
      </c:spPr>
    </c:title>
    <c:autoTitleDeleted val="0"/>
    <c:plotArea>
      <c:layout>
        <c:manualLayout>
          <c:layoutTarget val="inner"/>
          <c:xMode val="edge"/>
          <c:yMode val="edge"/>
          <c:x val="0.42123426263773617"/>
          <c:y val="2.2889518810148727E-2"/>
          <c:w val="0.57876573736226389"/>
          <c:h val="0.96845732283464581"/>
        </c:manualLayout>
      </c:layout>
      <c:barChart>
        <c:barDir val="bar"/>
        <c:grouping val="clustered"/>
        <c:varyColors val="0"/>
        <c:ser>
          <c:idx val="0"/>
          <c:order val="0"/>
          <c:spPr>
            <a:solidFill>
              <a:srgbClr val="0F552E"/>
            </a:solidFill>
          </c:spPr>
          <c:invertIfNegative val="0"/>
          <c:dPt>
            <c:idx val="1"/>
            <c:invertIfNegative val="0"/>
            <c:bubble3D val="0"/>
            <c:spPr>
              <a:solidFill>
                <a:srgbClr val="4C8264"/>
              </a:solidFill>
            </c:spPr>
            <c:extLst>
              <c:ext xmlns:c16="http://schemas.microsoft.com/office/drawing/2014/chart" uri="{C3380CC4-5D6E-409C-BE32-E72D297353CC}">
                <c16:uniqueId val="{00000001-D758-4B31-9B11-8CBBA9165D9B}"/>
              </c:ext>
            </c:extLst>
          </c:dPt>
          <c:dPt>
            <c:idx val="2"/>
            <c:invertIfNegative val="0"/>
            <c:bubble3D val="0"/>
            <c:spPr>
              <a:solidFill>
                <a:srgbClr val="93B7A2"/>
              </a:solidFill>
            </c:spPr>
            <c:extLst>
              <c:ext xmlns:c16="http://schemas.microsoft.com/office/drawing/2014/chart" uri="{C3380CC4-5D6E-409C-BE32-E72D297353CC}">
                <c16:uniqueId val="{00000003-D758-4B31-9B11-8CBBA9165D9B}"/>
              </c:ext>
            </c:extLst>
          </c:dPt>
          <c:dPt>
            <c:idx val="3"/>
            <c:invertIfNegative val="0"/>
            <c:bubble3D val="0"/>
            <c:spPr>
              <a:solidFill>
                <a:srgbClr val="C3D6CC"/>
              </a:solidFill>
            </c:spPr>
            <c:extLst>
              <c:ext xmlns:c16="http://schemas.microsoft.com/office/drawing/2014/chart" uri="{C3380CC4-5D6E-409C-BE32-E72D297353CC}">
                <c16:uniqueId val="{00000005-D758-4B31-9B11-8CBBA9165D9B}"/>
              </c:ext>
            </c:extLst>
          </c:dPt>
          <c:dPt>
            <c:idx val="6"/>
            <c:invertIfNegative val="0"/>
            <c:bubble3D val="0"/>
            <c:spPr>
              <a:solidFill>
                <a:srgbClr val="4C8264"/>
              </a:solidFill>
            </c:spPr>
            <c:extLst>
              <c:ext xmlns:c16="http://schemas.microsoft.com/office/drawing/2014/chart" uri="{C3380CC4-5D6E-409C-BE32-E72D297353CC}">
                <c16:uniqueId val="{00000007-D758-4B31-9B11-8CBBA9165D9B}"/>
              </c:ext>
            </c:extLst>
          </c:dPt>
          <c:dPt>
            <c:idx val="7"/>
            <c:invertIfNegative val="0"/>
            <c:bubble3D val="0"/>
            <c:spPr>
              <a:solidFill>
                <a:srgbClr val="93B7A2"/>
              </a:solidFill>
            </c:spPr>
            <c:extLst>
              <c:ext xmlns:c16="http://schemas.microsoft.com/office/drawing/2014/chart" uri="{C3380CC4-5D6E-409C-BE32-E72D297353CC}">
                <c16:uniqueId val="{00000009-D758-4B31-9B11-8CBBA9165D9B}"/>
              </c:ext>
            </c:extLst>
          </c:dPt>
          <c:dPt>
            <c:idx val="8"/>
            <c:invertIfNegative val="0"/>
            <c:bubble3D val="0"/>
            <c:spPr>
              <a:solidFill>
                <a:srgbClr val="C3D6CC"/>
              </a:solidFill>
            </c:spPr>
            <c:extLst>
              <c:ext xmlns:c16="http://schemas.microsoft.com/office/drawing/2014/chart" uri="{C3380CC4-5D6E-409C-BE32-E72D297353CC}">
                <c16:uniqueId val="{0000000B-D758-4B31-9B11-8CBBA9165D9B}"/>
              </c:ext>
            </c:extLst>
          </c:dPt>
          <c:dPt>
            <c:idx val="11"/>
            <c:invertIfNegative val="0"/>
            <c:bubble3D val="0"/>
            <c:spPr>
              <a:solidFill>
                <a:srgbClr val="4C8264"/>
              </a:solidFill>
            </c:spPr>
            <c:extLst>
              <c:ext xmlns:c16="http://schemas.microsoft.com/office/drawing/2014/chart" uri="{C3380CC4-5D6E-409C-BE32-E72D297353CC}">
                <c16:uniqueId val="{0000000D-D758-4B31-9B11-8CBBA9165D9B}"/>
              </c:ext>
            </c:extLst>
          </c:dPt>
          <c:dPt>
            <c:idx val="12"/>
            <c:invertIfNegative val="0"/>
            <c:bubble3D val="0"/>
            <c:spPr>
              <a:solidFill>
                <a:srgbClr val="93B7A2"/>
              </a:solidFill>
            </c:spPr>
            <c:extLst>
              <c:ext xmlns:c16="http://schemas.microsoft.com/office/drawing/2014/chart" uri="{C3380CC4-5D6E-409C-BE32-E72D297353CC}">
                <c16:uniqueId val="{0000000F-D758-4B31-9B11-8CBBA9165D9B}"/>
              </c:ext>
            </c:extLst>
          </c:dPt>
          <c:dPt>
            <c:idx val="13"/>
            <c:invertIfNegative val="0"/>
            <c:bubble3D val="0"/>
            <c:spPr>
              <a:solidFill>
                <a:srgbClr val="C3D6CC"/>
              </a:solidFill>
            </c:spPr>
            <c:extLst>
              <c:ext xmlns:c16="http://schemas.microsoft.com/office/drawing/2014/chart" uri="{C3380CC4-5D6E-409C-BE32-E72D297353CC}">
                <c16:uniqueId val="{00000011-D758-4B31-9B11-8CBBA9165D9B}"/>
              </c:ext>
            </c:extLst>
          </c:dPt>
          <c:dPt>
            <c:idx val="16"/>
            <c:invertIfNegative val="0"/>
            <c:bubble3D val="0"/>
            <c:spPr>
              <a:solidFill>
                <a:srgbClr val="4C8264"/>
              </a:solidFill>
            </c:spPr>
            <c:extLst>
              <c:ext xmlns:c16="http://schemas.microsoft.com/office/drawing/2014/chart" uri="{C3380CC4-5D6E-409C-BE32-E72D297353CC}">
                <c16:uniqueId val="{00000013-D758-4B31-9B11-8CBBA9165D9B}"/>
              </c:ext>
            </c:extLst>
          </c:dPt>
          <c:dPt>
            <c:idx val="17"/>
            <c:invertIfNegative val="0"/>
            <c:bubble3D val="0"/>
            <c:spPr>
              <a:solidFill>
                <a:srgbClr val="93B7A2"/>
              </a:solidFill>
            </c:spPr>
            <c:extLst>
              <c:ext xmlns:c16="http://schemas.microsoft.com/office/drawing/2014/chart" uri="{C3380CC4-5D6E-409C-BE32-E72D297353CC}">
                <c16:uniqueId val="{00000015-D758-4B31-9B11-8CBBA9165D9B}"/>
              </c:ext>
            </c:extLst>
          </c:dPt>
          <c:dPt>
            <c:idx val="18"/>
            <c:invertIfNegative val="0"/>
            <c:bubble3D val="0"/>
            <c:spPr>
              <a:solidFill>
                <a:srgbClr val="C3D6CC"/>
              </a:solidFill>
            </c:spPr>
            <c:extLst>
              <c:ext xmlns:c16="http://schemas.microsoft.com/office/drawing/2014/chart" uri="{C3380CC4-5D6E-409C-BE32-E72D297353CC}">
                <c16:uniqueId val="{00000017-D758-4B31-9B11-8CBBA9165D9B}"/>
              </c:ext>
            </c:extLst>
          </c:dPt>
          <c:dPt>
            <c:idx val="21"/>
            <c:invertIfNegative val="0"/>
            <c:bubble3D val="0"/>
            <c:spPr>
              <a:solidFill>
                <a:srgbClr val="4C8264"/>
              </a:solidFill>
            </c:spPr>
            <c:extLst>
              <c:ext xmlns:c16="http://schemas.microsoft.com/office/drawing/2014/chart" uri="{C3380CC4-5D6E-409C-BE32-E72D297353CC}">
                <c16:uniqueId val="{00000019-D758-4B31-9B11-8CBBA9165D9B}"/>
              </c:ext>
            </c:extLst>
          </c:dPt>
          <c:dPt>
            <c:idx val="22"/>
            <c:invertIfNegative val="0"/>
            <c:bubble3D val="0"/>
            <c:spPr>
              <a:solidFill>
                <a:srgbClr val="93B7A2"/>
              </a:solidFill>
            </c:spPr>
            <c:extLst>
              <c:ext xmlns:c16="http://schemas.microsoft.com/office/drawing/2014/chart" uri="{C3380CC4-5D6E-409C-BE32-E72D297353CC}">
                <c16:uniqueId val="{0000001B-D758-4B31-9B11-8CBBA9165D9B}"/>
              </c:ext>
            </c:extLst>
          </c:dPt>
          <c:dPt>
            <c:idx val="23"/>
            <c:invertIfNegative val="0"/>
            <c:bubble3D val="0"/>
            <c:spPr>
              <a:solidFill>
                <a:srgbClr val="C3D6CC"/>
              </a:solidFill>
            </c:spPr>
            <c:extLst>
              <c:ext xmlns:c16="http://schemas.microsoft.com/office/drawing/2014/chart" uri="{C3380CC4-5D6E-409C-BE32-E72D297353CC}">
                <c16:uniqueId val="{0000001D-D758-4B31-9B11-8CBBA9165D9B}"/>
              </c:ext>
            </c:extLst>
          </c:dPt>
          <c:dLbls>
            <c:spPr>
              <a:noFill/>
              <a:ln>
                <a:noFill/>
              </a:ln>
              <a:effectLst/>
            </c:spPr>
            <c:txPr>
              <a:bodyPr wrap="square" lIns="38100" tIns="19050" rIns="38100" bIns="19050" anchor="ctr">
                <a:spAutoFit/>
              </a:bodyPr>
              <a:lstStyle/>
              <a:p>
                <a:pPr>
                  <a:defRPr sz="1000" b="1">
                    <a:solidFill>
                      <a:schemeClr val="tx1"/>
                    </a:solidFill>
                  </a:defRPr>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Dati!$C$2264:$C$2287</c:f>
              <c:strCache>
                <c:ptCount val="24"/>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strCache>
            </c:strRef>
          </c:cat>
          <c:val>
            <c:numRef>
              <c:f>Dati!$D$2264:$D$2287</c:f>
              <c:numCache>
                <c:formatCode>0</c:formatCode>
                <c:ptCount val="24"/>
                <c:pt idx="0">
                  <c:v>19.112398742241862</c:v>
                </c:pt>
                <c:pt idx="1">
                  <c:v>15.495770998985273</c:v>
                </c:pt>
                <c:pt idx="2">
                  <c:v>19.605632937881701</c:v>
                </c:pt>
                <c:pt idx="3">
                  <c:v>21.213019000010842</c:v>
                </c:pt>
                <c:pt idx="5">
                  <c:v>14.196761221574731</c:v>
                </c:pt>
                <c:pt idx="6">
                  <c:v>10.133018202588445</c:v>
                </c:pt>
                <c:pt idx="7">
                  <c:v>11.969922473590634</c:v>
                </c:pt>
                <c:pt idx="8">
                  <c:v>9.9003553324534881</c:v>
                </c:pt>
                <c:pt idx="10">
                  <c:v>10.650234806096343</c:v>
                </c:pt>
                <c:pt idx="11">
                  <c:v>7.9145014109958565</c:v>
                </c:pt>
                <c:pt idx="12">
                  <c:v>7.3384775224606136</c:v>
                </c:pt>
                <c:pt idx="13">
                  <c:v>8.3883759839025061</c:v>
                </c:pt>
                <c:pt idx="15">
                  <c:v>2.6512902067421282</c:v>
                </c:pt>
                <c:pt idx="16">
                  <c:v>2.735111535232567</c:v>
                </c:pt>
                <c:pt idx="17">
                  <c:v>3.277049020700304</c:v>
                </c:pt>
                <c:pt idx="18">
                  <c:v>3.6566782617773201</c:v>
                </c:pt>
                <c:pt idx="20" formatCode="0.0">
                  <c:v>0.49886657608073876</c:v>
                </c:pt>
                <c:pt idx="21" formatCode="0.0">
                  <c:v>0.38484664597463919</c:v>
                </c:pt>
                <c:pt idx="22" formatCode="0.0">
                  <c:v>0.3579578536164893</c:v>
                </c:pt>
                <c:pt idx="23">
                  <c:v>0.79888935987836662</c:v>
                </c:pt>
              </c:numCache>
            </c:numRef>
          </c:val>
          <c:extLst>
            <c:ext xmlns:c16="http://schemas.microsoft.com/office/drawing/2014/chart" uri="{C3380CC4-5D6E-409C-BE32-E72D297353CC}">
              <c16:uniqueId val="{0000001E-D758-4B31-9B11-8CBBA9165D9B}"/>
            </c:ext>
          </c:extLst>
        </c:ser>
        <c:dLbls>
          <c:dLblPos val="outEnd"/>
          <c:showLegendKey val="0"/>
          <c:showVal val="1"/>
          <c:showCatName val="0"/>
          <c:showSerName val="0"/>
          <c:showPercent val="0"/>
          <c:showBubbleSize val="0"/>
        </c:dLbls>
        <c:gapWidth val="20"/>
        <c:axId val="501323728"/>
        <c:axId val="501314712"/>
      </c:barChart>
      <c:catAx>
        <c:axId val="501323728"/>
        <c:scaling>
          <c:orientation val="maxMin"/>
        </c:scaling>
        <c:delete val="0"/>
        <c:axPos val="l"/>
        <c:numFmt formatCode="General" sourceLinked="1"/>
        <c:majorTickMark val="in"/>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501314712"/>
        <c:crosses val="autoZero"/>
        <c:auto val="1"/>
        <c:lblAlgn val="ctr"/>
        <c:lblOffset val="100"/>
        <c:tickLblSkip val="1"/>
        <c:tickMarkSkip val="1"/>
        <c:noMultiLvlLbl val="0"/>
      </c:catAx>
      <c:valAx>
        <c:axId val="501314712"/>
        <c:scaling>
          <c:orientation val="minMax"/>
          <c:max val="110"/>
          <c:min val="0"/>
        </c:scaling>
        <c:delete val="1"/>
        <c:axPos val="t"/>
        <c:numFmt formatCode="0" sourceLinked="1"/>
        <c:majorTickMark val="out"/>
        <c:minorTickMark val="none"/>
        <c:tickLblPos val="nextTo"/>
        <c:crossAx val="501323728"/>
        <c:crosses val="autoZero"/>
        <c:crossBetween val="between"/>
      </c:valAx>
      <c:spPr>
        <a:noFill/>
        <a:ln w="25400">
          <a:noFill/>
        </a:ln>
      </c:spPr>
    </c:plotArea>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4346115732950431"/>
          <c:y val="0.10994877895054547"/>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2479693378031527"/>
          <c:y val="0.12267308187378494"/>
          <c:w val="0.75203066219684733"/>
          <c:h val="0.8668637981695354"/>
        </c:manualLayout>
      </c:layout>
      <c:barChart>
        <c:barDir val="bar"/>
        <c:grouping val="stacked"/>
        <c:varyColors val="0"/>
        <c:ser>
          <c:idx val="0"/>
          <c:order val="0"/>
          <c:tx>
            <c:strRef>
              <c:f>Dati!$C$2289</c:f>
              <c:strCache>
                <c:ptCount val="1"/>
                <c:pt idx="0">
                  <c:v>.</c:v>
                </c:pt>
              </c:strCache>
            </c:strRef>
          </c:tx>
          <c:spPr>
            <a:noFill/>
          </c:spPr>
          <c:invertIfNegative val="0"/>
          <c:dLbls>
            <c:delete val="1"/>
          </c:dLbls>
          <c:cat>
            <c:strRef>
              <c:f>Dati!$B$2290:$B$2336</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Dati!$C$2290:$C$2336</c:f>
              <c:numCache>
                <c:formatCode>General</c:formatCode>
                <c:ptCount val="47"/>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pt idx="25">
                  <c:v>3</c:v>
                </c:pt>
                <c:pt idx="26">
                  <c:v>3</c:v>
                </c:pt>
                <c:pt idx="27">
                  <c:v>3</c:v>
                </c:pt>
                <c:pt idx="28">
                  <c:v>3</c:v>
                </c:pt>
                <c:pt idx="29">
                  <c:v>3</c:v>
                </c:pt>
                <c:pt idx="30">
                  <c:v>3</c:v>
                </c:pt>
                <c:pt idx="31">
                  <c:v>3</c:v>
                </c:pt>
                <c:pt idx="32">
                  <c:v>3</c:v>
                </c:pt>
                <c:pt idx="33">
                  <c:v>3</c:v>
                </c:pt>
                <c:pt idx="34">
                  <c:v>3</c:v>
                </c:pt>
                <c:pt idx="35">
                  <c:v>3</c:v>
                </c:pt>
                <c:pt idx="36">
                  <c:v>3</c:v>
                </c:pt>
                <c:pt idx="37">
                  <c:v>3</c:v>
                </c:pt>
                <c:pt idx="38">
                  <c:v>3</c:v>
                </c:pt>
                <c:pt idx="39">
                  <c:v>3</c:v>
                </c:pt>
                <c:pt idx="40">
                  <c:v>3</c:v>
                </c:pt>
                <c:pt idx="41">
                  <c:v>3</c:v>
                </c:pt>
                <c:pt idx="42">
                  <c:v>3</c:v>
                </c:pt>
                <c:pt idx="43">
                  <c:v>3</c:v>
                </c:pt>
                <c:pt idx="44">
                  <c:v>3</c:v>
                </c:pt>
                <c:pt idx="45">
                  <c:v>3</c:v>
                </c:pt>
                <c:pt idx="46">
                  <c:v>3</c:v>
                </c:pt>
              </c:numCache>
            </c:numRef>
          </c:val>
          <c:extLst>
            <c:ext xmlns:c16="http://schemas.microsoft.com/office/drawing/2014/chart" uri="{C3380CC4-5D6E-409C-BE32-E72D297353CC}">
              <c16:uniqueId val="{00000000-BAA1-4D4D-A67E-C7EF5C31CA3A}"/>
            </c:ext>
          </c:extLst>
        </c:ser>
        <c:ser>
          <c:idx val="1"/>
          <c:order val="1"/>
          <c:tx>
            <c:strRef>
              <c:f>Dati!$D$2289</c:f>
              <c:strCache>
                <c:ptCount val="1"/>
                <c:pt idx="0">
                  <c:v>Aizejot vienmēr aizslēdz sava mājokļa durvis</c:v>
                </c:pt>
              </c:strCache>
            </c:strRef>
          </c:tx>
          <c:spPr>
            <a:solidFill>
              <a:srgbClr val="0F552E"/>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Dati!$B$2290:$B$2336</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Dati!$D$2290:$D$2336</c:f>
              <c:numCache>
                <c:formatCode>General</c:formatCode>
                <c:ptCount val="47"/>
                <c:pt idx="0" formatCode="0">
                  <c:v>88.347002748211551</c:v>
                </c:pt>
                <c:pt idx="2" formatCode="0">
                  <c:v>86.711937266319893</c:v>
                </c:pt>
                <c:pt idx="3" formatCode="0">
                  <c:v>89.898407570206302</c:v>
                </c:pt>
                <c:pt idx="5" formatCode="0">
                  <c:v>83.47537306200789</c:v>
                </c:pt>
                <c:pt idx="6" formatCode="0">
                  <c:v>86.740902715418869</c:v>
                </c:pt>
                <c:pt idx="7" formatCode="0">
                  <c:v>89.64107515794494</c:v>
                </c:pt>
                <c:pt idx="8" formatCode="0">
                  <c:v>86.882888310371271</c:v>
                </c:pt>
                <c:pt idx="9" formatCode="0">
                  <c:v>91.035256695508465</c:v>
                </c:pt>
                <c:pt idx="10" formatCode="0">
                  <c:v>89.592210221975193</c:v>
                </c:pt>
                <c:pt idx="12" formatCode="0">
                  <c:v>89.665516887638944</c:v>
                </c:pt>
                <c:pt idx="13" formatCode="0">
                  <c:v>87.680959707134477</c:v>
                </c:pt>
                <c:pt idx="14" formatCode="0">
                  <c:v>83.066612457348626</c:v>
                </c:pt>
                <c:pt idx="16" formatCode="0">
                  <c:v>83.60609303233602</c:v>
                </c:pt>
                <c:pt idx="17" formatCode="0">
                  <c:v>87.766352921791551</c:v>
                </c:pt>
                <c:pt idx="18" formatCode="0">
                  <c:v>90.768728071718911</c:v>
                </c:pt>
                <c:pt idx="20" formatCode="0">
                  <c:v>87.94888458789265</c:v>
                </c:pt>
                <c:pt idx="21" formatCode="0">
                  <c:v>89.215737090451881</c:v>
                </c:pt>
                <c:pt idx="22" formatCode="0">
                  <c:v>87.217846658563232</c:v>
                </c:pt>
                <c:pt idx="23" formatCode="0">
                  <c:v>97.55938805563018</c:v>
                </c:pt>
                <c:pt idx="24" formatCode="0">
                  <c:v>87.664751239659793</c:v>
                </c:pt>
                <c:pt idx="25" formatCode="0">
                  <c:v>77.654911120226927</c:v>
                </c:pt>
                <c:pt idx="26" formatCode="0">
                  <c:v>94.845766262273997</c:v>
                </c:pt>
                <c:pt idx="27" formatCode="0">
                  <c:v>89.081191013239362</c:v>
                </c:pt>
                <c:pt idx="29" formatCode="0">
                  <c:v>89.884359403237227</c:v>
                </c:pt>
                <c:pt idx="30" formatCode="0">
                  <c:v>87.24206428101914</c:v>
                </c:pt>
                <c:pt idx="31" formatCode="0">
                  <c:v>88.177227216120244</c:v>
                </c:pt>
                <c:pt idx="32" formatCode="0">
                  <c:v>85.523753878870906</c:v>
                </c:pt>
                <c:pt idx="33" formatCode="0">
                  <c:v>88.424584240757525</c:v>
                </c:pt>
                <c:pt idx="35" formatCode="0">
                  <c:v>87.985549086543884</c:v>
                </c:pt>
                <c:pt idx="36" formatCode="0">
                  <c:v>89.612660806747485</c:v>
                </c:pt>
                <c:pt idx="38" formatCode="0">
                  <c:v>92.334163489820256</c:v>
                </c:pt>
                <c:pt idx="39" formatCode="0">
                  <c:v>88.720364790064366</c:v>
                </c:pt>
                <c:pt idx="40" formatCode="0">
                  <c:v>84.753581900138798</c:v>
                </c:pt>
                <c:pt idx="41" formatCode="0">
                  <c:v>86.512105135847236</c:v>
                </c:pt>
                <c:pt idx="42" formatCode="0">
                  <c:v>79.062638271211455</c:v>
                </c:pt>
                <c:pt idx="44" formatCode="0">
                  <c:v>92.742414301748553</c:v>
                </c:pt>
                <c:pt idx="45" formatCode="0">
                  <c:v>83.737492706157539</c:v>
                </c:pt>
                <c:pt idx="46" formatCode="0">
                  <c:v>89.130344101113351</c:v>
                </c:pt>
              </c:numCache>
            </c:numRef>
          </c:val>
          <c:extLst>
            <c:ext xmlns:c16="http://schemas.microsoft.com/office/drawing/2014/chart" uri="{C3380CC4-5D6E-409C-BE32-E72D297353CC}">
              <c16:uniqueId val="{00000001-BAA1-4D4D-A67E-C7EF5C31CA3A}"/>
            </c:ext>
          </c:extLst>
        </c:ser>
        <c:ser>
          <c:idx val="2"/>
          <c:order val="2"/>
          <c:tx>
            <c:strRef>
              <c:f>Dati!$E$2289</c:f>
              <c:strCache>
                <c:ptCount val="1"/>
                <c:pt idx="0">
                  <c:v>.</c:v>
                </c:pt>
              </c:strCache>
            </c:strRef>
          </c:tx>
          <c:spPr>
            <a:noFill/>
          </c:spPr>
          <c:invertIfNegative val="0"/>
          <c:dLbls>
            <c:delete val="1"/>
          </c:dLbls>
          <c:cat>
            <c:strRef>
              <c:f>Dati!$B$2290:$B$2336</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Dati!$E$2290:$E$2336</c:f>
              <c:numCache>
                <c:formatCode>General</c:formatCode>
                <c:ptCount val="47"/>
                <c:pt idx="0" formatCode="0">
                  <c:v>14.212385307418629</c:v>
                </c:pt>
                <c:pt idx="2" formatCode="0">
                  <c:v>15.847450789310287</c:v>
                </c:pt>
                <c:pt idx="3" formatCode="0">
                  <c:v>12.660980485423877</c:v>
                </c:pt>
                <c:pt idx="5" formatCode="0">
                  <c:v>19.08401499362229</c:v>
                </c:pt>
                <c:pt idx="6" formatCode="0">
                  <c:v>15.818485340211311</c:v>
                </c:pt>
                <c:pt idx="7" formatCode="0">
                  <c:v>12.91831289768524</c:v>
                </c:pt>
                <c:pt idx="8" formatCode="0">
                  <c:v>15.676499745258909</c:v>
                </c:pt>
                <c:pt idx="9" formatCode="0">
                  <c:v>11.524131360121714</c:v>
                </c:pt>
                <c:pt idx="10" formatCode="0">
                  <c:v>12.967177833654986</c:v>
                </c:pt>
                <c:pt idx="12" formatCode="0">
                  <c:v>12.893871167991236</c:v>
                </c:pt>
                <c:pt idx="13" formatCode="0">
                  <c:v>14.878428348495703</c:v>
                </c:pt>
                <c:pt idx="14" formatCode="0">
                  <c:v>19.492775598281554</c:v>
                </c:pt>
                <c:pt idx="16" formatCode="0">
                  <c:v>18.95329502329416</c:v>
                </c:pt>
                <c:pt idx="17" formatCode="0">
                  <c:v>14.793035133838629</c:v>
                </c:pt>
                <c:pt idx="18" formatCode="0">
                  <c:v>11.790659983911269</c:v>
                </c:pt>
                <c:pt idx="20" formatCode="0">
                  <c:v>14.61050346773753</c:v>
                </c:pt>
                <c:pt idx="21" formatCode="0">
                  <c:v>13.343650965178298</c:v>
                </c:pt>
                <c:pt idx="22" formatCode="0">
                  <c:v>15.341541397066948</c:v>
                </c:pt>
                <c:pt idx="23" formatCode="0">
                  <c:v>5</c:v>
                </c:pt>
                <c:pt idx="24" formatCode="0">
                  <c:v>14.894636815970387</c:v>
                </c:pt>
                <c:pt idx="25" formatCode="0">
                  <c:v>24.904476935403252</c:v>
                </c:pt>
                <c:pt idx="26" formatCode="0">
                  <c:v>7.7136217933561824</c:v>
                </c:pt>
                <c:pt idx="27" formatCode="0">
                  <c:v>13.478197042390818</c:v>
                </c:pt>
                <c:pt idx="29" formatCode="0">
                  <c:v>12.675028652392953</c:v>
                </c:pt>
                <c:pt idx="30" formatCode="0">
                  <c:v>15.31732377461104</c:v>
                </c:pt>
                <c:pt idx="31" formatCode="0">
                  <c:v>14.382160839509936</c:v>
                </c:pt>
                <c:pt idx="32" formatCode="0">
                  <c:v>17.035634176759274</c:v>
                </c:pt>
                <c:pt idx="33" formatCode="0">
                  <c:v>14.134803814872654</c:v>
                </c:pt>
                <c:pt idx="35" formatCode="0">
                  <c:v>14.573838969086296</c:v>
                </c:pt>
                <c:pt idx="36" formatCode="0">
                  <c:v>12.946727248882695</c:v>
                </c:pt>
                <c:pt idx="38" formatCode="0">
                  <c:v>10.225224565809924</c:v>
                </c:pt>
                <c:pt idx="39" formatCode="0">
                  <c:v>13.839023265565814</c:v>
                </c:pt>
                <c:pt idx="40" formatCode="0">
                  <c:v>17.805806155491382</c:v>
                </c:pt>
                <c:pt idx="41" formatCode="0">
                  <c:v>16.047282919782944</c:v>
                </c:pt>
                <c:pt idx="42" formatCode="0">
                  <c:v>23.496749784418725</c:v>
                </c:pt>
                <c:pt idx="44" formatCode="0">
                  <c:v>9.8169737538816264</c:v>
                </c:pt>
                <c:pt idx="45" formatCode="0">
                  <c:v>18.821895349472641</c:v>
                </c:pt>
                <c:pt idx="46" formatCode="0">
                  <c:v>13.429043954516828</c:v>
                </c:pt>
              </c:numCache>
            </c:numRef>
          </c:val>
          <c:extLst>
            <c:ext xmlns:c16="http://schemas.microsoft.com/office/drawing/2014/chart" uri="{C3380CC4-5D6E-409C-BE32-E72D297353CC}">
              <c16:uniqueId val="{00000002-BAA1-4D4D-A67E-C7EF5C31CA3A}"/>
            </c:ext>
          </c:extLst>
        </c:ser>
        <c:ser>
          <c:idx val="3"/>
          <c:order val="3"/>
          <c:tx>
            <c:strRef>
              <c:f>Dati!$F$2289</c:f>
              <c:strCache>
                <c:ptCount val="1"/>
                <c:pt idx="0">
                  <c:v>Mājoklī ir uzstādīts dūmu detektors</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Dati!$B$2290:$B$2336</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Dati!$F$2290:$F$2336</c:f>
              <c:numCache>
                <c:formatCode>General</c:formatCode>
                <c:ptCount val="47"/>
                <c:pt idx="0" formatCode="0">
                  <c:v>74.056623103485549</c:v>
                </c:pt>
                <c:pt idx="2" formatCode="0">
                  <c:v>74.935416248618168</c:v>
                </c:pt>
                <c:pt idx="3" formatCode="0">
                  <c:v>73.222794771841052</c:v>
                </c:pt>
                <c:pt idx="5" formatCode="0">
                  <c:v>64.323255139251529</c:v>
                </c:pt>
                <c:pt idx="6" formatCode="0">
                  <c:v>74.306245350002669</c:v>
                </c:pt>
                <c:pt idx="7" formatCode="0">
                  <c:v>77.429195106322879</c:v>
                </c:pt>
                <c:pt idx="8" formatCode="0">
                  <c:v>71.212093666168698</c:v>
                </c:pt>
                <c:pt idx="9" formatCode="0">
                  <c:v>76.535584049698699</c:v>
                </c:pt>
                <c:pt idx="10" formatCode="0">
                  <c:v>75.701742323269357</c:v>
                </c:pt>
                <c:pt idx="12" formatCode="0">
                  <c:v>78.253563329507898</c:v>
                </c:pt>
                <c:pt idx="13" formatCode="0">
                  <c:v>67.971225890082806</c:v>
                </c:pt>
                <c:pt idx="14" formatCode="0">
                  <c:v>69.790901609326383</c:v>
                </c:pt>
                <c:pt idx="16" formatCode="0">
                  <c:v>42.576012089138658</c:v>
                </c:pt>
                <c:pt idx="17" formatCode="0">
                  <c:v>75.072730000749232</c:v>
                </c:pt>
                <c:pt idx="18" formatCode="0">
                  <c:v>81.109099939482178</c:v>
                </c:pt>
                <c:pt idx="20" formatCode="0">
                  <c:v>69.737790457120312</c:v>
                </c:pt>
                <c:pt idx="21" formatCode="0">
                  <c:v>81.405502577877897</c:v>
                </c:pt>
                <c:pt idx="22" formatCode="0">
                  <c:v>66.829728684414746</c:v>
                </c:pt>
                <c:pt idx="23" formatCode="0">
                  <c:v>87.078237646499304</c:v>
                </c:pt>
                <c:pt idx="24" formatCode="0">
                  <c:v>74.176383716671992</c:v>
                </c:pt>
                <c:pt idx="25" formatCode="0">
                  <c:v>56.65017659627307</c:v>
                </c:pt>
                <c:pt idx="26" formatCode="0">
                  <c:v>86.65677207953884</c:v>
                </c:pt>
                <c:pt idx="27" formatCode="0">
                  <c:v>70.996586644499786</c:v>
                </c:pt>
                <c:pt idx="29" formatCode="0">
                  <c:v>68.922514199667347</c:v>
                </c:pt>
                <c:pt idx="30" formatCode="0">
                  <c:v>74.433302717174058</c:v>
                </c:pt>
                <c:pt idx="31" formatCode="0">
                  <c:v>74.438170750271837</c:v>
                </c:pt>
                <c:pt idx="32" formatCode="0">
                  <c:v>73.550722467083858</c:v>
                </c:pt>
                <c:pt idx="33" formatCode="0">
                  <c:v>77.098548058292735</c:v>
                </c:pt>
                <c:pt idx="35" formatCode="0">
                  <c:v>72.40885626135227</c:v>
                </c:pt>
                <c:pt idx="36" formatCode="0">
                  <c:v>80.582159536681942</c:v>
                </c:pt>
                <c:pt idx="38" formatCode="0">
                  <c:v>75.5277476830247</c:v>
                </c:pt>
                <c:pt idx="39" formatCode="0">
                  <c:v>73.488467294946659</c:v>
                </c:pt>
                <c:pt idx="40" formatCode="0">
                  <c:v>68.199752408623326</c:v>
                </c:pt>
                <c:pt idx="41" formatCode="0">
                  <c:v>76.062419614350091</c:v>
                </c:pt>
                <c:pt idx="42" formatCode="0">
                  <c:v>74.017073866607817</c:v>
                </c:pt>
                <c:pt idx="44" formatCode="0">
                  <c:v>72.860822203623684</c:v>
                </c:pt>
                <c:pt idx="45" formatCode="0">
                  <c:v>77.345112552656332</c:v>
                </c:pt>
                <c:pt idx="46" formatCode="0">
                  <c:v>71.303750411450338</c:v>
                </c:pt>
              </c:numCache>
            </c:numRef>
          </c:val>
          <c:extLst>
            <c:ext xmlns:c16="http://schemas.microsoft.com/office/drawing/2014/chart" uri="{C3380CC4-5D6E-409C-BE32-E72D297353CC}">
              <c16:uniqueId val="{00000003-BAA1-4D4D-A67E-C7EF5C31CA3A}"/>
            </c:ext>
          </c:extLst>
        </c:ser>
        <c:ser>
          <c:idx val="4"/>
          <c:order val="4"/>
          <c:tx>
            <c:strRef>
              <c:f>Dati!$G$2289</c:f>
              <c:strCache>
                <c:ptCount val="1"/>
                <c:pt idx="0">
                  <c:v>.</c:v>
                </c:pt>
              </c:strCache>
            </c:strRef>
          </c:tx>
          <c:spPr>
            <a:noFill/>
          </c:spPr>
          <c:invertIfNegative val="0"/>
          <c:dLbls>
            <c:spPr>
              <a:noFill/>
              <a:ln>
                <a:noFill/>
              </a:ln>
              <a:effectLst/>
            </c:spPr>
            <c:txPr>
              <a:bodyPr wrap="square" lIns="38100" tIns="19050" rIns="38100" bIns="19050" anchor="ctr">
                <a:spAutoFit/>
              </a:bodyPr>
              <a:lstStyle/>
              <a:p>
                <a:pPr>
                  <a:defRPr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Dati!$B$2290:$B$2336</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Dati!$G$2290:$G$2336</c:f>
              <c:numCache>
                <c:formatCode>General</c:formatCode>
                <c:ptCount val="47"/>
                <c:pt idx="0" formatCode="0">
                  <c:v>18.021614543013754</c:v>
                </c:pt>
                <c:pt idx="2" formatCode="0">
                  <c:v>17.142821397881136</c:v>
                </c:pt>
                <c:pt idx="3" formatCode="0">
                  <c:v>18.855442874658252</c:v>
                </c:pt>
                <c:pt idx="5" formatCode="0">
                  <c:v>27.754982507247774</c:v>
                </c:pt>
                <c:pt idx="6" formatCode="0">
                  <c:v>17.771992296496634</c:v>
                </c:pt>
                <c:pt idx="7" formatCode="0">
                  <c:v>14.649042540176424</c:v>
                </c:pt>
                <c:pt idx="8" formatCode="0">
                  <c:v>20.866143980330605</c:v>
                </c:pt>
                <c:pt idx="9" formatCode="0">
                  <c:v>15.542653596800605</c:v>
                </c:pt>
                <c:pt idx="10" formatCode="0">
                  <c:v>16.376495323229946</c:v>
                </c:pt>
                <c:pt idx="12" formatCode="0">
                  <c:v>13.824674316991405</c:v>
                </c:pt>
                <c:pt idx="13" formatCode="0">
                  <c:v>24.107011756416497</c:v>
                </c:pt>
                <c:pt idx="14" formatCode="0">
                  <c:v>22.287336037172921</c:v>
                </c:pt>
                <c:pt idx="16" formatCode="0">
                  <c:v>49.502225557360646</c:v>
                </c:pt>
                <c:pt idx="17" formatCode="0">
                  <c:v>17.005507645750072</c:v>
                </c:pt>
                <c:pt idx="18" formatCode="0">
                  <c:v>10.969137707017126</c:v>
                </c:pt>
                <c:pt idx="20" formatCode="0">
                  <c:v>22.340447189378992</c:v>
                </c:pt>
                <c:pt idx="21" formatCode="0">
                  <c:v>10.672735068621407</c:v>
                </c:pt>
                <c:pt idx="22" formatCode="0">
                  <c:v>25.248508962084557</c:v>
                </c:pt>
                <c:pt idx="23" formatCode="0">
                  <c:v>5</c:v>
                </c:pt>
                <c:pt idx="24" formatCode="0">
                  <c:v>17.901853929827311</c:v>
                </c:pt>
                <c:pt idx="25" formatCode="0">
                  <c:v>35.428061050226233</c:v>
                </c:pt>
                <c:pt idx="26" formatCode="0">
                  <c:v>5.4214655669604639</c:v>
                </c:pt>
                <c:pt idx="27" formatCode="0">
                  <c:v>21.081651001999518</c:v>
                </c:pt>
                <c:pt idx="29" formatCode="0">
                  <c:v>23.155723446831956</c:v>
                </c:pt>
                <c:pt idx="30" formatCode="0">
                  <c:v>17.644934929325245</c:v>
                </c:pt>
                <c:pt idx="31" formatCode="0">
                  <c:v>17.640066896227466</c:v>
                </c:pt>
                <c:pt idx="32" formatCode="0">
                  <c:v>18.527515179415445</c:v>
                </c:pt>
                <c:pt idx="33" formatCode="0">
                  <c:v>14.979689588206568</c:v>
                </c:pt>
                <c:pt idx="35" formatCode="0">
                  <c:v>19.669381385147034</c:v>
                </c:pt>
                <c:pt idx="36" formatCode="0">
                  <c:v>11.496078109817361</c:v>
                </c:pt>
                <c:pt idx="38" formatCode="0">
                  <c:v>16.550489963474604</c:v>
                </c:pt>
                <c:pt idx="39" formatCode="0">
                  <c:v>18.589770351552644</c:v>
                </c:pt>
                <c:pt idx="40" formatCode="0">
                  <c:v>23.878485237875978</c:v>
                </c:pt>
                <c:pt idx="41" formatCode="0">
                  <c:v>16.015818032149213</c:v>
                </c:pt>
                <c:pt idx="42" formatCode="0">
                  <c:v>18.061163779891487</c:v>
                </c:pt>
                <c:pt idx="44" formatCode="0">
                  <c:v>19.21741544287562</c:v>
                </c:pt>
                <c:pt idx="45" formatCode="0">
                  <c:v>14.733125093842972</c:v>
                </c:pt>
                <c:pt idx="46" formatCode="0">
                  <c:v>20.774487235048966</c:v>
                </c:pt>
              </c:numCache>
            </c:numRef>
          </c:val>
          <c:extLst>
            <c:ext xmlns:c16="http://schemas.microsoft.com/office/drawing/2014/chart" uri="{C3380CC4-5D6E-409C-BE32-E72D297353CC}">
              <c16:uniqueId val="{00000004-BAA1-4D4D-A67E-C7EF5C31CA3A}"/>
            </c:ext>
          </c:extLst>
        </c:ser>
        <c:ser>
          <c:idx val="5"/>
          <c:order val="5"/>
          <c:tx>
            <c:strRef>
              <c:f>Dati!$H$2289</c:f>
              <c:strCache>
                <c:ptCount val="1"/>
                <c:pt idx="0">
                  <c:v>Atrodoties mājās, mājokļa durvis ir aizslēgtas</c:v>
                </c:pt>
              </c:strCache>
            </c:strRef>
          </c:tx>
          <c:spPr>
            <a:solidFill>
              <a:srgbClr val="93B7A2"/>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Dati!$B$2290:$B$2336</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Dati!$H$2290:$H$2336</c:f>
              <c:numCache>
                <c:formatCode>General</c:formatCode>
                <c:ptCount val="47"/>
                <c:pt idx="0" formatCode="0">
                  <c:v>69.619480749680889</c:v>
                </c:pt>
                <c:pt idx="2" formatCode="0">
                  <c:v>66.027295089194027</c:v>
                </c:pt>
                <c:pt idx="3" formatCode="0">
                  <c:v>73.027866662600005</c:v>
                </c:pt>
                <c:pt idx="5" formatCode="0">
                  <c:v>69.240498401850772</c:v>
                </c:pt>
                <c:pt idx="6" formatCode="0">
                  <c:v>67.497268265735499</c:v>
                </c:pt>
                <c:pt idx="7" formatCode="0">
                  <c:v>72.766635547710109</c:v>
                </c:pt>
                <c:pt idx="8" formatCode="0">
                  <c:v>67.362622866523864</c:v>
                </c:pt>
                <c:pt idx="9" formatCode="0">
                  <c:v>71.052205951756804</c:v>
                </c:pt>
                <c:pt idx="10" formatCode="0">
                  <c:v>68.688079806969384</c:v>
                </c:pt>
                <c:pt idx="12" formatCode="0">
                  <c:v>64.523242629686592</c:v>
                </c:pt>
                <c:pt idx="13" formatCode="0">
                  <c:v>76.945269409908107</c:v>
                </c:pt>
                <c:pt idx="14" formatCode="0">
                  <c:v>77.963597724127595</c:v>
                </c:pt>
                <c:pt idx="16" formatCode="0">
                  <c:v>56.436571328180726</c:v>
                </c:pt>
                <c:pt idx="17" formatCode="0">
                  <c:v>68.741442141330836</c:v>
                </c:pt>
                <c:pt idx="18" formatCode="0">
                  <c:v>74.988518748154121</c:v>
                </c:pt>
                <c:pt idx="20" formatCode="0">
                  <c:v>77.098728625462599</c:v>
                </c:pt>
                <c:pt idx="21" formatCode="0">
                  <c:v>77.927185364966803</c:v>
                </c:pt>
                <c:pt idx="22" formatCode="0">
                  <c:v>64.411255465206025</c:v>
                </c:pt>
                <c:pt idx="23" formatCode="0">
                  <c:v>66.380016029629004</c:v>
                </c:pt>
                <c:pt idx="24" formatCode="0">
                  <c:v>69.680503495325112</c:v>
                </c:pt>
                <c:pt idx="25" formatCode="0">
                  <c:v>58.479741175112686</c:v>
                </c:pt>
                <c:pt idx="26" formatCode="0">
                  <c:v>74.159592386208402</c:v>
                </c:pt>
                <c:pt idx="27" formatCode="0">
                  <c:v>53.735512822277848</c:v>
                </c:pt>
                <c:pt idx="29" formatCode="0">
                  <c:v>58.135760780547024</c:v>
                </c:pt>
                <c:pt idx="30" formatCode="0">
                  <c:v>71.313923826974133</c:v>
                </c:pt>
                <c:pt idx="31" formatCode="0">
                  <c:v>64.239170700603083</c:v>
                </c:pt>
                <c:pt idx="32" formatCode="0">
                  <c:v>67.995904444780209</c:v>
                </c:pt>
                <c:pt idx="33" formatCode="0">
                  <c:v>78.374110763758935</c:v>
                </c:pt>
                <c:pt idx="35" formatCode="0">
                  <c:v>75.179462469041795</c:v>
                </c:pt>
                <c:pt idx="36" formatCode="0">
                  <c:v>44.912051781919416</c:v>
                </c:pt>
                <c:pt idx="38" formatCode="0">
                  <c:v>85.854866542601144</c:v>
                </c:pt>
                <c:pt idx="39" formatCode="0">
                  <c:v>49.788850307010698</c:v>
                </c:pt>
                <c:pt idx="40" formatCode="0">
                  <c:v>56.796727587054804</c:v>
                </c:pt>
                <c:pt idx="41" formatCode="0">
                  <c:v>67.974338386834361</c:v>
                </c:pt>
                <c:pt idx="42" formatCode="0">
                  <c:v>47.957230670543311</c:v>
                </c:pt>
                <c:pt idx="44" formatCode="0">
                  <c:v>90.846753313278285</c:v>
                </c:pt>
                <c:pt idx="45" formatCode="0">
                  <c:v>69.616163162803247</c:v>
                </c:pt>
                <c:pt idx="46" formatCode="0">
                  <c:v>45.616177674324291</c:v>
                </c:pt>
              </c:numCache>
            </c:numRef>
          </c:val>
          <c:extLst>
            <c:ext xmlns:c16="http://schemas.microsoft.com/office/drawing/2014/chart" uri="{C3380CC4-5D6E-409C-BE32-E72D297353CC}">
              <c16:uniqueId val="{00000005-BAA1-4D4D-A67E-C7EF5C31CA3A}"/>
            </c:ext>
          </c:extLst>
        </c:ser>
        <c:ser>
          <c:idx val="6"/>
          <c:order val="6"/>
          <c:tx>
            <c:strRef>
              <c:f>Dati!$I$2289</c:f>
              <c:strCache>
                <c:ptCount val="1"/>
                <c:pt idx="0">
                  <c:v>.</c:v>
                </c:pt>
              </c:strCache>
            </c:strRef>
          </c:tx>
          <c:spPr>
            <a:noFill/>
          </c:spPr>
          <c:invertIfNegative val="0"/>
          <c:dLbls>
            <c:delete val="1"/>
          </c:dLbls>
          <c:cat>
            <c:strRef>
              <c:f>Dati!$B$2290:$B$2336</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Dati!$I$2290:$I$2336</c:f>
              <c:numCache>
                <c:formatCode>General</c:formatCode>
                <c:ptCount val="47"/>
                <c:pt idx="0" formatCode="0">
                  <c:v>26.227272563597396</c:v>
                </c:pt>
                <c:pt idx="2" formatCode="0">
                  <c:v>29.819458224084258</c:v>
                </c:pt>
                <c:pt idx="3" formatCode="0">
                  <c:v>22.81888665067828</c:v>
                </c:pt>
                <c:pt idx="5" formatCode="0">
                  <c:v>26.606254911427513</c:v>
                </c:pt>
                <c:pt idx="6" formatCode="0">
                  <c:v>28.349485047542785</c:v>
                </c:pt>
                <c:pt idx="7" formatCode="0">
                  <c:v>23.080117765568176</c:v>
                </c:pt>
                <c:pt idx="8" formatCode="0">
                  <c:v>28.484130446754421</c:v>
                </c:pt>
                <c:pt idx="9" formatCode="0">
                  <c:v>24.794547361521481</c:v>
                </c:pt>
                <c:pt idx="10" formatCode="0">
                  <c:v>27.158673506308901</c:v>
                </c:pt>
                <c:pt idx="12" formatCode="0">
                  <c:v>31.323510683591692</c:v>
                </c:pt>
                <c:pt idx="13" formatCode="0">
                  <c:v>18.901483903370178</c:v>
                </c:pt>
                <c:pt idx="14" formatCode="0">
                  <c:v>17.883155589150689</c:v>
                </c:pt>
                <c:pt idx="16" formatCode="0">
                  <c:v>39.410181985097559</c:v>
                </c:pt>
                <c:pt idx="17" formatCode="0">
                  <c:v>27.105311171947449</c:v>
                </c:pt>
                <c:pt idx="18" formatCode="0">
                  <c:v>20.858234565124164</c:v>
                </c:pt>
                <c:pt idx="20" formatCode="0">
                  <c:v>18.748024687815686</c:v>
                </c:pt>
                <c:pt idx="21" formatCode="0">
                  <c:v>17.919567948311482</c:v>
                </c:pt>
                <c:pt idx="22" formatCode="0">
                  <c:v>31.435497848072259</c:v>
                </c:pt>
                <c:pt idx="23" formatCode="0">
                  <c:v>29.46673728364928</c:v>
                </c:pt>
                <c:pt idx="24" formatCode="0">
                  <c:v>26.166249817953172</c:v>
                </c:pt>
                <c:pt idx="25" formatCode="0">
                  <c:v>37.367012138165599</c:v>
                </c:pt>
                <c:pt idx="26" formatCode="0">
                  <c:v>21.687160927069883</c:v>
                </c:pt>
                <c:pt idx="27" formatCode="0">
                  <c:v>42.111240491000437</c:v>
                </c:pt>
                <c:pt idx="29" formatCode="0">
                  <c:v>37.710992532731261</c:v>
                </c:pt>
                <c:pt idx="30" formatCode="0">
                  <c:v>24.532829486304152</c:v>
                </c:pt>
                <c:pt idx="31" formatCode="0">
                  <c:v>31.607582612675202</c:v>
                </c:pt>
                <c:pt idx="32" formatCode="0">
                  <c:v>27.850848868498076</c:v>
                </c:pt>
                <c:pt idx="33" formatCode="0">
                  <c:v>17.47264254951935</c:v>
                </c:pt>
                <c:pt idx="35" formatCode="0">
                  <c:v>20.66729084423649</c:v>
                </c:pt>
                <c:pt idx="36" formatCode="0">
                  <c:v>50.934701531358868</c:v>
                </c:pt>
                <c:pt idx="38" formatCode="0">
                  <c:v>9.9918867706771408</c:v>
                </c:pt>
                <c:pt idx="39" formatCode="0">
                  <c:v>46.057903006267587</c:v>
                </c:pt>
                <c:pt idx="40" formatCode="0">
                  <c:v>39.050025726223481</c:v>
                </c:pt>
                <c:pt idx="41" formatCode="0">
                  <c:v>27.872414926443923</c:v>
                </c:pt>
                <c:pt idx="42" formatCode="0">
                  <c:v>47.889522642734974</c:v>
                </c:pt>
                <c:pt idx="44" formatCode="0">
                  <c:v>5</c:v>
                </c:pt>
                <c:pt idx="45" formatCode="0">
                  <c:v>26.230590150475038</c:v>
                </c:pt>
                <c:pt idx="46" formatCode="0">
                  <c:v>50.230575638953994</c:v>
                </c:pt>
              </c:numCache>
            </c:numRef>
          </c:val>
          <c:extLst>
            <c:ext xmlns:c16="http://schemas.microsoft.com/office/drawing/2014/chart" uri="{C3380CC4-5D6E-409C-BE32-E72D297353CC}">
              <c16:uniqueId val="{00000006-BAA1-4D4D-A67E-C7EF5C31CA3A}"/>
            </c:ext>
          </c:extLst>
        </c:ser>
        <c:ser>
          <c:idx val="7"/>
          <c:order val="7"/>
          <c:tx>
            <c:strRef>
              <c:f>Dati!$J$2289</c:f>
              <c:strCache>
                <c:ptCount val="1"/>
                <c:pt idx="0">
                  <c:v>Vismaz vienu reizi gadā veic dūmu detektora darbspējas pārbaudi un nomaina bateriju (pirmo reizi iekļauts 2024. gadā)</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Dati!$B$2290:$B$2336</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Dati!$J$2290:$J$2336</c:f>
              <c:numCache>
                <c:formatCode>General</c:formatCode>
                <c:ptCount val="47"/>
                <c:pt idx="0" formatCode="0">
                  <c:v>42.174945577180914</c:v>
                </c:pt>
                <c:pt idx="2" formatCode="0">
                  <c:v>44.90759972800663</c:v>
                </c:pt>
                <c:pt idx="3" formatCode="0">
                  <c:v>39.582111911870435</c:v>
                </c:pt>
                <c:pt idx="5" formatCode="0">
                  <c:v>30.352553726397076</c:v>
                </c:pt>
                <c:pt idx="6" formatCode="0">
                  <c:v>37.788677962917632</c:v>
                </c:pt>
                <c:pt idx="7" formatCode="0">
                  <c:v>47.746870347871067</c:v>
                </c:pt>
                <c:pt idx="8" formatCode="0">
                  <c:v>39.772458323476954</c:v>
                </c:pt>
                <c:pt idx="9" formatCode="0">
                  <c:v>49.051446217398521</c:v>
                </c:pt>
                <c:pt idx="10" formatCode="0">
                  <c:v>40.944863193347544</c:v>
                </c:pt>
                <c:pt idx="12" formatCode="0">
                  <c:v>45.516361131979707</c:v>
                </c:pt>
                <c:pt idx="13" formatCode="0">
                  <c:v>36.988963196843073</c:v>
                </c:pt>
                <c:pt idx="14" formatCode="0">
                  <c:v>41.106484722711286</c:v>
                </c:pt>
                <c:pt idx="16" formatCode="0">
                  <c:v>20.666052838730064</c:v>
                </c:pt>
                <c:pt idx="17" formatCode="0">
                  <c:v>44.520157128590704</c:v>
                </c:pt>
                <c:pt idx="18" formatCode="0">
                  <c:v>43.933942873631509</c:v>
                </c:pt>
                <c:pt idx="20" formatCode="0">
                  <c:v>43.510391399990048</c:v>
                </c:pt>
                <c:pt idx="21" formatCode="0">
                  <c:v>45.857037150466411</c:v>
                </c:pt>
                <c:pt idx="22" formatCode="0">
                  <c:v>34.530569834108043</c:v>
                </c:pt>
                <c:pt idx="23" formatCode="0">
                  <c:v>57.06168058151853</c:v>
                </c:pt>
                <c:pt idx="24" formatCode="0">
                  <c:v>43.262313659743178</c:v>
                </c:pt>
                <c:pt idx="25" formatCode="0">
                  <c:v>25.284596052881152</c:v>
                </c:pt>
                <c:pt idx="26" formatCode="0">
                  <c:v>62.254398781575773</c:v>
                </c:pt>
                <c:pt idx="27" formatCode="0">
                  <c:v>48.805491377909917</c:v>
                </c:pt>
                <c:pt idx="29" formatCode="0">
                  <c:v>43.233880592184725</c:v>
                </c:pt>
                <c:pt idx="30" formatCode="0">
                  <c:v>40.826228967441601</c:v>
                </c:pt>
                <c:pt idx="31" formatCode="0">
                  <c:v>42.979277262698069</c:v>
                </c:pt>
                <c:pt idx="32" formatCode="0">
                  <c:v>40.277252065855691</c:v>
                </c:pt>
                <c:pt idx="33" formatCode="0">
                  <c:v>41.358769690589739</c:v>
                </c:pt>
                <c:pt idx="35" formatCode="0">
                  <c:v>38.7118625746891</c:v>
                </c:pt>
                <c:pt idx="36" formatCode="0">
                  <c:v>55.797783661514742</c:v>
                </c:pt>
                <c:pt idx="38" formatCode="0">
                  <c:v>38.976240218249053</c:v>
                </c:pt>
                <c:pt idx="39" formatCode="0">
                  <c:v>51.29770204493127</c:v>
                </c:pt>
                <c:pt idx="40" formatCode="0">
                  <c:v>40.132633204728378</c:v>
                </c:pt>
                <c:pt idx="41" formatCode="0">
                  <c:v>52.677943163754456</c:v>
                </c:pt>
                <c:pt idx="42" formatCode="0">
                  <c:v>36.691916129762816</c:v>
                </c:pt>
                <c:pt idx="44" formatCode="0">
                  <c:v>36.930864300608128</c:v>
                </c:pt>
                <c:pt idx="45" formatCode="0">
                  <c:v>42.929546941765238</c:v>
                </c:pt>
                <c:pt idx="46" formatCode="0">
                  <c:v>47.163822682037981</c:v>
                </c:pt>
              </c:numCache>
            </c:numRef>
          </c:val>
          <c:extLst>
            <c:ext xmlns:c16="http://schemas.microsoft.com/office/drawing/2014/chart" uri="{C3380CC4-5D6E-409C-BE32-E72D297353CC}">
              <c16:uniqueId val="{00000007-BAA1-4D4D-A67E-C7EF5C31CA3A}"/>
            </c:ext>
          </c:extLst>
        </c:ser>
        <c:ser>
          <c:idx val="8"/>
          <c:order val="8"/>
          <c:tx>
            <c:strRef>
              <c:f>Dati!$K$2289</c:f>
              <c:strCache>
                <c:ptCount val="1"/>
                <c:pt idx="0">
                  <c:v>.</c:v>
                </c:pt>
              </c:strCache>
            </c:strRef>
          </c:tx>
          <c:spPr>
            <a:noFill/>
          </c:spPr>
          <c:invertIfNegative val="0"/>
          <c:dLbls>
            <c:delete val="1"/>
          </c:dLbls>
          <c:cat>
            <c:strRef>
              <c:f>Dati!$B$2290:$B$2336</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Dati!$K$2290:$K$2336</c:f>
              <c:numCache>
                <c:formatCode>General</c:formatCode>
                <c:ptCount val="47"/>
                <c:pt idx="0" formatCode="0">
                  <c:v>25.079453204394859</c:v>
                </c:pt>
                <c:pt idx="2" formatCode="0">
                  <c:v>22.346799053569143</c:v>
                </c:pt>
                <c:pt idx="3" formatCode="0">
                  <c:v>27.672286869705339</c:v>
                </c:pt>
                <c:pt idx="5" formatCode="0">
                  <c:v>36.901845055178697</c:v>
                </c:pt>
                <c:pt idx="6" formatCode="0">
                  <c:v>29.465720818658141</c:v>
                </c:pt>
                <c:pt idx="7" formatCode="0">
                  <c:v>19.507528433704707</c:v>
                </c:pt>
                <c:pt idx="8" formatCode="0">
                  <c:v>27.481940458098819</c:v>
                </c:pt>
                <c:pt idx="9" formatCode="0">
                  <c:v>18.202952564177252</c:v>
                </c:pt>
                <c:pt idx="10" formatCode="0">
                  <c:v>26.309535588228229</c:v>
                </c:pt>
                <c:pt idx="12" formatCode="0">
                  <c:v>21.738037649596066</c:v>
                </c:pt>
                <c:pt idx="13" formatCode="0">
                  <c:v>30.2654355847327</c:v>
                </c:pt>
                <c:pt idx="14" formatCode="0">
                  <c:v>26.147914058864487</c:v>
                </c:pt>
                <c:pt idx="16" formatCode="0">
                  <c:v>46.588345942845706</c:v>
                </c:pt>
                <c:pt idx="17" formatCode="0">
                  <c:v>22.734241652985069</c:v>
                </c:pt>
                <c:pt idx="18" formatCode="0">
                  <c:v>23.320455907944265</c:v>
                </c:pt>
                <c:pt idx="20" formatCode="0">
                  <c:v>23.744007381585725</c:v>
                </c:pt>
                <c:pt idx="21" formatCode="0">
                  <c:v>21.397361631109362</c:v>
                </c:pt>
                <c:pt idx="22" formatCode="0">
                  <c:v>32.72382894746773</c:v>
                </c:pt>
                <c:pt idx="23" formatCode="0">
                  <c:v>10.192718200057243</c:v>
                </c:pt>
                <c:pt idx="24" formatCode="0">
                  <c:v>23.992085121832595</c:v>
                </c:pt>
                <c:pt idx="25" formatCode="0">
                  <c:v>41.969802728694617</c:v>
                </c:pt>
                <c:pt idx="26" formatCode="0">
                  <c:v>5</c:v>
                </c:pt>
                <c:pt idx="27" formatCode="0">
                  <c:v>18.448907403665856</c:v>
                </c:pt>
                <c:pt idx="29" formatCode="0">
                  <c:v>24.020518189391048</c:v>
                </c:pt>
                <c:pt idx="30" formatCode="0">
                  <c:v>26.428169814134172</c:v>
                </c:pt>
                <c:pt idx="31" formatCode="0">
                  <c:v>24.275121518877704</c:v>
                </c:pt>
                <c:pt idx="32" formatCode="0">
                  <c:v>26.977146715720082</c:v>
                </c:pt>
                <c:pt idx="33" formatCode="0">
                  <c:v>25.895629090986034</c:v>
                </c:pt>
                <c:pt idx="35" formatCode="0">
                  <c:v>28.542536206886673</c:v>
                </c:pt>
                <c:pt idx="36" formatCode="0">
                  <c:v>11.456615120061031</c:v>
                </c:pt>
                <c:pt idx="38" formatCode="0">
                  <c:v>28.27815856332672</c:v>
                </c:pt>
                <c:pt idx="39" formatCode="0">
                  <c:v>15.956696736644503</c:v>
                </c:pt>
                <c:pt idx="40" formatCode="0">
                  <c:v>27.121765576847395</c:v>
                </c:pt>
                <c:pt idx="41" formatCode="0">
                  <c:v>14.576455617821317</c:v>
                </c:pt>
                <c:pt idx="42" formatCode="0">
                  <c:v>30.562482651812957</c:v>
                </c:pt>
                <c:pt idx="44" formatCode="0">
                  <c:v>30.323534480967645</c:v>
                </c:pt>
                <c:pt idx="45" formatCode="0">
                  <c:v>24.324851839810535</c:v>
                </c:pt>
                <c:pt idx="46" formatCode="0">
                  <c:v>20.090576099537792</c:v>
                </c:pt>
              </c:numCache>
            </c:numRef>
          </c:val>
          <c:extLst>
            <c:ext xmlns:c16="http://schemas.microsoft.com/office/drawing/2014/chart" uri="{C3380CC4-5D6E-409C-BE32-E72D297353CC}">
              <c16:uniqueId val="{00000008-BAA1-4D4D-A67E-C7EF5C31CA3A}"/>
            </c:ext>
          </c:extLst>
        </c:ser>
        <c:ser>
          <c:idx val="9"/>
          <c:order val="9"/>
          <c:tx>
            <c:strRef>
              <c:f>Dati!$L$2289</c:f>
              <c:strCache>
                <c:ptCount val="1"/>
                <c:pt idx="0">
                  <c:v>Prot rīkoties ar ugunsdzēšamo aparātu</c:v>
                </c:pt>
              </c:strCache>
            </c:strRef>
          </c:tx>
          <c:spPr>
            <a:solidFill>
              <a:srgbClr val="E8F0EC"/>
            </a:solidFill>
          </c:spPr>
          <c:invertIfNegative val="0"/>
          <c:dLbls>
            <c:spPr>
              <a:noFill/>
              <a:ln>
                <a:noFill/>
              </a:ln>
              <a:effectLst/>
            </c:spPr>
            <c:txPr>
              <a:bodyPr wrap="square" lIns="38100" tIns="19050" rIns="38100" bIns="19050" anchor="ctr">
                <a:spAutoFit/>
              </a:bodyPr>
              <a:lstStyle/>
              <a:p>
                <a:pPr>
                  <a:defRPr sz="900" b="1">
                    <a:solidFill>
                      <a:schemeClr val="tx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Dati!$B$2290:$B$2336</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Dati!$L$2290:$L$2336</c:f>
              <c:numCache>
                <c:formatCode>General</c:formatCode>
                <c:ptCount val="47"/>
                <c:pt idx="0" formatCode="0">
                  <c:v>39.802283719806233</c:v>
                </c:pt>
                <c:pt idx="2" formatCode="0">
                  <c:v>50.610135437330662</c:v>
                </c:pt>
                <c:pt idx="3" formatCode="0">
                  <c:v>29.547432488664711</c:v>
                </c:pt>
                <c:pt idx="5" formatCode="0">
                  <c:v>33.898343921744043</c:v>
                </c:pt>
                <c:pt idx="6" formatCode="0">
                  <c:v>43.562205105568978</c:v>
                </c:pt>
                <c:pt idx="7" formatCode="0">
                  <c:v>45.922516740179205</c:v>
                </c:pt>
                <c:pt idx="8" formatCode="0">
                  <c:v>34.43350780271507</c:v>
                </c:pt>
                <c:pt idx="9" formatCode="0">
                  <c:v>45.15652117131912</c:v>
                </c:pt>
                <c:pt idx="10" formatCode="0">
                  <c:v>32.60135231677706</c:v>
                </c:pt>
                <c:pt idx="12" formatCode="0">
                  <c:v>48.269247778236661</c:v>
                </c:pt>
                <c:pt idx="13" formatCode="0">
                  <c:v>25.39991649806278</c:v>
                </c:pt>
                <c:pt idx="14" formatCode="0">
                  <c:v>34.763837887897445</c:v>
                </c:pt>
                <c:pt idx="16" formatCode="0">
                  <c:v>33.745625907558065</c:v>
                </c:pt>
                <c:pt idx="17" formatCode="0">
                  <c:v>41.419508075219433</c:v>
                </c:pt>
                <c:pt idx="18" formatCode="0">
                  <c:v>38.524388778830577</c:v>
                </c:pt>
                <c:pt idx="20" formatCode="0">
                  <c:v>53.645767930704999</c:v>
                </c:pt>
                <c:pt idx="21" formatCode="0">
                  <c:v>37.463138610618707</c:v>
                </c:pt>
                <c:pt idx="22" formatCode="0">
                  <c:v>46.166082752649466</c:v>
                </c:pt>
                <c:pt idx="23" formatCode="0">
                  <c:v>55.307146089483531</c:v>
                </c:pt>
                <c:pt idx="24" formatCode="0">
                  <c:v>34.024573407325605</c:v>
                </c:pt>
                <c:pt idx="25" formatCode="0">
                  <c:v>29.119111242081932</c:v>
                </c:pt>
                <c:pt idx="26" formatCode="0">
                  <c:v>22.278657359511435</c:v>
                </c:pt>
                <c:pt idx="27" formatCode="0">
                  <c:v>33.60442550832726</c:v>
                </c:pt>
                <c:pt idx="29" formatCode="0">
                  <c:v>33.068954210775942</c:v>
                </c:pt>
                <c:pt idx="30" formatCode="0">
                  <c:v>38.808528521358362</c:v>
                </c:pt>
                <c:pt idx="31" formatCode="0">
                  <c:v>37.411077277030813</c:v>
                </c:pt>
                <c:pt idx="32" formatCode="0">
                  <c:v>36.375347916930991</c:v>
                </c:pt>
                <c:pt idx="33" formatCode="0">
                  <c:v>51.414497513300098</c:v>
                </c:pt>
                <c:pt idx="35" formatCode="0">
                  <c:v>35.989189362417981</c:v>
                </c:pt>
                <c:pt idx="36" formatCode="0">
                  <c:v>55.953300520740129</c:v>
                </c:pt>
                <c:pt idx="38" formatCode="0">
                  <c:v>37.924092209753915</c:v>
                </c:pt>
                <c:pt idx="39" formatCode="0">
                  <c:v>47.303413674357166</c:v>
                </c:pt>
                <c:pt idx="40" formatCode="0">
                  <c:v>46.750806923932224</c:v>
                </c:pt>
                <c:pt idx="41" formatCode="0">
                  <c:v>42.487785405855441</c:v>
                </c:pt>
                <c:pt idx="42" formatCode="0">
                  <c:v>28.336387719901229</c:v>
                </c:pt>
                <c:pt idx="44" formatCode="0">
                  <c:v>37.031179621731148</c:v>
                </c:pt>
                <c:pt idx="45" formatCode="0">
                  <c:v>33.261048361361588</c:v>
                </c:pt>
                <c:pt idx="46" formatCode="0">
                  <c:v>51.102281829645243</c:v>
                </c:pt>
              </c:numCache>
            </c:numRef>
          </c:val>
          <c:extLst>
            <c:ext xmlns:c16="http://schemas.microsoft.com/office/drawing/2014/chart" uri="{C3380CC4-5D6E-409C-BE32-E72D297353CC}">
              <c16:uniqueId val="{00000009-BAA1-4D4D-A67E-C7EF5C31CA3A}"/>
            </c:ext>
          </c:extLst>
        </c:ser>
        <c:ser>
          <c:idx val="10"/>
          <c:order val="10"/>
          <c:tx>
            <c:strRef>
              <c:f>Dati!$M$2289</c:f>
              <c:strCache>
                <c:ptCount val="1"/>
                <c:pt idx="0">
                  <c:v>.</c:v>
                </c:pt>
              </c:strCache>
            </c:strRef>
          </c:tx>
          <c:spPr>
            <a:noFill/>
          </c:spPr>
          <c:invertIfNegative val="0"/>
          <c:dLbls>
            <c:delete val="1"/>
          </c:dLbls>
          <c:cat>
            <c:strRef>
              <c:f>Dati!$B$2290:$B$2336</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Dati!$M$2290:$M$2336</c:f>
              <c:numCache>
                <c:formatCode>General</c:formatCode>
                <c:ptCount val="47"/>
                <c:pt idx="0" formatCode="0">
                  <c:v>21.151016800933895</c:v>
                </c:pt>
                <c:pt idx="2" formatCode="0">
                  <c:v>10.343165083409467</c:v>
                </c:pt>
                <c:pt idx="3" formatCode="0">
                  <c:v>31.405868032075418</c:v>
                </c:pt>
                <c:pt idx="5" formatCode="0">
                  <c:v>27.054956598996085</c:v>
                </c:pt>
                <c:pt idx="6" formatCode="0">
                  <c:v>17.391095415171151</c:v>
                </c:pt>
                <c:pt idx="7" formatCode="0">
                  <c:v>15.030783780560924</c:v>
                </c:pt>
                <c:pt idx="8" formatCode="0">
                  <c:v>26.519792718025059</c:v>
                </c:pt>
                <c:pt idx="9" formatCode="0">
                  <c:v>15.796779349421008</c:v>
                </c:pt>
                <c:pt idx="10" formatCode="0">
                  <c:v>28.351948203963069</c:v>
                </c:pt>
                <c:pt idx="12" formatCode="0">
                  <c:v>12.684052742503468</c:v>
                </c:pt>
                <c:pt idx="13" formatCode="0">
                  <c:v>35.553384022677349</c:v>
                </c:pt>
                <c:pt idx="14" formatCode="0">
                  <c:v>26.189462632842684</c:v>
                </c:pt>
                <c:pt idx="16" formatCode="0">
                  <c:v>27.207674613182064</c:v>
                </c:pt>
                <c:pt idx="17" formatCode="0">
                  <c:v>19.533792445520696</c:v>
                </c:pt>
                <c:pt idx="18" formatCode="0">
                  <c:v>22.428911741909552</c:v>
                </c:pt>
                <c:pt idx="20" formatCode="0">
                  <c:v>7.3075325900351302</c:v>
                </c:pt>
                <c:pt idx="21" formatCode="0">
                  <c:v>23.490161910121422</c:v>
                </c:pt>
                <c:pt idx="22" formatCode="0">
                  <c:v>14.787217768090663</c:v>
                </c:pt>
                <c:pt idx="23" formatCode="0">
                  <c:v>5.6461544312565977</c:v>
                </c:pt>
                <c:pt idx="24" formatCode="0">
                  <c:v>26.928727113414524</c:v>
                </c:pt>
                <c:pt idx="25" formatCode="0">
                  <c:v>31.834189278658197</c:v>
                </c:pt>
                <c:pt idx="26" formatCode="0">
                  <c:v>38.674643161228694</c:v>
                </c:pt>
                <c:pt idx="27" formatCode="0">
                  <c:v>27.348875012412869</c:v>
                </c:pt>
                <c:pt idx="29" formatCode="0">
                  <c:v>27.884346309964187</c:v>
                </c:pt>
                <c:pt idx="30" formatCode="0">
                  <c:v>22.144771999381767</c:v>
                </c:pt>
                <c:pt idx="31" formatCode="0">
                  <c:v>23.542223243709316</c:v>
                </c:pt>
                <c:pt idx="32" formatCode="0">
                  <c:v>24.577952603809138</c:v>
                </c:pt>
                <c:pt idx="33" formatCode="0">
                  <c:v>9.5388030074400305</c:v>
                </c:pt>
                <c:pt idx="35" formatCode="0">
                  <c:v>24.964111158322147</c:v>
                </c:pt>
                <c:pt idx="36" formatCode="0">
                  <c:v>5</c:v>
                </c:pt>
                <c:pt idx="38" formatCode="0">
                  <c:v>23.029208310986213</c:v>
                </c:pt>
                <c:pt idx="39" formatCode="0">
                  <c:v>13.649886846382962</c:v>
                </c:pt>
                <c:pt idx="40" formatCode="0">
                  <c:v>14.202493596807905</c:v>
                </c:pt>
                <c:pt idx="41" formatCode="0">
                  <c:v>18.465515114884688</c:v>
                </c:pt>
                <c:pt idx="42" formatCode="0">
                  <c:v>32.616912800838904</c:v>
                </c:pt>
                <c:pt idx="44" formatCode="0">
                  <c:v>23.922120899008981</c:v>
                </c:pt>
                <c:pt idx="45" formatCode="0">
                  <c:v>27.69225215937854</c:v>
                </c:pt>
                <c:pt idx="46" formatCode="0">
                  <c:v>9.851018691094886</c:v>
                </c:pt>
              </c:numCache>
            </c:numRef>
          </c:val>
          <c:extLst>
            <c:ext xmlns:c16="http://schemas.microsoft.com/office/drawing/2014/chart" uri="{C3380CC4-5D6E-409C-BE32-E72D297353CC}">
              <c16:uniqueId val="{0000000A-BAA1-4D4D-A67E-C7EF5C31CA3A}"/>
            </c:ext>
          </c:extLst>
        </c:ser>
        <c:ser>
          <c:idx val="11"/>
          <c:order val="11"/>
          <c:tx>
            <c:strRef>
              <c:f>Dati!$N$2289</c:f>
              <c:strCache>
                <c:ptCount val="1"/>
                <c:pt idx="0">
                  <c:v>Mājoklis ir apdrošināts</c:v>
                </c:pt>
              </c:strCache>
            </c:strRef>
          </c:tx>
          <c:spPr>
            <a:solidFill>
              <a:srgbClr val="EEECE1">
                <a:lumMod val="90000"/>
              </a:srgbClr>
            </a:solidFill>
          </c:spPr>
          <c:invertIfNegative val="0"/>
          <c:dLbls>
            <c:spPr>
              <a:noFill/>
              <a:ln>
                <a:noFill/>
              </a:ln>
              <a:effectLst/>
            </c:spPr>
            <c:txPr>
              <a:bodyPr wrap="square" lIns="38100" tIns="19050" rIns="38100" bIns="19050" anchor="ctr">
                <a:spAutoFit/>
              </a:bodyPr>
              <a:lstStyle/>
              <a:p>
                <a:pPr>
                  <a:defRPr sz="900" b="1">
                    <a:solidFill>
                      <a:schemeClr val="tx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Dati!$B$2290:$B$2336</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Dati!$N$2290:$N$2336</c:f>
              <c:numCache>
                <c:formatCode>General</c:formatCode>
                <c:ptCount val="47"/>
                <c:pt idx="0" formatCode="0">
                  <c:v>36.972093175797248</c:v>
                </c:pt>
                <c:pt idx="2" formatCode="0">
                  <c:v>35.640957313492265</c:v>
                </c:pt>
                <c:pt idx="3" formatCode="0">
                  <c:v>38.235119408312947</c:v>
                </c:pt>
                <c:pt idx="5" formatCode="0">
                  <c:v>28.440375465389867</c:v>
                </c:pt>
                <c:pt idx="6" formatCode="0">
                  <c:v>30.40628928919212</c:v>
                </c:pt>
                <c:pt idx="7" formatCode="0">
                  <c:v>43.261229813013649</c:v>
                </c:pt>
                <c:pt idx="8" formatCode="0">
                  <c:v>39.402230267245592</c:v>
                </c:pt>
                <c:pt idx="9" formatCode="0">
                  <c:v>36.012164676892034</c:v>
                </c:pt>
                <c:pt idx="10" formatCode="0">
                  <c:v>37.937157443704287</c:v>
                </c:pt>
                <c:pt idx="12" formatCode="0">
                  <c:v>37.772428644553052</c:v>
                </c:pt>
                <c:pt idx="13" formatCode="0">
                  <c:v>33.260133515463409</c:v>
                </c:pt>
                <c:pt idx="14" formatCode="0">
                  <c:v>46.687001154782507</c:v>
                </c:pt>
                <c:pt idx="16" formatCode="0">
                  <c:v>17.521598855132158</c:v>
                </c:pt>
                <c:pt idx="17" formatCode="0">
                  <c:v>33.408637385723715</c:v>
                </c:pt>
                <c:pt idx="18" formatCode="0">
                  <c:v>49.096730900648964</c:v>
                </c:pt>
                <c:pt idx="20" formatCode="0">
                  <c:v>48.490668103292037</c:v>
                </c:pt>
                <c:pt idx="21" formatCode="0">
                  <c:v>47.943939849545053</c:v>
                </c:pt>
                <c:pt idx="22" formatCode="0">
                  <c:v>29.267711336815562</c:v>
                </c:pt>
                <c:pt idx="23" formatCode="0">
                  <c:v>54.115303989805739</c:v>
                </c:pt>
                <c:pt idx="24" formatCode="0">
                  <c:v>32.546227485092018</c:v>
                </c:pt>
                <c:pt idx="25" formatCode="0">
                  <c:v>27.32415268345979</c:v>
                </c:pt>
                <c:pt idx="26" formatCode="0">
                  <c:v>33.741430196366771</c:v>
                </c:pt>
                <c:pt idx="27" formatCode="0">
                  <c:v>20.373602115454023</c:v>
                </c:pt>
                <c:pt idx="29" formatCode="0">
                  <c:v>24.335826268674335</c:v>
                </c:pt>
                <c:pt idx="30" formatCode="0">
                  <c:v>30.396955150524427</c:v>
                </c:pt>
                <c:pt idx="31" formatCode="0">
                  <c:v>40.584674748043518</c:v>
                </c:pt>
                <c:pt idx="32" formatCode="0">
                  <c:v>40.827339488570402</c:v>
                </c:pt>
                <c:pt idx="33" formatCode="0">
                  <c:v>50.367907782653695</c:v>
                </c:pt>
                <c:pt idx="35" formatCode="0">
                  <c:v>33.119315598185089</c:v>
                </c:pt>
                <c:pt idx="36" formatCode="0">
                  <c:v>52.754421997070622</c:v>
                </c:pt>
                <c:pt idx="38" formatCode="0">
                  <c:v>43.984542412870283</c:v>
                </c:pt>
                <c:pt idx="39" formatCode="0">
                  <c:v>37.140334381408614</c:v>
                </c:pt>
                <c:pt idx="40" formatCode="0">
                  <c:v>35.422533763384905</c:v>
                </c:pt>
                <c:pt idx="41" formatCode="0">
                  <c:v>18.810676378430955</c:v>
                </c:pt>
                <c:pt idx="42" formatCode="0">
                  <c:v>29.251665229591445</c:v>
                </c:pt>
                <c:pt idx="44" formatCode="0">
                  <c:v>43.160679264079072</c:v>
                </c:pt>
                <c:pt idx="45" formatCode="0">
                  <c:v>33.917452657710164</c:v>
                </c:pt>
                <c:pt idx="46" formatCode="0">
                  <c:v>33.786334380082202</c:v>
                </c:pt>
              </c:numCache>
            </c:numRef>
          </c:val>
          <c:extLst>
            <c:ext xmlns:c16="http://schemas.microsoft.com/office/drawing/2014/chart" uri="{C3380CC4-5D6E-409C-BE32-E72D297353CC}">
              <c16:uniqueId val="{0000000B-BAA1-4D4D-A67E-C7EF5C31CA3A}"/>
            </c:ext>
          </c:extLst>
        </c:ser>
        <c:ser>
          <c:idx val="12"/>
          <c:order val="12"/>
          <c:tx>
            <c:strRef>
              <c:f>Dati!$O$2289</c:f>
              <c:strCache>
                <c:ptCount val="1"/>
                <c:pt idx="0">
                  <c:v>.</c:v>
                </c:pt>
              </c:strCache>
            </c:strRef>
          </c:tx>
          <c:spPr>
            <a:noFill/>
          </c:spPr>
          <c:invertIfNegative val="0"/>
          <c:dLbls>
            <c:delete val="1"/>
          </c:dLbls>
          <c:cat>
            <c:strRef>
              <c:f>Dati!$B$2290:$B$2336</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Dati!$O$2290:$O$2336</c:f>
              <c:numCache>
                <c:formatCode>General</c:formatCode>
                <c:ptCount val="47"/>
                <c:pt idx="0" formatCode="0">
                  <c:v>22.143210814008491</c:v>
                </c:pt>
                <c:pt idx="2" formatCode="0">
                  <c:v>23.474346676313473</c:v>
                </c:pt>
                <c:pt idx="3" formatCode="0">
                  <c:v>20.880184581492792</c:v>
                </c:pt>
                <c:pt idx="5" formatCode="0">
                  <c:v>30.674928524415872</c:v>
                </c:pt>
                <c:pt idx="6" formatCode="0">
                  <c:v>28.709014700613618</c:v>
                </c:pt>
                <c:pt idx="7" formatCode="0">
                  <c:v>15.854074176792089</c:v>
                </c:pt>
                <c:pt idx="8" formatCode="0">
                  <c:v>19.713073722560146</c:v>
                </c:pt>
                <c:pt idx="9" formatCode="0">
                  <c:v>23.103139312913704</c:v>
                </c:pt>
                <c:pt idx="10" formatCode="0">
                  <c:v>21.178146546101452</c:v>
                </c:pt>
                <c:pt idx="12" formatCode="0">
                  <c:v>21.342875345252686</c:v>
                </c:pt>
                <c:pt idx="13" formatCode="0">
                  <c:v>25.85517047434233</c:v>
                </c:pt>
                <c:pt idx="14" formatCode="0">
                  <c:v>12.428302835023231</c:v>
                </c:pt>
                <c:pt idx="16" formatCode="0">
                  <c:v>41.593705134673584</c:v>
                </c:pt>
                <c:pt idx="17" formatCode="0">
                  <c:v>25.706666604082024</c:v>
                </c:pt>
                <c:pt idx="18" formatCode="0">
                  <c:v>10.018573089156774</c:v>
                </c:pt>
                <c:pt idx="20" formatCode="0">
                  <c:v>10.624635886513701</c:v>
                </c:pt>
                <c:pt idx="21" formatCode="0">
                  <c:v>11.171364140260685</c:v>
                </c:pt>
                <c:pt idx="22" formatCode="0">
                  <c:v>29.847592652990176</c:v>
                </c:pt>
                <c:pt idx="23" formatCode="0">
                  <c:v>5</c:v>
                </c:pt>
                <c:pt idx="24" formatCode="0">
                  <c:v>26.569076504713721</c:v>
                </c:pt>
                <c:pt idx="25" formatCode="0">
                  <c:v>31.791151306345949</c:v>
                </c:pt>
                <c:pt idx="26" formatCode="0">
                  <c:v>25.373873793438968</c:v>
                </c:pt>
                <c:pt idx="27" formatCode="0">
                  <c:v>38.741701874351719</c:v>
                </c:pt>
                <c:pt idx="29" formatCode="0">
                  <c:v>34.7794777211314</c:v>
                </c:pt>
                <c:pt idx="30" formatCode="0">
                  <c:v>28.718348839281312</c:v>
                </c:pt>
                <c:pt idx="31" formatCode="0">
                  <c:v>18.53062924176222</c:v>
                </c:pt>
                <c:pt idx="32" formatCode="0">
                  <c:v>18.287964501235336</c:v>
                </c:pt>
                <c:pt idx="33" formatCode="0">
                  <c:v>8.7473962071520432</c:v>
                </c:pt>
                <c:pt idx="35" formatCode="0">
                  <c:v>25.995988391620649</c:v>
                </c:pt>
                <c:pt idx="36" formatCode="0">
                  <c:v>6.3608819927351163</c:v>
                </c:pt>
                <c:pt idx="38" formatCode="0">
                  <c:v>15.130761576935456</c:v>
                </c:pt>
                <c:pt idx="39" formatCode="0">
                  <c:v>21.974969608397124</c:v>
                </c:pt>
                <c:pt idx="40" formatCode="0">
                  <c:v>23.692770226420834</c:v>
                </c:pt>
                <c:pt idx="41" formatCode="0">
                  <c:v>40.304627611374784</c:v>
                </c:pt>
                <c:pt idx="42" formatCode="0">
                  <c:v>29.863638760214293</c:v>
                </c:pt>
                <c:pt idx="44" formatCode="0">
                  <c:v>15.954624725726667</c:v>
                </c:pt>
                <c:pt idx="45" formatCode="0">
                  <c:v>25.197851332095574</c:v>
                </c:pt>
                <c:pt idx="46" formatCode="0">
                  <c:v>25.328969609723536</c:v>
                </c:pt>
              </c:numCache>
            </c:numRef>
          </c:val>
          <c:extLst>
            <c:ext xmlns:c16="http://schemas.microsoft.com/office/drawing/2014/chart" uri="{C3380CC4-5D6E-409C-BE32-E72D297353CC}">
              <c16:uniqueId val="{0000000C-BAA1-4D4D-A67E-C7EF5C31CA3A}"/>
            </c:ext>
          </c:extLst>
        </c:ser>
        <c:ser>
          <c:idx val="13"/>
          <c:order val="13"/>
          <c:tx>
            <c:strRef>
              <c:f>Dati!$P$2289</c:f>
              <c:strCache>
                <c:ptCount val="1"/>
                <c:pt idx="0">
                  <c:v>Mājoklī ir pieejams ugunsdzēsības aparāts</c:v>
                </c:pt>
              </c:strCache>
            </c:strRef>
          </c:tx>
          <c:spPr>
            <a:solidFill>
              <a:srgbClr val="C4BD97"/>
            </a:solidFill>
          </c:spPr>
          <c:invertIfNegative val="0"/>
          <c:dLbls>
            <c:spPr>
              <a:noFill/>
              <a:ln>
                <a:noFill/>
              </a:ln>
              <a:effectLst/>
            </c:spPr>
            <c:txPr>
              <a:bodyPr wrap="square" lIns="38100" tIns="19050" rIns="38100" bIns="19050" anchor="ctr">
                <a:spAutoFit/>
              </a:bodyPr>
              <a:lstStyle/>
              <a:p>
                <a:pPr>
                  <a:defRPr sz="900" b="1">
                    <a:solidFill>
                      <a:schemeClr val="tx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Dati!$B$2290:$B$2336</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Dati!$P$2290:$P$2336</c:f>
              <c:numCache>
                <c:formatCode>General</c:formatCode>
                <c:ptCount val="47"/>
                <c:pt idx="0" formatCode="0">
                  <c:v>19.112398742241862</c:v>
                </c:pt>
                <c:pt idx="2" formatCode="0">
                  <c:v>22.472488977267741</c:v>
                </c:pt>
                <c:pt idx="3" formatCode="0">
                  <c:v>15.92423273256839</c:v>
                </c:pt>
                <c:pt idx="5" formatCode="0">
                  <c:v>16.098582516821942</c:v>
                </c:pt>
                <c:pt idx="6" formatCode="0">
                  <c:v>14.167038872311918</c:v>
                </c:pt>
                <c:pt idx="7" formatCode="0">
                  <c:v>23.764579001230036</c:v>
                </c:pt>
                <c:pt idx="8" formatCode="0">
                  <c:v>14.838472675393442</c:v>
                </c:pt>
                <c:pt idx="9" formatCode="0">
                  <c:v>23.71680751284169</c:v>
                </c:pt>
                <c:pt idx="10" formatCode="0">
                  <c:v>19.005561143124734</c:v>
                </c:pt>
                <c:pt idx="12" formatCode="0">
                  <c:v>24.550576126508265</c:v>
                </c:pt>
                <c:pt idx="13" formatCode="0">
                  <c:v>9.7963342017225905</c:v>
                </c:pt>
                <c:pt idx="14" formatCode="0">
                  <c:v>16.983817064560288</c:v>
                </c:pt>
                <c:pt idx="16" formatCode="0">
                  <c:v>8.1640815992548248</c:v>
                </c:pt>
                <c:pt idx="17" formatCode="0">
                  <c:v>20.149611320724588</c:v>
                </c:pt>
                <c:pt idx="18" formatCode="0">
                  <c:v>20.297835764931978</c:v>
                </c:pt>
                <c:pt idx="20" formatCode="0">
                  <c:v>16.911812227732572</c:v>
                </c:pt>
                <c:pt idx="21" formatCode="0">
                  <c:v>17.393546049295605</c:v>
                </c:pt>
                <c:pt idx="22" formatCode="0">
                  <c:v>18.189381795343522</c:v>
                </c:pt>
                <c:pt idx="23" formatCode="0">
                  <c:v>29.834183755473369</c:v>
                </c:pt>
                <c:pt idx="24" formatCode="0">
                  <c:v>21.696963664756566</c:v>
                </c:pt>
                <c:pt idx="25" formatCode="0">
                  <c:v>17.729902633424899</c:v>
                </c:pt>
                <c:pt idx="26" formatCode="0">
                  <c:v>19.780724882652382</c:v>
                </c:pt>
                <c:pt idx="27" formatCode="0">
                  <c:v>19.487545831305845</c:v>
                </c:pt>
                <c:pt idx="29" formatCode="0">
                  <c:v>16.654475758748006</c:v>
                </c:pt>
                <c:pt idx="30" formatCode="0">
                  <c:v>21.444947818736495</c:v>
                </c:pt>
                <c:pt idx="31" formatCode="0">
                  <c:v>14.862701514737452</c:v>
                </c:pt>
                <c:pt idx="32" formatCode="0">
                  <c:v>17.758943641982526</c:v>
                </c:pt>
                <c:pt idx="33" formatCode="0">
                  <c:v>20.83901865612216</c:v>
                </c:pt>
                <c:pt idx="35" formatCode="0">
                  <c:v>13.069289240867137</c:v>
                </c:pt>
                <c:pt idx="36" formatCode="0">
                  <c:v>43.970426975720699</c:v>
                </c:pt>
                <c:pt idx="38" formatCode="0">
                  <c:v>16.386265190652903</c:v>
                </c:pt>
                <c:pt idx="39" formatCode="0">
                  <c:v>19.61386219904205</c:v>
                </c:pt>
                <c:pt idx="40" formatCode="0">
                  <c:v>22.357548808949538</c:v>
                </c:pt>
                <c:pt idx="41" formatCode="0">
                  <c:v>23.949840101326359</c:v>
                </c:pt>
                <c:pt idx="42" formatCode="0">
                  <c:v>20.557535225492792</c:v>
                </c:pt>
                <c:pt idx="44" formatCode="0">
                  <c:v>13.202580099980132</c:v>
                </c:pt>
                <c:pt idx="45" formatCode="0">
                  <c:v>18.462559308341667</c:v>
                </c:pt>
                <c:pt idx="46" formatCode="0">
                  <c:v>26.607484004867899</c:v>
                </c:pt>
              </c:numCache>
            </c:numRef>
          </c:val>
          <c:extLst>
            <c:ext xmlns:c16="http://schemas.microsoft.com/office/drawing/2014/chart" uri="{C3380CC4-5D6E-409C-BE32-E72D297353CC}">
              <c16:uniqueId val="{0000000D-BAA1-4D4D-A67E-C7EF5C31CA3A}"/>
            </c:ext>
          </c:extLst>
        </c:ser>
        <c:ser>
          <c:idx val="14"/>
          <c:order val="14"/>
          <c:tx>
            <c:strRef>
              <c:f>Dati!$Q$2289</c:f>
              <c:strCache>
                <c:ptCount val="1"/>
                <c:pt idx="0">
                  <c:v>.</c:v>
                </c:pt>
              </c:strCache>
            </c:strRef>
          </c:tx>
          <c:spPr>
            <a:noFill/>
          </c:spPr>
          <c:invertIfNegative val="0"/>
          <c:dLbls>
            <c:delete val="1"/>
          </c:dLbls>
          <c:cat>
            <c:strRef>
              <c:f>Dati!$B$2290:$B$2336</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Dati!$Q$2290:$Q$2336</c:f>
              <c:numCache>
                <c:formatCode>0</c:formatCode>
                <c:ptCount val="47"/>
                <c:pt idx="0">
                  <c:v>34.858028233478834</c:v>
                </c:pt>
                <c:pt idx="1">
                  <c:v>53.970426975720699</c:v>
                </c:pt>
                <c:pt idx="2">
                  <c:v>31.497937998452958</c:v>
                </c:pt>
                <c:pt idx="3">
                  <c:v>38.046194243152307</c:v>
                </c:pt>
                <c:pt idx="4">
                  <c:v>53.970426975720699</c:v>
                </c:pt>
                <c:pt idx="5">
                  <c:v>37.871844458898757</c:v>
                </c:pt>
                <c:pt idx="6">
                  <c:v>39.803388103408778</c:v>
                </c:pt>
                <c:pt idx="7">
                  <c:v>30.205847974490663</c:v>
                </c:pt>
                <c:pt idx="8">
                  <c:v>39.131954300327259</c:v>
                </c:pt>
                <c:pt idx="9">
                  <c:v>30.253619462879008</c:v>
                </c:pt>
                <c:pt idx="10">
                  <c:v>34.964865832595962</c:v>
                </c:pt>
                <c:pt idx="11">
                  <c:v>53.970426975720699</c:v>
                </c:pt>
                <c:pt idx="12">
                  <c:v>29.419850849212434</c:v>
                </c:pt>
                <c:pt idx="13">
                  <c:v>44.174092773998112</c:v>
                </c:pt>
                <c:pt idx="14">
                  <c:v>36.986609911160414</c:v>
                </c:pt>
                <c:pt idx="15">
                  <c:v>53.970426975720699</c:v>
                </c:pt>
                <c:pt idx="16">
                  <c:v>45.80634537646587</c:v>
                </c:pt>
                <c:pt idx="17">
                  <c:v>33.82081565499611</c:v>
                </c:pt>
                <c:pt idx="18">
                  <c:v>33.672591210788724</c:v>
                </c:pt>
                <c:pt idx="19">
                  <c:v>53.970426975720699</c:v>
                </c:pt>
                <c:pt idx="20">
                  <c:v>37.05861474798813</c:v>
                </c:pt>
                <c:pt idx="21">
                  <c:v>36.57688092642509</c:v>
                </c:pt>
                <c:pt idx="22">
                  <c:v>35.781045180377177</c:v>
                </c:pt>
                <c:pt idx="23">
                  <c:v>24.13624322024733</c:v>
                </c:pt>
                <c:pt idx="24">
                  <c:v>32.273463310964132</c:v>
                </c:pt>
                <c:pt idx="25">
                  <c:v>36.240524342295799</c:v>
                </c:pt>
                <c:pt idx="26">
                  <c:v>34.18970209306832</c:v>
                </c:pt>
                <c:pt idx="27">
                  <c:v>34.482881144414854</c:v>
                </c:pt>
                <c:pt idx="28">
                  <c:v>53.970426975720699</c:v>
                </c:pt>
                <c:pt idx="29">
                  <c:v>37.315951216972692</c:v>
                </c:pt>
                <c:pt idx="30">
                  <c:v>32.525479156984204</c:v>
                </c:pt>
                <c:pt idx="31">
                  <c:v>39.107725460983247</c:v>
                </c:pt>
                <c:pt idx="32">
                  <c:v>36.211483333738173</c:v>
                </c:pt>
                <c:pt idx="33">
                  <c:v>33.131408319598535</c:v>
                </c:pt>
                <c:pt idx="34">
                  <c:v>53.970426975720699</c:v>
                </c:pt>
                <c:pt idx="35">
                  <c:v>40.901137734853563</c:v>
                </c:pt>
                <c:pt idx="36">
                  <c:v>10</c:v>
                </c:pt>
                <c:pt idx="37">
                  <c:v>53.970426975720699</c:v>
                </c:pt>
                <c:pt idx="38">
                  <c:v>37.584161785067792</c:v>
                </c:pt>
                <c:pt idx="39">
                  <c:v>34.356564776678653</c:v>
                </c:pt>
                <c:pt idx="40">
                  <c:v>31.612878166771161</c:v>
                </c:pt>
                <c:pt idx="41">
                  <c:v>30.02058687439434</c:v>
                </c:pt>
                <c:pt idx="42">
                  <c:v>33.412891750227907</c:v>
                </c:pt>
                <c:pt idx="43">
                  <c:v>53.970426975720699</c:v>
                </c:pt>
                <c:pt idx="44">
                  <c:v>40.767846875740567</c:v>
                </c:pt>
                <c:pt idx="45">
                  <c:v>35.507867667379031</c:v>
                </c:pt>
                <c:pt idx="46">
                  <c:v>27.362942970852799</c:v>
                </c:pt>
              </c:numCache>
            </c:numRef>
          </c:val>
          <c:extLst>
            <c:ext xmlns:c16="http://schemas.microsoft.com/office/drawing/2014/chart" uri="{C3380CC4-5D6E-409C-BE32-E72D297353CC}">
              <c16:uniqueId val="{0000000E-BAA1-4D4D-A67E-C7EF5C31CA3A}"/>
            </c:ext>
          </c:extLst>
        </c:ser>
        <c:ser>
          <c:idx val="15"/>
          <c:order val="15"/>
          <c:tx>
            <c:strRef>
              <c:f>Dati!$R$2289</c:f>
              <c:strCache>
                <c:ptCount val="1"/>
                <c:pt idx="0">
                  <c:v>Mājoklī ir ierīkota apsardzes signalizācija</c:v>
                </c:pt>
              </c:strCache>
            </c:strRef>
          </c:tx>
          <c:spPr>
            <a:solidFill>
              <a:srgbClr val="948A54"/>
            </a:solidFill>
          </c:spPr>
          <c:invertIfNegative val="0"/>
          <c:dLbls>
            <c:dLbl>
              <c:idx val="27"/>
              <c:spPr>
                <a:noFill/>
                <a:ln>
                  <a:noFill/>
                </a:ln>
                <a:effectLst/>
              </c:spPr>
              <c:txPr>
                <a:bodyPr wrap="square" lIns="38100" tIns="19050" rIns="38100" bIns="19050" anchor="ctr">
                  <a:spAutoFit/>
                </a:bodyPr>
                <a:lstStyle/>
                <a:p>
                  <a:pPr>
                    <a:defRPr sz="900" b="1">
                      <a:solidFill>
                        <a:schemeClr val="tx1"/>
                      </a:solidFill>
                    </a:defRPr>
                  </a:pPr>
                  <a:endParaRPr lang="lv-LV"/>
                </a:p>
              </c:txPr>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BAA1-4D4D-A67E-C7EF5C31CA3A}"/>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Dati!$B$2290:$B$2336</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Dati!$R$2290:$R$2336</c:f>
              <c:numCache>
                <c:formatCode>General</c:formatCode>
                <c:ptCount val="47"/>
                <c:pt idx="0" formatCode="0">
                  <c:v>14.196761221574731</c:v>
                </c:pt>
                <c:pt idx="2" formatCode="0">
                  <c:v>15.797842377303351</c:v>
                </c:pt>
                <c:pt idx="3" formatCode="0">
                  <c:v>12.677601865015513</c:v>
                </c:pt>
                <c:pt idx="5" formatCode="0">
                  <c:v>11.594096181983486</c:v>
                </c:pt>
                <c:pt idx="6" formatCode="0">
                  <c:v>13.036962756081307</c:v>
                </c:pt>
                <c:pt idx="7" formatCode="0">
                  <c:v>23.20106519013969</c:v>
                </c:pt>
                <c:pt idx="8" formatCode="0">
                  <c:v>13.828725515027505</c:v>
                </c:pt>
                <c:pt idx="9" formatCode="0">
                  <c:v>9.8045055349372152</c:v>
                </c:pt>
                <c:pt idx="10" formatCode="0">
                  <c:v>10.697257566124902</c:v>
                </c:pt>
                <c:pt idx="12" formatCode="0">
                  <c:v>12.660567144083785</c:v>
                </c:pt>
                <c:pt idx="13" formatCode="0">
                  <c:v>15.247848075656417</c:v>
                </c:pt>
                <c:pt idx="14" formatCode="0">
                  <c:v>21.861479851648618</c:v>
                </c:pt>
                <c:pt idx="16" formatCode="0">
                  <c:v>5.4011419746640268</c:v>
                </c:pt>
                <c:pt idx="17" formatCode="0">
                  <c:v>11.55401335888431</c:v>
                </c:pt>
                <c:pt idx="18" formatCode="0">
                  <c:v>21.590848740190019</c:v>
                </c:pt>
                <c:pt idx="20" formatCode="0">
                  <c:v>21.285954999098269</c:v>
                </c:pt>
                <c:pt idx="21" formatCode="0">
                  <c:v>20.751365759095506</c:v>
                </c:pt>
                <c:pt idx="22" formatCode="0">
                  <c:v>9.240027675684173</c:v>
                </c:pt>
                <c:pt idx="23" formatCode="0">
                  <c:v>24.855205700421227</c:v>
                </c:pt>
                <c:pt idx="24" formatCode="0">
                  <c:v>11.029453786234514</c:v>
                </c:pt>
                <c:pt idx="25" formatCode="0">
                  <c:v>13.849506282872364</c:v>
                </c:pt>
                <c:pt idx="26" formatCode="0">
                  <c:v>13.265573201381439</c:v>
                </c:pt>
                <c:pt idx="27" formatCode="0">
                  <c:v>2.352162269230321</c:v>
                </c:pt>
                <c:pt idx="29" formatCode="0">
                  <c:v>5.2356836445639905</c:v>
                </c:pt>
                <c:pt idx="30" formatCode="0">
                  <c:v>10.824093915503536</c:v>
                </c:pt>
                <c:pt idx="31" formatCode="0">
                  <c:v>13.145159911448411</c:v>
                </c:pt>
                <c:pt idx="32" formatCode="0">
                  <c:v>20.141104830777529</c:v>
                </c:pt>
                <c:pt idx="33" formatCode="0">
                  <c:v>16.304283886231293</c:v>
                </c:pt>
                <c:pt idx="35" formatCode="0">
                  <c:v>12.532858387171181</c:v>
                </c:pt>
                <c:pt idx="36" formatCode="0">
                  <c:v>20.773864813575983</c:v>
                </c:pt>
                <c:pt idx="38" formatCode="0">
                  <c:v>19.479199852248929</c:v>
                </c:pt>
                <c:pt idx="39" formatCode="0">
                  <c:v>5.5610080546355487</c:v>
                </c:pt>
                <c:pt idx="40" formatCode="0">
                  <c:v>8.4023248714584007</c:v>
                </c:pt>
                <c:pt idx="41" formatCode="0">
                  <c:v>10.701412976956638</c:v>
                </c:pt>
                <c:pt idx="42" formatCode="0">
                  <c:v>13.978028173778004</c:v>
                </c:pt>
                <c:pt idx="44" formatCode="0">
                  <c:v>16.826595467877819</c:v>
                </c:pt>
                <c:pt idx="45" formatCode="0">
                  <c:v>13.048785725631571</c:v>
                </c:pt>
                <c:pt idx="46" formatCode="0">
                  <c:v>12.655604565860441</c:v>
                </c:pt>
              </c:numCache>
            </c:numRef>
          </c:val>
          <c:extLst>
            <c:ext xmlns:c16="http://schemas.microsoft.com/office/drawing/2014/chart" uri="{C3380CC4-5D6E-409C-BE32-E72D297353CC}">
              <c16:uniqueId val="{00000010-BAA1-4D4D-A67E-C7EF5C31CA3A}"/>
            </c:ext>
          </c:extLst>
        </c:ser>
        <c:ser>
          <c:idx val="16"/>
          <c:order val="16"/>
          <c:tx>
            <c:strRef>
              <c:f>Dati!$S$2289</c:f>
              <c:strCache>
                <c:ptCount val="1"/>
                <c:pt idx="0">
                  <c:v>.</c:v>
                </c:pt>
              </c:strCache>
            </c:strRef>
          </c:tx>
          <c:spPr>
            <a:noFill/>
          </c:spPr>
          <c:invertIfNegative val="0"/>
          <c:dLbls>
            <c:delete val="1"/>
          </c:dLbls>
          <c:cat>
            <c:strRef>
              <c:f>Dati!$B$2290:$B$2336</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Dati!$S$2290:$S$2336</c:f>
              <c:numCache>
                <c:formatCode>0</c:formatCode>
                <c:ptCount val="47"/>
                <c:pt idx="0">
                  <c:v>25.658444478846498</c:v>
                </c:pt>
                <c:pt idx="1">
                  <c:v>39.855205700421223</c:v>
                </c:pt>
                <c:pt idx="2">
                  <c:v>24.057363323117876</c:v>
                </c:pt>
                <c:pt idx="3">
                  <c:v>27.177603835405712</c:v>
                </c:pt>
                <c:pt idx="4">
                  <c:v>39.855205700421223</c:v>
                </c:pt>
                <c:pt idx="5">
                  <c:v>28.261109518437742</c:v>
                </c:pt>
                <c:pt idx="6">
                  <c:v>26.818242944339922</c:v>
                </c:pt>
                <c:pt idx="7">
                  <c:v>16.654140510281536</c:v>
                </c:pt>
                <c:pt idx="8">
                  <c:v>26.026480185393723</c:v>
                </c:pt>
                <c:pt idx="9">
                  <c:v>30.05070016548401</c:v>
                </c:pt>
                <c:pt idx="10">
                  <c:v>29.157948134296326</c:v>
                </c:pt>
                <c:pt idx="11">
                  <c:v>39.855205700421223</c:v>
                </c:pt>
                <c:pt idx="12">
                  <c:v>27.194638556337441</c:v>
                </c:pt>
                <c:pt idx="13">
                  <c:v>24.607357624764809</c:v>
                </c:pt>
                <c:pt idx="14">
                  <c:v>17.993725848772609</c:v>
                </c:pt>
                <c:pt idx="15">
                  <c:v>39.855205700421223</c:v>
                </c:pt>
                <c:pt idx="16">
                  <c:v>34.454063725757202</c:v>
                </c:pt>
                <c:pt idx="17">
                  <c:v>28.301192341536918</c:v>
                </c:pt>
                <c:pt idx="18">
                  <c:v>18.264356960231208</c:v>
                </c:pt>
                <c:pt idx="19">
                  <c:v>39.855205700421223</c:v>
                </c:pt>
                <c:pt idx="20">
                  <c:v>18.569250701322957</c:v>
                </c:pt>
                <c:pt idx="21">
                  <c:v>19.10383994132572</c:v>
                </c:pt>
                <c:pt idx="22">
                  <c:v>30.615178024737055</c:v>
                </c:pt>
                <c:pt idx="23">
                  <c:v>15</c:v>
                </c:pt>
                <c:pt idx="24">
                  <c:v>28.825751914186711</c:v>
                </c:pt>
                <c:pt idx="25">
                  <c:v>26.005699417548861</c:v>
                </c:pt>
                <c:pt idx="26">
                  <c:v>26.589632499039787</c:v>
                </c:pt>
                <c:pt idx="27">
                  <c:v>37.503043431190903</c:v>
                </c:pt>
                <c:pt idx="28">
                  <c:v>39.855205700421223</c:v>
                </c:pt>
                <c:pt idx="29">
                  <c:v>34.619522055857232</c:v>
                </c:pt>
                <c:pt idx="30">
                  <c:v>29.031111784917691</c:v>
                </c:pt>
                <c:pt idx="31">
                  <c:v>26.710045788972813</c:v>
                </c:pt>
                <c:pt idx="32">
                  <c:v>19.714100869643698</c:v>
                </c:pt>
                <c:pt idx="33">
                  <c:v>23.550921814189934</c:v>
                </c:pt>
                <c:pt idx="34">
                  <c:v>39.855205700421223</c:v>
                </c:pt>
                <c:pt idx="35">
                  <c:v>27.322347313250045</c:v>
                </c:pt>
                <c:pt idx="36">
                  <c:v>19.081340886845243</c:v>
                </c:pt>
                <c:pt idx="37">
                  <c:v>39.855205700421223</c:v>
                </c:pt>
                <c:pt idx="38">
                  <c:v>20.376005848172298</c:v>
                </c:pt>
                <c:pt idx="39">
                  <c:v>34.29419764578568</c:v>
                </c:pt>
                <c:pt idx="40">
                  <c:v>31.452880828962826</c:v>
                </c:pt>
                <c:pt idx="41">
                  <c:v>29.153792723464591</c:v>
                </c:pt>
                <c:pt idx="42">
                  <c:v>25.877177526643223</c:v>
                </c:pt>
                <c:pt idx="43">
                  <c:v>39.855205700421223</c:v>
                </c:pt>
                <c:pt idx="44">
                  <c:v>23.028610232543407</c:v>
                </c:pt>
                <c:pt idx="45">
                  <c:v>26.806419974789655</c:v>
                </c:pt>
                <c:pt idx="46">
                  <c:v>27.199601134560787</c:v>
                </c:pt>
              </c:numCache>
            </c:numRef>
          </c:val>
          <c:extLst>
            <c:ext xmlns:c16="http://schemas.microsoft.com/office/drawing/2014/chart" uri="{C3380CC4-5D6E-409C-BE32-E72D297353CC}">
              <c16:uniqueId val="{00000011-BAA1-4D4D-A67E-C7EF5C31CA3A}"/>
            </c:ext>
          </c:extLst>
        </c:ser>
        <c:ser>
          <c:idx val="17"/>
          <c:order val="17"/>
          <c:tx>
            <c:strRef>
              <c:f>Dati!$T$2289</c:f>
              <c:strCache>
                <c:ptCount val="1"/>
                <c:pt idx="0">
                  <c:v>Ir iegādājies/-usies pašaizsardzības līdzekli — gāzes baloniņš, elektrošoks u. c.</c:v>
                </c:pt>
              </c:strCache>
            </c:strRef>
          </c:tx>
          <c:spPr>
            <a:solidFill>
              <a:srgbClr val="4A452A"/>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Dati!$B$2290:$B$2336</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Dati!$T$2290:$T$2336</c:f>
              <c:numCache>
                <c:formatCode>General</c:formatCode>
                <c:ptCount val="47"/>
                <c:pt idx="0" formatCode="0">
                  <c:v>10.650234806096343</c:v>
                </c:pt>
                <c:pt idx="2" formatCode="0">
                  <c:v>9.5297106365536397</c:v>
                </c:pt>
                <c:pt idx="3" formatCode="0">
                  <c:v>11.713425619579297</c:v>
                </c:pt>
                <c:pt idx="5" formatCode="0">
                  <c:v>15.07018993486683</c:v>
                </c:pt>
                <c:pt idx="6" formatCode="0">
                  <c:v>9.1538473830335221</c:v>
                </c:pt>
                <c:pt idx="7" formatCode="0">
                  <c:v>16.202725234082394</c:v>
                </c:pt>
                <c:pt idx="8" formatCode="0">
                  <c:v>7.374989594785867</c:v>
                </c:pt>
                <c:pt idx="9" formatCode="0">
                  <c:v>11.508192763655126</c:v>
                </c:pt>
                <c:pt idx="10" formatCode="0">
                  <c:v>5.236814327263132</c:v>
                </c:pt>
                <c:pt idx="12" formatCode="0">
                  <c:v>10.250505259438484</c:v>
                </c:pt>
                <c:pt idx="13" formatCode="0">
                  <c:v>9.073157769967521</c:v>
                </c:pt>
                <c:pt idx="14" formatCode="0">
                  <c:v>17.326262863145466</c:v>
                </c:pt>
                <c:pt idx="16" formatCode="0">
                  <c:v>8.323796023083915</c:v>
                </c:pt>
                <c:pt idx="17" formatCode="0">
                  <c:v>9.1024367763121994</c:v>
                </c:pt>
                <c:pt idx="18" formatCode="0">
                  <c:v>14.178944097308644</c:v>
                </c:pt>
                <c:pt idx="20" formatCode="0">
                  <c:v>28.385330479527422</c:v>
                </c:pt>
                <c:pt idx="21" formatCode="0">
                  <c:v>14.065973727182834</c:v>
                </c:pt>
                <c:pt idx="22" formatCode="0">
                  <c:v>7.8247583847502886</c:v>
                </c:pt>
                <c:pt idx="23" formatCode="0">
                  <c:v>15.321072321781806</c:v>
                </c:pt>
                <c:pt idx="24" formatCode="0">
                  <c:v>5.9541754846004178</c:v>
                </c:pt>
                <c:pt idx="25" formatCode="0">
                  <c:v>11.87636187531769</c:v>
                </c:pt>
                <c:pt idx="26" formatCode="0">
                  <c:v>9.6214874066439542</c:v>
                </c:pt>
                <c:pt idx="27" formatCode="0">
                  <c:v>5.9629721672723157</c:v>
                </c:pt>
                <c:pt idx="29" formatCode="0">
                  <c:v>6.2464336201865018</c:v>
                </c:pt>
                <c:pt idx="30" formatCode="0">
                  <c:v>8.4813596021539635</c:v>
                </c:pt>
                <c:pt idx="31" formatCode="0">
                  <c:v>10.229346801271245</c:v>
                </c:pt>
                <c:pt idx="32" formatCode="0">
                  <c:v>11.248596270825013</c:v>
                </c:pt>
                <c:pt idx="33" formatCode="0">
                  <c:v>13.312694977153443</c:v>
                </c:pt>
                <c:pt idx="35" formatCode="0">
                  <c:v>10.610586775232184</c:v>
                </c:pt>
                <c:pt idx="36" formatCode="0">
                  <c:v>10.591301772311361</c:v>
                </c:pt>
                <c:pt idx="38" formatCode="0">
                  <c:v>13.963040024358806</c:v>
                </c:pt>
                <c:pt idx="39" formatCode="0">
                  <c:v>4.8817281919797928</c:v>
                </c:pt>
                <c:pt idx="40" formatCode="0">
                  <c:v>12.561081273303346</c:v>
                </c:pt>
                <c:pt idx="41" formatCode="0">
                  <c:v>5.347639920000729</c:v>
                </c:pt>
                <c:pt idx="42" formatCode="0">
                  <c:v>7.5458913348416043</c:v>
                </c:pt>
                <c:pt idx="44" formatCode="0">
                  <c:v>14.968159820742491</c:v>
                </c:pt>
                <c:pt idx="45" formatCode="0">
                  <c:v>8.5541497523594696</c:v>
                </c:pt>
                <c:pt idx="46" formatCode="0">
                  <c:v>8.3834977666070341</c:v>
                </c:pt>
              </c:numCache>
            </c:numRef>
          </c:val>
          <c:extLst>
            <c:ext xmlns:c16="http://schemas.microsoft.com/office/drawing/2014/chart" uri="{C3380CC4-5D6E-409C-BE32-E72D297353CC}">
              <c16:uniqueId val="{00000012-BAA1-4D4D-A67E-C7EF5C31CA3A}"/>
            </c:ext>
          </c:extLst>
        </c:ser>
        <c:dLbls>
          <c:dLblPos val="ctr"/>
          <c:showLegendKey val="0"/>
          <c:showVal val="1"/>
          <c:showCatName val="0"/>
          <c:showSerName val="0"/>
          <c:showPercent val="0"/>
          <c:showBubbleSize val="0"/>
        </c:dLbls>
        <c:gapWidth val="15"/>
        <c:overlap val="100"/>
        <c:axId val="501314320"/>
        <c:axId val="501320200"/>
      </c:barChart>
      <c:catAx>
        <c:axId val="501314320"/>
        <c:scaling>
          <c:orientation val="maxMin"/>
        </c:scaling>
        <c:delete val="0"/>
        <c:axPos val="l"/>
        <c:numFmt formatCode="General" sourceLinked="1"/>
        <c:majorTickMark val="out"/>
        <c:minorTickMark val="none"/>
        <c:tickLblPos val="low"/>
        <c:spPr>
          <a:ln w="3175">
            <a:solidFill>
              <a:srgbClr val="000000"/>
            </a:solidFill>
            <a:prstDash val="solid"/>
          </a:ln>
        </c:spPr>
        <c:txPr>
          <a:bodyPr rot="0" vert="horz"/>
          <a:lstStyle/>
          <a:p>
            <a:pPr>
              <a:defRPr sz="900" b="0" i="0" u="none" strike="noStrike" baseline="0">
                <a:solidFill>
                  <a:srgbClr val="000000"/>
                </a:solidFill>
                <a:latin typeface="Arial"/>
                <a:ea typeface="Arial"/>
                <a:cs typeface="Arial"/>
              </a:defRPr>
            </a:pPr>
            <a:endParaRPr lang="lv-LV"/>
          </a:p>
        </c:txPr>
        <c:crossAx val="501320200"/>
        <c:crossesAt val="0"/>
        <c:auto val="1"/>
        <c:lblAlgn val="ctr"/>
        <c:lblOffset val="100"/>
        <c:tickLblSkip val="1"/>
        <c:tickMarkSkip val="1"/>
        <c:noMultiLvlLbl val="0"/>
      </c:catAx>
      <c:valAx>
        <c:axId val="501320200"/>
        <c:scaling>
          <c:orientation val="minMax"/>
          <c:max val="645"/>
          <c:min val="2"/>
        </c:scaling>
        <c:delete val="1"/>
        <c:axPos val="t"/>
        <c:numFmt formatCode="General" sourceLinked="1"/>
        <c:majorTickMark val="out"/>
        <c:minorTickMark val="none"/>
        <c:tickLblPos val="nextTo"/>
        <c:crossAx val="501314320"/>
        <c:crosses val="autoZero"/>
        <c:crossBetween val="between"/>
        <c:majorUnit val="25"/>
      </c:valAx>
      <c:spPr>
        <a:noFill/>
        <a:ln w="3175">
          <a:noFill/>
          <a:prstDash val="solid"/>
        </a:ln>
      </c:spPr>
    </c:plotArea>
    <c:plotVisOnly val="1"/>
    <c:dispBlanksAs val="gap"/>
    <c:showDLblsOverMax val="0"/>
  </c:chart>
  <c:spPr>
    <a:solidFill>
      <a:sysClr val="window" lastClr="FFFFFF"/>
    </a:solid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900" b="0" i="0" u="none" strike="noStrike" baseline="0">
                <a:solidFill>
                  <a:srgbClr val="000000"/>
                </a:solidFill>
                <a:latin typeface="Arial"/>
                <a:ea typeface="Arial"/>
                <a:cs typeface="Arial"/>
              </a:defRPr>
            </a:pPr>
            <a:r>
              <a:rPr lang="lv-LV" dirty="0"/>
              <a:t>%</a:t>
            </a:r>
          </a:p>
        </c:rich>
      </c:tx>
      <c:layout>
        <c:manualLayout>
          <c:xMode val="edge"/>
          <c:yMode val="edge"/>
          <c:x val="0.91710949112815965"/>
          <c:y val="1.7123384523877922E-2"/>
        </c:manualLayout>
      </c:layout>
      <c:overlay val="0"/>
      <c:spPr>
        <a:solidFill>
          <a:schemeClr val="bg1"/>
        </a:solidFill>
        <a:ln w="3175">
          <a:solidFill>
            <a:schemeClr val="tx1"/>
          </a:solidFill>
        </a:ln>
        <a:effectLst>
          <a:outerShdw dist="38100" dir="2700000" algn="tl" rotWithShape="0">
            <a:prstClr val="black"/>
          </a:outerShdw>
        </a:effectLst>
      </c:spPr>
    </c:title>
    <c:autoTitleDeleted val="0"/>
    <c:plotArea>
      <c:layout>
        <c:manualLayout>
          <c:layoutTarget val="inner"/>
          <c:xMode val="edge"/>
          <c:yMode val="edge"/>
          <c:x val="0.44616345370621774"/>
          <c:y val="2.2889518810148727E-2"/>
          <c:w val="0.55383654629378209"/>
          <c:h val="0.96845732283464581"/>
        </c:manualLayout>
      </c:layout>
      <c:barChart>
        <c:barDir val="bar"/>
        <c:grouping val="clustered"/>
        <c:varyColors val="0"/>
        <c:ser>
          <c:idx val="0"/>
          <c:order val="0"/>
          <c:tx>
            <c:strRef>
              <c:f>B3_atv.!$F$3</c:f>
              <c:strCache>
                <c:ptCount val="1"/>
                <c:pt idx="0">
                  <c:v>03.2026., n=1002</c:v>
                </c:pt>
              </c:strCache>
            </c:strRef>
          </c:tx>
          <c:spPr>
            <a:solidFill>
              <a:srgbClr val="0F552E"/>
            </a:solidFill>
          </c:spPr>
          <c:invertIfNegative val="0"/>
          <c:dPt>
            <c:idx val="4"/>
            <c:invertIfNegative val="0"/>
            <c:bubble3D val="0"/>
            <c:extLst>
              <c:ext xmlns:c16="http://schemas.microsoft.com/office/drawing/2014/chart" uri="{C3380CC4-5D6E-409C-BE32-E72D297353CC}">
                <c16:uniqueId val="{00000000-EFD3-49FD-BECC-86AE94AB6CE7}"/>
              </c:ext>
            </c:extLst>
          </c:dPt>
          <c:dLbls>
            <c:spPr>
              <a:noFill/>
              <a:ln>
                <a:noFill/>
              </a:ln>
              <a:effectLst/>
            </c:spPr>
            <c:txPr>
              <a:bodyPr wrap="square" lIns="38100" tIns="19050" rIns="38100" bIns="19050" anchor="ctr">
                <a:spAutoFit/>
              </a:bodyPr>
              <a:lstStyle/>
              <a:p>
                <a:pPr>
                  <a:defRPr sz="1000" b="1"/>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B3_atv.!$E$4:$E$8</c:f>
              <c:strCache>
                <c:ptCount val="5"/>
                <c:pt idx="0">
                  <c:v>Tālruņa nr. 112</c:v>
                </c:pt>
                <c:pt idx="1">
                  <c:v>Tālruņa nr. 113</c:v>
                </c:pt>
                <c:pt idx="2">
                  <c:v>Tālruņa nr. 110</c:v>
                </c:pt>
                <c:pt idx="3">
                  <c:v>Citi varianti</c:v>
                </c:pt>
                <c:pt idx="4">
                  <c:v>Nav atbildes / nezina</c:v>
                </c:pt>
              </c:strCache>
            </c:strRef>
          </c:cat>
          <c:val>
            <c:numRef>
              <c:f>B3_atv.!$F$4:$F$8</c:f>
              <c:numCache>
                <c:formatCode>0</c:formatCode>
                <c:ptCount val="5"/>
                <c:pt idx="0">
                  <c:v>83.605085039719484</c:v>
                </c:pt>
                <c:pt idx="1">
                  <c:v>8.1786034759911228</c:v>
                </c:pt>
                <c:pt idx="2">
                  <c:v>4.2648553428259763</c:v>
                </c:pt>
                <c:pt idx="3">
                  <c:v>3.972626777503474</c:v>
                </c:pt>
                <c:pt idx="4">
                  <c:v>5.9355829415111625</c:v>
                </c:pt>
              </c:numCache>
            </c:numRef>
          </c:val>
          <c:extLst>
            <c:ext xmlns:c16="http://schemas.microsoft.com/office/drawing/2014/chart" uri="{C3380CC4-5D6E-409C-BE32-E72D297353CC}">
              <c16:uniqueId val="{00000001-EFD3-49FD-BECC-86AE94AB6CE7}"/>
            </c:ext>
          </c:extLst>
        </c:ser>
        <c:ser>
          <c:idx val="1"/>
          <c:order val="1"/>
          <c:tx>
            <c:strRef>
              <c:f>B3_atv.!$G$3</c:f>
              <c:strCache>
                <c:ptCount val="1"/>
                <c:pt idx="0">
                  <c:v>04.2025., n=1007</c:v>
                </c:pt>
              </c:strCache>
            </c:strRef>
          </c:tx>
          <c:spPr>
            <a:solidFill>
              <a:srgbClr val="84AC94"/>
            </a:solidFill>
          </c:spPr>
          <c:invertIfNegative val="0"/>
          <c:dPt>
            <c:idx val="3"/>
            <c:invertIfNegative val="0"/>
            <c:bubble3D val="0"/>
            <c:extLst>
              <c:ext xmlns:c16="http://schemas.microsoft.com/office/drawing/2014/chart" uri="{C3380CC4-5D6E-409C-BE32-E72D297353CC}">
                <c16:uniqueId val="{00000002-EFD3-49FD-BECC-86AE94AB6CE7}"/>
              </c:ext>
            </c:extLst>
          </c:dPt>
          <c:dPt>
            <c:idx val="4"/>
            <c:invertIfNegative val="0"/>
            <c:bubble3D val="0"/>
            <c:extLst>
              <c:ext xmlns:c16="http://schemas.microsoft.com/office/drawing/2014/chart" uri="{C3380CC4-5D6E-409C-BE32-E72D297353CC}">
                <c16:uniqueId val="{00000003-EFD3-49FD-BECC-86AE94AB6CE7}"/>
              </c:ext>
            </c:extLst>
          </c:dPt>
          <c:dLbls>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B3_atv.!$E$4:$E$8</c:f>
              <c:strCache>
                <c:ptCount val="5"/>
                <c:pt idx="0">
                  <c:v>Tālruņa nr. 112</c:v>
                </c:pt>
                <c:pt idx="1">
                  <c:v>Tālruņa nr. 113</c:v>
                </c:pt>
                <c:pt idx="2">
                  <c:v>Tālruņa nr. 110</c:v>
                </c:pt>
                <c:pt idx="3">
                  <c:v>Citi varianti</c:v>
                </c:pt>
                <c:pt idx="4">
                  <c:v>Nav atbildes / nezina</c:v>
                </c:pt>
              </c:strCache>
            </c:strRef>
          </c:cat>
          <c:val>
            <c:numRef>
              <c:f>B3_atv.!$G$4:$G$8</c:f>
              <c:numCache>
                <c:formatCode>0</c:formatCode>
                <c:ptCount val="5"/>
                <c:pt idx="0">
                  <c:v>79.322052678518688</c:v>
                </c:pt>
                <c:pt idx="1">
                  <c:v>7.2363852597723168</c:v>
                </c:pt>
                <c:pt idx="2">
                  <c:v>3.2166054188507065</c:v>
                </c:pt>
                <c:pt idx="3">
                  <c:v>3.3474245921796411</c:v>
                </c:pt>
                <c:pt idx="4">
                  <c:v>9.3733779407188162</c:v>
                </c:pt>
              </c:numCache>
            </c:numRef>
          </c:val>
          <c:extLst>
            <c:ext xmlns:c16="http://schemas.microsoft.com/office/drawing/2014/chart" uri="{C3380CC4-5D6E-409C-BE32-E72D297353CC}">
              <c16:uniqueId val="{00000004-EFD3-49FD-BECC-86AE94AB6CE7}"/>
            </c:ext>
          </c:extLst>
        </c:ser>
        <c:ser>
          <c:idx val="2"/>
          <c:order val="2"/>
          <c:tx>
            <c:strRef>
              <c:f>B3_atv.!$H$3</c:f>
              <c:strCache>
                <c:ptCount val="1"/>
                <c:pt idx="0">
                  <c:v>03.2024., n=1004</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1000" b="1"/>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B3_atv.!$E$4:$E$8</c:f>
              <c:strCache>
                <c:ptCount val="5"/>
                <c:pt idx="0">
                  <c:v>Tālruņa nr. 112</c:v>
                </c:pt>
                <c:pt idx="1">
                  <c:v>Tālruņa nr. 113</c:v>
                </c:pt>
                <c:pt idx="2">
                  <c:v>Tālruņa nr. 110</c:v>
                </c:pt>
                <c:pt idx="3">
                  <c:v>Citi varianti</c:v>
                </c:pt>
                <c:pt idx="4">
                  <c:v>Nav atbildes / nezina</c:v>
                </c:pt>
              </c:strCache>
            </c:strRef>
          </c:cat>
          <c:val>
            <c:numRef>
              <c:f>B3_atv.!$H$4:$H$8</c:f>
              <c:numCache>
                <c:formatCode>0</c:formatCode>
                <c:ptCount val="5"/>
                <c:pt idx="0">
                  <c:v>71.756020515339429</c:v>
                </c:pt>
                <c:pt idx="1">
                  <c:v>11.770520423517063</c:v>
                </c:pt>
                <c:pt idx="2">
                  <c:v>4.8518761201839498</c:v>
                </c:pt>
                <c:pt idx="3">
                  <c:v>2.5978287556051169</c:v>
                </c:pt>
                <c:pt idx="4">
                  <c:v>14.090794428682422</c:v>
                </c:pt>
              </c:numCache>
            </c:numRef>
          </c:val>
          <c:extLst>
            <c:ext xmlns:c16="http://schemas.microsoft.com/office/drawing/2014/chart" uri="{C3380CC4-5D6E-409C-BE32-E72D297353CC}">
              <c16:uniqueId val="{00000005-EFD3-49FD-BECC-86AE94AB6CE7}"/>
            </c:ext>
          </c:extLst>
        </c:ser>
        <c:dLbls>
          <c:dLblPos val="outEnd"/>
          <c:showLegendKey val="0"/>
          <c:showVal val="1"/>
          <c:showCatName val="0"/>
          <c:showSerName val="0"/>
          <c:showPercent val="0"/>
          <c:showBubbleSize val="0"/>
        </c:dLbls>
        <c:gapWidth val="50"/>
        <c:axId val="483035752"/>
        <c:axId val="483043592"/>
      </c:barChart>
      <c:catAx>
        <c:axId val="483035752"/>
        <c:scaling>
          <c:orientation val="maxMin"/>
        </c:scaling>
        <c:delete val="0"/>
        <c:axPos val="l"/>
        <c:numFmt formatCode="General" sourceLinked="1"/>
        <c:majorTickMark val="in"/>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483043592"/>
        <c:crosses val="autoZero"/>
        <c:auto val="1"/>
        <c:lblAlgn val="ctr"/>
        <c:lblOffset val="100"/>
        <c:tickLblSkip val="1"/>
        <c:tickMarkSkip val="1"/>
        <c:noMultiLvlLbl val="0"/>
      </c:catAx>
      <c:valAx>
        <c:axId val="483043592"/>
        <c:scaling>
          <c:orientation val="minMax"/>
          <c:max val="110"/>
          <c:min val="0"/>
        </c:scaling>
        <c:delete val="1"/>
        <c:axPos val="t"/>
        <c:numFmt formatCode="0" sourceLinked="1"/>
        <c:majorTickMark val="out"/>
        <c:minorTickMark val="none"/>
        <c:tickLblPos val="nextTo"/>
        <c:crossAx val="483035752"/>
        <c:crosses val="autoZero"/>
        <c:crossBetween val="between"/>
      </c:valAx>
      <c:spPr>
        <a:noFill/>
        <a:ln w="25400">
          <a:noFill/>
        </a:ln>
      </c:spPr>
    </c:plotArea>
    <c:legend>
      <c:legendPos val="r"/>
      <c:layout>
        <c:manualLayout>
          <c:xMode val="edge"/>
          <c:yMode val="edge"/>
          <c:x val="2.2556303143989972E-2"/>
          <c:y val="2.932111674712853E-2"/>
          <c:w val="0.17912977710881717"/>
          <c:h val="0.1935338384811153"/>
        </c:manualLayout>
      </c:layout>
      <c:overlay val="0"/>
      <c:txPr>
        <a:bodyPr/>
        <a:lstStyle/>
        <a:p>
          <a:pPr>
            <a:defRPr sz="1000"/>
          </a:pPr>
          <a:endParaRPr lang="lv-LV"/>
        </a:p>
      </c:txPr>
    </c:legend>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729263167849479"/>
          <c:y val="8.8423383665681879E-2"/>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28545885376011221"/>
          <c:y val="0.10358122922900836"/>
          <c:w val="0.67170033920270011"/>
          <c:h val="0.88168636319759508"/>
        </c:manualLayout>
      </c:layout>
      <c:barChart>
        <c:barDir val="bar"/>
        <c:grouping val="stacked"/>
        <c:varyColors val="0"/>
        <c:ser>
          <c:idx val="0"/>
          <c:order val="0"/>
          <c:tx>
            <c:strRef>
              <c:f>Dati!$D$2351</c:f>
              <c:strCache>
                <c:ptCount val="1"/>
                <c:pt idx="0">
                  <c:v>.</c:v>
                </c:pt>
              </c:strCache>
            </c:strRef>
          </c:tx>
          <c:spPr>
            <a:noFill/>
          </c:spPr>
          <c:invertIfNegative val="0"/>
          <c:dLbls>
            <c:spPr>
              <a:noFill/>
              <a:ln>
                <a:noFill/>
              </a:ln>
              <a:effectLst/>
            </c:spPr>
            <c:txPr>
              <a:bodyPr wrap="square" lIns="38100" tIns="19050" rIns="38100" bIns="19050" anchor="ctr">
                <a:spAutoFit/>
              </a:bodyPr>
              <a:lstStyle/>
              <a:p>
                <a:pPr>
                  <a:defRPr sz="11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Dati!$C$2352:$C$2382</c:f>
              <c:strCache>
                <c:ptCount val="31"/>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strCache>
            </c:strRef>
          </c:cat>
          <c:val>
            <c:numRef>
              <c:f>Dati!$D$2352:$D$2382</c:f>
              <c:numCache>
                <c:formatCode>0</c:formatCode>
                <c:ptCount val="31"/>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pt idx="25">
                  <c:v>3</c:v>
                </c:pt>
                <c:pt idx="26">
                  <c:v>3</c:v>
                </c:pt>
                <c:pt idx="27">
                  <c:v>3</c:v>
                </c:pt>
                <c:pt idx="28">
                  <c:v>3</c:v>
                </c:pt>
                <c:pt idx="29">
                  <c:v>3</c:v>
                </c:pt>
                <c:pt idx="30">
                  <c:v>3</c:v>
                </c:pt>
              </c:numCache>
            </c:numRef>
          </c:val>
          <c:extLst>
            <c:ext xmlns:c16="http://schemas.microsoft.com/office/drawing/2014/chart" uri="{C3380CC4-5D6E-409C-BE32-E72D297353CC}">
              <c16:uniqueId val="{00000000-D45D-472F-BFE6-50E124EFDB0B}"/>
            </c:ext>
          </c:extLst>
        </c:ser>
        <c:ser>
          <c:idx val="1"/>
          <c:order val="1"/>
          <c:tx>
            <c:strRef>
              <c:f>Dati!$E$2351</c:f>
              <c:strCache>
                <c:ptCount val="1"/>
                <c:pt idx="0">
                  <c:v>Neuzticas 
(1–2)</c:v>
                </c:pt>
              </c:strCache>
            </c:strRef>
          </c:tx>
          <c:spPr>
            <a:solidFill>
              <a:srgbClr val="996633"/>
            </a:solidFill>
          </c:spPr>
          <c:invertIfNegative val="0"/>
          <c:dLbls>
            <c:dLbl>
              <c:idx val="0"/>
              <c:spPr>
                <a:noFill/>
                <a:ln>
                  <a:noFill/>
                </a:ln>
                <a:effectLst/>
              </c:spPr>
              <c:txPr>
                <a:bodyPr wrap="square" lIns="38100" tIns="19050" rIns="38100" bIns="19050" anchor="ctr">
                  <a:spAutoFit/>
                </a:bodyPr>
                <a:lstStyle/>
                <a:p>
                  <a:pPr>
                    <a:defRPr sz="1000" b="1">
                      <a:solidFill>
                        <a:schemeClr val="tx1"/>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45D-472F-BFE6-50E124EFDB0B}"/>
                </c:ext>
              </c:extLst>
            </c:dLbl>
            <c:dLbl>
              <c:idx val="1"/>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45D-472F-BFE6-50E124EFDB0B}"/>
                </c:ext>
              </c:extLst>
            </c:dLbl>
            <c:dLbl>
              <c:idx val="2"/>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45D-472F-BFE6-50E124EFDB0B}"/>
                </c:ext>
              </c:extLst>
            </c:dLbl>
            <c:dLbl>
              <c:idx val="3"/>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45D-472F-BFE6-50E124EFDB0B}"/>
                </c:ext>
              </c:extLst>
            </c:dLbl>
            <c:dLbl>
              <c:idx val="11"/>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45D-472F-BFE6-50E124EFDB0B}"/>
                </c:ext>
              </c:extLst>
            </c:dLbl>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Dati!$C$2352:$C$2382</c:f>
              <c:strCache>
                <c:ptCount val="31"/>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strCache>
            </c:strRef>
          </c:cat>
          <c:val>
            <c:numRef>
              <c:f>Dati!$E$2352:$E$2382</c:f>
              <c:numCache>
                <c:formatCode>0</c:formatCode>
                <c:ptCount val="31"/>
                <c:pt idx="0">
                  <c:v>1.1566832507099583</c:v>
                </c:pt>
                <c:pt idx="1">
                  <c:v>0.69979473956959315</c:v>
                </c:pt>
                <c:pt idx="2" formatCode="####">
                  <c:v>0.99084240460986583</c:v>
                </c:pt>
                <c:pt idx="3" formatCode="####">
                  <c:v>1.0970776958658663</c:v>
                </c:pt>
                <c:pt idx="5">
                  <c:v>3.2502553588836642</c:v>
                </c:pt>
                <c:pt idx="6">
                  <c:v>2.331110933131411</c:v>
                </c:pt>
                <c:pt idx="7">
                  <c:v>3.1136105176494739</c:v>
                </c:pt>
                <c:pt idx="8">
                  <c:v>4.1001638567137597</c:v>
                </c:pt>
                <c:pt idx="10">
                  <c:v>2.5643628758758914</c:v>
                </c:pt>
                <c:pt idx="11">
                  <c:v>1.2046654337182734</c:v>
                </c:pt>
                <c:pt idx="12">
                  <c:v>1.8845335666591956</c:v>
                </c:pt>
                <c:pt idx="13">
                  <c:v>2.3049661283092084</c:v>
                </c:pt>
                <c:pt idx="15">
                  <c:v>3.6370376916216602</c:v>
                </c:pt>
                <c:pt idx="16">
                  <c:v>3.2539524672119757</c:v>
                </c:pt>
                <c:pt idx="17">
                  <c:v>3.903158702402246</c:v>
                </c:pt>
                <c:pt idx="18">
                  <c:v>4.9589835432330629</c:v>
                </c:pt>
                <c:pt idx="20">
                  <c:v>5.5187656093905275</c:v>
                </c:pt>
                <c:pt idx="21">
                  <c:v>3.2666030472972518</c:v>
                </c:pt>
                <c:pt idx="22">
                  <c:v>3.4597244015568864</c:v>
                </c:pt>
                <c:pt idx="23">
                  <c:v>5.3198634414761932</c:v>
                </c:pt>
                <c:pt idx="25">
                  <c:v>4.3074092965589328</c:v>
                </c:pt>
                <c:pt idx="26">
                  <c:v>3.6226821803087756</c:v>
                </c:pt>
                <c:pt idx="27">
                  <c:v>4.3143900944324942</c:v>
                </c:pt>
                <c:pt idx="28">
                  <c:v>4.654054085731798</c:v>
                </c:pt>
                <c:pt idx="30">
                  <c:v>7.8954351736577344</c:v>
                </c:pt>
              </c:numCache>
            </c:numRef>
          </c:val>
          <c:extLst>
            <c:ext xmlns:c16="http://schemas.microsoft.com/office/drawing/2014/chart" uri="{C3380CC4-5D6E-409C-BE32-E72D297353CC}">
              <c16:uniqueId val="{00000006-D45D-472F-BFE6-50E124EFDB0B}"/>
            </c:ext>
          </c:extLst>
        </c:ser>
        <c:ser>
          <c:idx val="2"/>
          <c:order val="2"/>
          <c:tx>
            <c:strRef>
              <c:f>Dati!$F$2351</c:f>
              <c:strCache>
                <c:ptCount val="1"/>
                <c:pt idx="0">
                  <c:v>Drīzāk neuzticas 
(3–5)</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1000" b="1">
                    <a:solidFill>
                      <a:schemeClr val="tx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Dati!$C$2352:$C$2382</c:f>
              <c:strCache>
                <c:ptCount val="31"/>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strCache>
            </c:strRef>
          </c:cat>
          <c:val>
            <c:numRef>
              <c:f>Dati!$F$2352:$F$2382</c:f>
              <c:numCache>
                <c:formatCode>0</c:formatCode>
                <c:ptCount val="31"/>
                <c:pt idx="0">
                  <c:v>4.8447439792586797</c:v>
                </c:pt>
                <c:pt idx="1">
                  <c:v>3.865270986701816</c:v>
                </c:pt>
                <c:pt idx="2" formatCode="####">
                  <c:v>8.4376702028912707</c:v>
                </c:pt>
                <c:pt idx="3" formatCode="####">
                  <c:v>8.9156052700433968</c:v>
                </c:pt>
                <c:pt idx="5">
                  <c:v>12.54010230090489</c:v>
                </c:pt>
                <c:pt idx="6">
                  <c:v>13.0742056489721</c:v>
                </c:pt>
                <c:pt idx="7">
                  <c:v>16.684828351391378</c:v>
                </c:pt>
                <c:pt idx="8">
                  <c:v>21.886640979185799</c:v>
                </c:pt>
                <c:pt idx="10">
                  <c:v>13.094140728278447</c:v>
                </c:pt>
                <c:pt idx="11">
                  <c:v>12.96228205406204</c:v>
                </c:pt>
                <c:pt idx="12">
                  <c:v>17.053407408737964</c:v>
                </c:pt>
                <c:pt idx="13">
                  <c:v>19.187857804853341</c:v>
                </c:pt>
                <c:pt idx="15">
                  <c:v>16.702874468557411</c:v>
                </c:pt>
                <c:pt idx="16">
                  <c:v>15.480078800103746</c:v>
                </c:pt>
                <c:pt idx="17">
                  <c:v>20.727375927389058</c:v>
                </c:pt>
                <c:pt idx="18">
                  <c:v>19.699677846291475</c:v>
                </c:pt>
                <c:pt idx="20">
                  <c:v>22.430142579198638</c:v>
                </c:pt>
                <c:pt idx="21">
                  <c:v>20.396377016685626</c:v>
                </c:pt>
                <c:pt idx="22">
                  <c:v>24.784377454695917</c:v>
                </c:pt>
                <c:pt idx="23">
                  <c:v>27.282398662444617</c:v>
                </c:pt>
                <c:pt idx="25">
                  <c:v>15.942273649513096</c:v>
                </c:pt>
                <c:pt idx="26">
                  <c:v>15.455355167799357</c:v>
                </c:pt>
                <c:pt idx="27">
                  <c:v>21.693289310375039</c:v>
                </c:pt>
                <c:pt idx="28">
                  <c:v>19.628192380517373</c:v>
                </c:pt>
                <c:pt idx="30">
                  <c:v>19.739616227540651</c:v>
                </c:pt>
              </c:numCache>
            </c:numRef>
          </c:val>
          <c:extLst>
            <c:ext xmlns:c16="http://schemas.microsoft.com/office/drawing/2014/chart" uri="{C3380CC4-5D6E-409C-BE32-E72D297353CC}">
              <c16:uniqueId val="{00000007-D45D-472F-BFE6-50E124EFDB0B}"/>
            </c:ext>
          </c:extLst>
        </c:ser>
        <c:ser>
          <c:idx val="3"/>
          <c:order val="3"/>
          <c:tx>
            <c:strRef>
              <c:f>Dati!$G$2351</c:f>
              <c:strCache>
                <c:ptCount val="1"/>
                <c:pt idx="0">
                  <c:v>Drīzāk uzticas 
(6–8)</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Dati!$C$2352:$C$2382</c:f>
              <c:strCache>
                <c:ptCount val="31"/>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strCache>
            </c:strRef>
          </c:cat>
          <c:val>
            <c:numRef>
              <c:f>Dati!$G$2352:$G$2382</c:f>
              <c:numCache>
                <c:formatCode>0</c:formatCode>
                <c:ptCount val="31"/>
                <c:pt idx="0">
                  <c:v>30.822889164427341</c:v>
                </c:pt>
                <c:pt idx="1">
                  <c:v>35.672882401596461</c:v>
                </c:pt>
                <c:pt idx="2" formatCode="####">
                  <c:v>35.289171259716809</c:v>
                </c:pt>
                <c:pt idx="3" formatCode="####">
                  <c:v>43.555815775924721</c:v>
                </c:pt>
                <c:pt idx="5">
                  <c:v>43.703435784805357</c:v>
                </c:pt>
                <c:pt idx="6">
                  <c:v>45.761545120639781</c:v>
                </c:pt>
                <c:pt idx="7">
                  <c:v>47.191567230117982</c:v>
                </c:pt>
                <c:pt idx="8">
                  <c:v>43.96636618126945</c:v>
                </c:pt>
                <c:pt idx="10">
                  <c:v>54.455607663479313</c:v>
                </c:pt>
                <c:pt idx="11">
                  <c:v>53.574629714944805</c:v>
                </c:pt>
                <c:pt idx="12">
                  <c:v>48.454748186424595</c:v>
                </c:pt>
                <c:pt idx="13">
                  <c:v>49.819428233178201</c:v>
                </c:pt>
                <c:pt idx="15">
                  <c:v>40.672985810919734</c:v>
                </c:pt>
                <c:pt idx="16">
                  <c:v>43.344335903804172</c:v>
                </c:pt>
                <c:pt idx="17">
                  <c:v>43.077900608118767</c:v>
                </c:pt>
                <c:pt idx="18">
                  <c:v>39.261672298166971</c:v>
                </c:pt>
                <c:pt idx="20">
                  <c:v>50.445418360109002</c:v>
                </c:pt>
                <c:pt idx="21">
                  <c:v>56.629120823839806</c:v>
                </c:pt>
                <c:pt idx="22">
                  <c:v>53.698489148564185</c:v>
                </c:pt>
                <c:pt idx="23">
                  <c:v>50.329806132682691</c:v>
                </c:pt>
                <c:pt idx="25">
                  <c:v>33.854427238860893</c:v>
                </c:pt>
                <c:pt idx="26">
                  <c:v>37.267742241344294</c:v>
                </c:pt>
                <c:pt idx="27">
                  <c:v>36.667262734402527</c:v>
                </c:pt>
                <c:pt idx="28">
                  <c:v>32.137980881805923</c:v>
                </c:pt>
                <c:pt idx="30">
                  <c:v>41.459365472316918</c:v>
                </c:pt>
              </c:numCache>
            </c:numRef>
          </c:val>
          <c:extLst>
            <c:ext xmlns:c16="http://schemas.microsoft.com/office/drawing/2014/chart" uri="{C3380CC4-5D6E-409C-BE32-E72D297353CC}">
              <c16:uniqueId val="{00000008-D45D-472F-BFE6-50E124EFDB0B}"/>
            </c:ext>
          </c:extLst>
        </c:ser>
        <c:ser>
          <c:idx val="4"/>
          <c:order val="4"/>
          <c:tx>
            <c:strRef>
              <c:f>Dati!$H$2351</c:f>
              <c:strCache>
                <c:ptCount val="1"/>
                <c:pt idx="0">
                  <c:v>Uzticas 
(9–10)</c:v>
                </c:pt>
              </c:strCache>
            </c:strRef>
          </c:tx>
          <c:spPr>
            <a:solidFill>
              <a:srgbClr val="4C8264"/>
            </a:solidFill>
          </c:spPr>
          <c:invertIfNegative val="0"/>
          <c:dLbls>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45D-472F-BFE6-50E124EFDB0B}"/>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45D-472F-BFE6-50E124EFDB0B}"/>
                </c:ext>
              </c:extLst>
            </c:dLbl>
            <c:dLbl>
              <c:idx val="12"/>
              <c:tx>
                <c:rich>
                  <a:bodyPr/>
                  <a:lstStyle/>
                  <a:p>
                    <a:fld id="{2C43A079-5739-4776-B218-B36C5995647F}" type="VALUE">
                      <a:rPr lang="en-US">
                        <a:solidFill>
                          <a:schemeClr val="bg1"/>
                        </a:solidFill>
                      </a:rPr>
                      <a:pPr/>
                      <a:t>[VALUE]</a:t>
                    </a:fld>
                    <a:endParaRPr lang="lv-LV"/>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D45D-472F-BFE6-50E124EFDB0B}"/>
                </c:ext>
              </c:extLst>
            </c:dLbl>
            <c:dLbl>
              <c:idx val="2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45D-472F-BFE6-50E124EFDB0B}"/>
                </c:ext>
              </c:extLst>
            </c:dLbl>
            <c:dLbl>
              <c:idx val="2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D45D-472F-BFE6-50E124EFDB0B}"/>
                </c:ext>
              </c:extLst>
            </c:dLbl>
            <c:spPr>
              <a:noFill/>
              <a:ln w="19050">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Dati!$C$2352:$C$2382</c:f>
              <c:strCache>
                <c:ptCount val="31"/>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strCache>
            </c:strRef>
          </c:cat>
          <c:val>
            <c:numRef>
              <c:f>Dati!$H$2352:$H$2382</c:f>
              <c:numCache>
                <c:formatCode>0</c:formatCode>
                <c:ptCount val="31"/>
                <c:pt idx="0">
                  <c:v>61.810325821580449</c:v>
                </c:pt>
                <c:pt idx="1">
                  <c:v>58.638520697945886</c:v>
                </c:pt>
                <c:pt idx="2" formatCode="####">
                  <c:v>52.977013056156416</c:v>
                </c:pt>
                <c:pt idx="3" formatCode="####">
                  <c:v>44.060704311948413</c:v>
                </c:pt>
                <c:pt idx="5">
                  <c:v>34.896384064859511</c:v>
                </c:pt>
                <c:pt idx="6">
                  <c:v>32.551899257970604</c:v>
                </c:pt>
                <c:pt idx="7">
                  <c:v>26.072370029105187</c:v>
                </c:pt>
                <c:pt idx="8">
                  <c:v>21.531868478587533</c:v>
                </c:pt>
                <c:pt idx="10">
                  <c:v>24.754046603148083</c:v>
                </c:pt>
                <c:pt idx="11">
                  <c:v>26.179600321273057</c:v>
                </c:pt>
                <c:pt idx="12">
                  <c:v>26.500929275876995</c:v>
                </c:pt>
                <c:pt idx="13">
                  <c:v>21.117777114249343</c:v>
                </c:pt>
                <c:pt idx="15">
                  <c:v>20.530255495033256</c:v>
                </c:pt>
                <c:pt idx="16">
                  <c:v>20.510956572883021</c:v>
                </c:pt>
                <c:pt idx="17">
                  <c:v>19.55316942967363</c:v>
                </c:pt>
                <c:pt idx="18">
                  <c:v>15.179381614572552</c:v>
                </c:pt>
                <c:pt idx="20">
                  <c:v>19.791259789763771</c:v>
                </c:pt>
                <c:pt idx="21">
                  <c:v>18.374486384180234</c:v>
                </c:pt>
                <c:pt idx="22">
                  <c:v>15.167849370117178</c:v>
                </c:pt>
                <c:pt idx="23">
                  <c:v>13.751858391743037</c:v>
                </c:pt>
                <c:pt idx="25">
                  <c:v>13.51280541752342</c:v>
                </c:pt>
                <c:pt idx="26">
                  <c:v>14.095043168064317</c:v>
                </c:pt>
                <c:pt idx="27">
                  <c:v>13.091902850549483</c:v>
                </c:pt>
                <c:pt idx="28">
                  <c:v>10.319766431601485</c:v>
                </c:pt>
                <c:pt idx="30">
                  <c:v>13.926898178066297</c:v>
                </c:pt>
              </c:numCache>
            </c:numRef>
          </c:val>
          <c:extLst>
            <c:ext xmlns:c16="http://schemas.microsoft.com/office/drawing/2014/chart" uri="{C3380CC4-5D6E-409C-BE32-E72D297353CC}">
              <c16:uniqueId val="{0000000E-D45D-472F-BFE6-50E124EFDB0B}"/>
            </c:ext>
          </c:extLst>
        </c:ser>
        <c:ser>
          <c:idx val="5"/>
          <c:order val="5"/>
          <c:tx>
            <c:strRef>
              <c:f>Dati!$I$2351</c:f>
              <c:strCache>
                <c:ptCount val="1"/>
                <c:pt idx="0">
                  <c:v>Nezina šādu 
iestādi</c:v>
                </c:pt>
              </c:strCache>
            </c:strRef>
          </c:tx>
          <c:spPr>
            <a:solidFill>
              <a:srgbClr val="948A54"/>
            </a:solidFill>
          </c:spPr>
          <c:invertIfNegative val="0"/>
          <c:dLbls>
            <c:dLbl>
              <c:idx val="1"/>
              <c:layout>
                <c:manualLayout>
                  <c:x val="-2.8234086812925167E-3"/>
                  <c:y val="2.3387809006804839E-17"/>
                </c:manualLayout>
              </c:layout>
              <c:tx>
                <c:rich>
                  <a:bodyPr/>
                  <a:lstStyle/>
                  <a:p>
                    <a:fld id="{31EF863A-2FB0-41F2-9849-652049D902C4}" type="VALUE">
                      <a:rPr lang="en-US" dirty="0">
                        <a:solidFill>
                          <a:schemeClr val="bg1"/>
                        </a:solidFill>
                      </a:rPr>
                      <a:pPr/>
                      <a:t>[VALUE]</a:t>
                    </a:fld>
                    <a:endParaRPr lang="lv-LV"/>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D45D-472F-BFE6-50E124EFDB0B}"/>
                </c:ext>
              </c:extLst>
            </c:dLbl>
            <c:dLbl>
              <c:idx val="2"/>
              <c:delete val="1"/>
              <c:extLst>
                <c:ext xmlns:c15="http://schemas.microsoft.com/office/drawing/2012/chart" uri="{CE6537A1-D6FC-4f65-9D91-7224C49458BB}"/>
                <c:ext xmlns:c16="http://schemas.microsoft.com/office/drawing/2014/chart" uri="{C3380CC4-5D6E-409C-BE32-E72D297353CC}">
                  <c16:uniqueId val="{00000010-D45D-472F-BFE6-50E124EFDB0B}"/>
                </c:ext>
              </c:extLst>
            </c:dLbl>
            <c:dLbl>
              <c:idx val="3"/>
              <c:delete val="1"/>
              <c:extLst>
                <c:ext xmlns:c15="http://schemas.microsoft.com/office/drawing/2012/chart" uri="{CE6537A1-D6FC-4f65-9D91-7224C49458BB}"/>
                <c:ext xmlns:c16="http://schemas.microsoft.com/office/drawing/2014/chart" uri="{C3380CC4-5D6E-409C-BE32-E72D297353CC}">
                  <c16:uniqueId val="{00000011-D45D-472F-BFE6-50E124EFDB0B}"/>
                </c:ext>
              </c:extLst>
            </c:dLbl>
            <c:dLbl>
              <c:idx val="11"/>
              <c:spPr>
                <a:noFill/>
                <a:ln w="12700">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extLst>
                <c:ext xmlns:c16="http://schemas.microsoft.com/office/drawing/2014/chart" uri="{C3380CC4-5D6E-409C-BE32-E72D297353CC}">
                  <c16:uniqueId val="{00000000-22C6-4CE4-ACBB-A1C43903D943}"/>
                </c:ext>
              </c:extLst>
            </c:dLbl>
            <c:dLbl>
              <c:idx val="15"/>
              <c:spPr>
                <a:noFill/>
                <a:ln w="12700">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extLst>
                <c:ext xmlns:c16="http://schemas.microsoft.com/office/drawing/2014/chart" uri="{C3380CC4-5D6E-409C-BE32-E72D297353CC}">
                  <c16:uniqueId val="{00000001-22C6-4CE4-ACBB-A1C43903D943}"/>
                </c:ext>
              </c:extLst>
            </c:dLbl>
            <c:dLbl>
              <c:idx val="16"/>
              <c:spPr>
                <a:noFill/>
                <a:ln w="12700">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extLst>
                <c:ext xmlns:c16="http://schemas.microsoft.com/office/drawing/2014/chart" uri="{C3380CC4-5D6E-409C-BE32-E72D297353CC}">
                  <c16:uniqueId val="{00000002-22C6-4CE4-ACBB-A1C43903D943}"/>
                </c:ext>
              </c:extLst>
            </c:dLbl>
            <c:dLbl>
              <c:idx val="17"/>
              <c:spPr>
                <a:noFill/>
                <a:ln w="12700">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extLst>
                <c:ext xmlns:c16="http://schemas.microsoft.com/office/drawing/2014/chart" uri="{C3380CC4-5D6E-409C-BE32-E72D297353CC}">
                  <c16:uniqueId val="{00000003-22C6-4CE4-ACBB-A1C43903D943}"/>
                </c:ext>
              </c:extLst>
            </c:dLbl>
            <c:dLbl>
              <c:idx val="18"/>
              <c:spPr>
                <a:noFill/>
                <a:ln w="12700">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extLst>
                <c:ext xmlns:c16="http://schemas.microsoft.com/office/drawing/2014/chart" uri="{C3380CC4-5D6E-409C-BE32-E72D297353CC}">
                  <c16:uniqueId val="{00000004-22C6-4CE4-ACBB-A1C43903D943}"/>
                </c:ext>
              </c:extLst>
            </c:dLbl>
            <c:dLbl>
              <c:idx val="21"/>
              <c:delete val="1"/>
              <c:extLst>
                <c:ext xmlns:c15="http://schemas.microsoft.com/office/drawing/2012/chart" uri="{CE6537A1-D6FC-4f65-9D91-7224C49458BB}"/>
                <c:ext xmlns:c16="http://schemas.microsoft.com/office/drawing/2014/chart" uri="{C3380CC4-5D6E-409C-BE32-E72D297353CC}">
                  <c16:uniqueId val="{00000019-D45D-472F-BFE6-50E124EFDB0B}"/>
                </c:ext>
              </c:extLst>
            </c:dLbl>
            <c:dLbl>
              <c:idx val="22"/>
              <c:delete val="1"/>
              <c:extLst>
                <c:ext xmlns:c15="http://schemas.microsoft.com/office/drawing/2012/chart" uri="{CE6537A1-D6FC-4f65-9D91-7224C49458BB}"/>
                <c:ext xmlns:c16="http://schemas.microsoft.com/office/drawing/2014/chart" uri="{C3380CC4-5D6E-409C-BE32-E72D297353CC}">
                  <c16:uniqueId val="{0000001A-D45D-472F-BFE6-50E124EFDB0B}"/>
                </c:ext>
              </c:extLst>
            </c:dLbl>
            <c:dLbl>
              <c:idx val="23"/>
              <c:delete val="1"/>
              <c:extLst>
                <c:ext xmlns:c15="http://schemas.microsoft.com/office/drawing/2012/chart" uri="{CE6537A1-D6FC-4f65-9D91-7224C49458BB}"/>
                <c:ext xmlns:c16="http://schemas.microsoft.com/office/drawing/2014/chart" uri="{C3380CC4-5D6E-409C-BE32-E72D297353CC}">
                  <c16:uniqueId val="{0000001B-D45D-472F-BFE6-50E124EFDB0B}"/>
                </c:ext>
              </c:extLst>
            </c:dLbl>
            <c:dLbl>
              <c:idx val="25"/>
              <c:spPr>
                <a:noFill/>
                <a:ln w="12700">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extLst>
                <c:ext xmlns:c16="http://schemas.microsoft.com/office/drawing/2014/chart" uri="{C3380CC4-5D6E-409C-BE32-E72D297353CC}">
                  <c16:uniqueId val="{00000005-22C6-4CE4-ACBB-A1C43903D943}"/>
                </c:ext>
              </c:extLst>
            </c:dLbl>
            <c:dLbl>
              <c:idx val="26"/>
              <c:spPr>
                <a:noFill/>
                <a:ln w="12700">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extLst>
                <c:ext xmlns:c16="http://schemas.microsoft.com/office/drawing/2014/chart" uri="{C3380CC4-5D6E-409C-BE32-E72D297353CC}">
                  <c16:uniqueId val="{00000006-22C6-4CE4-ACBB-A1C43903D943}"/>
                </c:ext>
              </c:extLst>
            </c:dLbl>
            <c:dLbl>
              <c:idx val="27"/>
              <c:spPr>
                <a:noFill/>
                <a:ln w="12700">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extLst>
                <c:ext xmlns:c16="http://schemas.microsoft.com/office/drawing/2014/chart" uri="{C3380CC4-5D6E-409C-BE32-E72D297353CC}">
                  <c16:uniqueId val="{00000007-22C6-4CE4-ACBB-A1C43903D943}"/>
                </c:ext>
              </c:extLst>
            </c:dLbl>
            <c:dLbl>
              <c:idx val="28"/>
              <c:spPr>
                <a:noFill/>
                <a:ln w="12700">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extLst>
                <c:ext xmlns:c16="http://schemas.microsoft.com/office/drawing/2014/chart" uri="{C3380CC4-5D6E-409C-BE32-E72D297353CC}">
                  <c16:uniqueId val="{00000008-22C6-4CE4-ACBB-A1C43903D943}"/>
                </c:ext>
              </c:extLst>
            </c:dLbl>
            <c:dLbl>
              <c:idx val="30"/>
              <c:spPr>
                <a:noFill/>
                <a:ln w="12700">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extLst>
                <c:ext xmlns:c16="http://schemas.microsoft.com/office/drawing/2014/chart" uri="{C3380CC4-5D6E-409C-BE32-E72D297353CC}">
                  <c16:uniqueId val="{00000009-22C6-4CE4-ACBB-A1C43903D943}"/>
                </c:ext>
              </c:extLst>
            </c:dLbl>
            <c:spPr>
              <a:noFill/>
              <a:ln w="12700">
                <a:solidFill>
                  <a:srgbClr val="948A54"/>
                </a:solid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Dati!$C$2352:$C$2382</c:f>
              <c:strCache>
                <c:ptCount val="31"/>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strCache>
            </c:strRef>
          </c:cat>
          <c:val>
            <c:numRef>
              <c:f>Dati!$I$2352:$I$2382</c:f>
              <c:numCache>
                <c:formatCode>0.0</c:formatCode>
                <c:ptCount val="31"/>
                <c:pt idx="1">
                  <c:v>7.5964824096287728E-2</c:v>
                </c:pt>
                <c:pt idx="2" formatCode="0">
                  <c:v>0</c:v>
                </c:pt>
                <c:pt idx="3" formatCode="0">
                  <c:v>0</c:v>
                </c:pt>
                <c:pt idx="5">
                  <c:v>0.12787759574421631</c:v>
                </c:pt>
                <c:pt idx="6">
                  <c:v>0.48671531017178199</c:v>
                </c:pt>
                <c:pt idx="7">
                  <c:v>0.37000713716292682</c:v>
                </c:pt>
                <c:pt idx="8">
                  <c:v>0.5829896775331409</c:v>
                </c:pt>
                <c:pt idx="10">
                  <c:v>0.1117065506843825</c:v>
                </c:pt>
                <c:pt idx="11" formatCode="0">
                  <c:v>0.75659351525149521</c:v>
                </c:pt>
                <c:pt idx="12">
                  <c:v>8.9156210086422355E-2</c:v>
                </c:pt>
                <c:pt idx="13">
                  <c:v>9.1794542819970001E-2</c:v>
                </c:pt>
                <c:pt idx="15" formatCode="0">
                  <c:v>6.851529307433629</c:v>
                </c:pt>
                <c:pt idx="16" formatCode="0">
                  <c:v>4.0153974101511132</c:v>
                </c:pt>
                <c:pt idx="17" formatCode="0">
                  <c:v>2.4271024485274961</c:v>
                </c:pt>
                <c:pt idx="18" formatCode="0">
                  <c:v>4.8383077969758652</c:v>
                </c:pt>
                <c:pt idx="21" formatCode="0">
                  <c:v>0</c:v>
                </c:pt>
                <c:pt idx="22" formatCode="0">
                  <c:v>0</c:v>
                </c:pt>
                <c:pt idx="23" formatCode="0">
                  <c:v>0</c:v>
                </c:pt>
                <c:pt idx="25" formatCode="0">
                  <c:v>14.156649865300727</c:v>
                </c:pt>
                <c:pt idx="26" formatCode="0">
                  <c:v>9.7809432974104045</c:v>
                </c:pt>
                <c:pt idx="27" formatCode="0">
                  <c:v>9.422280686181578</c:v>
                </c:pt>
                <c:pt idx="28" formatCode="0">
                  <c:v>14.162520937050681</c:v>
                </c:pt>
                <c:pt idx="30" formatCode="0">
                  <c:v>2.8337880134352562</c:v>
                </c:pt>
              </c:numCache>
            </c:numRef>
          </c:val>
          <c:extLst>
            <c:ext xmlns:c16="http://schemas.microsoft.com/office/drawing/2014/chart" uri="{C3380CC4-5D6E-409C-BE32-E72D297353CC}">
              <c16:uniqueId val="{0000001C-D45D-472F-BFE6-50E124EFDB0B}"/>
            </c:ext>
          </c:extLst>
        </c:ser>
        <c:ser>
          <c:idx val="6"/>
          <c:order val="6"/>
          <c:tx>
            <c:strRef>
              <c:f>Dati!$J$2351</c:f>
              <c:strCache>
                <c:ptCount val="1"/>
                <c:pt idx="0">
                  <c:v>Grūti 
pateikt</c:v>
                </c:pt>
              </c:strCache>
            </c:strRef>
          </c:tx>
          <c:spPr>
            <a:solidFill>
              <a:sysClr val="window" lastClr="FFFFFF">
                <a:lumMod val="75000"/>
              </a:sysClr>
            </a:solidFill>
          </c:spPr>
          <c:invertIfNegative val="0"/>
          <c:dLbls>
            <c:dLbl>
              <c:idx val="1"/>
              <c:layout>
                <c:manualLayout>
                  <c:x val="1.7880486882049247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D45D-472F-BFE6-50E124EFDB0B}"/>
                </c:ext>
              </c:extLst>
            </c:dLbl>
            <c:dLbl>
              <c:idx val="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D45D-472F-BFE6-50E124EFDB0B}"/>
                </c:ext>
              </c:extLst>
            </c:dLbl>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D45D-472F-BFE6-50E124EFDB0B}"/>
                </c:ext>
              </c:extLst>
            </c:dLbl>
            <c:dLbl>
              <c:idx val="5"/>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D45D-472F-BFE6-50E124EFDB0B}"/>
                </c:ext>
              </c:extLst>
            </c:dLbl>
            <c:dLbl>
              <c:idx val="6"/>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D45D-472F-BFE6-50E124EFDB0B}"/>
                </c:ext>
              </c:extLst>
            </c:dLbl>
            <c:dLbl>
              <c:idx val="7"/>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D45D-472F-BFE6-50E124EFDB0B}"/>
                </c:ext>
              </c:extLst>
            </c:dLbl>
            <c:dLbl>
              <c:idx val="8"/>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D45D-472F-BFE6-50E124EFDB0B}"/>
                </c:ext>
              </c:extLst>
            </c:dLbl>
            <c:dLbl>
              <c:idx val="10"/>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D45D-472F-BFE6-50E124EFDB0B}"/>
                </c:ext>
              </c:extLst>
            </c:dLbl>
            <c:dLbl>
              <c:idx val="12"/>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D45D-472F-BFE6-50E124EFDB0B}"/>
                </c:ext>
              </c:extLst>
            </c:dLbl>
            <c:dLbl>
              <c:idx val="1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D45D-472F-BFE6-50E124EFDB0B}"/>
                </c:ext>
              </c:extLst>
            </c:dLbl>
            <c:dLbl>
              <c:idx val="1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D45D-472F-BFE6-50E124EFDB0B}"/>
                </c:ext>
              </c:extLst>
            </c:dLbl>
            <c:dLbl>
              <c:idx val="1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8-D45D-472F-BFE6-50E124EFDB0B}"/>
                </c:ext>
              </c:extLst>
            </c:dLbl>
            <c:dLbl>
              <c:idx val="1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D45D-472F-BFE6-50E124EFDB0B}"/>
                </c:ext>
              </c:extLst>
            </c:dLbl>
            <c:dLbl>
              <c:idx val="18"/>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A-D45D-472F-BFE6-50E124EFDB0B}"/>
                </c:ext>
              </c:extLst>
            </c:dLbl>
            <c:dLbl>
              <c:idx val="2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B-D45D-472F-BFE6-50E124EFDB0B}"/>
                </c:ext>
              </c:extLst>
            </c:dLbl>
            <c:dLbl>
              <c:idx val="2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D-D45D-472F-BFE6-50E124EFDB0B}"/>
                </c:ext>
              </c:extLst>
            </c:dLbl>
            <c:dLbl>
              <c:idx val="2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E-D45D-472F-BFE6-50E124EFDB0B}"/>
                </c:ext>
              </c:extLst>
            </c:dLbl>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F-D45D-472F-BFE6-50E124EFDB0B}"/>
                </c:ext>
              </c:extLst>
            </c:dLbl>
            <c:dLbl>
              <c:idx val="2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D45D-472F-BFE6-50E124EFDB0B}"/>
                </c:ext>
              </c:extLst>
            </c:dLbl>
            <c:dLbl>
              <c:idx val="2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1-D45D-472F-BFE6-50E124EFDB0B}"/>
                </c:ext>
              </c:extLst>
            </c:dLbl>
            <c:dLbl>
              <c:idx val="28"/>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D45D-472F-BFE6-50E124EFDB0B}"/>
                </c:ext>
              </c:extLst>
            </c:dLbl>
            <c:dLbl>
              <c:idx val="3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D45D-472F-BFE6-50E124EFDB0B}"/>
                </c:ext>
              </c:extLst>
            </c:dLbl>
            <c:spPr>
              <a:noFill/>
              <a:ln>
                <a:noFill/>
              </a:ln>
              <a:effectLst/>
            </c:spPr>
            <c:txPr>
              <a:bodyPr wrap="square" lIns="38100" tIns="19050" rIns="38100" bIns="19050" anchor="ctr">
                <a:spAutoFit/>
              </a:bodyPr>
              <a:lstStyle/>
              <a:p>
                <a:pPr>
                  <a:defRPr sz="10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Dati!$C$2352:$C$2382</c:f>
              <c:strCache>
                <c:ptCount val="31"/>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strCache>
            </c:strRef>
          </c:cat>
          <c:val>
            <c:numRef>
              <c:f>Dati!$J$2352:$J$2382</c:f>
              <c:numCache>
                <c:formatCode>0</c:formatCode>
                <c:ptCount val="31"/>
                <c:pt idx="0">
                  <c:v>1.3653577840238609</c:v>
                </c:pt>
                <c:pt idx="1">
                  <c:v>1.0475663500899715</c:v>
                </c:pt>
                <c:pt idx="2" formatCode="####">
                  <c:v>2.3053030766258211</c:v>
                </c:pt>
                <c:pt idx="3" formatCode="####">
                  <c:v>2.3707969462177698</c:v>
                </c:pt>
                <c:pt idx="5">
                  <c:v>5.4819448948026164</c:v>
                </c:pt>
                <c:pt idx="6">
                  <c:v>5.7945237291144531</c:v>
                </c:pt>
                <c:pt idx="7">
                  <c:v>6.5676167345731686</c:v>
                </c:pt>
                <c:pt idx="8">
                  <c:v>7.9319708267104927</c:v>
                </c:pt>
                <c:pt idx="10">
                  <c:v>5.020135578534128</c:v>
                </c:pt>
                <c:pt idx="11">
                  <c:v>5.3222289607504232</c:v>
                </c:pt>
                <c:pt idx="12">
                  <c:v>6.0172253522149477</c:v>
                </c:pt>
                <c:pt idx="13">
                  <c:v>7.4781761765901047</c:v>
                </c:pt>
                <c:pt idx="15">
                  <c:v>11.605317226434552</c:v>
                </c:pt>
                <c:pt idx="16">
                  <c:v>13.395278845846054</c:v>
                </c:pt>
                <c:pt idx="17">
                  <c:v>10.311292883888907</c:v>
                </c:pt>
                <c:pt idx="18">
                  <c:v>16.061976900760275</c:v>
                </c:pt>
                <c:pt idx="20">
                  <c:v>1.8144136615383339</c:v>
                </c:pt>
                <c:pt idx="21">
                  <c:v>1.3334127279971246</c:v>
                </c:pt>
                <c:pt idx="22">
                  <c:v>2.8895596250659299</c:v>
                </c:pt>
                <c:pt idx="23">
                  <c:v>3.3160733716536384</c:v>
                </c:pt>
                <c:pt idx="25">
                  <c:v>18.22643453224315</c:v>
                </c:pt>
                <c:pt idx="26">
                  <c:v>19.778233945072937</c:v>
                </c:pt>
                <c:pt idx="27">
                  <c:v>14.810874324058972</c:v>
                </c:pt>
                <c:pt idx="28">
                  <c:v>19.097485283292922</c:v>
                </c:pt>
                <c:pt idx="30">
                  <c:v>14.144896934983379</c:v>
                </c:pt>
              </c:numCache>
            </c:numRef>
          </c:val>
          <c:extLst>
            <c:ext xmlns:c16="http://schemas.microsoft.com/office/drawing/2014/chart" uri="{C3380CC4-5D6E-409C-BE32-E72D297353CC}">
              <c16:uniqueId val="{00000034-D45D-472F-BFE6-50E124EFDB0B}"/>
            </c:ext>
          </c:extLst>
        </c:ser>
        <c:dLbls>
          <c:dLblPos val="ctr"/>
          <c:showLegendKey val="0"/>
          <c:showVal val="1"/>
          <c:showCatName val="0"/>
          <c:showSerName val="0"/>
          <c:showPercent val="0"/>
          <c:showBubbleSize val="0"/>
        </c:dLbls>
        <c:gapWidth val="20"/>
        <c:overlap val="100"/>
        <c:axId val="501355088"/>
        <c:axId val="501355480"/>
      </c:barChart>
      <c:catAx>
        <c:axId val="501355088"/>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501355480"/>
        <c:crosses val="autoZero"/>
        <c:auto val="1"/>
        <c:lblAlgn val="ctr"/>
        <c:lblOffset val="100"/>
        <c:tickLblSkip val="1"/>
        <c:tickMarkSkip val="1"/>
        <c:noMultiLvlLbl val="0"/>
      </c:catAx>
      <c:valAx>
        <c:axId val="501355480"/>
        <c:scaling>
          <c:orientation val="minMax"/>
          <c:max val="105"/>
          <c:min val="0"/>
        </c:scaling>
        <c:delete val="1"/>
        <c:axPos val="t"/>
        <c:numFmt formatCode="0" sourceLinked="1"/>
        <c:majorTickMark val="out"/>
        <c:minorTickMark val="none"/>
        <c:tickLblPos val="nextTo"/>
        <c:crossAx val="501355088"/>
        <c:crosses val="autoZero"/>
        <c:crossBetween val="between"/>
        <c:majorUnit val="25"/>
      </c:valAx>
      <c:spPr>
        <a:noFill/>
        <a:ln w="3175">
          <a:noFill/>
          <a:prstDash val="solid"/>
        </a:ln>
      </c:spPr>
    </c:plotArea>
    <c:legend>
      <c:legendPos val="t"/>
      <c:legendEntry>
        <c:idx val="0"/>
        <c:delete val="1"/>
      </c:legendEntry>
      <c:layout>
        <c:manualLayout>
          <c:xMode val="edge"/>
          <c:yMode val="edge"/>
          <c:x val="0.2530771264102315"/>
          <c:y val="1.1379243812633551E-3"/>
          <c:w val="0.74624859024092127"/>
          <c:h val="8.5413923239703426E-2"/>
        </c:manualLayout>
      </c:layout>
      <c:overlay val="0"/>
      <c:txPr>
        <a:bodyPr/>
        <a:lstStyle/>
        <a:p>
          <a:pPr>
            <a:defRPr sz="1000" b="1"/>
          </a:pPr>
          <a:endParaRPr lang="lv-LV"/>
        </a:p>
      </c:txPr>
    </c:legend>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000" b="0" i="1" u="none" strike="noStrike" baseline="0">
                <a:solidFill>
                  <a:srgbClr val="000000"/>
                </a:solidFill>
                <a:latin typeface="Arial"/>
                <a:ea typeface="Arial"/>
                <a:cs typeface="Arial"/>
              </a:defRPr>
            </a:pPr>
            <a:r>
              <a:rPr lang="lv-LV" sz="1000" dirty="0"/>
              <a:t>Vid. vērt.</a:t>
            </a:r>
            <a:r>
              <a:rPr lang="en-GB" sz="1000" baseline="0" dirty="0"/>
              <a:t>*</a:t>
            </a:r>
            <a:endParaRPr lang="lv-LV" sz="1000" dirty="0"/>
          </a:p>
        </c:rich>
      </c:tx>
      <c:layout>
        <c:manualLayout>
          <c:xMode val="edge"/>
          <c:yMode val="edge"/>
          <c:x val="9.8002159527611654E-2"/>
          <c:y val="4.5215456639385823E-2"/>
        </c:manualLayout>
      </c:layout>
      <c:overlay val="0"/>
      <c:spPr>
        <a:solidFill>
          <a:srgbClr val="FFFFFF"/>
        </a:solidFill>
        <a:ln w="3175">
          <a:solidFill>
            <a:srgbClr val="000000"/>
          </a:solidFill>
          <a:prstDash val="solid"/>
        </a:ln>
        <a:effectLst>
          <a:outerShdw dist="34290" dir="2700000" algn="tl" rotWithShape="0">
            <a:prstClr val="black"/>
          </a:outerShdw>
        </a:effectLst>
      </c:spPr>
    </c:title>
    <c:autoTitleDeleted val="0"/>
    <c:plotArea>
      <c:layout>
        <c:manualLayout>
          <c:layoutTarget val="inner"/>
          <c:xMode val="edge"/>
          <c:yMode val="edge"/>
          <c:x val="4.4063085632445743E-2"/>
          <c:y val="0.12636013238004143"/>
          <c:w val="0.86012088277697685"/>
          <c:h val="0.85151856971518736"/>
        </c:manualLayout>
      </c:layout>
      <c:barChart>
        <c:barDir val="bar"/>
        <c:grouping val="clustered"/>
        <c:varyColors val="0"/>
        <c:ser>
          <c:idx val="0"/>
          <c:order val="0"/>
          <c:tx>
            <c:strRef>
              <c:f>Dati!$L$2351</c:f>
              <c:strCache>
                <c:ptCount val="1"/>
                <c:pt idx="0">
                  <c:v>Vidējais vērtējums*</c:v>
                </c:pt>
              </c:strCache>
            </c:strRef>
          </c:tx>
          <c:spPr>
            <a:pattFill prst="wdUpDiag">
              <a:fgClr>
                <a:srgbClr val="BF9000"/>
              </a:fgClr>
              <a:bgClr>
                <a:schemeClr val="bg1"/>
              </a:bgClr>
            </a:pattFill>
            <a:ln w="3175">
              <a:solidFill>
                <a:schemeClr val="bg1">
                  <a:lumMod val="50000"/>
                </a:schemeClr>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val>
            <c:numRef>
              <c:f>Dati!$L$2352:$L$2382</c:f>
              <c:numCache>
                <c:formatCode>0.0</c:formatCode>
                <c:ptCount val="31"/>
                <c:pt idx="0">
                  <c:v>8.568818081850571</c:v>
                </c:pt>
                <c:pt idx="1">
                  <c:v>8.5303519143727264</c:v>
                </c:pt>
                <c:pt idx="2">
                  <c:v>8.2492316392584257</c:v>
                </c:pt>
                <c:pt idx="3">
                  <c:v>7.9847677806822057</c:v>
                </c:pt>
                <c:pt idx="5">
                  <c:v>7.4804634837510253</c:v>
                </c:pt>
                <c:pt idx="6">
                  <c:v>7.5160120037425191</c:v>
                </c:pt>
                <c:pt idx="7">
                  <c:v>7.1658622753237928</c:v>
                </c:pt>
                <c:pt idx="8">
                  <c:v>6.7580916686821988</c:v>
                </c:pt>
                <c:pt idx="10">
                  <c:v>7.2908453685181644</c:v>
                </c:pt>
                <c:pt idx="11">
                  <c:v>7.44457097353314</c:v>
                </c:pt>
                <c:pt idx="12">
                  <c:v>7.2691404708964251</c:v>
                </c:pt>
                <c:pt idx="13">
                  <c:v>6.9646776905335406</c:v>
                </c:pt>
                <c:pt idx="15">
                  <c:v>6.8919559937020809</c:v>
                </c:pt>
                <c:pt idx="16">
                  <c:v>7.0516149065786289</c:v>
                </c:pt>
                <c:pt idx="17">
                  <c:v>6.7534146221760567</c:v>
                </c:pt>
                <c:pt idx="18">
                  <c:v>6.5147589160157686</c:v>
                </c:pt>
                <c:pt idx="20">
                  <c:v>6.6537975367485984</c:v>
                </c:pt>
                <c:pt idx="21">
                  <c:v>6.8706599027992263</c:v>
                </c:pt>
                <c:pt idx="22">
                  <c:v>6.6274740269343342</c:v>
                </c:pt>
                <c:pt idx="23">
                  <c:v>6.290108551565023</c:v>
                </c:pt>
                <c:pt idx="25">
                  <c:v>6.5183557092051112</c:v>
                </c:pt>
                <c:pt idx="26">
                  <c:v>6.6959575271229417</c:v>
                </c:pt>
                <c:pt idx="27">
                  <c:v>6.4392317376432233</c:v>
                </c:pt>
                <c:pt idx="28">
                  <c:v>6.2</c:v>
                </c:pt>
                <c:pt idx="30">
                  <c:v>6.2769710967321739</c:v>
                </c:pt>
              </c:numCache>
            </c:numRef>
          </c:val>
          <c:extLst>
            <c:ext xmlns:c16="http://schemas.microsoft.com/office/drawing/2014/chart" uri="{C3380CC4-5D6E-409C-BE32-E72D297353CC}">
              <c16:uniqueId val="{00000000-4A3B-48BC-9482-757478C850A9}"/>
            </c:ext>
          </c:extLst>
        </c:ser>
        <c:dLbls>
          <c:showLegendKey val="0"/>
          <c:showVal val="0"/>
          <c:showCatName val="0"/>
          <c:showSerName val="0"/>
          <c:showPercent val="0"/>
          <c:showBubbleSize val="0"/>
        </c:dLbls>
        <c:gapWidth val="30"/>
        <c:axId val="508763680"/>
        <c:axId val="508761328"/>
      </c:barChart>
      <c:catAx>
        <c:axId val="508763680"/>
        <c:scaling>
          <c:orientation val="maxMin"/>
        </c:scaling>
        <c:delete val="0"/>
        <c:axPos val="l"/>
        <c:numFmt formatCode="General" sourceLinked="1"/>
        <c:majorTickMark val="in"/>
        <c:minorTickMark val="none"/>
        <c:tickLblPos val="none"/>
        <c:spPr>
          <a:solidFill>
            <a:srgbClr val="8EBE19"/>
          </a:solidFill>
          <a:ln w="3175">
            <a:solidFill>
              <a:srgbClr val="000000"/>
            </a:solidFill>
            <a:prstDash val="solid"/>
          </a:ln>
        </c:spPr>
        <c:crossAx val="508761328"/>
        <c:crossesAt val="0"/>
        <c:auto val="1"/>
        <c:lblAlgn val="ctr"/>
        <c:lblOffset val="100"/>
        <c:noMultiLvlLbl val="0"/>
      </c:catAx>
      <c:valAx>
        <c:axId val="508761328"/>
        <c:scaling>
          <c:orientation val="minMax"/>
          <c:max val="15"/>
          <c:min val="0"/>
        </c:scaling>
        <c:delete val="1"/>
        <c:axPos val="t"/>
        <c:majorGridlines>
          <c:spPr>
            <a:ln w="3175">
              <a:noFill/>
              <a:prstDash val="sysDash"/>
            </a:ln>
          </c:spPr>
        </c:majorGridlines>
        <c:numFmt formatCode="0.0" sourceLinked="1"/>
        <c:majorTickMark val="out"/>
        <c:minorTickMark val="none"/>
        <c:tickLblPos val="nextTo"/>
        <c:crossAx val="508763680"/>
        <c:crosses val="autoZero"/>
        <c:crossBetween val="between"/>
        <c:majorUnit val="50"/>
        <c:minorUnit val="50"/>
      </c:valAx>
      <c:spPr>
        <a:noFill/>
        <a:ln w="3175">
          <a:noFill/>
        </a:ln>
      </c:spPr>
    </c:plotArea>
    <c:plotVisOnly val="1"/>
    <c:dispBlanksAs val="gap"/>
    <c:showDLblsOverMax val="0"/>
  </c:chart>
  <c:spPr>
    <a:noFill/>
    <a:ln w="6350">
      <a:noFill/>
    </a:ln>
  </c:spPr>
  <c:txPr>
    <a:bodyPr/>
    <a:lstStyle/>
    <a:p>
      <a:pPr>
        <a:defRPr sz="1000" b="1" i="0" u="none" strike="noStrike" baseline="0">
          <a:solidFill>
            <a:srgbClr val="000000"/>
          </a:solidFill>
          <a:latin typeface="Arial"/>
          <a:ea typeface="Arial"/>
          <a:cs typeface="Arial"/>
        </a:defRPr>
      </a:pPr>
      <a:endParaRPr lang="lv-LV"/>
    </a:p>
  </c:txPr>
  <c:externalData r:id="rId2">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900" b="0" i="0" u="none" strike="noStrike" baseline="0">
                <a:solidFill>
                  <a:srgbClr val="000000"/>
                </a:solidFill>
                <a:latin typeface="Arial"/>
                <a:ea typeface="Arial"/>
                <a:cs typeface="Arial"/>
              </a:defRPr>
            </a:pPr>
            <a:r>
              <a:rPr lang="lv-LV" sz="900" dirty="0"/>
              <a:t>%</a:t>
            </a:r>
          </a:p>
        </c:rich>
      </c:tx>
      <c:layout>
        <c:manualLayout>
          <c:xMode val="edge"/>
          <c:yMode val="edge"/>
          <c:x val="0.95283898012011226"/>
          <c:y val="5.2392328943795627E-2"/>
        </c:manualLayout>
      </c:layout>
      <c:overlay val="0"/>
      <c:spPr>
        <a:solidFill>
          <a:schemeClr val="bg1"/>
        </a:solidFill>
        <a:ln w="3175">
          <a:solidFill>
            <a:schemeClr val="tx1"/>
          </a:solidFill>
        </a:ln>
        <a:effectLst>
          <a:outerShdw dist="38100" dir="2700000" algn="tl" rotWithShape="0">
            <a:prstClr val="black"/>
          </a:outerShdw>
        </a:effectLst>
      </c:spPr>
    </c:title>
    <c:autoTitleDeleted val="0"/>
    <c:plotArea>
      <c:layout>
        <c:manualLayout>
          <c:layoutTarget val="inner"/>
          <c:xMode val="edge"/>
          <c:yMode val="edge"/>
          <c:x val="6.7724462313166235E-3"/>
          <c:y val="7.6314612384547167E-4"/>
          <c:w val="0.99308028220090705"/>
          <c:h val="0.87343516856995573"/>
        </c:manualLayout>
      </c:layout>
      <c:barChart>
        <c:barDir val="col"/>
        <c:grouping val="clustered"/>
        <c:varyColors val="0"/>
        <c:ser>
          <c:idx val="0"/>
          <c:order val="0"/>
          <c:spPr>
            <a:solidFill>
              <a:srgbClr val="BF9000"/>
            </a:solidFill>
          </c:spPr>
          <c:invertIfNegative val="0"/>
          <c:dPt>
            <c:idx val="0"/>
            <c:invertIfNegative val="0"/>
            <c:bubble3D val="0"/>
            <c:spPr>
              <a:solidFill>
                <a:srgbClr val="996633"/>
              </a:solidFill>
            </c:spPr>
            <c:extLst>
              <c:ext xmlns:c16="http://schemas.microsoft.com/office/drawing/2014/chart" uri="{C3380CC4-5D6E-409C-BE32-E72D297353CC}">
                <c16:uniqueId val="{00000001-BCF6-4D42-9925-4CCE9E8C0CA9}"/>
              </c:ext>
            </c:extLst>
          </c:dPt>
          <c:dPt>
            <c:idx val="1"/>
            <c:invertIfNegative val="0"/>
            <c:bubble3D val="0"/>
            <c:spPr>
              <a:solidFill>
                <a:srgbClr val="996633"/>
              </a:solidFill>
            </c:spPr>
            <c:extLst>
              <c:ext xmlns:c16="http://schemas.microsoft.com/office/drawing/2014/chart" uri="{C3380CC4-5D6E-409C-BE32-E72D297353CC}">
                <c16:uniqueId val="{00000003-BCF6-4D42-9925-4CCE9E8C0CA9}"/>
              </c:ext>
            </c:extLst>
          </c:dPt>
          <c:dPt>
            <c:idx val="2"/>
            <c:invertIfNegative val="0"/>
            <c:bubble3D val="0"/>
            <c:spPr>
              <a:solidFill>
                <a:srgbClr val="E4C7AA"/>
              </a:solidFill>
            </c:spPr>
            <c:extLst>
              <c:ext xmlns:c16="http://schemas.microsoft.com/office/drawing/2014/chart" uri="{C3380CC4-5D6E-409C-BE32-E72D297353CC}">
                <c16:uniqueId val="{00000005-BCF6-4D42-9925-4CCE9E8C0CA9}"/>
              </c:ext>
            </c:extLst>
          </c:dPt>
          <c:dPt>
            <c:idx val="3"/>
            <c:invertIfNegative val="0"/>
            <c:bubble3D val="0"/>
            <c:spPr>
              <a:solidFill>
                <a:srgbClr val="E4C7AA"/>
              </a:solidFill>
            </c:spPr>
            <c:extLst>
              <c:ext xmlns:c16="http://schemas.microsoft.com/office/drawing/2014/chart" uri="{C3380CC4-5D6E-409C-BE32-E72D297353CC}">
                <c16:uniqueId val="{00000007-BCF6-4D42-9925-4CCE9E8C0CA9}"/>
              </c:ext>
            </c:extLst>
          </c:dPt>
          <c:dPt>
            <c:idx val="4"/>
            <c:invertIfNegative val="0"/>
            <c:bubble3D val="0"/>
            <c:spPr>
              <a:solidFill>
                <a:srgbClr val="E4C7AA"/>
              </a:solidFill>
            </c:spPr>
            <c:extLst>
              <c:ext xmlns:c16="http://schemas.microsoft.com/office/drawing/2014/chart" uri="{C3380CC4-5D6E-409C-BE32-E72D297353CC}">
                <c16:uniqueId val="{00000009-BCF6-4D42-9925-4CCE9E8C0CA9}"/>
              </c:ext>
            </c:extLst>
          </c:dPt>
          <c:dPt>
            <c:idx val="5"/>
            <c:invertIfNegative val="0"/>
            <c:bubble3D val="0"/>
            <c:spPr>
              <a:solidFill>
                <a:srgbClr val="C3D6CC"/>
              </a:solidFill>
            </c:spPr>
            <c:extLst>
              <c:ext xmlns:c16="http://schemas.microsoft.com/office/drawing/2014/chart" uri="{C3380CC4-5D6E-409C-BE32-E72D297353CC}">
                <c16:uniqueId val="{0000000B-BCF6-4D42-9925-4CCE9E8C0CA9}"/>
              </c:ext>
            </c:extLst>
          </c:dPt>
          <c:dPt>
            <c:idx val="6"/>
            <c:invertIfNegative val="0"/>
            <c:bubble3D val="0"/>
            <c:spPr>
              <a:solidFill>
                <a:srgbClr val="C3D6CC"/>
              </a:solidFill>
            </c:spPr>
            <c:extLst>
              <c:ext xmlns:c16="http://schemas.microsoft.com/office/drawing/2014/chart" uri="{C3380CC4-5D6E-409C-BE32-E72D297353CC}">
                <c16:uniqueId val="{0000000D-BCF6-4D42-9925-4CCE9E8C0CA9}"/>
              </c:ext>
            </c:extLst>
          </c:dPt>
          <c:dPt>
            <c:idx val="7"/>
            <c:invertIfNegative val="0"/>
            <c:bubble3D val="0"/>
            <c:spPr>
              <a:solidFill>
                <a:srgbClr val="C3D6CC"/>
              </a:solidFill>
            </c:spPr>
            <c:extLst>
              <c:ext xmlns:c16="http://schemas.microsoft.com/office/drawing/2014/chart" uri="{C3380CC4-5D6E-409C-BE32-E72D297353CC}">
                <c16:uniqueId val="{0000000F-BCF6-4D42-9925-4CCE9E8C0CA9}"/>
              </c:ext>
            </c:extLst>
          </c:dPt>
          <c:dPt>
            <c:idx val="8"/>
            <c:invertIfNegative val="0"/>
            <c:bubble3D val="0"/>
            <c:spPr>
              <a:solidFill>
                <a:srgbClr val="4C8264"/>
              </a:solidFill>
            </c:spPr>
            <c:extLst>
              <c:ext xmlns:c16="http://schemas.microsoft.com/office/drawing/2014/chart" uri="{C3380CC4-5D6E-409C-BE32-E72D297353CC}">
                <c16:uniqueId val="{00000011-BCF6-4D42-9925-4CCE9E8C0CA9}"/>
              </c:ext>
            </c:extLst>
          </c:dPt>
          <c:dPt>
            <c:idx val="9"/>
            <c:invertIfNegative val="0"/>
            <c:bubble3D val="0"/>
            <c:spPr>
              <a:solidFill>
                <a:srgbClr val="4C8264"/>
              </a:solidFill>
            </c:spPr>
            <c:extLst>
              <c:ext xmlns:c16="http://schemas.microsoft.com/office/drawing/2014/chart" uri="{C3380CC4-5D6E-409C-BE32-E72D297353CC}">
                <c16:uniqueId val="{00000013-BCF6-4D42-9925-4CCE9E8C0CA9}"/>
              </c:ext>
            </c:extLst>
          </c:dPt>
          <c:dPt>
            <c:idx val="11"/>
            <c:invertIfNegative val="0"/>
            <c:bubble3D val="0"/>
            <c:spPr>
              <a:solidFill>
                <a:sysClr val="window" lastClr="FFFFFF">
                  <a:lumMod val="75000"/>
                </a:sysClr>
              </a:solidFill>
            </c:spPr>
            <c:extLst>
              <c:ext xmlns:c16="http://schemas.microsoft.com/office/drawing/2014/chart" uri="{C3380CC4-5D6E-409C-BE32-E72D297353CC}">
                <c16:uniqueId val="{00000015-BCF6-4D42-9925-4CCE9E8C0CA9}"/>
              </c:ext>
            </c:extLst>
          </c:dPt>
          <c:dPt>
            <c:idx val="20"/>
            <c:invertIfNegative val="0"/>
            <c:bubble3D val="0"/>
            <c:extLst>
              <c:ext xmlns:c16="http://schemas.microsoft.com/office/drawing/2014/chart" uri="{C3380CC4-5D6E-409C-BE32-E72D297353CC}">
                <c16:uniqueId val="{00000016-BCF6-4D42-9925-4CCE9E8C0CA9}"/>
              </c:ext>
            </c:extLst>
          </c:dPt>
          <c:dLbls>
            <c:spPr>
              <a:noFill/>
              <a:ln>
                <a:noFill/>
              </a:ln>
              <a:effectLst/>
            </c:spPr>
            <c:txPr>
              <a:bodyPr wrap="square" lIns="38100" tIns="19050" rIns="38100" bIns="19050" anchor="ctr">
                <a:spAutoFit/>
              </a:bodyPr>
              <a:lstStyle/>
              <a:p>
                <a:pPr>
                  <a:defRPr sz="1100" b="1"/>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Dati!$B$2394:$B$2405</c:f>
              <c:strCache>
                <c:ptCount val="12"/>
                <c:pt idx="0">
                  <c:v>1 — nemaz neuzticas</c:v>
                </c:pt>
                <c:pt idx="1">
                  <c:v>2</c:v>
                </c:pt>
                <c:pt idx="2">
                  <c:v>3</c:v>
                </c:pt>
                <c:pt idx="3">
                  <c:v>4</c:v>
                </c:pt>
                <c:pt idx="4">
                  <c:v>5</c:v>
                </c:pt>
                <c:pt idx="5">
                  <c:v>6</c:v>
                </c:pt>
                <c:pt idx="6">
                  <c:v>7</c:v>
                </c:pt>
                <c:pt idx="7">
                  <c:v>8</c:v>
                </c:pt>
                <c:pt idx="8">
                  <c:v>9</c:v>
                </c:pt>
                <c:pt idx="9">
                  <c:v>10 — ļoti uzticas</c:v>
                </c:pt>
                <c:pt idx="10">
                  <c:v>Nezina šādu iestādi</c:v>
                </c:pt>
                <c:pt idx="11">
                  <c:v>Grūti pateikt</c:v>
                </c:pt>
              </c:strCache>
            </c:strRef>
          </c:cat>
          <c:val>
            <c:numRef>
              <c:f>Dati!$D$2394:$D$2405</c:f>
              <c:numCache>
                <c:formatCode>0</c:formatCode>
                <c:ptCount val="12"/>
                <c:pt idx="0">
                  <c:v>3.553679958131208</c:v>
                </c:pt>
                <c:pt idx="1">
                  <c:v>1.9650856512593184</c:v>
                </c:pt>
                <c:pt idx="2">
                  <c:v>4.0606653050825914</c:v>
                </c:pt>
                <c:pt idx="3">
                  <c:v>4.7974180490344374</c:v>
                </c:pt>
                <c:pt idx="4">
                  <c:v>13.572059225081608</c:v>
                </c:pt>
                <c:pt idx="5">
                  <c:v>10.567674774472708</c:v>
                </c:pt>
                <c:pt idx="6">
                  <c:v>21.112656539399254</c:v>
                </c:pt>
                <c:pt idx="7">
                  <c:v>18.765087046237035</c:v>
                </c:pt>
                <c:pt idx="8">
                  <c:v>12.636741664533792</c:v>
                </c:pt>
                <c:pt idx="9">
                  <c:v>7.1545181252299876</c:v>
                </c:pt>
                <c:pt idx="10">
                  <c:v>0</c:v>
                </c:pt>
                <c:pt idx="11">
                  <c:v>1.8144136615383339</c:v>
                </c:pt>
              </c:numCache>
            </c:numRef>
          </c:val>
          <c:extLst>
            <c:ext xmlns:c16="http://schemas.microsoft.com/office/drawing/2014/chart" uri="{C3380CC4-5D6E-409C-BE32-E72D297353CC}">
              <c16:uniqueId val="{00000017-BCF6-4D42-9925-4CCE9E8C0CA9}"/>
            </c:ext>
          </c:extLst>
        </c:ser>
        <c:dLbls>
          <c:dLblPos val="outEnd"/>
          <c:showLegendKey val="0"/>
          <c:showVal val="1"/>
          <c:showCatName val="0"/>
          <c:showSerName val="0"/>
          <c:showPercent val="0"/>
          <c:showBubbleSize val="0"/>
        </c:dLbls>
        <c:gapWidth val="30"/>
        <c:axId val="508718208"/>
        <c:axId val="485588016"/>
      </c:barChart>
      <c:catAx>
        <c:axId val="508718208"/>
        <c:scaling>
          <c:orientation val="minMax"/>
        </c:scaling>
        <c:delete val="0"/>
        <c:axPos val="b"/>
        <c:numFmt formatCode="General" sourceLinked="1"/>
        <c:majorTickMark val="in"/>
        <c:minorTickMark val="none"/>
        <c:tickLblPos val="nextTo"/>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lv-LV"/>
          </a:p>
        </c:txPr>
        <c:crossAx val="485588016"/>
        <c:crosses val="autoZero"/>
        <c:auto val="1"/>
        <c:lblAlgn val="ctr"/>
        <c:lblOffset val="100"/>
        <c:noMultiLvlLbl val="0"/>
      </c:catAx>
      <c:valAx>
        <c:axId val="485588016"/>
        <c:scaling>
          <c:orientation val="minMax"/>
          <c:max val="30"/>
          <c:min val="0"/>
        </c:scaling>
        <c:delete val="1"/>
        <c:axPos val="l"/>
        <c:numFmt formatCode="0" sourceLinked="1"/>
        <c:majorTickMark val="out"/>
        <c:minorTickMark val="none"/>
        <c:tickLblPos val="nextTo"/>
        <c:crossAx val="508718208"/>
        <c:crosses val="autoZero"/>
        <c:crossBetween val="between"/>
        <c:majorUnit val="20"/>
      </c:valAx>
      <c:spPr>
        <a:noFill/>
        <a:ln w="25400">
          <a:noFill/>
        </a:ln>
      </c:spPr>
    </c:plotArea>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7133758754089383"/>
          <c:y val="0.10978034384077255"/>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15387294597653967"/>
          <c:y val="0.1553071065610149"/>
          <c:w val="0.83664838103767836"/>
          <c:h val="0.82996065485481196"/>
        </c:manualLayout>
      </c:layout>
      <c:barChart>
        <c:barDir val="bar"/>
        <c:grouping val="stacked"/>
        <c:varyColors val="0"/>
        <c:ser>
          <c:idx val="0"/>
          <c:order val="0"/>
          <c:tx>
            <c:strRef>
              <c:f>Dati!$D$2408</c:f>
              <c:strCache>
                <c:ptCount val="1"/>
                <c:pt idx="0">
                  <c:v>Neuzticas (1–2)</c:v>
                </c:pt>
              </c:strCache>
            </c:strRef>
          </c:tx>
          <c:spPr>
            <a:solidFill>
              <a:srgbClr val="996633"/>
            </a:solidFill>
          </c:spPr>
          <c:invertIfNegative val="0"/>
          <c:dLbls>
            <c:spPr>
              <a:noFill/>
              <a:ln>
                <a:noFill/>
              </a:ln>
              <a:effectLst/>
            </c:spPr>
            <c:txPr>
              <a:bodyPr wrap="square" lIns="38100" tIns="19050" rIns="38100" bIns="19050" anchor="ctr">
                <a:spAutoFit/>
              </a:bodyPr>
              <a:lstStyle/>
              <a:p>
                <a:pPr>
                  <a:defRPr sz="11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Dati!$B$2409:$C$2412</c:f>
              <c:strCache>
                <c:ptCount val="4"/>
                <c:pt idx="0">
                  <c:v>03.2026., n=1002</c:v>
                </c:pt>
                <c:pt idx="1">
                  <c:v>04.2025., n=1007</c:v>
                </c:pt>
                <c:pt idx="2">
                  <c:v>03.2024., n=1004</c:v>
                </c:pt>
                <c:pt idx="3">
                  <c:v>04.2023., n=1016</c:v>
                </c:pt>
              </c:strCache>
            </c:strRef>
          </c:cat>
          <c:val>
            <c:numRef>
              <c:f>Dati!$D$2409:$D$2412</c:f>
              <c:numCache>
                <c:formatCode>0</c:formatCode>
                <c:ptCount val="4"/>
                <c:pt idx="0">
                  <c:v>5.5187656093905275</c:v>
                </c:pt>
                <c:pt idx="1">
                  <c:v>3.2666030472972518</c:v>
                </c:pt>
                <c:pt idx="2" formatCode="###0">
                  <c:v>3.4597244015568864</c:v>
                </c:pt>
                <c:pt idx="3">
                  <c:v>5.3198634414761932</c:v>
                </c:pt>
              </c:numCache>
            </c:numRef>
          </c:val>
          <c:extLst>
            <c:ext xmlns:c16="http://schemas.microsoft.com/office/drawing/2014/chart" uri="{C3380CC4-5D6E-409C-BE32-E72D297353CC}">
              <c16:uniqueId val="{00000000-AB37-4D4D-95F7-697860FE78D9}"/>
            </c:ext>
          </c:extLst>
        </c:ser>
        <c:ser>
          <c:idx val="1"/>
          <c:order val="1"/>
          <c:tx>
            <c:strRef>
              <c:f>Dati!$E$2408</c:f>
              <c:strCache>
                <c:ptCount val="1"/>
                <c:pt idx="0">
                  <c:v>Drīzāk neuzticas (3–5)</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1100" b="1">
                    <a:solidFill>
                      <a:schemeClr val="tx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Dati!$B$2409:$C$2412</c:f>
              <c:strCache>
                <c:ptCount val="4"/>
                <c:pt idx="0">
                  <c:v>03.2026., n=1002</c:v>
                </c:pt>
                <c:pt idx="1">
                  <c:v>04.2025., n=1007</c:v>
                </c:pt>
                <c:pt idx="2">
                  <c:v>03.2024., n=1004</c:v>
                </c:pt>
                <c:pt idx="3">
                  <c:v>04.2023., n=1016</c:v>
                </c:pt>
              </c:strCache>
            </c:strRef>
          </c:cat>
          <c:val>
            <c:numRef>
              <c:f>Dati!$E$2409:$E$2412</c:f>
              <c:numCache>
                <c:formatCode>0</c:formatCode>
                <c:ptCount val="4"/>
                <c:pt idx="0">
                  <c:v>22.430142579198638</c:v>
                </c:pt>
                <c:pt idx="1">
                  <c:v>20.396377016685626</c:v>
                </c:pt>
                <c:pt idx="2" formatCode="###0">
                  <c:v>24.784377454695917</c:v>
                </c:pt>
                <c:pt idx="3">
                  <c:v>27.282398662444617</c:v>
                </c:pt>
              </c:numCache>
            </c:numRef>
          </c:val>
          <c:extLst>
            <c:ext xmlns:c16="http://schemas.microsoft.com/office/drawing/2014/chart" uri="{C3380CC4-5D6E-409C-BE32-E72D297353CC}">
              <c16:uniqueId val="{00000001-AB37-4D4D-95F7-697860FE78D9}"/>
            </c:ext>
          </c:extLst>
        </c:ser>
        <c:ser>
          <c:idx val="2"/>
          <c:order val="2"/>
          <c:tx>
            <c:strRef>
              <c:f>Dati!$F$2408</c:f>
              <c:strCache>
                <c:ptCount val="1"/>
                <c:pt idx="0">
                  <c:v>Drīzāk uzticas (6–8)</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1100" b="1">
                    <a:solidFill>
                      <a:schemeClr val="tx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Dati!$B$2409:$C$2412</c:f>
              <c:strCache>
                <c:ptCount val="4"/>
                <c:pt idx="0">
                  <c:v>03.2026., n=1002</c:v>
                </c:pt>
                <c:pt idx="1">
                  <c:v>04.2025., n=1007</c:v>
                </c:pt>
                <c:pt idx="2">
                  <c:v>03.2024., n=1004</c:v>
                </c:pt>
                <c:pt idx="3">
                  <c:v>04.2023., n=1016</c:v>
                </c:pt>
              </c:strCache>
            </c:strRef>
          </c:cat>
          <c:val>
            <c:numRef>
              <c:f>Dati!$F$2409:$F$2412</c:f>
              <c:numCache>
                <c:formatCode>0</c:formatCode>
                <c:ptCount val="4"/>
                <c:pt idx="0">
                  <c:v>50.445418360109002</c:v>
                </c:pt>
                <c:pt idx="1">
                  <c:v>56.629120823839806</c:v>
                </c:pt>
                <c:pt idx="2" formatCode="###0">
                  <c:v>53.698489148564185</c:v>
                </c:pt>
                <c:pt idx="3">
                  <c:v>50.329806132682691</c:v>
                </c:pt>
              </c:numCache>
            </c:numRef>
          </c:val>
          <c:extLst>
            <c:ext xmlns:c16="http://schemas.microsoft.com/office/drawing/2014/chart" uri="{C3380CC4-5D6E-409C-BE32-E72D297353CC}">
              <c16:uniqueId val="{00000002-AB37-4D4D-95F7-697860FE78D9}"/>
            </c:ext>
          </c:extLst>
        </c:ser>
        <c:ser>
          <c:idx val="3"/>
          <c:order val="3"/>
          <c:tx>
            <c:strRef>
              <c:f>Dati!$G$2408</c:f>
              <c:strCache>
                <c:ptCount val="1"/>
                <c:pt idx="0">
                  <c:v>Uzticas (9–10)</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11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Dati!$B$2409:$C$2412</c:f>
              <c:strCache>
                <c:ptCount val="4"/>
                <c:pt idx="0">
                  <c:v>03.2026., n=1002</c:v>
                </c:pt>
                <c:pt idx="1">
                  <c:v>04.2025., n=1007</c:v>
                </c:pt>
                <c:pt idx="2">
                  <c:v>03.2024., n=1004</c:v>
                </c:pt>
                <c:pt idx="3">
                  <c:v>04.2023., n=1016</c:v>
                </c:pt>
              </c:strCache>
            </c:strRef>
          </c:cat>
          <c:val>
            <c:numRef>
              <c:f>Dati!$G$2409:$G$2412</c:f>
              <c:numCache>
                <c:formatCode>0</c:formatCode>
                <c:ptCount val="4"/>
                <c:pt idx="0">
                  <c:v>19.791259789763771</c:v>
                </c:pt>
                <c:pt idx="1">
                  <c:v>18.374486384180234</c:v>
                </c:pt>
                <c:pt idx="2" formatCode="###0">
                  <c:v>15.167849370117178</c:v>
                </c:pt>
                <c:pt idx="3">
                  <c:v>13.751858391743037</c:v>
                </c:pt>
              </c:numCache>
            </c:numRef>
          </c:val>
          <c:extLst>
            <c:ext xmlns:c16="http://schemas.microsoft.com/office/drawing/2014/chart" uri="{C3380CC4-5D6E-409C-BE32-E72D297353CC}">
              <c16:uniqueId val="{00000003-AB37-4D4D-95F7-697860FE78D9}"/>
            </c:ext>
          </c:extLst>
        </c:ser>
        <c:ser>
          <c:idx val="4"/>
          <c:order val="4"/>
          <c:tx>
            <c:strRef>
              <c:f>Dati!$H$2408</c:f>
              <c:strCache>
                <c:ptCount val="1"/>
                <c:pt idx="0">
                  <c:v>Nezina šādu iestādi</c:v>
                </c:pt>
              </c:strCache>
            </c:strRef>
          </c:tx>
          <c:spPr>
            <a:solidFill>
              <a:schemeClr val="bg2">
                <a:lumMod val="50000"/>
              </a:schemeClr>
            </a:solidFill>
          </c:spPr>
          <c:invertIfNegative val="0"/>
          <c:dLbls>
            <c:delete val="1"/>
          </c:dLbls>
          <c:cat>
            <c:strRef>
              <c:f>Dati!$B$2409:$C$2412</c:f>
              <c:strCache>
                <c:ptCount val="4"/>
                <c:pt idx="0">
                  <c:v>03.2026., n=1002</c:v>
                </c:pt>
                <c:pt idx="1">
                  <c:v>04.2025., n=1007</c:v>
                </c:pt>
                <c:pt idx="2">
                  <c:v>03.2024., n=1004</c:v>
                </c:pt>
                <c:pt idx="3">
                  <c:v>04.2023., n=1016</c:v>
                </c:pt>
              </c:strCache>
            </c:strRef>
          </c:cat>
          <c:val>
            <c:numRef>
              <c:f>Dati!$H$2409:$H$2412</c:f>
              <c:numCache>
                <c:formatCode>General</c:formatCode>
                <c:ptCount val="4"/>
              </c:numCache>
            </c:numRef>
          </c:val>
          <c:extLst>
            <c:ext xmlns:c16="http://schemas.microsoft.com/office/drawing/2014/chart" uri="{C3380CC4-5D6E-409C-BE32-E72D297353CC}">
              <c16:uniqueId val="{00000004-AB37-4D4D-95F7-697860FE78D9}"/>
            </c:ext>
          </c:extLst>
        </c:ser>
        <c:ser>
          <c:idx val="5"/>
          <c:order val="5"/>
          <c:tx>
            <c:strRef>
              <c:f>Dati!$I$2408</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sz="1100" b="1"/>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Dati!$B$2409:$C$2412</c:f>
              <c:strCache>
                <c:ptCount val="4"/>
                <c:pt idx="0">
                  <c:v>03.2026., n=1002</c:v>
                </c:pt>
                <c:pt idx="1">
                  <c:v>04.2025., n=1007</c:v>
                </c:pt>
                <c:pt idx="2">
                  <c:v>03.2024., n=1004</c:v>
                </c:pt>
                <c:pt idx="3">
                  <c:v>04.2023., n=1016</c:v>
                </c:pt>
              </c:strCache>
            </c:strRef>
          </c:cat>
          <c:val>
            <c:numRef>
              <c:f>Dati!$I$2409:$I$2412</c:f>
              <c:numCache>
                <c:formatCode>0</c:formatCode>
                <c:ptCount val="4"/>
                <c:pt idx="0">
                  <c:v>1.8144136615383339</c:v>
                </c:pt>
                <c:pt idx="1">
                  <c:v>1.3334127279971246</c:v>
                </c:pt>
                <c:pt idx="2" formatCode="###0">
                  <c:v>2.8895596250659299</c:v>
                </c:pt>
                <c:pt idx="3">
                  <c:v>3.3160733716536384</c:v>
                </c:pt>
              </c:numCache>
            </c:numRef>
          </c:val>
          <c:extLst>
            <c:ext xmlns:c16="http://schemas.microsoft.com/office/drawing/2014/chart" uri="{C3380CC4-5D6E-409C-BE32-E72D297353CC}">
              <c16:uniqueId val="{00000005-AB37-4D4D-95F7-697860FE78D9}"/>
            </c:ext>
          </c:extLst>
        </c:ser>
        <c:dLbls>
          <c:dLblPos val="ctr"/>
          <c:showLegendKey val="0"/>
          <c:showVal val="1"/>
          <c:showCatName val="0"/>
          <c:showSerName val="0"/>
          <c:showPercent val="0"/>
          <c:showBubbleSize val="0"/>
        </c:dLbls>
        <c:gapWidth val="20"/>
        <c:overlap val="100"/>
        <c:axId val="485585664"/>
        <c:axId val="485583312"/>
      </c:barChart>
      <c:catAx>
        <c:axId val="485585664"/>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485583312"/>
        <c:crosses val="autoZero"/>
        <c:auto val="1"/>
        <c:lblAlgn val="ctr"/>
        <c:lblOffset val="100"/>
        <c:tickLblSkip val="1"/>
        <c:tickMarkSkip val="1"/>
        <c:noMultiLvlLbl val="0"/>
      </c:catAx>
      <c:valAx>
        <c:axId val="485583312"/>
        <c:scaling>
          <c:orientation val="minMax"/>
          <c:max val="105"/>
          <c:min val="0"/>
        </c:scaling>
        <c:delete val="1"/>
        <c:axPos val="t"/>
        <c:numFmt formatCode="0" sourceLinked="1"/>
        <c:majorTickMark val="out"/>
        <c:minorTickMark val="none"/>
        <c:tickLblPos val="nextTo"/>
        <c:crossAx val="485585664"/>
        <c:crosses val="autoZero"/>
        <c:crossBetween val="between"/>
        <c:majorUnit val="25"/>
      </c:valAx>
      <c:spPr>
        <a:noFill/>
        <a:ln w="3175">
          <a:noFill/>
          <a:prstDash val="solid"/>
        </a:ln>
      </c:spPr>
    </c:plotArea>
    <c:legend>
      <c:legendPos val="t"/>
      <c:legendEntry>
        <c:idx val="4"/>
        <c:delete val="1"/>
      </c:legendEntry>
      <c:layout>
        <c:manualLayout>
          <c:xMode val="edge"/>
          <c:yMode val="edge"/>
          <c:x val="7.9037423692824918E-2"/>
          <c:y val="1.4645531392638968E-2"/>
          <c:w val="0.92096257630717515"/>
          <c:h val="7.470765475681565E-2"/>
        </c:manualLayout>
      </c:layout>
      <c:overlay val="0"/>
      <c:txPr>
        <a:bodyPr/>
        <a:lstStyle/>
        <a:p>
          <a:pPr>
            <a:defRPr sz="1000" b="1"/>
          </a:pPr>
          <a:endParaRPr lang="lv-LV"/>
        </a:p>
      </c:txPr>
    </c:legend>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000" b="0" i="1" u="none" strike="noStrike" baseline="0">
                <a:solidFill>
                  <a:srgbClr val="000000"/>
                </a:solidFill>
                <a:latin typeface="Arial"/>
                <a:ea typeface="Arial"/>
                <a:cs typeface="Arial"/>
              </a:defRPr>
            </a:pPr>
            <a:r>
              <a:rPr lang="lv-LV" sz="1000" dirty="0"/>
              <a:t>Vid.</a:t>
            </a:r>
            <a:r>
              <a:rPr lang="lv-LV" sz="1000" baseline="0" dirty="0"/>
              <a:t> vērt.</a:t>
            </a:r>
            <a:r>
              <a:rPr lang="en-GB" sz="1000" baseline="0" dirty="0"/>
              <a:t>*</a:t>
            </a:r>
            <a:endParaRPr lang="lv-LV" sz="1000" dirty="0"/>
          </a:p>
        </c:rich>
      </c:tx>
      <c:layout>
        <c:manualLayout>
          <c:xMode val="edge"/>
          <c:yMode val="edge"/>
          <c:x val="4.3923048051660592E-2"/>
          <c:y val="1.6974630558960251E-2"/>
        </c:manualLayout>
      </c:layout>
      <c:overlay val="0"/>
      <c:spPr>
        <a:solidFill>
          <a:srgbClr val="FFFFFF"/>
        </a:solidFill>
        <a:ln w="3175">
          <a:solidFill>
            <a:srgbClr val="000000"/>
          </a:solidFill>
          <a:prstDash val="solid"/>
        </a:ln>
        <a:effectLst>
          <a:outerShdw dist="35560" dir="2700000" algn="tl" rotWithShape="0">
            <a:prstClr val="black"/>
          </a:outerShdw>
        </a:effectLst>
      </c:spPr>
    </c:title>
    <c:autoTitleDeleted val="0"/>
    <c:plotArea>
      <c:layout>
        <c:manualLayout>
          <c:layoutTarget val="inner"/>
          <c:xMode val="edge"/>
          <c:yMode val="edge"/>
          <c:x val="4.4063451922524283E-2"/>
          <c:y val="0.17722222884220476"/>
          <c:w val="0.63476866486579686"/>
          <c:h val="0.81823878012257556"/>
        </c:manualLayout>
      </c:layout>
      <c:barChart>
        <c:barDir val="bar"/>
        <c:grouping val="clustered"/>
        <c:varyColors val="0"/>
        <c:ser>
          <c:idx val="0"/>
          <c:order val="0"/>
          <c:tx>
            <c:strRef>
              <c:f>Dati!$K$2408</c:f>
              <c:strCache>
                <c:ptCount val="1"/>
                <c:pt idx="0">
                  <c:v>Vidējais vērtējums</c:v>
                </c:pt>
              </c:strCache>
            </c:strRef>
          </c:tx>
          <c:spPr>
            <a:pattFill prst="wdUpDiag">
              <a:fgClr>
                <a:schemeClr val="bg2">
                  <a:lumMod val="50000"/>
                </a:schemeClr>
              </a:fgClr>
              <a:bgClr>
                <a:schemeClr val="bg1"/>
              </a:bgClr>
            </a:pattFill>
            <a:ln w="3175">
              <a:solidFill>
                <a:schemeClr val="bg2">
                  <a:lumMod val="50000"/>
                </a:schemeClr>
              </a:solidFill>
            </a:ln>
          </c:spPr>
          <c:invertIfNegative val="0"/>
          <c:dLbls>
            <c:numFmt formatCode="#,##0.0" sourceLinked="0"/>
            <c:spPr>
              <a:noFill/>
              <a:ln>
                <a:noFill/>
              </a:ln>
              <a:effectLst/>
            </c:spPr>
            <c:txPr>
              <a:bodyPr wrap="none" lIns="38100" tIns="19050" rIns="38100" bIns="19050" anchor="ctr">
                <a:spAutoFit/>
              </a:bodyPr>
              <a:lstStyle/>
              <a:p>
                <a:pPr>
                  <a:defRPr sz="1000"/>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val>
            <c:numRef>
              <c:f>Dati!$K$2409:$K$2412</c:f>
              <c:numCache>
                <c:formatCode>0.0</c:formatCode>
                <c:ptCount val="4"/>
                <c:pt idx="0">
                  <c:v>6.6537975367485984</c:v>
                </c:pt>
                <c:pt idx="1">
                  <c:v>6.8706599027992263</c:v>
                </c:pt>
                <c:pt idx="2">
                  <c:v>6.6274740269343342</c:v>
                </c:pt>
                <c:pt idx="3">
                  <c:v>6.290108551565023</c:v>
                </c:pt>
              </c:numCache>
            </c:numRef>
          </c:val>
          <c:extLst>
            <c:ext xmlns:c16="http://schemas.microsoft.com/office/drawing/2014/chart" uri="{C3380CC4-5D6E-409C-BE32-E72D297353CC}">
              <c16:uniqueId val="{00000000-A9C1-42A0-8D40-2C90822A4C2D}"/>
            </c:ext>
          </c:extLst>
        </c:ser>
        <c:dLbls>
          <c:dLblPos val="outEnd"/>
          <c:showLegendKey val="0"/>
          <c:showVal val="1"/>
          <c:showCatName val="0"/>
          <c:showSerName val="0"/>
          <c:showPercent val="0"/>
          <c:showBubbleSize val="0"/>
        </c:dLbls>
        <c:gapWidth val="20"/>
        <c:axId val="485588800"/>
        <c:axId val="485581744"/>
      </c:barChart>
      <c:catAx>
        <c:axId val="485588800"/>
        <c:scaling>
          <c:orientation val="maxMin"/>
        </c:scaling>
        <c:delete val="0"/>
        <c:axPos val="l"/>
        <c:numFmt formatCode="General" sourceLinked="1"/>
        <c:majorTickMark val="none"/>
        <c:minorTickMark val="none"/>
        <c:tickLblPos val="none"/>
        <c:spPr>
          <a:solidFill>
            <a:srgbClr val="8EBE19"/>
          </a:solidFill>
          <a:ln w="3175">
            <a:solidFill>
              <a:srgbClr val="000000"/>
            </a:solidFill>
            <a:prstDash val="solid"/>
          </a:ln>
        </c:spPr>
        <c:crossAx val="485581744"/>
        <c:crossesAt val="0"/>
        <c:auto val="1"/>
        <c:lblAlgn val="ctr"/>
        <c:lblOffset val="100"/>
        <c:noMultiLvlLbl val="0"/>
      </c:catAx>
      <c:valAx>
        <c:axId val="485581744"/>
        <c:scaling>
          <c:orientation val="minMax"/>
          <c:max val="10"/>
          <c:min val="0"/>
        </c:scaling>
        <c:delete val="1"/>
        <c:axPos val="t"/>
        <c:majorGridlines>
          <c:spPr>
            <a:ln w="3175">
              <a:noFill/>
              <a:prstDash val="sysDash"/>
            </a:ln>
          </c:spPr>
        </c:majorGridlines>
        <c:numFmt formatCode="0.0" sourceLinked="1"/>
        <c:majorTickMark val="out"/>
        <c:minorTickMark val="none"/>
        <c:tickLblPos val="nextTo"/>
        <c:crossAx val="485588800"/>
        <c:crosses val="autoZero"/>
        <c:crossBetween val="between"/>
        <c:majorUnit val="50"/>
        <c:minorUnit val="50"/>
      </c:valAx>
      <c:spPr>
        <a:noFill/>
        <a:ln w="3175">
          <a:noFill/>
        </a:ln>
      </c:spPr>
    </c:plotArea>
    <c:plotVisOnly val="1"/>
    <c:dispBlanksAs val="gap"/>
    <c:showDLblsOverMax val="0"/>
  </c:chart>
  <c:spPr>
    <a:noFill/>
    <a:ln w="6350">
      <a:noFill/>
    </a:ln>
  </c:spPr>
  <c:txPr>
    <a:bodyPr/>
    <a:lstStyle/>
    <a:p>
      <a:pPr>
        <a:defRPr sz="1000" b="1" i="0" u="none" strike="noStrike" baseline="0">
          <a:solidFill>
            <a:srgbClr val="000000"/>
          </a:solidFill>
          <a:latin typeface="Arial"/>
          <a:ea typeface="Arial"/>
          <a:cs typeface="Arial"/>
        </a:defRPr>
      </a:pPr>
      <a:endParaRPr lang="lv-LV"/>
    </a:p>
  </c:txPr>
  <c:externalData r:id="rId2">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a:pPr>
            <a:r>
              <a:rPr lang="lv-LV" sz="800" dirty="0"/>
              <a:t>%</a:t>
            </a:r>
          </a:p>
        </c:rich>
      </c:tx>
      <c:layout>
        <c:manualLayout>
          <c:xMode val="edge"/>
          <c:yMode val="edge"/>
          <c:x val="0.9600487634175382"/>
          <c:y val="5.1899314369973706E-2"/>
        </c:manualLayout>
      </c:layout>
      <c:overlay val="0"/>
      <c:spPr>
        <a:solidFill>
          <a:srgbClr val="FFFFFF"/>
        </a:solidFill>
        <a:ln w="3175">
          <a:solidFill>
            <a:srgbClr val="000000"/>
          </a:solidFill>
          <a:prstDash val="solid"/>
        </a:ln>
        <a:effectLst>
          <a:outerShdw dist="35921" dir="2700000" algn="br">
            <a:srgbClr val="000000"/>
          </a:outerShdw>
        </a:effectLst>
      </c:spPr>
    </c:title>
    <c:autoTitleDeleted val="0"/>
    <c:plotArea>
      <c:layout>
        <c:manualLayout>
          <c:layoutTarget val="inner"/>
          <c:xMode val="edge"/>
          <c:yMode val="edge"/>
          <c:x val="0.36253134061345488"/>
          <c:y val="7.424110650730717E-2"/>
          <c:w val="0.62543097361920352"/>
          <c:h val="0.90823293844534414"/>
        </c:manualLayout>
      </c:layout>
      <c:barChart>
        <c:barDir val="bar"/>
        <c:grouping val="stacked"/>
        <c:varyColors val="0"/>
        <c:ser>
          <c:idx val="0"/>
          <c:order val="0"/>
          <c:tx>
            <c:strRef>
              <c:f>Dati!$C$2415</c:f>
              <c:strCache>
                <c:ptCount val="1"/>
              </c:strCache>
            </c:strRef>
          </c:tx>
          <c:spPr>
            <a:noFill/>
          </c:spPr>
          <c:invertIfNegative val="0"/>
          <c:dLbls>
            <c:delete val="1"/>
          </c:dLbls>
          <c:cat>
            <c:strRef>
              <c:f>Dati!$B$2416:$B$2462</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Dati!$C$2416:$C$2462</c:f>
              <c:numCache>
                <c:formatCode>General</c:formatCode>
                <c:ptCount val="47"/>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pt idx="25">
                  <c:v>3</c:v>
                </c:pt>
                <c:pt idx="26">
                  <c:v>3</c:v>
                </c:pt>
                <c:pt idx="27">
                  <c:v>3</c:v>
                </c:pt>
                <c:pt idx="28">
                  <c:v>3</c:v>
                </c:pt>
                <c:pt idx="29">
                  <c:v>3</c:v>
                </c:pt>
                <c:pt idx="30">
                  <c:v>3</c:v>
                </c:pt>
                <c:pt idx="31">
                  <c:v>3</c:v>
                </c:pt>
                <c:pt idx="32">
                  <c:v>3</c:v>
                </c:pt>
                <c:pt idx="33">
                  <c:v>3</c:v>
                </c:pt>
                <c:pt idx="34">
                  <c:v>3</c:v>
                </c:pt>
                <c:pt idx="35">
                  <c:v>3</c:v>
                </c:pt>
                <c:pt idx="36">
                  <c:v>3</c:v>
                </c:pt>
                <c:pt idx="37">
                  <c:v>3</c:v>
                </c:pt>
                <c:pt idx="38">
                  <c:v>3</c:v>
                </c:pt>
                <c:pt idx="39">
                  <c:v>3</c:v>
                </c:pt>
                <c:pt idx="40">
                  <c:v>3</c:v>
                </c:pt>
                <c:pt idx="41">
                  <c:v>3</c:v>
                </c:pt>
                <c:pt idx="42">
                  <c:v>3</c:v>
                </c:pt>
                <c:pt idx="43">
                  <c:v>3</c:v>
                </c:pt>
                <c:pt idx="44">
                  <c:v>3</c:v>
                </c:pt>
                <c:pt idx="45">
                  <c:v>3</c:v>
                </c:pt>
                <c:pt idx="46">
                  <c:v>3</c:v>
                </c:pt>
              </c:numCache>
            </c:numRef>
          </c:val>
          <c:extLst>
            <c:ext xmlns:c16="http://schemas.microsoft.com/office/drawing/2014/chart" uri="{C3380CC4-5D6E-409C-BE32-E72D297353CC}">
              <c16:uniqueId val="{00000000-4282-4059-8D63-57943F74F0C4}"/>
            </c:ext>
          </c:extLst>
        </c:ser>
        <c:ser>
          <c:idx val="1"/>
          <c:order val="1"/>
          <c:tx>
            <c:strRef>
              <c:f>Dati!$D$2415</c:f>
              <c:strCache>
                <c:ptCount val="1"/>
                <c:pt idx="0">
                  <c:v>Neuzticas 
(1–2)</c:v>
                </c:pt>
              </c:strCache>
            </c:strRef>
          </c:tx>
          <c:spPr>
            <a:solidFill>
              <a:srgbClr val="996633"/>
            </a:solidFill>
          </c:spPr>
          <c:invertIfNegative val="0"/>
          <c:dLbls>
            <c:dLbl>
              <c:idx val="2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282-4059-8D63-57943F74F0C4}"/>
                </c:ext>
              </c:extLst>
            </c:dLbl>
            <c:dLbl>
              <c:idx val="36"/>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282-4059-8D63-57943F74F0C4}"/>
                </c:ext>
              </c:extLst>
            </c:dLbl>
            <c:dLbl>
              <c:idx val="44"/>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282-4059-8D63-57943F74F0C4}"/>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Dati!$B$2416:$B$2462</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Dati!$D$2416:$D$2462</c:f>
              <c:numCache>
                <c:formatCode>General</c:formatCode>
                <c:ptCount val="47"/>
                <c:pt idx="0" formatCode="0">
                  <c:v>5.5187656093905275</c:v>
                </c:pt>
                <c:pt idx="2" formatCode="0">
                  <c:v>6.7721921244912862</c:v>
                </c:pt>
                <c:pt idx="3" formatCode="0">
                  <c:v>4.3294726048718859</c:v>
                </c:pt>
                <c:pt idx="5" formatCode="0">
                  <c:v>5.9257883645097378</c:v>
                </c:pt>
                <c:pt idx="6" formatCode="0">
                  <c:v>7.0657625842117158</c:v>
                </c:pt>
                <c:pt idx="7" formatCode="0">
                  <c:v>5.7548499658803083</c:v>
                </c:pt>
                <c:pt idx="8" formatCode="0">
                  <c:v>5.532172151012575</c:v>
                </c:pt>
                <c:pt idx="9" formatCode="0">
                  <c:v>4.6352955924540593</c:v>
                </c:pt>
                <c:pt idx="10" formatCode="0">
                  <c:v>4.6340544718896028</c:v>
                </c:pt>
                <c:pt idx="12" formatCode="0">
                  <c:v>4.8167001686492785</c:v>
                </c:pt>
                <c:pt idx="13" formatCode="0">
                  <c:v>7.2285423020536053</c:v>
                </c:pt>
                <c:pt idx="14" formatCode="0">
                  <c:v>4.9008288559507687</c:v>
                </c:pt>
                <c:pt idx="16" formatCode="0">
                  <c:v>8.2182376803297288</c:v>
                </c:pt>
                <c:pt idx="17" formatCode="0">
                  <c:v>5.3519905077259802</c:v>
                </c:pt>
                <c:pt idx="18" formatCode="0">
                  <c:v>5.0616085486233393</c:v>
                </c:pt>
                <c:pt idx="20" formatCode="0">
                  <c:v>5.418804017947525</c:v>
                </c:pt>
                <c:pt idx="21" formatCode="0">
                  <c:v>5.9391466790908458</c:v>
                </c:pt>
                <c:pt idx="22" formatCode="0">
                  <c:v>6.5490124970931296</c:v>
                </c:pt>
                <c:pt idx="24" formatCode="0">
                  <c:v>5.3599616361280606</c:v>
                </c:pt>
                <c:pt idx="25" formatCode="0">
                  <c:v>5.8934632020548827</c:v>
                </c:pt>
                <c:pt idx="26" formatCode="0">
                  <c:v>2.8324189506732265</c:v>
                </c:pt>
                <c:pt idx="27" formatCode="0">
                  <c:v>3.5881504158388426</c:v>
                </c:pt>
                <c:pt idx="29" formatCode="0">
                  <c:v>4.5039094505417614</c:v>
                </c:pt>
                <c:pt idx="30" formatCode="0">
                  <c:v>5.8307849063299209</c:v>
                </c:pt>
                <c:pt idx="31" formatCode="0">
                  <c:v>4.3666858016446586</c:v>
                </c:pt>
                <c:pt idx="32" formatCode="0">
                  <c:v>9.6542132261735354</c:v>
                </c:pt>
                <c:pt idx="33" formatCode="0">
                  <c:v>3.8446584382638926</c:v>
                </c:pt>
                <c:pt idx="35" formatCode="0">
                  <c:v>6.4143905096756955</c:v>
                </c:pt>
                <c:pt idx="36" formatCode="0">
                  <c:v>1.2037924084496896</c:v>
                </c:pt>
                <c:pt idx="38" formatCode="0">
                  <c:v>7.5004536976304115</c:v>
                </c:pt>
                <c:pt idx="39" formatCode="0">
                  <c:v>2.161207517884717</c:v>
                </c:pt>
                <c:pt idx="40" formatCode="0">
                  <c:v>3.9569831378536064</c:v>
                </c:pt>
                <c:pt idx="41" formatCode="0">
                  <c:v>4.3305355475484246</c:v>
                </c:pt>
                <c:pt idx="42" formatCode="0">
                  <c:v>4.7786534216665704</c:v>
                </c:pt>
                <c:pt idx="44" formatCode="0">
                  <c:v>5.5543668733800562</c:v>
                </c:pt>
                <c:pt idx="45" formatCode="0">
                  <c:v>7.4354701712249289</c:v>
                </c:pt>
                <c:pt idx="46" formatCode="0">
                  <c:v>3.0857229044863401</c:v>
                </c:pt>
              </c:numCache>
            </c:numRef>
          </c:val>
          <c:extLst>
            <c:ext xmlns:c16="http://schemas.microsoft.com/office/drawing/2014/chart" uri="{C3380CC4-5D6E-409C-BE32-E72D297353CC}">
              <c16:uniqueId val="{00000004-4282-4059-8D63-57943F74F0C4}"/>
            </c:ext>
          </c:extLst>
        </c:ser>
        <c:ser>
          <c:idx val="2"/>
          <c:order val="2"/>
          <c:tx>
            <c:strRef>
              <c:f>Dati!$E$2415</c:f>
              <c:strCache>
                <c:ptCount val="1"/>
                <c:pt idx="0">
                  <c:v>Drīzāk neuzticas 
(3–5)</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solidFill>
                      <a:schemeClr val="tx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Dati!$B$2416:$B$2462</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Dati!$E$2416:$E$2462</c:f>
              <c:numCache>
                <c:formatCode>General</c:formatCode>
                <c:ptCount val="47"/>
                <c:pt idx="0" formatCode="0">
                  <c:v>22.430142579198638</c:v>
                </c:pt>
                <c:pt idx="2" formatCode="0">
                  <c:v>25.506881845897841</c:v>
                </c:pt>
                <c:pt idx="3" formatCode="0">
                  <c:v>19.510829446334935</c:v>
                </c:pt>
                <c:pt idx="5" formatCode="0">
                  <c:v>15.670748635274592</c:v>
                </c:pt>
                <c:pt idx="6" formatCode="0">
                  <c:v>18.71285220052205</c:v>
                </c:pt>
                <c:pt idx="7" formatCode="0">
                  <c:v>26.282428075586473</c:v>
                </c:pt>
                <c:pt idx="8" formatCode="0">
                  <c:v>24.880487635626626</c:v>
                </c:pt>
                <c:pt idx="9" formatCode="0">
                  <c:v>21.93111673723816</c:v>
                </c:pt>
                <c:pt idx="10" formatCode="0">
                  <c:v>22.475102876838893</c:v>
                </c:pt>
                <c:pt idx="12" formatCode="0">
                  <c:v>21.656462562348239</c:v>
                </c:pt>
                <c:pt idx="13" formatCode="0">
                  <c:v>25.389870313577244</c:v>
                </c:pt>
                <c:pt idx="14" formatCode="0">
                  <c:v>18.42610670457772</c:v>
                </c:pt>
                <c:pt idx="16" formatCode="0">
                  <c:v>30.160965585728768</c:v>
                </c:pt>
                <c:pt idx="17" formatCode="0">
                  <c:v>23.273837402703482</c:v>
                </c:pt>
                <c:pt idx="18" formatCode="0">
                  <c:v>18.672281233425014</c:v>
                </c:pt>
                <c:pt idx="20" formatCode="0">
                  <c:v>16.481507696203199</c:v>
                </c:pt>
                <c:pt idx="21" formatCode="0">
                  <c:v>17.355810007608426</c:v>
                </c:pt>
                <c:pt idx="22" formatCode="0">
                  <c:v>27.615689261538787</c:v>
                </c:pt>
                <c:pt idx="23" formatCode="0">
                  <c:v>26.018477075745345</c:v>
                </c:pt>
                <c:pt idx="24" formatCode="0">
                  <c:v>22.481139280213672</c:v>
                </c:pt>
                <c:pt idx="25" formatCode="0">
                  <c:v>15.159499580000601</c:v>
                </c:pt>
                <c:pt idx="26" formatCode="0">
                  <c:v>22.018454000530252</c:v>
                </c:pt>
                <c:pt idx="27" formatCode="0">
                  <c:v>29.214644246899866</c:v>
                </c:pt>
                <c:pt idx="29" formatCode="0">
                  <c:v>30.083012756916908</c:v>
                </c:pt>
                <c:pt idx="30" formatCode="0">
                  <c:v>22.335766220425725</c:v>
                </c:pt>
                <c:pt idx="31" formatCode="0">
                  <c:v>19.734624766426467</c:v>
                </c:pt>
                <c:pt idx="32" formatCode="0">
                  <c:v>12.386102996416991</c:v>
                </c:pt>
                <c:pt idx="33" formatCode="0">
                  <c:v>20.671757629087885</c:v>
                </c:pt>
                <c:pt idx="35" formatCode="0">
                  <c:v>22.056247956133905</c:v>
                </c:pt>
                <c:pt idx="36" formatCode="0">
                  <c:v>24.107960105987232</c:v>
                </c:pt>
                <c:pt idx="38" formatCode="0">
                  <c:v>19.269373173228981</c:v>
                </c:pt>
                <c:pt idx="39" formatCode="0">
                  <c:v>16.064486413450187</c:v>
                </c:pt>
                <c:pt idx="40" formatCode="0">
                  <c:v>32.094753740839955</c:v>
                </c:pt>
                <c:pt idx="41" formatCode="0">
                  <c:v>25.771071780575426</c:v>
                </c:pt>
                <c:pt idx="42" formatCode="0">
                  <c:v>27.202587125090187</c:v>
                </c:pt>
                <c:pt idx="44" formatCode="0">
                  <c:v>16.27791197395824</c:v>
                </c:pt>
                <c:pt idx="45" formatCode="0">
                  <c:v>23.002918199798589</c:v>
                </c:pt>
                <c:pt idx="46" formatCode="0">
                  <c:v>28.673098791481827</c:v>
                </c:pt>
              </c:numCache>
            </c:numRef>
          </c:val>
          <c:extLst>
            <c:ext xmlns:c16="http://schemas.microsoft.com/office/drawing/2014/chart" uri="{C3380CC4-5D6E-409C-BE32-E72D297353CC}">
              <c16:uniqueId val="{00000005-4282-4059-8D63-57943F74F0C4}"/>
            </c:ext>
          </c:extLst>
        </c:ser>
        <c:ser>
          <c:idx val="3"/>
          <c:order val="3"/>
          <c:tx>
            <c:strRef>
              <c:f>Dati!$F$2415</c:f>
              <c:strCache>
                <c:ptCount val="1"/>
                <c:pt idx="0">
                  <c:v>Drīzāk uzticas 
(6–8)</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chemeClr val="tx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Dati!$B$2416:$B$2462</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Dati!$F$2416:$F$2462</c:f>
              <c:numCache>
                <c:formatCode>General</c:formatCode>
                <c:ptCount val="47"/>
                <c:pt idx="0" formatCode="0">
                  <c:v>50.445418360109002</c:v>
                </c:pt>
                <c:pt idx="2" formatCode="0">
                  <c:v>47.205633317184237</c:v>
                </c:pt>
                <c:pt idx="3" formatCode="0">
                  <c:v>53.519434779319916</c:v>
                </c:pt>
                <c:pt idx="5" formatCode="0">
                  <c:v>57.001537966565856</c:v>
                </c:pt>
                <c:pt idx="6" formatCode="0">
                  <c:v>53.684300172579093</c:v>
                </c:pt>
                <c:pt idx="7" formatCode="0">
                  <c:v>46.94177240712439</c:v>
                </c:pt>
                <c:pt idx="8" formatCode="0">
                  <c:v>47.148481613905311</c:v>
                </c:pt>
                <c:pt idx="9" formatCode="0">
                  <c:v>52.744457061143365</c:v>
                </c:pt>
                <c:pt idx="10" formatCode="0">
                  <c:v>49.478953231190928</c:v>
                </c:pt>
                <c:pt idx="12" formatCode="0">
                  <c:v>51.21369055356611</c:v>
                </c:pt>
                <c:pt idx="13" formatCode="0">
                  <c:v>47.40850296662444</c:v>
                </c:pt>
                <c:pt idx="14" formatCode="0">
                  <c:v>56.307281715248138</c:v>
                </c:pt>
                <c:pt idx="16" formatCode="0">
                  <c:v>44.361082616122388</c:v>
                </c:pt>
                <c:pt idx="17" formatCode="0">
                  <c:v>49.813933022367664</c:v>
                </c:pt>
                <c:pt idx="18" formatCode="0">
                  <c:v>53.342672393510327</c:v>
                </c:pt>
                <c:pt idx="20" formatCode="0">
                  <c:v>57.685158572206497</c:v>
                </c:pt>
                <c:pt idx="21" formatCode="0">
                  <c:v>54.120075925701229</c:v>
                </c:pt>
                <c:pt idx="22" formatCode="0">
                  <c:v>48.039760537372544</c:v>
                </c:pt>
                <c:pt idx="23" formatCode="0">
                  <c:v>51.78075368154235</c:v>
                </c:pt>
                <c:pt idx="24" formatCode="0">
                  <c:v>47.525021895668729</c:v>
                </c:pt>
                <c:pt idx="25" formatCode="0">
                  <c:v>54.373227936523755</c:v>
                </c:pt>
                <c:pt idx="26" formatCode="0">
                  <c:v>45.244347153719275</c:v>
                </c:pt>
                <c:pt idx="27" formatCode="0">
                  <c:v>47.123855514982914</c:v>
                </c:pt>
                <c:pt idx="29" formatCode="0">
                  <c:v>50.319895554329925</c:v>
                </c:pt>
                <c:pt idx="30" formatCode="0">
                  <c:v>41.564894882018677</c:v>
                </c:pt>
                <c:pt idx="31" formatCode="0">
                  <c:v>56.222458990547381</c:v>
                </c:pt>
                <c:pt idx="32" formatCode="0">
                  <c:v>53.656224366058872</c:v>
                </c:pt>
                <c:pt idx="33" formatCode="0">
                  <c:v>55.975518504159581</c:v>
                </c:pt>
                <c:pt idx="35" formatCode="0">
                  <c:v>49.206961158498736</c:v>
                </c:pt>
                <c:pt idx="36" formatCode="0">
                  <c:v>56.240080103556103</c:v>
                </c:pt>
                <c:pt idx="38" formatCode="0">
                  <c:v>53.944258526058817</c:v>
                </c:pt>
                <c:pt idx="39" formatCode="0">
                  <c:v>54.670293332118916</c:v>
                </c:pt>
                <c:pt idx="40" formatCode="0">
                  <c:v>45.837927104030015</c:v>
                </c:pt>
                <c:pt idx="41" formatCode="0">
                  <c:v>36.40633830102491</c:v>
                </c:pt>
                <c:pt idx="42" formatCode="0">
                  <c:v>50.755729821595281</c:v>
                </c:pt>
                <c:pt idx="44" formatCode="0">
                  <c:v>56.63350233251186</c:v>
                </c:pt>
                <c:pt idx="45" formatCode="0">
                  <c:v>44.381747724354149</c:v>
                </c:pt>
                <c:pt idx="46" formatCode="0">
                  <c:v>51.016645236682464</c:v>
                </c:pt>
              </c:numCache>
            </c:numRef>
          </c:val>
          <c:extLst>
            <c:ext xmlns:c16="http://schemas.microsoft.com/office/drawing/2014/chart" uri="{C3380CC4-5D6E-409C-BE32-E72D297353CC}">
              <c16:uniqueId val="{00000006-4282-4059-8D63-57943F74F0C4}"/>
            </c:ext>
          </c:extLst>
        </c:ser>
        <c:ser>
          <c:idx val="4"/>
          <c:order val="4"/>
          <c:tx>
            <c:strRef>
              <c:f>Dati!$G$2415</c:f>
              <c:strCache>
                <c:ptCount val="1"/>
                <c:pt idx="0">
                  <c:v>Uzticas 
(9–10)</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Dati!$B$2416:$B$2462</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Dati!$G$2416:$G$2462</c:f>
              <c:numCache>
                <c:formatCode>General</c:formatCode>
                <c:ptCount val="47"/>
                <c:pt idx="0" formatCode="0">
                  <c:v>19.791259789763771</c:v>
                </c:pt>
                <c:pt idx="2" formatCode="0">
                  <c:v>19.510275984339646</c:v>
                </c:pt>
                <c:pt idx="3" formatCode="0">
                  <c:v>20.057866623230161</c:v>
                </c:pt>
                <c:pt idx="5" formatCode="0">
                  <c:v>20.477851222298078</c:v>
                </c:pt>
                <c:pt idx="6" formatCode="0">
                  <c:v>19.062903529871608</c:v>
                </c:pt>
                <c:pt idx="7" formatCode="0">
                  <c:v>21.020949551408957</c:v>
                </c:pt>
                <c:pt idx="8" formatCode="0">
                  <c:v>21.2803705151745</c:v>
                </c:pt>
                <c:pt idx="9" formatCode="0">
                  <c:v>17.870558796734056</c:v>
                </c:pt>
                <c:pt idx="10" formatCode="0">
                  <c:v>18.920866576771097</c:v>
                </c:pt>
                <c:pt idx="12" formatCode="0">
                  <c:v>21.034992813686419</c:v>
                </c:pt>
                <c:pt idx="13" formatCode="0">
                  <c:v>17.704848456370929</c:v>
                </c:pt>
                <c:pt idx="14" formatCode="0">
                  <c:v>17.359889633860988</c:v>
                </c:pt>
                <c:pt idx="16" formatCode="0">
                  <c:v>17.259714117819115</c:v>
                </c:pt>
                <c:pt idx="17" formatCode="0">
                  <c:v>19.345289819071493</c:v>
                </c:pt>
                <c:pt idx="18" formatCode="0">
                  <c:v>21.336287100798575</c:v>
                </c:pt>
                <c:pt idx="20" formatCode="0">
                  <c:v>20.414529713642796</c:v>
                </c:pt>
                <c:pt idx="21" formatCode="0">
                  <c:v>21.16751148234523</c:v>
                </c:pt>
                <c:pt idx="22" formatCode="0">
                  <c:v>16.565516220952922</c:v>
                </c:pt>
                <c:pt idx="23" formatCode="0">
                  <c:v>19.760157298342516</c:v>
                </c:pt>
                <c:pt idx="24" formatCode="0">
                  <c:v>20.066589194789426</c:v>
                </c:pt>
                <c:pt idx="25" formatCode="0">
                  <c:v>24.573809281420729</c:v>
                </c:pt>
                <c:pt idx="26" formatCode="0">
                  <c:v>27.373920376578923</c:v>
                </c:pt>
                <c:pt idx="27" formatCode="0">
                  <c:v>20.073349822278377</c:v>
                </c:pt>
                <c:pt idx="29" formatCode="0">
                  <c:v>11.942544013071958</c:v>
                </c:pt>
                <c:pt idx="30" formatCode="0">
                  <c:v>27.993949628063987</c:v>
                </c:pt>
                <c:pt idx="31" formatCode="0">
                  <c:v>18.626302045497368</c:v>
                </c:pt>
                <c:pt idx="32" formatCode="0">
                  <c:v>22.859810495149066</c:v>
                </c:pt>
                <c:pt idx="33" formatCode="0">
                  <c:v>17.251205181087538</c:v>
                </c:pt>
                <c:pt idx="35" formatCode="0">
                  <c:v>20.786211282203372</c:v>
                </c:pt>
                <c:pt idx="36" formatCode="0">
                  <c:v>15.359663263430177</c:v>
                </c:pt>
                <c:pt idx="38" formatCode="0">
                  <c:v>16.64377727962567</c:v>
                </c:pt>
                <c:pt idx="39" formatCode="0">
                  <c:v>27.104012736546178</c:v>
                </c:pt>
                <c:pt idx="40" formatCode="0">
                  <c:v>14.795106955429601</c:v>
                </c:pt>
                <c:pt idx="41" formatCode="0">
                  <c:v>33.492054370851314</c:v>
                </c:pt>
                <c:pt idx="42" formatCode="0">
                  <c:v>16.51060106048914</c:v>
                </c:pt>
                <c:pt idx="44" formatCode="0">
                  <c:v>19.220044511829343</c:v>
                </c:pt>
                <c:pt idx="45" formatCode="0">
                  <c:v>24.953184882877586</c:v>
                </c:pt>
                <c:pt idx="46" formatCode="0">
                  <c:v>13.993235868415914</c:v>
                </c:pt>
              </c:numCache>
            </c:numRef>
          </c:val>
          <c:extLst>
            <c:ext xmlns:c16="http://schemas.microsoft.com/office/drawing/2014/chart" uri="{C3380CC4-5D6E-409C-BE32-E72D297353CC}">
              <c16:uniqueId val="{00000007-4282-4059-8D63-57943F74F0C4}"/>
            </c:ext>
          </c:extLst>
        </c:ser>
        <c:ser>
          <c:idx val="5"/>
          <c:order val="5"/>
          <c:tx>
            <c:strRef>
              <c:f>Dati!$H$2415</c:f>
              <c:strCache>
                <c:ptCount val="1"/>
                <c:pt idx="0">
                  <c:v>Grūti 
pateikt</c:v>
                </c:pt>
              </c:strCache>
            </c:strRef>
          </c:tx>
          <c:spPr>
            <a:solidFill>
              <a:sysClr val="window" lastClr="FFFFFF">
                <a:lumMod val="75000"/>
              </a:sysClr>
            </a:solidFill>
          </c:spPr>
          <c:invertIfNegative val="0"/>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282-4059-8D63-57943F74F0C4}"/>
                </c:ext>
              </c:extLst>
            </c:dLbl>
            <c:dLbl>
              <c:idx val="2"/>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282-4059-8D63-57943F74F0C4}"/>
                </c:ext>
              </c:extLst>
            </c:dLbl>
            <c:dLbl>
              <c:idx val="5"/>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282-4059-8D63-57943F74F0C4}"/>
                </c:ext>
              </c:extLst>
            </c:dLbl>
            <c:dLbl>
              <c:idx val="6"/>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282-4059-8D63-57943F74F0C4}"/>
                </c:ext>
              </c:extLst>
            </c:dLbl>
            <c:dLbl>
              <c:idx val="7"/>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4282-4059-8D63-57943F74F0C4}"/>
                </c:ext>
              </c:extLst>
            </c:dLbl>
            <c:dLbl>
              <c:idx val="8"/>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4282-4059-8D63-57943F74F0C4}"/>
                </c:ext>
              </c:extLst>
            </c:dLbl>
            <c:dLbl>
              <c:idx val="12"/>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4282-4059-8D63-57943F74F0C4}"/>
                </c:ext>
              </c:extLst>
            </c:dLbl>
            <c:dLbl>
              <c:idx val="1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4282-4059-8D63-57943F74F0C4}"/>
                </c:ext>
              </c:extLst>
            </c:dLbl>
            <c:dLbl>
              <c:idx val="16"/>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4282-4059-8D63-57943F74F0C4}"/>
                </c:ext>
              </c:extLst>
            </c:dLbl>
            <c:dLbl>
              <c:idx val="1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4282-4059-8D63-57943F74F0C4}"/>
                </c:ext>
              </c:extLst>
            </c:dLbl>
            <c:dLbl>
              <c:idx val="18"/>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4282-4059-8D63-57943F74F0C4}"/>
                </c:ext>
              </c:extLst>
            </c:dLbl>
            <c:dLbl>
              <c:idx val="20"/>
              <c:delete val="1"/>
              <c:extLst>
                <c:ext xmlns:c15="http://schemas.microsoft.com/office/drawing/2012/chart" uri="{CE6537A1-D6FC-4f65-9D91-7224C49458BB}"/>
                <c:ext xmlns:c16="http://schemas.microsoft.com/office/drawing/2014/chart" uri="{C3380CC4-5D6E-409C-BE32-E72D297353CC}">
                  <c16:uniqueId val="{00000013-4282-4059-8D63-57943F74F0C4}"/>
                </c:ext>
              </c:extLst>
            </c:dLbl>
            <c:dLbl>
              <c:idx val="21"/>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4282-4059-8D63-57943F74F0C4}"/>
                </c:ext>
              </c:extLst>
            </c:dLbl>
            <c:dLbl>
              <c:idx val="22"/>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4282-4059-8D63-57943F74F0C4}"/>
                </c:ext>
              </c:extLst>
            </c:dLbl>
            <c:dLbl>
              <c:idx val="25"/>
              <c:delete val="1"/>
              <c:extLst>
                <c:ext xmlns:c15="http://schemas.microsoft.com/office/drawing/2012/chart" uri="{CE6537A1-D6FC-4f65-9D91-7224C49458BB}"/>
                <c:ext xmlns:c16="http://schemas.microsoft.com/office/drawing/2014/chart" uri="{C3380CC4-5D6E-409C-BE32-E72D297353CC}">
                  <c16:uniqueId val="{00000016-4282-4059-8D63-57943F74F0C4}"/>
                </c:ext>
              </c:extLst>
            </c:dLbl>
            <c:dLbl>
              <c:idx val="2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4282-4059-8D63-57943F74F0C4}"/>
                </c:ext>
              </c:extLst>
            </c:dLbl>
            <c:dLbl>
              <c:idx val="27"/>
              <c:delete val="1"/>
              <c:extLst>
                <c:ext xmlns:c15="http://schemas.microsoft.com/office/drawing/2012/chart" uri="{CE6537A1-D6FC-4f65-9D91-7224C49458BB}"/>
                <c:ext xmlns:c16="http://schemas.microsoft.com/office/drawing/2014/chart" uri="{C3380CC4-5D6E-409C-BE32-E72D297353CC}">
                  <c16:uniqueId val="{00000018-4282-4059-8D63-57943F74F0C4}"/>
                </c:ext>
              </c:extLst>
            </c:dLbl>
            <c:dLbl>
              <c:idx val="31"/>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4282-4059-8D63-57943F74F0C4}"/>
                </c:ext>
              </c:extLst>
            </c:dLbl>
            <c:dLbl>
              <c:idx val="32"/>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4282-4059-8D63-57943F74F0C4}"/>
                </c:ext>
              </c:extLst>
            </c:dLbl>
            <c:dLbl>
              <c:idx val="3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4282-4059-8D63-57943F74F0C4}"/>
                </c:ext>
              </c:extLst>
            </c:dLbl>
            <c:dLbl>
              <c:idx val="3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4282-4059-8D63-57943F74F0C4}"/>
                </c:ext>
              </c:extLst>
            </c:dLbl>
            <c:dLbl>
              <c:idx val="38"/>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4282-4059-8D63-57943F74F0C4}"/>
                </c:ext>
              </c:extLst>
            </c:dLbl>
            <c:dLbl>
              <c:idx val="39"/>
              <c:delete val="1"/>
              <c:extLst>
                <c:ext xmlns:c15="http://schemas.microsoft.com/office/drawing/2012/chart" uri="{CE6537A1-D6FC-4f65-9D91-7224C49458BB}"/>
                <c:ext xmlns:c16="http://schemas.microsoft.com/office/drawing/2014/chart" uri="{C3380CC4-5D6E-409C-BE32-E72D297353CC}">
                  <c16:uniqueId val="{0000001E-4282-4059-8D63-57943F74F0C4}"/>
                </c:ext>
              </c:extLst>
            </c:dLbl>
            <c:dLbl>
              <c:idx val="41"/>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4282-4059-8D63-57943F74F0C4}"/>
                </c:ext>
              </c:extLst>
            </c:dLbl>
            <c:dLbl>
              <c:idx val="42"/>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4282-4059-8D63-57943F74F0C4}"/>
                </c:ext>
              </c:extLst>
            </c:dLbl>
            <c:dLbl>
              <c:idx val="4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4282-4059-8D63-57943F74F0C4}"/>
                </c:ext>
              </c:extLst>
            </c:dLbl>
            <c:dLbl>
              <c:idx val="45"/>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4282-4059-8D63-57943F74F0C4}"/>
                </c:ext>
              </c:extLst>
            </c:dLbl>
            <c:dLbl>
              <c:idx val="4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4282-4059-8D63-57943F74F0C4}"/>
                </c:ext>
              </c:extLst>
            </c:dLbl>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Dati!$B$2416:$B$2462</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Dati!$H$2416:$H$2462</c:f>
              <c:numCache>
                <c:formatCode>General</c:formatCode>
                <c:ptCount val="47"/>
                <c:pt idx="0" formatCode="0">
                  <c:v>1.8144136615383339</c:v>
                </c:pt>
                <c:pt idx="2" formatCode="0">
                  <c:v>1.0050167280869025</c:v>
                </c:pt>
                <c:pt idx="3" formatCode="0">
                  <c:v>2.5823965462431526</c:v>
                </c:pt>
                <c:pt idx="5" formatCode="0">
                  <c:v>0.92407381135177913</c:v>
                </c:pt>
                <c:pt idx="6" formatCode="0">
                  <c:v>1.4741815128155644</c:v>
                </c:pt>
                <c:pt idx="8" formatCode="0">
                  <c:v>1.1584880842808853</c:v>
                </c:pt>
                <c:pt idx="9" formatCode="0">
                  <c:v>2.8185718124303576</c:v>
                </c:pt>
                <c:pt idx="10" formatCode="0">
                  <c:v>4.4910228433093993</c:v>
                </c:pt>
                <c:pt idx="12" formatCode="0">
                  <c:v>1.2781539017500247</c:v>
                </c:pt>
                <c:pt idx="13" formatCode="0">
                  <c:v>2.2682359613737821</c:v>
                </c:pt>
                <c:pt idx="14" formatCode="0">
                  <c:v>3.0058930903623495</c:v>
                </c:pt>
                <c:pt idx="17" formatCode="0">
                  <c:v>2.2149492481314059</c:v>
                </c:pt>
                <c:pt idx="18" formatCode="0">
                  <c:v>1.5871507236428766</c:v>
                </c:pt>
                <c:pt idx="21" formatCode="0">
                  <c:v>1.4174559052543401</c:v>
                </c:pt>
                <c:pt idx="22" formatCode="0">
                  <c:v>1.230021483042518</c:v>
                </c:pt>
                <c:pt idx="23" formatCode="0">
                  <c:v>2.4406119443698211</c:v>
                </c:pt>
                <c:pt idx="24" formatCode="0">
                  <c:v>4.5672879932000461</c:v>
                </c:pt>
                <c:pt idx="26" formatCode="0">
                  <c:v>2.5308595184983171</c:v>
                </c:pt>
                <c:pt idx="29" formatCode="0">
                  <c:v>3.1506382251395015</c:v>
                </c:pt>
                <c:pt idx="30" formatCode="0">
                  <c:v>2.274604363161687</c:v>
                </c:pt>
                <c:pt idx="31" formatCode="0">
                  <c:v>1.0499283958840444</c:v>
                </c:pt>
                <c:pt idx="32" formatCode="0">
                  <c:v>1.4436489162015766</c:v>
                </c:pt>
                <c:pt idx="33" formatCode="0">
                  <c:v>2.2568602474011006</c:v>
                </c:pt>
                <c:pt idx="35" formatCode="0">
                  <c:v>1.5361890934885662</c:v>
                </c:pt>
                <c:pt idx="36" formatCode="0">
                  <c:v>3.0885041185768158</c:v>
                </c:pt>
                <c:pt idx="38" formatCode="0">
                  <c:v>2.6421373234561876</c:v>
                </c:pt>
                <c:pt idx="40" formatCode="0">
                  <c:v>3.3152290618467917</c:v>
                </c:pt>
                <c:pt idx="42" formatCode="0">
                  <c:v>0.75242857115871864</c:v>
                </c:pt>
                <c:pt idx="44" formatCode="0">
                  <c:v>2.3141743083205077</c:v>
                </c:pt>
                <c:pt idx="45" formatCode="0.0">
                  <c:v>0.22667902174480462</c:v>
                </c:pt>
                <c:pt idx="46" formatCode="0">
                  <c:v>3.2312971989333952</c:v>
                </c:pt>
              </c:numCache>
            </c:numRef>
          </c:val>
          <c:extLst>
            <c:ext xmlns:c16="http://schemas.microsoft.com/office/drawing/2014/chart" uri="{C3380CC4-5D6E-409C-BE32-E72D297353CC}">
              <c16:uniqueId val="{00000024-4282-4059-8D63-57943F74F0C4}"/>
            </c:ext>
          </c:extLst>
        </c:ser>
        <c:dLbls>
          <c:showLegendKey val="0"/>
          <c:showVal val="1"/>
          <c:showCatName val="0"/>
          <c:showSerName val="0"/>
          <c:showPercent val="0"/>
          <c:showBubbleSize val="0"/>
        </c:dLbls>
        <c:gapWidth val="15"/>
        <c:overlap val="100"/>
        <c:axId val="483032224"/>
        <c:axId val="483033008"/>
      </c:barChart>
      <c:catAx>
        <c:axId val="483032224"/>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83033008"/>
        <c:crossesAt val="3"/>
        <c:auto val="1"/>
        <c:lblAlgn val="ctr"/>
        <c:lblOffset val="100"/>
        <c:tickLblSkip val="1"/>
        <c:tickMarkSkip val="1"/>
        <c:noMultiLvlLbl val="0"/>
      </c:catAx>
      <c:valAx>
        <c:axId val="483033008"/>
        <c:scaling>
          <c:orientation val="minMax"/>
          <c:max val="110"/>
          <c:min val="0"/>
        </c:scaling>
        <c:delete val="1"/>
        <c:axPos val="t"/>
        <c:numFmt formatCode="General" sourceLinked="1"/>
        <c:majorTickMark val="out"/>
        <c:minorTickMark val="none"/>
        <c:tickLblPos val="nextTo"/>
        <c:crossAx val="483032224"/>
        <c:crosses val="autoZero"/>
        <c:crossBetween val="between"/>
      </c:valAx>
      <c:spPr>
        <a:noFill/>
        <a:ln w="3175">
          <a:noFill/>
          <a:prstDash val="solid"/>
        </a:ln>
      </c:spPr>
    </c:plotArea>
    <c:legend>
      <c:legendPos val="t"/>
      <c:legendEntry>
        <c:idx val="0"/>
        <c:delete val="1"/>
      </c:legendEntry>
      <c:layout>
        <c:manualLayout>
          <c:xMode val="edge"/>
          <c:yMode val="edge"/>
          <c:x val="0.33741880342508374"/>
          <c:y val="3.9001119945865652E-4"/>
          <c:w val="0.64542748823314811"/>
          <c:h val="6.3316635442673602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900" b="0" i="1" u="none" strike="noStrike" baseline="0">
                <a:solidFill>
                  <a:srgbClr val="000000"/>
                </a:solidFill>
                <a:latin typeface="Arial"/>
                <a:ea typeface="Arial"/>
                <a:cs typeface="Arial"/>
              </a:defRPr>
            </a:pPr>
            <a:r>
              <a:rPr lang="lv-LV" sz="900" dirty="0"/>
              <a:t>Vid. </a:t>
            </a:r>
            <a:r>
              <a:rPr lang="lv-LV" sz="900" baseline="0" dirty="0"/>
              <a:t>vērt.*</a:t>
            </a:r>
            <a:endParaRPr lang="lv-LV" sz="900" dirty="0"/>
          </a:p>
        </c:rich>
      </c:tx>
      <c:layout>
        <c:manualLayout>
          <c:xMode val="edge"/>
          <c:yMode val="edge"/>
          <c:x val="0.16225828914242865"/>
          <c:y val="9.504421286746903E-3"/>
        </c:manualLayout>
      </c:layout>
      <c:overlay val="0"/>
      <c:spPr>
        <a:solidFill>
          <a:srgbClr val="FFFFFF"/>
        </a:solidFill>
        <a:ln w="3175">
          <a:solidFill>
            <a:srgbClr val="000000"/>
          </a:solidFill>
          <a:prstDash val="solid"/>
        </a:ln>
        <a:effectLst>
          <a:outerShdw dist="35560" dir="2700000" algn="tl" rotWithShape="0">
            <a:prstClr val="black"/>
          </a:outerShdw>
        </a:effectLst>
      </c:spPr>
    </c:title>
    <c:autoTitleDeleted val="0"/>
    <c:plotArea>
      <c:layout>
        <c:manualLayout>
          <c:layoutTarget val="inner"/>
          <c:xMode val="edge"/>
          <c:yMode val="edge"/>
          <c:x val="0.21793668648561787"/>
          <c:y val="7.3190534852577996E-2"/>
          <c:w val="0.78206357734272614"/>
          <c:h val="0.90881643452140648"/>
        </c:manualLayout>
      </c:layout>
      <c:barChart>
        <c:barDir val="bar"/>
        <c:grouping val="clustered"/>
        <c:varyColors val="0"/>
        <c:ser>
          <c:idx val="0"/>
          <c:order val="0"/>
          <c:spPr>
            <a:pattFill prst="wdUpDiag">
              <a:fgClr>
                <a:schemeClr val="bg2">
                  <a:lumMod val="50000"/>
                </a:schemeClr>
              </a:fgClr>
              <a:bgClr>
                <a:schemeClr val="bg1"/>
              </a:bgClr>
            </a:pattFill>
            <a:ln w="3175">
              <a:solidFill>
                <a:schemeClr val="bg2">
                  <a:lumMod val="50000"/>
                </a:schemeClr>
              </a:solidFill>
            </a:ln>
          </c:spPr>
          <c:invertIfNegative val="0"/>
          <c:dLbls>
            <c:dLbl>
              <c:idx val="44"/>
              <c:numFmt formatCode="#,##0.0" sourceLinked="0"/>
              <c:spPr>
                <a:noFill/>
                <a:ln>
                  <a:noFill/>
                </a:ln>
                <a:effectLst/>
              </c:spPr>
              <c:txPr>
                <a:bodyPr wrap="none" lIns="38100" tIns="19050" rIns="38100" bIns="19050" anchor="ctr">
                  <a:noAutofit/>
                </a:bodyPr>
                <a:lstStyle/>
                <a:p>
                  <a:pPr>
                    <a:defRPr sz="900"/>
                  </a:pPr>
                  <a:endParaRPr lang="lv-LV"/>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BE55-42C5-87EF-8C8D6A5409CE}"/>
                </c:ext>
              </c:extLst>
            </c:dLbl>
            <c:dLbl>
              <c:idx val="45"/>
              <c:numFmt formatCode="#,##0.0" sourceLinked="0"/>
              <c:spPr>
                <a:noFill/>
                <a:ln>
                  <a:noFill/>
                </a:ln>
                <a:effectLst/>
              </c:spPr>
              <c:txPr>
                <a:bodyPr wrap="none" lIns="38100" tIns="19050" rIns="38100" bIns="19050" anchor="ctr">
                  <a:noAutofit/>
                </a:bodyPr>
                <a:lstStyle/>
                <a:p>
                  <a:pPr>
                    <a:defRPr sz="900"/>
                  </a:pPr>
                  <a:endParaRPr lang="lv-LV"/>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BE55-42C5-87EF-8C8D6A5409CE}"/>
                </c:ext>
              </c:extLst>
            </c:dLbl>
            <c:dLbl>
              <c:idx val="46"/>
              <c:numFmt formatCode="#,##0.0" sourceLinked="0"/>
              <c:spPr>
                <a:noFill/>
                <a:ln>
                  <a:noFill/>
                </a:ln>
                <a:effectLst/>
              </c:spPr>
              <c:txPr>
                <a:bodyPr wrap="none" lIns="38100" tIns="19050" rIns="38100" bIns="19050" anchor="ctr">
                  <a:noAutofit/>
                </a:bodyPr>
                <a:lstStyle/>
                <a:p>
                  <a:pPr>
                    <a:defRPr sz="900"/>
                  </a:pPr>
                  <a:endParaRPr lang="lv-LV"/>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BE55-42C5-87EF-8C8D6A5409CE}"/>
                </c:ext>
              </c:extLst>
            </c:dLbl>
            <c:numFmt formatCode="#,##0.0" sourceLinked="0"/>
            <c:spPr>
              <a:noFill/>
              <a:ln>
                <a:noFill/>
              </a:ln>
              <a:effectLst/>
            </c:spPr>
            <c:txPr>
              <a:bodyPr wrap="none" lIns="38100" tIns="19050" rIns="38100" bIns="19050" anchor="ctr">
                <a:spAutoFit/>
              </a:bodyPr>
              <a:lstStyle/>
              <a:p>
                <a:pPr>
                  <a:defRPr sz="900"/>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val>
            <c:numRef>
              <c:f>Dati!$J$2416:$J$2462</c:f>
              <c:numCache>
                <c:formatCode>General</c:formatCode>
                <c:ptCount val="47"/>
                <c:pt idx="0" formatCode="###0.0">
                  <c:v>6.6537975367485984</c:v>
                </c:pt>
                <c:pt idx="2" formatCode="###0.0">
                  <c:v>6.468929986393408</c:v>
                </c:pt>
                <c:pt idx="3" formatCode="###0.0">
                  <c:v>6.8320462561767616</c:v>
                </c:pt>
                <c:pt idx="5" formatCode="###0.0">
                  <c:v>6.9186254124304272</c:v>
                </c:pt>
                <c:pt idx="6" formatCode="###0.0">
                  <c:v>6.6162574008894097</c:v>
                </c:pt>
                <c:pt idx="7" formatCode="###0.0">
                  <c:v>6.5367473249237102</c:v>
                </c:pt>
                <c:pt idx="8" formatCode="###0.0">
                  <c:v>6.5963360066662453</c:v>
                </c:pt>
                <c:pt idx="9" formatCode="###0.0">
                  <c:v>6.6889262957028528</c:v>
                </c:pt>
                <c:pt idx="10" formatCode="###0.0">
                  <c:v>6.7085123312243589</c:v>
                </c:pt>
                <c:pt idx="12" formatCode="###0.0">
                  <c:v>6.7691357156962511</c:v>
                </c:pt>
                <c:pt idx="13" formatCode="###0.0">
                  <c:v>6.3550453083789451</c:v>
                </c:pt>
                <c:pt idx="14" formatCode="###0.0">
                  <c:v>6.78414663350277</c:v>
                </c:pt>
                <c:pt idx="16" formatCode="###0.0">
                  <c:v>6.285561936345875</c:v>
                </c:pt>
                <c:pt idx="17" formatCode="###0.0">
                  <c:v>6.6300129874232505</c:v>
                </c:pt>
                <c:pt idx="18" formatCode="###0.0">
                  <c:v>6.803800091343077</c:v>
                </c:pt>
                <c:pt idx="20" formatCode="###0.0">
                  <c:v>6.816930854119061</c:v>
                </c:pt>
                <c:pt idx="21" formatCode="###0.0">
                  <c:v>6.7541346644652327</c:v>
                </c:pt>
                <c:pt idx="22" formatCode="###0.0">
                  <c:v>6.3308611200509572</c:v>
                </c:pt>
                <c:pt idx="23" formatCode="###0.0">
                  <c:v>7.1100192522596055</c:v>
                </c:pt>
                <c:pt idx="24" formatCode="###0.0">
                  <c:v>6.6604205366189664</c:v>
                </c:pt>
                <c:pt idx="25" formatCode="###0.0">
                  <c:v>7.1480804702252891</c:v>
                </c:pt>
                <c:pt idx="26" formatCode="###0.0">
                  <c:v>7.1599294544769991</c:v>
                </c:pt>
                <c:pt idx="27" formatCode="###0.0">
                  <c:v>6.703190497265652</c:v>
                </c:pt>
                <c:pt idx="29" formatCode="###0.0">
                  <c:v>6.2714382273455067</c:v>
                </c:pt>
                <c:pt idx="30" formatCode="###0.0">
                  <c:v>6.8369744803507357</c:v>
                </c:pt>
                <c:pt idx="31" formatCode="###0.0">
                  <c:v>6.7124134543886411</c:v>
                </c:pt>
                <c:pt idx="32" formatCode="###0.0">
                  <c:v>6.7808422445103718</c:v>
                </c:pt>
                <c:pt idx="33" formatCode="###0.0">
                  <c:v>6.7897713506557871</c:v>
                </c:pt>
                <c:pt idx="35" formatCode="###0.0">
                  <c:v>6.6376805925199491</c:v>
                </c:pt>
                <c:pt idx="36" formatCode="###0.0">
                  <c:v>6.7311546483600981</c:v>
                </c:pt>
                <c:pt idx="38" formatCode="###0.0">
                  <c:v>6.5395769212077726</c:v>
                </c:pt>
                <c:pt idx="39" formatCode="###0.0">
                  <c:v>7.2836203431311173</c:v>
                </c:pt>
                <c:pt idx="40" formatCode="###0.0">
                  <c:v>6.2874988809715369</c:v>
                </c:pt>
                <c:pt idx="41" formatCode="###0.0">
                  <c:v>6.8382346143030963</c:v>
                </c:pt>
                <c:pt idx="42" formatCode="###0.0">
                  <c:v>6.5955322309029567</c:v>
                </c:pt>
                <c:pt idx="44" formatCode="###0.0">
                  <c:v>6.7969611981553246</c:v>
                </c:pt>
                <c:pt idx="45" formatCode="###0.0">
                  <c:v>6.6396327777776847</c:v>
                </c:pt>
                <c:pt idx="46" formatCode="###0.0">
                  <c:v>6.508581022997598</c:v>
                </c:pt>
              </c:numCache>
            </c:numRef>
          </c:val>
          <c:extLst>
            <c:ext xmlns:c16="http://schemas.microsoft.com/office/drawing/2014/chart" uri="{C3380CC4-5D6E-409C-BE32-E72D297353CC}">
              <c16:uniqueId val="{00000003-BE55-42C5-87EF-8C8D6A5409CE}"/>
            </c:ext>
          </c:extLst>
        </c:ser>
        <c:dLbls>
          <c:dLblPos val="outEnd"/>
          <c:showLegendKey val="0"/>
          <c:showVal val="1"/>
          <c:showCatName val="0"/>
          <c:showSerName val="0"/>
          <c:showPercent val="0"/>
          <c:showBubbleSize val="0"/>
        </c:dLbls>
        <c:gapWidth val="25"/>
        <c:axId val="508765248"/>
        <c:axId val="508764464"/>
      </c:barChart>
      <c:catAx>
        <c:axId val="508765248"/>
        <c:scaling>
          <c:orientation val="maxMin"/>
        </c:scaling>
        <c:delete val="0"/>
        <c:axPos val="l"/>
        <c:numFmt formatCode="General" sourceLinked="1"/>
        <c:majorTickMark val="in"/>
        <c:minorTickMark val="none"/>
        <c:tickLblPos val="none"/>
        <c:spPr>
          <a:solidFill>
            <a:srgbClr val="8EBE19"/>
          </a:solidFill>
          <a:ln w="3175">
            <a:solidFill>
              <a:srgbClr val="000000"/>
            </a:solidFill>
            <a:prstDash val="solid"/>
          </a:ln>
        </c:spPr>
        <c:crossAx val="508764464"/>
        <c:crossesAt val="0"/>
        <c:auto val="1"/>
        <c:lblAlgn val="ctr"/>
        <c:lblOffset val="100"/>
        <c:noMultiLvlLbl val="0"/>
      </c:catAx>
      <c:valAx>
        <c:axId val="508764464"/>
        <c:scaling>
          <c:orientation val="minMax"/>
          <c:max val="20"/>
          <c:min val="0"/>
        </c:scaling>
        <c:delete val="1"/>
        <c:axPos val="t"/>
        <c:majorGridlines>
          <c:spPr>
            <a:ln w="3175">
              <a:noFill/>
              <a:prstDash val="sysDash"/>
            </a:ln>
          </c:spPr>
        </c:majorGridlines>
        <c:numFmt formatCode="###0.0" sourceLinked="1"/>
        <c:majorTickMark val="out"/>
        <c:minorTickMark val="none"/>
        <c:tickLblPos val="nextTo"/>
        <c:crossAx val="508765248"/>
        <c:crosses val="autoZero"/>
        <c:crossBetween val="between"/>
        <c:majorUnit val="50"/>
        <c:minorUnit val="50"/>
      </c:valAx>
      <c:spPr>
        <a:noFill/>
        <a:ln w="3175">
          <a:noFill/>
        </a:ln>
      </c:spPr>
    </c:plotArea>
    <c:plotVisOnly val="1"/>
    <c:dispBlanksAs val="gap"/>
    <c:showDLblsOverMax val="0"/>
  </c:chart>
  <c:spPr>
    <a:noFill/>
    <a:ln w="6350">
      <a:noFill/>
    </a:ln>
  </c:spPr>
  <c:txPr>
    <a:bodyPr/>
    <a:lstStyle/>
    <a:p>
      <a:pPr>
        <a:defRPr sz="1000" b="1" i="0" u="none" strike="noStrike" baseline="0">
          <a:solidFill>
            <a:srgbClr val="000000"/>
          </a:solidFill>
          <a:latin typeface="Arial"/>
          <a:ea typeface="Arial"/>
          <a:cs typeface="Arial"/>
        </a:defRPr>
      </a:pPr>
      <a:endParaRPr lang="lv-LV"/>
    </a:p>
  </c:txPr>
  <c:externalData r:id="rId2">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3782299684449557"/>
          <c:y val="6.7396863853556754E-2"/>
          <c:w val="0.46081463005010403"/>
          <c:h val="0.77822658102548981"/>
        </c:manualLayout>
      </c:layout>
      <c:pieChart>
        <c:varyColors val="1"/>
        <c:ser>
          <c:idx val="1"/>
          <c:order val="0"/>
          <c:spPr>
            <a:solidFill>
              <a:srgbClr val="E18755"/>
            </a:solidFill>
          </c:spPr>
          <c:explosion val="1"/>
          <c:dPt>
            <c:idx val="0"/>
            <c:bubble3D val="0"/>
            <c:spPr>
              <a:solidFill>
                <a:srgbClr val="CF9D6B"/>
              </a:solidFill>
            </c:spPr>
            <c:extLst>
              <c:ext xmlns:c16="http://schemas.microsoft.com/office/drawing/2014/chart" uri="{C3380CC4-5D6E-409C-BE32-E72D297353CC}">
                <c16:uniqueId val="{00000001-5AFF-4E24-803F-07982BA7A147}"/>
              </c:ext>
            </c:extLst>
          </c:dPt>
          <c:dPt>
            <c:idx val="1"/>
            <c:bubble3D val="0"/>
            <c:spPr>
              <a:solidFill>
                <a:srgbClr val="93B7A2"/>
              </a:solidFill>
            </c:spPr>
            <c:extLst>
              <c:ext xmlns:c16="http://schemas.microsoft.com/office/drawing/2014/chart" uri="{C3380CC4-5D6E-409C-BE32-E72D297353CC}">
                <c16:uniqueId val="{00000003-5AFF-4E24-803F-07982BA7A147}"/>
              </c:ext>
            </c:extLst>
          </c:dPt>
          <c:dLbls>
            <c:dLbl>
              <c:idx val="0"/>
              <c:tx>
                <c:rich>
                  <a:bodyPr/>
                  <a:lstStyle/>
                  <a:p>
                    <a:r>
                      <a:rPr lang="en-US" b="0" dirty="0"/>
                      <a:t>Nē,</a:t>
                    </a:r>
                  </a:p>
                  <a:p>
                    <a:fld id="{1EB7AEA1-459D-4B57-B664-C9B69497CA1F}" type="VALUE">
                      <a:rPr lang="en-US"/>
                      <a:pPr/>
                      <a:t>[VALUE]</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5AFF-4E24-803F-07982BA7A147}"/>
                </c:ext>
              </c:extLst>
            </c:dLbl>
            <c:dLbl>
              <c:idx val="1"/>
              <c:tx>
                <c:rich>
                  <a:bodyPr/>
                  <a:lstStyle/>
                  <a:p>
                    <a:r>
                      <a:rPr lang="en-US" b="0" dirty="0"/>
                      <a:t>Jā,</a:t>
                    </a:r>
                  </a:p>
                  <a:p>
                    <a:fld id="{6EDB94F0-15A3-44AA-983A-1047DDDD1982}" type="VALUE">
                      <a:rPr lang="en-US"/>
                      <a:pPr/>
                      <a:t>[VALUE]</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5AFF-4E24-803F-07982BA7A147}"/>
                </c:ext>
              </c:extLst>
            </c:dLbl>
            <c:dLbl>
              <c:idx val="2"/>
              <c:layout>
                <c:manualLayout>
                  <c:x val="-2.2739022714403694E-2"/>
                  <c:y val="7.54040694448187E-2"/>
                </c:manualLayout>
              </c:layout>
              <c:tx>
                <c:rich>
                  <a:bodyPr/>
                  <a:lstStyle/>
                  <a:p>
                    <a:endParaRPr lang="en-US" dirty="0"/>
                  </a:p>
                  <a:p>
                    <a:r>
                      <a:rPr lang="en-US" b="0" dirty="0"/>
                      <a:t>Grūti</a:t>
                    </a:r>
                    <a:r>
                      <a:rPr lang="en-US" b="0" baseline="0" dirty="0"/>
                      <a:t> </a:t>
                    </a:r>
                  </a:p>
                  <a:p>
                    <a:r>
                      <a:rPr lang="en-US" b="0" baseline="0" dirty="0"/>
                      <a:t>pateikt,</a:t>
                    </a:r>
                  </a:p>
                  <a:p>
                    <a:r>
                      <a:rPr lang="en-US" b="1" baseline="0" dirty="0"/>
                      <a:t>0,2%</a:t>
                    </a:r>
                    <a:endParaRPr lang="en-US" b="1"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5AFF-4E24-803F-07982BA7A147}"/>
                </c:ext>
              </c:extLst>
            </c:dLbl>
            <c:spPr>
              <a:noFill/>
              <a:ln>
                <a:noFill/>
              </a:ln>
              <a:effectLst/>
            </c:spPr>
            <c:txPr>
              <a:bodyPr wrap="square" lIns="38100" tIns="19050" rIns="38100" bIns="19050" anchor="ctr">
                <a:spAutoFit/>
              </a:bodyPr>
              <a:lstStyle/>
              <a:p>
                <a:pPr>
                  <a:defRPr sz="1100" b="1"/>
                </a:pPr>
                <a:endParaRPr lang="lv-LV"/>
              </a:p>
            </c:txPr>
            <c:dLblPos val="outEnd"/>
            <c:showLegendKey val="0"/>
            <c:showVal val="1"/>
            <c:showCatName val="0"/>
            <c:showSerName val="0"/>
            <c:showPercent val="0"/>
            <c:showBubbleSize val="0"/>
            <c:showLeaderLines val="1"/>
            <c:extLst>
              <c:ext xmlns:c15="http://schemas.microsoft.com/office/drawing/2012/chart" uri="{CE6537A1-D6FC-4f65-9D91-7224C49458BB}"/>
            </c:extLst>
          </c:dLbls>
          <c:cat>
            <c:strRef>
              <c:f>Dati!$B$2833:$B$2835</c:f>
              <c:strCache>
                <c:ptCount val="3"/>
                <c:pt idx="0">
                  <c:v>Nē</c:v>
                </c:pt>
                <c:pt idx="1">
                  <c:v>Jā</c:v>
                </c:pt>
                <c:pt idx="2">
                  <c:v>Grūti pateikt</c:v>
                </c:pt>
              </c:strCache>
            </c:strRef>
          </c:cat>
          <c:val>
            <c:numRef>
              <c:f>Dati!$C$2833:$C$2835</c:f>
              <c:numCache>
                <c:formatCode>0</c:formatCode>
                <c:ptCount val="3"/>
                <c:pt idx="0">
                  <c:v>89.228076394883544</c:v>
                </c:pt>
                <c:pt idx="1">
                  <c:v>10.607354244257117</c:v>
                </c:pt>
                <c:pt idx="2" formatCode="0.0">
                  <c:v>0.16456936085939117</c:v>
                </c:pt>
              </c:numCache>
            </c:numRef>
          </c:val>
          <c:extLst>
            <c:ext xmlns:c16="http://schemas.microsoft.com/office/drawing/2014/chart" uri="{C3380CC4-5D6E-409C-BE32-E72D297353CC}">
              <c16:uniqueId val="{00000005-5AFF-4E24-803F-07982BA7A147}"/>
            </c:ext>
          </c:extLst>
        </c:ser>
        <c:dLbls>
          <c:dLblPos val="outEnd"/>
          <c:showLegendKey val="0"/>
          <c:showVal val="1"/>
          <c:showCatName val="0"/>
          <c:showSerName val="0"/>
          <c:showPercent val="0"/>
          <c:showBubbleSize val="0"/>
          <c:showLeaderLines val="1"/>
        </c:dLbls>
        <c:firstSliceAng val="107"/>
      </c:pieChart>
      <c:spPr>
        <a:noFill/>
        <a:ln w="25400">
          <a:noFill/>
        </a:ln>
      </c:spPr>
    </c:plotArea>
    <c:plotVisOnly val="1"/>
    <c:dispBlanksAs val="gap"/>
    <c:showDLblsOverMax val="0"/>
  </c:chart>
  <c:spPr>
    <a:noFill/>
    <a:ln w="6350">
      <a:noFill/>
    </a:ln>
  </c:spPr>
  <c:txPr>
    <a:bodyPr/>
    <a:lstStyle/>
    <a:p>
      <a:pPr>
        <a:defRPr sz="1000" b="0" i="0" u="none" strike="noStrike" baseline="0">
          <a:solidFill>
            <a:srgbClr val="000000"/>
          </a:solidFill>
          <a:latin typeface="Arial"/>
          <a:ea typeface="Arial"/>
          <a:cs typeface="Arial"/>
        </a:defRPr>
      </a:pPr>
      <a:endParaRPr lang="lv-LV"/>
    </a:p>
  </c:txPr>
  <c:externalData r:id="rId2">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1339247151068137"/>
          <c:y val="3.2488531763235101E-2"/>
        </c:manualLayout>
      </c:layout>
      <c:overlay val="0"/>
      <c:spPr>
        <a:solidFill>
          <a:schemeClr val="bg1"/>
        </a:solidFill>
        <a:ln w="3175">
          <a:solidFill>
            <a:schemeClr val="tx1"/>
          </a:solidFill>
        </a:ln>
        <a:effectLst>
          <a:outerShdw dist="38100" dir="2700000" algn="tl" rotWithShape="0">
            <a:prstClr val="black"/>
          </a:outerShdw>
        </a:effectLst>
      </c:spPr>
    </c:title>
    <c:autoTitleDeleted val="0"/>
    <c:plotArea>
      <c:layout>
        <c:manualLayout>
          <c:layoutTarget val="inner"/>
          <c:xMode val="edge"/>
          <c:yMode val="edge"/>
          <c:x val="0.46651389428339396"/>
          <c:y val="2.2889518810148727E-2"/>
          <c:w val="0.53348610571660604"/>
          <c:h val="0.96845732283464581"/>
        </c:manualLayout>
      </c:layout>
      <c:barChart>
        <c:barDir val="bar"/>
        <c:grouping val="clustered"/>
        <c:varyColors val="0"/>
        <c:ser>
          <c:idx val="0"/>
          <c:order val="0"/>
          <c:spPr>
            <a:solidFill>
              <a:srgbClr val="4C8264"/>
            </a:solidFill>
          </c:spPr>
          <c:invertIfNegative val="0"/>
          <c:dPt>
            <c:idx val="0"/>
            <c:invertIfNegative val="0"/>
            <c:bubble3D val="0"/>
            <c:spPr>
              <a:solidFill>
                <a:srgbClr val="0F552E"/>
              </a:solidFill>
            </c:spPr>
            <c:extLst>
              <c:ext xmlns:c16="http://schemas.microsoft.com/office/drawing/2014/chart" uri="{C3380CC4-5D6E-409C-BE32-E72D297353CC}">
                <c16:uniqueId val="{00000001-FEB4-46A6-AF30-085F9D04E046}"/>
              </c:ext>
            </c:extLst>
          </c:dPt>
          <c:dPt>
            <c:idx val="2"/>
            <c:invertIfNegative val="0"/>
            <c:bubble3D val="0"/>
            <c:spPr>
              <a:solidFill>
                <a:srgbClr val="93B7A2"/>
              </a:solidFill>
            </c:spPr>
            <c:extLst>
              <c:ext xmlns:c16="http://schemas.microsoft.com/office/drawing/2014/chart" uri="{C3380CC4-5D6E-409C-BE32-E72D297353CC}">
                <c16:uniqueId val="{00000003-FEB4-46A6-AF30-085F9D04E046}"/>
              </c:ext>
            </c:extLst>
          </c:dPt>
          <c:dPt>
            <c:idx val="3"/>
            <c:invertIfNegative val="0"/>
            <c:bubble3D val="0"/>
            <c:spPr>
              <a:solidFill>
                <a:srgbClr val="C3D6CC"/>
              </a:solidFill>
            </c:spPr>
            <c:extLst>
              <c:ext xmlns:c16="http://schemas.microsoft.com/office/drawing/2014/chart" uri="{C3380CC4-5D6E-409C-BE32-E72D297353CC}">
                <c16:uniqueId val="{00000005-FEB4-46A6-AF30-085F9D04E046}"/>
              </c:ext>
            </c:extLst>
          </c:dPt>
          <c:dLbls>
            <c:spPr>
              <a:noFill/>
              <a:ln>
                <a:noFill/>
              </a:ln>
              <a:effectLst/>
            </c:spPr>
            <c:txPr>
              <a:bodyPr wrap="square" lIns="38100" tIns="19050" rIns="38100" bIns="19050" anchor="ctr">
                <a:spAutoFit/>
              </a:bodyPr>
              <a:lstStyle/>
              <a:p>
                <a:pPr>
                  <a:defRPr sz="1000" b="1"/>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Dati!$B$2837:$B$2840</c:f>
              <c:strCache>
                <c:ptCount val="4"/>
                <c:pt idx="0">
                  <c:v>03.2026., n=1002</c:v>
                </c:pt>
                <c:pt idx="1">
                  <c:v>04.2025., n=1007</c:v>
                </c:pt>
                <c:pt idx="2">
                  <c:v>03.2024., n=1004</c:v>
                </c:pt>
                <c:pt idx="3">
                  <c:v>04.2023., n=1016</c:v>
                </c:pt>
              </c:strCache>
            </c:strRef>
          </c:cat>
          <c:val>
            <c:numRef>
              <c:f>Dati!$C$2837:$C$2840</c:f>
              <c:numCache>
                <c:formatCode>0</c:formatCode>
                <c:ptCount val="4"/>
                <c:pt idx="0">
                  <c:v>10.607354244257117</c:v>
                </c:pt>
                <c:pt idx="1">
                  <c:v>16.707668897148928</c:v>
                </c:pt>
                <c:pt idx="2">
                  <c:v>10.513253742603014</c:v>
                </c:pt>
                <c:pt idx="3">
                  <c:v>16.337972166313136</c:v>
                </c:pt>
              </c:numCache>
            </c:numRef>
          </c:val>
          <c:extLst>
            <c:ext xmlns:c16="http://schemas.microsoft.com/office/drawing/2014/chart" uri="{C3380CC4-5D6E-409C-BE32-E72D297353CC}">
              <c16:uniqueId val="{00000006-FEB4-46A6-AF30-085F9D04E046}"/>
            </c:ext>
          </c:extLst>
        </c:ser>
        <c:dLbls>
          <c:dLblPos val="outEnd"/>
          <c:showLegendKey val="0"/>
          <c:showVal val="1"/>
          <c:showCatName val="0"/>
          <c:showSerName val="0"/>
          <c:showPercent val="0"/>
          <c:showBubbleSize val="0"/>
        </c:dLbls>
        <c:gapWidth val="30"/>
        <c:axId val="190605968"/>
        <c:axId val="496215576"/>
      </c:barChart>
      <c:catAx>
        <c:axId val="190605968"/>
        <c:scaling>
          <c:orientation val="maxMin"/>
        </c:scaling>
        <c:delete val="0"/>
        <c:axPos val="l"/>
        <c:numFmt formatCode="General" sourceLinked="1"/>
        <c:majorTickMark val="in"/>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496215576"/>
        <c:crosses val="autoZero"/>
        <c:auto val="1"/>
        <c:lblAlgn val="ctr"/>
        <c:lblOffset val="100"/>
        <c:tickLblSkip val="1"/>
        <c:tickMarkSkip val="1"/>
        <c:noMultiLvlLbl val="0"/>
      </c:catAx>
      <c:valAx>
        <c:axId val="496215576"/>
        <c:scaling>
          <c:orientation val="minMax"/>
          <c:max val="30"/>
          <c:min val="0"/>
        </c:scaling>
        <c:delete val="1"/>
        <c:axPos val="t"/>
        <c:numFmt formatCode="0" sourceLinked="1"/>
        <c:majorTickMark val="out"/>
        <c:minorTickMark val="none"/>
        <c:tickLblPos val="nextTo"/>
        <c:crossAx val="190605968"/>
        <c:crosses val="autoZero"/>
        <c:crossBetween val="between"/>
      </c:valAx>
      <c:spPr>
        <a:noFill/>
        <a:ln w="25400">
          <a:noFill/>
        </a:ln>
      </c:spPr>
    </c:plotArea>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0930793055957804"/>
          <c:y val="2.1769116116186673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4356856955380576"/>
          <c:y val="6.5061703337261426E-2"/>
          <c:w val="0.25580520013123359"/>
          <c:h val="0.90245230995236358"/>
        </c:manualLayout>
      </c:layout>
      <c:barChart>
        <c:barDir val="bar"/>
        <c:grouping val="stacked"/>
        <c:varyColors val="0"/>
        <c:ser>
          <c:idx val="0"/>
          <c:order val="0"/>
          <c:tx>
            <c:strRef>
              <c:f>Dati!$C$2843</c:f>
              <c:strCache>
                <c:ptCount val="1"/>
                <c:pt idx="0">
                  <c:v>.</c:v>
                </c:pt>
              </c:strCache>
            </c:strRef>
          </c:tx>
          <c:spPr>
            <a:noFill/>
          </c:spPr>
          <c:invertIfNegative val="0"/>
          <c:dLbls>
            <c:delete val="1"/>
          </c:dLbls>
          <c:cat>
            <c:strRef>
              <c:f>Dati!$B$2844:$B$2871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Dati!$C$2844:$C$2871</c:f>
              <c:numCache>
                <c:formatCode>0</c:formatCode>
                <c:ptCount val="28"/>
                <c:pt idx="0">
                  <c:v>13.785639143609288</c:v>
                </c:pt>
                <c:pt idx="1">
                  <c:v>103.01371553849283</c:v>
                </c:pt>
                <c:pt idx="2">
                  <c:v>15.165931161801467</c:v>
                </c:pt>
                <c:pt idx="3">
                  <c:v>12.475971906119298</c:v>
                </c:pt>
                <c:pt idx="4">
                  <c:v>103.01371553849283</c:v>
                </c:pt>
                <c:pt idx="5">
                  <c:v>13.886308702774272</c:v>
                </c:pt>
                <c:pt idx="6">
                  <c:v>16.840366902156973</c:v>
                </c:pt>
                <c:pt idx="7">
                  <c:v>15.420353873288661</c:v>
                </c:pt>
                <c:pt idx="8">
                  <c:v>12.918787421667844</c:v>
                </c:pt>
                <c:pt idx="9">
                  <c:v>11.675355555701245</c:v>
                </c:pt>
                <c:pt idx="10">
                  <c:v>12.383482949552985</c:v>
                </c:pt>
                <c:pt idx="11">
                  <c:v>103.01371553849283</c:v>
                </c:pt>
                <c:pt idx="12">
                  <c:v>14.824888971885585</c:v>
                </c:pt>
                <c:pt idx="13">
                  <c:v>12.161281872127461</c:v>
                </c:pt>
                <c:pt idx="14">
                  <c:v>11.504511683710135</c:v>
                </c:pt>
                <c:pt idx="15">
                  <c:v>103.01371553849283</c:v>
                </c:pt>
                <c:pt idx="16">
                  <c:v>15.696848239098017</c:v>
                </c:pt>
                <c:pt idx="17">
                  <c:v>13.120745908844853</c:v>
                </c:pt>
                <c:pt idx="18">
                  <c:v>14.475333188085926</c:v>
                </c:pt>
                <c:pt idx="19">
                  <c:v>103.01371553849283</c:v>
                </c:pt>
                <c:pt idx="20">
                  <c:v>14.17985754738757</c:v>
                </c:pt>
                <c:pt idx="21">
                  <c:v>14.239662797850926</c:v>
                </c:pt>
                <c:pt idx="22">
                  <c:v>13.491048243223162</c:v>
                </c:pt>
                <c:pt idx="23">
                  <c:v>11.416557798149384</c:v>
                </c:pt>
                <c:pt idx="24">
                  <c:v>11.241485375470745</c:v>
                </c:pt>
                <c:pt idx="25">
                  <c:v>5</c:v>
                </c:pt>
                <c:pt idx="26">
                  <c:v>22.99763914135626</c:v>
                </c:pt>
                <c:pt idx="27">
                  <c:v>24.170806406404935</c:v>
                </c:pt>
              </c:numCache>
            </c:numRef>
          </c:val>
          <c:extLst>
            <c:ext xmlns:c16="http://schemas.microsoft.com/office/drawing/2014/chart" uri="{C3380CC4-5D6E-409C-BE32-E72D297353CC}">
              <c16:uniqueId val="{00000000-DCF4-42A6-AC0B-324E4E242332}"/>
            </c:ext>
          </c:extLst>
        </c:ser>
        <c:ser>
          <c:idx val="1"/>
          <c:order val="1"/>
          <c:tx>
            <c:strRef>
              <c:f>Dati!$D$2843</c:f>
              <c:strCache>
                <c:ptCount val="1"/>
                <c:pt idx="0">
                  <c:v>Nē</c:v>
                </c:pt>
              </c:strCache>
            </c:strRef>
          </c:tx>
          <c:spPr>
            <a:solidFill>
              <a:srgbClr val="CF9D6B"/>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Dati!$B$2844:$B$2871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Dati!$D$2844:$D$2871</c:f>
              <c:numCache>
                <c:formatCode>General</c:formatCode>
                <c:ptCount val="28"/>
                <c:pt idx="0" formatCode="0">
                  <c:v>89.228076394883544</c:v>
                </c:pt>
                <c:pt idx="2" formatCode="0">
                  <c:v>87.847784376691365</c:v>
                </c:pt>
                <c:pt idx="3" formatCode="0">
                  <c:v>90.537743632373534</c:v>
                </c:pt>
                <c:pt idx="5" formatCode="0">
                  <c:v>89.12740683571856</c:v>
                </c:pt>
                <c:pt idx="6" formatCode="0">
                  <c:v>86.173348636335859</c:v>
                </c:pt>
                <c:pt idx="7" formatCode="0">
                  <c:v>87.593361665204171</c:v>
                </c:pt>
                <c:pt idx="8" formatCode="0">
                  <c:v>90.094928116824988</c:v>
                </c:pt>
                <c:pt idx="9" formatCode="0">
                  <c:v>91.338359982791587</c:v>
                </c:pt>
                <c:pt idx="10" formatCode="0">
                  <c:v>90.630232588939847</c:v>
                </c:pt>
                <c:pt idx="12" formatCode="0">
                  <c:v>88.188826566607247</c:v>
                </c:pt>
                <c:pt idx="13" formatCode="0">
                  <c:v>90.852433666365371</c:v>
                </c:pt>
                <c:pt idx="14" formatCode="0">
                  <c:v>91.509203854782697</c:v>
                </c:pt>
                <c:pt idx="16" formatCode="0">
                  <c:v>87.316867299394815</c:v>
                </c:pt>
                <c:pt idx="17" formatCode="0">
                  <c:v>89.892969629647979</c:v>
                </c:pt>
                <c:pt idx="18" formatCode="0">
                  <c:v>88.538382350406906</c:v>
                </c:pt>
                <c:pt idx="20" formatCode="0">
                  <c:v>88.833857991105262</c:v>
                </c:pt>
                <c:pt idx="21" formatCode="0">
                  <c:v>88.774052740641906</c:v>
                </c:pt>
                <c:pt idx="22" formatCode="0">
                  <c:v>89.52266729526967</c:v>
                </c:pt>
                <c:pt idx="23" formatCode="0">
                  <c:v>91.597157740343448</c:v>
                </c:pt>
                <c:pt idx="24" formatCode="0">
                  <c:v>91.772230163022087</c:v>
                </c:pt>
                <c:pt idx="25" formatCode="0">
                  <c:v>98.013715538492832</c:v>
                </c:pt>
                <c:pt idx="26" formatCode="0">
                  <c:v>80.016076397136572</c:v>
                </c:pt>
                <c:pt idx="27" formatCode="0">
                  <c:v>78.842909132087897</c:v>
                </c:pt>
              </c:numCache>
            </c:numRef>
          </c:val>
          <c:extLst>
            <c:ext xmlns:c16="http://schemas.microsoft.com/office/drawing/2014/chart" uri="{C3380CC4-5D6E-409C-BE32-E72D297353CC}">
              <c16:uniqueId val="{00000001-DCF4-42A6-AC0B-324E4E242332}"/>
            </c:ext>
          </c:extLst>
        </c:ser>
        <c:ser>
          <c:idx val="2"/>
          <c:order val="2"/>
          <c:tx>
            <c:strRef>
              <c:f>Dati!$E$2843</c:f>
              <c:strCache>
                <c:ptCount val="1"/>
                <c:pt idx="0">
                  <c:v>Jā</c:v>
                </c:pt>
              </c:strCache>
            </c:strRef>
          </c:tx>
          <c:spPr>
            <a:solidFill>
              <a:srgbClr val="93B7A2"/>
            </a:solidFill>
          </c:spPr>
          <c:invertIfNegative val="0"/>
          <c:dLbls>
            <c:dLbl>
              <c:idx val="25"/>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CF4-42A6-AC0B-324E4E242332}"/>
                </c:ext>
              </c:extLst>
            </c:dLbl>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Dati!$B$2844:$B$2871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Dati!$E$2844:$E$2871</c:f>
              <c:numCache>
                <c:formatCode>General</c:formatCode>
                <c:ptCount val="28"/>
                <c:pt idx="0" formatCode="0">
                  <c:v>10.607354244257117</c:v>
                </c:pt>
                <c:pt idx="2" formatCode="0">
                  <c:v>11.973372960605081</c:v>
                </c:pt>
                <c:pt idx="3" formatCode="0">
                  <c:v>9.3112299929972711</c:v>
                </c:pt>
                <c:pt idx="5" formatCode="0">
                  <c:v>10.872593164281461</c:v>
                </c:pt>
                <c:pt idx="6" formatCode="0">
                  <c:v>13.826651363664091</c:v>
                </c:pt>
                <c:pt idx="7" formatCode="0">
                  <c:v>12.406638334795886</c:v>
                </c:pt>
                <c:pt idx="8" formatCode="0">
                  <c:v>9.9050718831750064</c:v>
                </c:pt>
                <c:pt idx="9" formatCode="0">
                  <c:v>8.6616400172084536</c:v>
                </c:pt>
                <c:pt idx="10" formatCode="0">
                  <c:v>8.408539018542811</c:v>
                </c:pt>
                <c:pt idx="12" formatCode="0">
                  <c:v>11.533142602757973</c:v>
                </c:pt>
                <c:pt idx="13" formatCode="0">
                  <c:v>9.1475663336346695</c:v>
                </c:pt>
                <c:pt idx="14" formatCode="0">
                  <c:v>8.4907961452172991</c:v>
                </c:pt>
                <c:pt idx="16" formatCode="0">
                  <c:v>12.683132700605208</c:v>
                </c:pt>
                <c:pt idx="17" formatCode="0">
                  <c:v>9.8284518014073772</c:v>
                </c:pt>
                <c:pt idx="18" formatCode="0">
                  <c:v>11.461617649593149</c:v>
                </c:pt>
                <c:pt idx="20" formatCode="0">
                  <c:v>11.166142008894759</c:v>
                </c:pt>
                <c:pt idx="21" formatCode="0">
                  <c:v>11.225947259358115</c:v>
                </c:pt>
                <c:pt idx="22" formatCode="0">
                  <c:v>10.477332704730319</c:v>
                </c:pt>
                <c:pt idx="23" formatCode="0">
                  <c:v>8.4028422596565875</c:v>
                </c:pt>
                <c:pt idx="24" formatCode="0">
                  <c:v>7.2892338207771221</c:v>
                </c:pt>
                <c:pt idx="25" formatCode="0">
                  <c:v>1.9862844615071633</c:v>
                </c:pt>
                <c:pt idx="26" formatCode="0">
                  <c:v>19.983923602863428</c:v>
                </c:pt>
                <c:pt idx="27" formatCode="0">
                  <c:v>21.157090867912103</c:v>
                </c:pt>
              </c:numCache>
            </c:numRef>
          </c:val>
          <c:extLst>
            <c:ext xmlns:c16="http://schemas.microsoft.com/office/drawing/2014/chart" uri="{C3380CC4-5D6E-409C-BE32-E72D297353CC}">
              <c16:uniqueId val="{00000003-DCF4-42A6-AC0B-324E4E242332}"/>
            </c:ext>
          </c:extLst>
        </c:ser>
        <c:ser>
          <c:idx val="3"/>
          <c:order val="3"/>
          <c:tx>
            <c:strRef>
              <c:f>Dati!$F$2843</c:f>
              <c:strCache>
                <c:ptCount val="1"/>
                <c:pt idx="0">
                  <c:v>.</c:v>
                </c:pt>
              </c:strCache>
            </c:strRef>
          </c:tx>
          <c:spPr>
            <a:noFill/>
          </c:spPr>
          <c:invertIfNegative val="0"/>
          <c:dLbls>
            <c:delete val="1"/>
          </c:dLbls>
          <c:cat>
            <c:strRef>
              <c:f>Dati!$B$2844:$B$2871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Dati!$F$2844:$F$2871</c:f>
              <c:numCache>
                <c:formatCode>General</c:formatCode>
                <c:ptCount val="28"/>
                <c:pt idx="0" formatCode="0">
                  <c:v>20.549736623654987</c:v>
                </c:pt>
                <c:pt idx="2" formatCode="0">
                  <c:v>19.18371790730702</c:v>
                </c:pt>
                <c:pt idx="3" formatCode="0">
                  <c:v>21.845860874914834</c:v>
                </c:pt>
                <c:pt idx="5" formatCode="0">
                  <c:v>20.284497703630642</c:v>
                </c:pt>
                <c:pt idx="6" formatCode="0">
                  <c:v>17.330439504248012</c:v>
                </c:pt>
                <c:pt idx="7" formatCode="0">
                  <c:v>18.750452533116217</c:v>
                </c:pt>
                <c:pt idx="8" formatCode="0">
                  <c:v>21.252018984737099</c:v>
                </c:pt>
                <c:pt idx="9" formatCode="0">
                  <c:v>22.495450850703648</c:v>
                </c:pt>
                <c:pt idx="10" formatCode="0">
                  <c:v>22.748551849369292</c:v>
                </c:pt>
                <c:pt idx="12" formatCode="0">
                  <c:v>19.62394826515413</c:v>
                </c:pt>
                <c:pt idx="13" formatCode="0">
                  <c:v>22.009524534277432</c:v>
                </c:pt>
                <c:pt idx="14" formatCode="0">
                  <c:v>22.666294722694804</c:v>
                </c:pt>
                <c:pt idx="16" formatCode="0">
                  <c:v>18.473958167306897</c:v>
                </c:pt>
                <c:pt idx="17" formatCode="0">
                  <c:v>21.328639066504728</c:v>
                </c:pt>
                <c:pt idx="18" formatCode="0">
                  <c:v>19.695473218318952</c:v>
                </c:pt>
                <c:pt idx="20" formatCode="0">
                  <c:v>19.990948859017344</c:v>
                </c:pt>
                <c:pt idx="21" formatCode="0">
                  <c:v>19.931143608553988</c:v>
                </c:pt>
                <c:pt idx="22" formatCode="0">
                  <c:v>20.679758163181784</c:v>
                </c:pt>
                <c:pt idx="23" formatCode="0">
                  <c:v>22.754248608255516</c:v>
                </c:pt>
                <c:pt idx="24" formatCode="0">
                  <c:v>23.867857047134983</c:v>
                </c:pt>
                <c:pt idx="25" formatCode="0">
                  <c:v>29.170806406404939</c:v>
                </c:pt>
                <c:pt idx="26" formatCode="0">
                  <c:v>11.173167265048676</c:v>
                </c:pt>
                <c:pt idx="27" formatCode="0">
                  <c:v>10</c:v>
                </c:pt>
              </c:numCache>
            </c:numRef>
          </c:val>
          <c:extLst>
            <c:ext xmlns:c16="http://schemas.microsoft.com/office/drawing/2014/chart" uri="{C3380CC4-5D6E-409C-BE32-E72D297353CC}">
              <c16:uniqueId val="{00000004-DCF4-42A6-AC0B-324E4E242332}"/>
            </c:ext>
          </c:extLst>
        </c:ser>
        <c:ser>
          <c:idx val="4"/>
          <c:order val="4"/>
          <c:tx>
            <c:strRef>
              <c:f>Dati!$G$2843</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Dati!$B$2844:$B$2871</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Dati!$G$2844:$G$2871</c:f>
              <c:numCache>
                <c:formatCode>General</c:formatCode>
                <c:ptCount val="28"/>
                <c:pt idx="0" formatCode="0.0">
                  <c:v>0.16456936085939117</c:v>
                </c:pt>
                <c:pt idx="2" formatCode="0.0">
                  <c:v>0.17884266270350863</c:v>
                </c:pt>
                <c:pt idx="3" formatCode="0.0">
                  <c:v>0.15102637462917884</c:v>
                </c:pt>
                <c:pt idx="5" formatCode="0">
                  <c:v>0</c:v>
                </c:pt>
                <c:pt idx="6" formatCode="0">
                  <c:v>0</c:v>
                </c:pt>
                <c:pt idx="7" formatCode="0">
                  <c:v>0</c:v>
                </c:pt>
                <c:pt idx="8" formatCode="0">
                  <c:v>0</c:v>
                </c:pt>
                <c:pt idx="9" formatCode="0">
                  <c:v>0</c:v>
                </c:pt>
                <c:pt idx="10" formatCode="0">
                  <c:v>0.96122839251732173</c:v>
                </c:pt>
                <c:pt idx="12" formatCode="0.0">
                  <c:v>0.27803083063494</c:v>
                </c:pt>
                <c:pt idx="13" formatCode="0">
                  <c:v>0</c:v>
                </c:pt>
                <c:pt idx="14" formatCode="0">
                  <c:v>0</c:v>
                </c:pt>
                <c:pt idx="16" formatCode="0">
                  <c:v>0</c:v>
                </c:pt>
                <c:pt idx="17" formatCode="0.0">
                  <c:v>0.27857856894477168</c:v>
                </c:pt>
                <c:pt idx="18" formatCode="0">
                  <c:v>0</c:v>
                </c:pt>
                <c:pt idx="20" formatCode="0">
                  <c:v>0</c:v>
                </c:pt>
                <c:pt idx="21" formatCode="0">
                  <c:v>0</c:v>
                </c:pt>
                <c:pt idx="22" formatCode="0">
                  <c:v>0</c:v>
                </c:pt>
                <c:pt idx="23" formatCode="0">
                  <c:v>0</c:v>
                </c:pt>
                <c:pt idx="24" formatCode="0">
                  <c:v>0.93853601620076588</c:v>
                </c:pt>
                <c:pt idx="25" formatCode="0">
                  <c:v>0</c:v>
                </c:pt>
                <c:pt idx="26" formatCode="0">
                  <c:v>0</c:v>
                </c:pt>
                <c:pt idx="27" formatCode="0">
                  <c:v>0</c:v>
                </c:pt>
              </c:numCache>
            </c:numRef>
          </c:val>
          <c:extLst>
            <c:ext xmlns:c16="http://schemas.microsoft.com/office/drawing/2014/chart" uri="{C3380CC4-5D6E-409C-BE32-E72D297353CC}">
              <c16:uniqueId val="{00000005-DCF4-42A6-AC0B-324E4E242332}"/>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103"/>
        <c:auto val="1"/>
        <c:lblAlgn val="ctr"/>
        <c:lblOffset val="100"/>
        <c:tickLblSkip val="1"/>
        <c:tickMarkSkip val="1"/>
        <c:noMultiLvlLbl val="0"/>
      </c:catAx>
      <c:valAx>
        <c:axId val="501326472"/>
        <c:scaling>
          <c:orientation val="minMax"/>
          <c:max val="15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Dati!$C$2875</c:f>
              <c:strCache>
                <c:ptCount val="1"/>
                <c:pt idx="0">
                  <c:v>.</c:v>
                </c:pt>
              </c:strCache>
            </c:strRef>
          </c:tx>
          <c:spPr>
            <a:noFill/>
          </c:spPr>
          <c:invertIfNegative val="0"/>
          <c:dLbls>
            <c:delete val="1"/>
          </c:dLbls>
          <c:cat>
            <c:strRef>
              <c:f>Dati!$B$2876:$B$2893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Dati!$C$2876:$C$2893</c:f>
              <c:numCache>
                <c:formatCode>0</c:formatCode>
                <c:ptCount val="18"/>
                <c:pt idx="0">
                  <c:v>9.4608427756547258</c:v>
                </c:pt>
                <c:pt idx="1">
                  <c:v>10.439338940694242</c:v>
                </c:pt>
                <c:pt idx="2">
                  <c:v>10.776878481918146</c:v>
                </c:pt>
                <c:pt idx="3">
                  <c:v>7.2224590752872473</c:v>
                </c:pt>
                <c:pt idx="4">
                  <c:v>14.267743716739474</c:v>
                </c:pt>
                <c:pt idx="5">
                  <c:v>99.31388983106811</c:v>
                </c:pt>
                <c:pt idx="6">
                  <c:v>10.742469279061709</c:v>
                </c:pt>
                <c:pt idx="7">
                  <c:v>6.9679020013815034</c:v>
                </c:pt>
                <c:pt idx="8">
                  <c:v>99.31388983106811</c:v>
                </c:pt>
                <c:pt idx="9">
                  <c:v>12.697596208030689</c:v>
                </c:pt>
                <c:pt idx="10">
                  <c:v>9.4863172564962923</c:v>
                </c:pt>
                <c:pt idx="11">
                  <c:v>9.2589891967022169</c:v>
                </c:pt>
                <c:pt idx="12">
                  <c:v>6.9130546728083289</c:v>
                </c:pt>
                <c:pt idx="13">
                  <c:v>5</c:v>
                </c:pt>
                <c:pt idx="14">
                  <c:v>99.31388983106811</c:v>
                </c:pt>
                <c:pt idx="15">
                  <c:v>14.547933957610994</c:v>
                </c:pt>
                <c:pt idx="16">
                  <c:v>8.6898404545631394</c:v>
                </c:pt>
                <c:pt idx="17">
                  <c:v>6.7819883386050321</c:v>
                </c:pt>
              </c:numCache>
            </c:numRef>
          </c:val>
          <c:extLst>
            <c:ext xmlns:c16="http://schemas.microsoft.com/office/drawing/2014/chart" uri="{C3380CC4-5D6E-409C-BE32-E72D297353CC}">
              <c16:uniqueId val="{00000000-0C7B-460B-80B2-5D94F6CBD12D}"/>
            </c:ext>
          </c:extLst>
        </c:ser>
        <c:ser>
          <c:idx val="0"/>
          <c:order val="1"/>
          <c:tx>
            <c:strRef>
              <c:f>Dati!$D$2875</c:f>
              <c:strCache>
                <c:ptCount val="1"/>
                <c:pt idx="0">
                  <c:v>Nē</c:v>
                </c:pt>
              </c:strCache>
            </c:strRef>
          </c:tx>
          <c:spPr>
            <a:solidFill>
              <a:srgbClr val="CF9D6B"/>
            </a:solidFill>
          </c:spPr>
          <c:invertIfNegative val="0"/>
          <c:dLbls>
            <c:spPr>
              <a:noFill/>
              <a:ln>
                <a:noFill/>
              </a:ln>
              <a:effectLst/>
            </c:spPr>
            <c:txPr>
              <a:bodyPr wrap="square" lIns="38100" tIns="19050" rIns="38100" bIns="19050" anchor="ctr">
                <a:spAutoFit/>
              </a:bodyPr>
              <a:lstStyle/>
              <a:p>
                <a:pPr>
                  <a:defRPr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Dati!$B$2876:$B$2893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Dati!$D$2876:$D$2893</c:f>
              <c:numCache>
                <c:formatCode>0</c:formatCode>
                <c:ptCount val="18"/>
                <c:pt idx="0">
                  <c:v>89.853047055413384</c:v>
                </c:pt>
                <c:pt idx="1">
                  <c:v>88.874550890373868</c:v>
                </c:pt>
                <c:pt idx="2">
                  <c:v>88.537011349149964</c:v>
                </c:pt>
                <c:pt idx="3">
                  <c:v>92.091430755780863</c:v>
                </c:pt>
                <c:pt idx="4">
                  <c:v>85.046146114328636</c:v>
                </c:pt>
                <c:pt idx="6">
                  <c:v>88.571420552006401</c:v>
                </c:pt>
                <c:pt idx="7">
                  <c:v>92.345987829686607</c:v>
                </c:pt>
                <c:pt idx="9">
                  <c:v>86.616293623037421</c:v>
                </c:pt>
                <c:pt idx="10">
                  <c:v>89.827572574571818</c:v>
                </c:pt>
                <c:pt idx="11">
                  <c:v>90.054900634365893</c:v>
                </c:pt>
                <c:pt idx="12">
                  <c:v>92.400835158259781</c:v>
                </c:pt>
                <c:pt idx="13">
                  <c:v>94.31388983106811</c:v>
                </c:pt>
                <c:pt idx="15">
                  <c:v>84.765955873457116</c:v>
                </c:pt>
                <c:pt idx="16">
                  <c:v>90.624049376504971</c:v>
                </c:pt>
                <c:pt idx="17">
                  <c:v>92.531901492463078</c:v>
                </c:pt>
              </c:numCache>
            </c:numRef>
          </c:val>
          <c:extLst>
            <c:ext xmlns:c16="http://schemas.microsoft.com/office/drawing/2014/chart" uri="{C3380CC4-5D6E-409C-BE32-E72D297353CC}">
              <c16:uniqueId val="{00000001-0C7B-460B-80B2-5D94F6CBD12D}"/>
            </c:ext>
          </c:extLst>
        </c:ser>
        <c:ser>
          <c:idx val="1"/>
          <c:order val="2"/>
          <c:tx>
            <c:strRef>
              <c:f>Dati!$E$2875</c:f>
              <c:strCache>
                <c:ptCount val="1"/>
                <c:pt idx="0">
                  <c:v>Jā</c:v>
                </c:pt>
              </c:strCache>
            </c:strRef>
          </c:tx>
          <c:spPr>
            <a:solidFill>
              <a:srgbClr val="93B7A2"/>
            </a:solidFill>
          </c:spPr>
          <c:invertIfNegative val="0"/>
          <c:dLbls>
            <c:spPr>
              <a:noFill/>
              <a:ln>
                <a:noFill/>
              </a:ln>
              <a:effectLst/>
            </c:spPr>
            <c:txPr>
              <a:bodyPr wrap="square" lIns="38100" tIns="19050" rIns="38100" bIns="19050" anchor="ctr">
                <a:spAutoFit/>
              </a:bodyPr>
              <a:lstStyle/>
              <a:p>
                <a:pPr>
                  <a:defRPr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Dati!$B$2876:$B$2893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Dati!$E$2876:$E$2893</c:f>
              <c:numCache>
                <c:formatCode>0</c:formatCode>
                <c:ptCount val="18"/>
                <c:pt idx="0">
                  <c:v>9.6223325962304447</c:v>
                </c:pt>
                <c:pt idx="1">
                  <c:v>11.125449109626079</c:v>
                </c:pt>
                <c:pt idx="2">
                  <c:v>11.462988650850003</c:v>
                </c:pt>
                <c:pt idx="3">
                  <c:v>7.9085692442191435</c:v>
                </c:pt>
                <c:pt idx="4">
                  <c:v>14.481738105609352</c:v>
                </c:pt>
                <c:pt idx="6">
                  <c:v>11.225550692753208</c:v>
                </c:pt>
                <c:pt idx="7">
                  <c:v>7.6540121703134014</c:v>
                </c:pt>
                <c:pt idx="9">
                  <c:v>13.033762842310633</c:v>
                </c:pt>
                <c:pt idx="10">
                  <c:v>10.172427425428184</c:v>
                </c:pt>
                <c:pt idx="11">
                  <c:v>9.9450993656340838</c:v>
                </c:pt>
                <c:pt idx="12">
                  <c:v>7.5991648417402358</c:v>
                </c:pt>
                <c:pt idx="13">
                  <c:v>5.6861101689318678</c:v>
                </c:pt>
                <c:pt idx="15">
                  <c:v>14.742309445467384</c:v>
                </c:pt>
                <c:pt idx="16">
                  <c:v>9.3759506234950809</c:v>
                </c:pt>
                <c:pt idx="17">
                  <c:v>7.4680985075369248</c:v>
                </c:pt>
              </c:numCache>
            </c:numRef>
          </c:val>
          <c:extLst>
            <c:ext xmlns:c16="http://schemas.microsoft.com/office/drawing/2014/chart" uri="{C3380CC4-5D6E-409C-BE32-E72D297353CC}">
              <c16:uniqueId val="{00000002-0C7B-460B-80B2-5D94F6CBD12D}"/>
            </c:ext>
          </c:extLst>
        </c:ser>
        <c:ser>
          <c:idx val="2"/>
          <c:order val="3"/>
          <c:tx>
            <c:strRef>
              <c:f>Dati!$F$2875</c:f>
              <c:strCache>
                <c:ptCount val="1"/>
                <c:pt idx="0">
                  <c:v>.</c:v>
                </c:pt>
              </c:strCache>
            </c:strRef>
          </c:tx>
          <c:spPr>
            <a:noFill/>
          </c:spPr>
          <c:invertIfNegative val="0"/>
          <c:dLbls>
            <c:delete val="1"/>
          </c:dLbls>
          <c:cat>
            <c:strRef>
              <c:f>Dati!$B$2876:$B$2893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Dati!$F$2876:$F$2893</c:f>
              <c:numCache>
                <c:formatCode>0</c:formatCode>
                <c:ptCount val="18"/>
                <c:pt idx="0">
                  <c:v>15.11997684923694</c:v>
                </c:pt>
                <c:pt idx="1">
                  <c:v>13.616860335841306</c:v>
                </c:pt>
                <c:pt idx="2">
                  <c:v>13.279320794617382</c:v>
                </c:pt>
                <c:pt idx="3">
                  <c:v>16.83374020124824</c:v>
                </c:pt>
                <c:pt idx="4">
                  <c:v>10.260571339858032</c:v>
                </c:pt>
                <c:pt idx="6">
                  <c:v>13.516758752714177</c:v>
                </c:pt>
                <c:pt idx="7">
                  <c:v>17.088297275153984</c:v>
                </c:pt>
                <c:pt idx="9">
                  <c:v>11.708546603156751</c:v>
                </c:pt>
                <c:pt idx="10">
                  <c:v>14.5698820200392</c:v>
                </c:pt>
                <c:pt idx="11">
                  <c:v>14.797210079833301</c:v>
                </c:pt>
                <c:pt idx="12">
                  <c:v>17.143144603727148</c:v>
                </c:pt>
                <c:pt idx="13">
                  <c:v>19.056199276535516</c:v>
                </c:pt>
                <c:pt idx="15">
                  <c:v>10</c:v>
                </c:pt>
                <c:pt idx="16">
                  <c:v>15.366358821972304</c:v>
                </c:pt>
                <c:pt idx="17">
                  <c:v>17.274210937930459</c:v>
                </c:pt>
              </c:numCache>
            </c:numRef>
          </c:val>
          <c:extLst>
            <c:ext xmlns:c16="http://schemas.microsoft.com/office/drawing/2014/chart" uri="{C3380CC4-5D6E-409C-BE32-E72D297353CC}">
              <c16:uniqueId val="{00000003-0C7B-460B-80B2-5D94F6CBD12D}"/>
            </c:ext>
          </c:extLst>
        </c:ser>
        <c:ser>
          <c:idx val="3"/>
          <c:order val="4"/>
          <c:tx>
            <c:strRef>
              <c:f>Dati!$G$2875</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b="1">
                    <a:solidFill>
                      <a:sysClr val="windowText" lastClr="000000"/>
                    </a:solidFill>
                    <a:latin typeface="Arial" panose="020B0604020202020204" pitchFamily="34" charset="0"/>
                    <a:cs typeface="Arial" panose="020B0604020202020204" pitchFamily="34" charset="0"/>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Dati!$B$2876:$B$2893</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Dati!$G$2876:$G$2893</c:f>
              <c:numCache>
                <c:formatCode>0</c:formatCode>
                <c:ptCount val="18"/>
                <c:pt idx="0">
                  <c:v>0.52462034835619842</c:v>
                </c:pt>
                <c:pt idx="1">
                  <c:v>0</c:v>
                </c:pt>
                <c:pt idx="2">
                  <c:v>0</c:v>
                </c:pt>
                <c:pt idx="3">
                  <c:v>0</c:v>
                </c:pt>
                <c:pt idx="4" formatCode="0.0">
                  <c:v>0.47211578006202432</c:v>
                </c:pt>
                <c:pt idx="6" formatCode="0.0">
                  <c:v>0.2030287552404528</c:v>
                </c:pt>
                <c:pt idx="7">
                  <c:v>0</c:v>
                </c:pt>
                <c:pt idx="9" formatCode="0.0">
                  <c:v>0.34994353465194866</c:v>
                </c:pt>
                <c:pt idx="10">
                  <c:v>0</c:v>
                </c:pt>
                <c:pt idx="11">
                  <c:v>0</c:v>
                </c:pt>
                <c:pt idx="12">
                  <c:v>0</c:v>
                </c:pt>
                <c:pt idx="13">
                  <c:v>0</c:v>
                </c:pt>
                <c:pt idx="15" formatCode="0.0">
                  <c:v>0.49173468107549545</c:v>
                </c:pt>
                <c:pt idx="16">
                  <c:v>0</c:v>
                </c:pt>
                <c:pt idx="17">
                  <c:v>0</c:v>
                </c:pt>
              </c:numCache>
            </c:numRef>
          </c:val>
          <c:extLst>
            <c:ext xmlns:c16="http://schemas.microsoft.com/office/drawing/2014/chart" uri="{C3380CC4-5D6E-409C-BE32-E72D297353CC}">
              <c16:uniqueId val="{00000004-0C7B-460B-80B2-5D94F6CBD12D}"/>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99.3"/>
        <c:auto val="1"/>
        <c:lblAlgn val="ctr"/>
        <c:lblOffset val="100"/>
        <c:tickLblSkip val="1"/>
        <c:tickMarkSkip val="1"/>
        <c:noMultiLvlLbl val="0"/>
      </c:catAx>
      <c:valAx>
        <c:axId val="496239096"/>
        <c:scaling>
          <c:orientation val="minMax"/>
          <c:max val="15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80990295840962823"/>
          <c:y val="1.4063775566539757E-2"/>
        </c:manualLayout>
      </c:layout>
      <c:overlay val="0"/>
      <c:spPr>
        <a:solidFill>
          <a:schemeClr val="bg1"/>
        </a:solidFill>
        <a:ln w="3175">
          <a:solidFill>
            <a:schemeClr val="tx1"/>
          </a:solidFill>
        </a:ln>
        <a:effectLst>
          <a:outerShdw dist="38100" dir="2700000" algn="tl" rotWithShape="0">
            <a:prstClr val="black"/>
          </a:outerShdw>
        </a:effectLst>
      </c:spPr>
    </c:title>
    <c:autoTitleDeleted val="0"/>
    <c:plotArea>
      <c:layout>
        <c:manualLayout>
          <c:layoutTarget val="inner"/>
          <c:xMode val="edge"/>
          <c:yMode val="edge"/>
          <c:x val="0.44616345370621774"/>
          <c:y val="2.2889518810148727E-2"/>
          <c:w val="0.55383654629378209"/>
          <c:h val="0.96845732283464581"/>
        </c:manualLayout>
      </c:layout>
      <c:barChart>
        <c:barDir val="bar"/>
        <c:grouping val="clustered"/>
        <c:varyColors val="0"/>
        <c:ser>
          <c:idx val="0"/>
          <c:order val="0"/>
          <c:invertIfNegative val="0"/>
          <c:dPt>
            <c:idx val="0"/>
            <c:invertIfNegative val="0"/>
            <c:bubble3D val="0"/>
            <c:spPr>
              <a:solidFill>
                <a:srgbClr val="7A5128"/>
              </a:solidFill>
            </c:spPr>
            <c:extLst>
              <c:ext xmlns:c16="http://schemas.microsoft.com/office/drawing/2014/chart" uri="{C3380CC4-5D6E-409C-BE32-E72D297353CC}">
                <c16:uniqueId val="{00000001-73A5-4A7D-8AAF-E2620688323B}"/>
              </c:ext>
            </c:extLst>
          </c:dPt>
          <c:dPt>
            <c:idx val="1"/>
            <c:invertIfNegative val="0"/>
            <c:bubble3D val="0"/>
            <c:spPr>
              <a:solidFill>
                <a:srgbClr val="996633"/>
              </a:solidFill>
            </c:spPr>
            <c:extLst>
              <c:ext xmlns:c16="http://schemas.microsoft.com/office/drawing/2014/chart" uri="{C3380CC4-5D6E-409C-BE32-E72D297353CC}">
                <c16:uniqueId val="{00000003-73A5-4A7D-8AAF-E2620688323B}"/>
              </c:ext>
            </c:extLst>
          </c:dPt>
          <c:dPt>
            <c:idx val="2"/>
            <c:invertIfNegative val="0"/>
            <c:bubble3D val="0"/>
            <c:spPr>
              <a:solidFill>
                <a:srgbClr val="CF9D6B"/>
              </a:solidFill>
            </c:spPr>
            <c:extLst>
              <c:ext xmlns:c16="http://schemas.microsoft.com/office/drawing/2014/chart" uri="{C3380CC4-5D6E-409C-BE32-E72D297353CC}">
                <c16:uniqueId val="{00000005-73A5-4A7D-8AAF-E2620688323B}"/>
              </c:ext>
            </c:extLst>
          </c:dPt>
          <c:dPt>
            <c:idx val="3"/>
            <c:invertIfNegative val="0"/>
            <c:bubble3D val="0"/>
            <c:spPr>
              <a:solidFill>
                <a:srgbClr val="E4C7AA"/>
              </a:solidFill>
            </c:spPr>
            <c:extLst>
              <c:ext xmlns:c16="http://schemas.microsoft.com/office/drawing/2014/chart" uri="{C3380CC4-5D6E-409C-BE32-E72D297353CC}">
                <c16:uniqueId val="{00000007-73A5-4A7D-8AAF-E2620688323B}"/>
              </c:ext>
            </c:extLst>
          </c:dPt>
          <c:dPt>
            <c:idx val="5"/>
            <c:invertIfNegative val="0"/>
            <c:bubble3D val="0"/>
            <c:spPr>
              <a:solidFill>
                <a:srgbClr val="7A5128"/>
              </a:solidFill>
            </c:spPr>
            <c:extLst>
              <c:ext xmlns:c16="http://schemas.microsoft.com/office/drawing/2014/chart" uri="{C3380CC4-5D6E-409C-BE32-E72D297353CC}">
                <c16:uniqueId val="{00000009-73A5-4A7D-8AAF-E2620688323B}"/>
              </c:ext>
            </c:extLst>
          </c:dPt>
          <c:dPt>
            <c:idx val="6"/>
            <c:invertIfNegative val="0"/>
            <c:bubble3D val="0"/>
            <c:spPr>
              <a:solidFill>
                <a:srgbClr val="996633"/>
              </a:solidFill>
            </c:spPr>
            <c:extLst>
              <c:ext xmlns:c16="http://schemas.microsoft.com/office/drawing/2014/chart" uri="{C3380CC4-5D6E-409C-BE32-E72D297353CC}">
                <c16:uniqueId val="{0000000B-73A5-4A7D-8AAF-E2620688323B}"/>
              </c:ext>
            </c:extLst>
          </c:dPt>
          <c:dPt>
            <c:idx val="7"/>
            <c:invertIfNegative val="0"/>
            <c:bubble3D val="0"/>
            <c:spPr>
              <a:solidFill>
                <a:srgbClr val="CF9D6B"/>
              </a:solidFill>
            </c:spPr>
            <c:extLst>
              <c:ext xmlns:c16="http://schemas.microsoft.com/office/drawing/2014/chart" uri="{C3380CC4-5D6E-409C-BE32-E72D297353CC}">
                <c16:uniqueId val="{0000000D-73A5-4A7D-8AAF-E2620688323B}"/>
              </c:ext>
            </c:extLst>
          </c:dPt>
          <c:dPt>
            <c:idx val="8"/>
            <c:invertIfNegative val="0"/>
            <c:bubble3D val="0"/>
            <c:spPr>
              <a:solidFill>
                <a:srgbClr val="E4C7AA"/>
              </a:solidFill>
            </c:spPr>
            <c:extLst>
              <c:ext xmlns:c16="http://schemas.microsoft.com/office/drawing/2014/chart" uri="{C3380CC4-5D6E-409C-BE32-E72D297353CC}">
                <c16:uniqueId val="{0000000F-73A5-4A7D-8AAF-E2620688323B}"/>
              </c:ext>
            </c:extLst>
          </c:dPt>
          <c:dPt>
            <c:idx val="10"/>
            <c:invertIfNegative val="0"/>
            <c:bubble3D val="0"/>
            <c:spPr>
              <a:solidFill>
                <a:srgbClr val="7A5128"/>
              </a:solidFill>
            </c:spPr>
            <c:extLst>
              <c:ext xmlns:c16="http://schemas.microsoft.com/office/drawing/2014/chart" uri="{C3380CC4-5D6E-409C-BE32-E72D297353CC}">
                <c16:uniqueId val="{00000011-73A5-4A7D-8AAF-E2620688323B}"/>
              </c:ext>
            </c:extLst>
          </c:dPt>
          <c:dPt>
            <c:idx val="11"/>
            <c:invertIfNegative val="0"/>
            <c:bubble3D val="0"/>
            <c:spPr>
              <a:solidFill>
                <a:srgbClr val="996633"/>
              </a:solidFill>
            </c:spPr>
            <c:extLst>
              <c:ext xmlns:c16="http://schemas.microsoft.com/office/drawing/2014/chart" uri="{C3380CC4-5D6E-409C-BE32-E72D297353CC}">
                <c16:uniqueId val="{00000013-73A5-4A7D-8AAF-E2620688323B}"/>
              </c:ext>
            </c:extLst>
          </c:dPt>
          <c:dPt>
            <c:idx val="12"/>
            <c:invertIfNegative val="0"/>
            <c:bubble3D val="0"/>
            <c:spPr>
              <a:solidFill>
                <a:srgbClr val="CF9D6B"/>
              </a:solidFill>
            </c:spPr>
            <c:extLst>
              <c:ext xmlns:c16="http://schemas.microsoft.com/office/drawing/2014/chart" uri="{C3380CC4-5D6E-409C-BE32-E72D297353CC}">
                <c16:uniqueId val="{00000015-73A5-4A7D-8AAF-E2620688323B}"/>
              </c:ext>
            </c:extLst>
          </c:dPt>
          <c:dPt>
            <c:idx val="13"/>
            <c:invertIfNegative val="0"/>
            <c:bubble3D val="0"/>
            <c:spPr>
              <a:solidFill>
                <a:srgbClr val="E4C7AA"/>
              </a:solidFill>
            </c:spPr>
            <c:extLst>
              <c:ext xmlns:c16="http://schemas.microsoft.com/office/drawing/2014/chart" uri="{C3380CC4-5D6E-409C-BE32-E72D297353CC}">
                <c16:uniqueId val="{00000017-73A5-4A7D-8AAF-E2620688323B}"/>
              </c:ext>
            </c:extLst>
          </c:dPt>
          <c:dPt>
            <c:idx val="15"/>
            <c:invertIfNegative val="0"/>
            <c:bubble3D val="0"/>
            <c:spPr>
              <a:solidFill>
                <a:srgbClr val="7A5128"/>
              </a:solidFill>
            </c:spPr>
            <c:extLst>
              <c:ext xmlns:c16="http://schemas.microsoft.com/office/drawing/2014/chart" uri="{C3380CC4-5D6E-409C-BE32-E72D297353CC}">
                <c16:uniqueId val="{00000019-73A5-4A7D-8AAF-E2620688323B}"/>
              </c:ext>
            </c:extLst>
          </c:dPt>
          <c:dPt>
            <c:idx val="16"/>
            <c:invertIfNegative val="0"/>
            <c:bubble3D val="0"/>
            <c:spPr>
              <a:solidFill>
                <a:srgbClr val="996633"/>
              </a:solidFill>
            </c:spPr>
            <c:extLst>
              <c:ext xmlns:c16="http://schemas.microsoft.com/office/drawing/2014/chart" uri="{C3380CC4-5D6E-409C-BE32-E72D297353CC}">
                <c16:uniqueId val="{0000001B-73A5-4A7D-8AAF-E2620688323B}"/>
              </c:ext>
            </c:extLst>
          </c:dPt>
          <c:dPt>
            <c:idx val="17"/>
            <c:invertIfNegative val="0"/>
            <c:bubble3D val="0"/>
            <c:spPr>
              <a:solidFill>
                <a:srgbClr val="CF9D6B"/>
              </a:solidFill>
            </c:spPr>
            <c:extLst>
              <c:ext xmlns:c16="http://schemas.microsoft.com/office/drawing/2014/chart" uri="{C3380CC4-5D6E-409C-BE32-E72D297353CC}">
                <c16:uniqueId val="{0000001D-73A5-4A7D-8AAF-E2620688323B}"/>
              </c:ext>
            </c:extLst>
          </c:dPt>
          <c:dPt>
            <c:idx val="18"/>
            <c:invertIfNegative val="0"/>
            <c:bubble3D val="0"/>
            <c:spPr>
              <a:solidFill>
                <a:srgbClr val="E4C7AA"/>
              </a:solidFill>
            </c:spPr>
            <c:extLst>
              <c:ext xmlns:c16="http://schemas.microsoft.com/office/drawing/2014/chart" uri="{C3380CC4-5D6E-409C-BE32-E72D297353CC}">
                <c16:uniqueId val="{0000001F-73A5-4A7D-8AAF-E2620688323B}"/>
              </c:ext>
            </c:extLst>
          </c:dPt>
          <c:dPt>
            <c:idx val="20"/>
            <c:invertIfNegative val="0"/>
            <c:bubble3D val="0"/>
            <c:spPr>
              <a:solidFill>
                <a:srgbClr val="7A5128"/>
              </a:solidFill>
            </c:spPr>
            <c:extLst>
              <c:ext xmlns:c16="http://schemas.microsoft.com/office/drawing/2014/chart" uri="{C3380CC4-5D6E-409C-BE32-E72D297353CC}">
                <c16:uniqueId val="{00000021-73A5-4A7D-8AAF-E2620688323B}"/>
              </c:ext>
            </c:extLst>
          </c:dPt>
          <c:dPt>
            <c:idx val="21"/>
            <c:invertIfNegative val="0"/>
            <c:bubble3D val="0"/>
            <c:spPr>
              <a:solidFill>
                <a:srgbClr val="996633"/>
              </a:solidFill>
            </c:spPr>
            <c:extLst>
              <c:ext xmlns:c16="http://schemas.microsoft.com/office/drawing/2014/chart" uri="{C3380CC4-5D6E-409C-BE32-E72D297353CC}">
                <c16:uniqueId val="{00000023-73A5-4A7D-8AAF-E2620688323B}"/>
              </c:ext>
            </c:extLst>
          </c:dPt>
          <c:dPt>
            <c:idx val="22"/>
            <c:invertIfNegative val="0"/>
            <c:bubble3D val="0"/>
            <c:spPr>
              <a:solidFill>
                <a:srgbClr val="CF9D6B"/>
              </a:solidFill>
            </c:spPr>
            <c:extLst>
              <c:ext xmlns:c16="http://schemas.microsoft.com/office/drawing/2014/chart" uri="{C3380CC4-5D6E-409C-BE32-E72D297353CC}">
                <c16:uniqueId val="{00000025-73A5-4A7D-8AAF-E2620688323B}"/>
              </c:ext>
            </c:extLst>
          </c:dPt>
          <c:dPt>
            <c:idx val="23"/>
            <c:invertIfNegative val="0"/>
            <c:bubble3D val="0"/>
            <c:spPr>
              <a:solidFill>
                <a:srgbClr val="E4C7AA"/>
              </a:solidFill>
            </c:spPr>
            <c:extLst>
              <c:ext xmlns:c16="http://schemas.microsoft.com/office/drawing/2014/chart" uri="{C3380CC4-5D6E-409C-BE32-E72D297353CC}">
                <c16:uniqueId val="{00000027-73A5-4A7D-8AAF-E2620688323B}"/>
              </c:ext>
            </c:extLst>
          </c:dPt>
          <c:dPt>
            <c:idx val="25"/>
            <c:invertIfNegative val="0"/>
            <c:bubble3D val="0"/>
            <c:spPr>
              <a:solidFill>
                <a:srgbClr val="7A5128"/>
              </a:solidFill>
            </c:spPr>
            <c:extLst>
              <c:ext xmlns:c16="http://schemas.microsoft.com/office/drawing/2014/chart" uri="{C3380CC4-5D6E-409C-BE32-E72D297353CC}">
                <c16:uniqueId val="{00000029-73A5-4A7D-8AAF-E2620688323B}"/>
              </c:ext>
            </c:extLst>
          </c:dPt>
          <c:dPt>
            <c:idx val="26"/>
            <c:invertIfNegative val="0"/>
            <c:bubble3D val="0"/>
            <c:spPr>
              <a:solidFill>
                <a:srgbClr val="996633"/>
              </a:solidFill>
            </c:spPr>
            <c:extLst>
              <c:ext xmlns:c16="http://schemas.microsoft.com/office/drawing/2014/chart" uri="{C3380CC4-5D6E-409C-BE32-E72D297353CC}">
                <c16:uniqueId val="{0000002B-73A5-4A7D-8AAF-E2620688323B}"/>
              </c:ext>
            </c:extLst>
          </c:dPt>
          <c:dPt>
            <c:idx val="27"/>
            <c:invertIfNegative val="0"/>
            <c:bubble3D val="0"/>
            <c:spPr>
              <a:solidFill>
                <a:srgbClr val="CF9D6B"/>
              </a:solidFill>
            </c:spPr>
            <c:extLst>
              <c:ext xmlns:c16="http://schemas.microsoft.com/office/drawing/2014/chart" uri="{C3380CC4-5D6E-409C-BE32-E72D297353CC}">
                <c16:uniqueId val="{0000002D-73A5-4A7D-8AAF-E2620688323B}"/>
              </c:ext>
            </c:extLst>
          </c:dPt>
          <c:dPt>
            <c:idx val="28"/>
            <c:invertIfNegative val="0"/>
            <c:bubble3D val="0"/>
            <c:spPr>
              <a:solidFill>
                <a:srgbClr val="E4C7AA"/>
              </a:solidFill>
            </c:spPr>
            <c:extLst>
              <c:ext xmlns:c16="http://schemas.microsoft.com/office/drawing/2014/chart" uri="{C3380CC4-5D6E-409C-BE32-E72D297353CC}">
                <c16:uniqueId val="{0000002F-73A5-4A7D-8AAF-E2620688323B}"/>
              </c:ext>
            </c:extLst>
          </c:dPt>
          <c:dPt>
            <c:idx val="30"/>
            <c:invertIfNegative val="0"/>
            <c:bubble3D val="0"/>
            <c:spPr>
              <a:solidFill>
                <a:srgbClr val="7A5128"/>
              </a:solidFill>
            </c:spPr>
            <c:extLst>
              <c:ext xmlns:c16="http://schemas.microsoft.com/office/drawing/2014/chart" uri="{C3380CC4-5D6E-409C-BE32-E72D297353CC}">
                <c16:uniqueId val="{00000031-73A5-4A7D-8AAF-E2620688323B}"/>
              </c:ext>
            </c:extLst>
          </c:dPt>
          <c:dPt>
            <c:idx val="31"/>
            <c:invertIfNegative val="0"/>
            <c:bubble3D val="0"/>
            <c:spPr>
              <a:solidFill>
                <a:srgbClr val="996633"/>
              </a:solidFill>
            </c:spPr>
            <c:extLst>
              <c:ext xmlns:c16="http://schemas.microsoft.com/office/drawing/2014/chart" uri="{C3380CC4-5D6E-409C-BE32-E72D297353CC}">
                <c16:uniqueId val="{00000033-73A5-4A7D-8AAF-E2620688323B}"/>
              </c:ext>
            </c:extLst>
          </c:dPt>
          <c:dPt>
            <c:idx val="32"/>
            <c:invertIfNegative val="0"/>
            <c:bubble3D val="0"/>
            <c:spPr>
              <a:solidFill>
                <a:srgbClr val="CF9D6B"/>
              </a:solidFill>
            </c:spPr>
            <c:extLst>
              <c:ext xmlns:c16="http://schemas.microsoft.com/office/drawing/2014/chart" uri="{C3380CC4-5D6E-409C-BE32-E72D297353CC}">
                <c16:uniqueId val="{00000035-73A5-4A7D-8AAF-E2620688323B}"/>
              </c:ext>
            </c:extLst>
          </c:dPt>
          <c:dPt>
            <c:idx val="33"/>
            <c:invertIfNegative val="0"/>
            <c:bubble3D val="0"/>
            <c:spPr>
              <a:solidFill>
                <a:srgbClr val="E4C7AA"/>
              </a:solidFill>
            </c:spPr>
            <c:extLst>
              <c:ext xmlns:c16="http://schemas.microsoft.com/office/drawing/2014/chart" uri="{C3380CC4-5D6E-409C-BE32-E72D297353CC}">
                <c16:uniqueId val="{00000037-73A5-4A7D-8AAF-E2620688323B}"/>
              </c:ext>
            </c:extLst>
          </c:dPt>
          <c:dPt>
            <c:idx val="35"/>
            <c:invertIfNegative val="0"/>
            <c:bubble3D val="0"/>
            <c:spPr>
              <a:solidFill>
                <a:srgbClr val="7A5128"/>
              </a:solidFill>
            </c:spPr>
            <c:extLst>
              <c:ext xmlns:c16="http://schemas.microsoft.com/office/drawing/2014/chart" uri="{C3380CC4-5D6E-409C-BE32-E72D297353CC}">
                <c16:uniqueId val="{00000039-73A5-4A7D-8AAF-E2620688323B}"/>
              </c:ext>
            </c:extLst>
          </c:dPt>
          <c:dPt>
            <c:idx val="36"/>
            <c:invertIfNegative val="0"/>
            <c:bubble3D val="0"/>
            <c:spPr>
              <a:solidFill>
                <a:srgbClr val="996633"/>
              </a:solidFill>
            </c:spPr>
            <c:extLst>
              <c:ext xmlns:c16="http://schemas.microsoft.com/office/drawing/2014/chart" uri="{C3380CC4-5D6E-409C-BE32-E72D297353CC}">
                <c16:uniqueId val="{0000003B-73A5-4A7D-8AAF-E2620688323B}"/>
              </c:ext>
            </c:extLst>
          </c:dPt>
          <c:dPt>
            <c:idx val="37"/>
            <c:invertIfNegative val="0"/>
            <c:bubble3D val="0"/>
            <c:spPr>
              <a:solidFill>
                <a:srgbClr val="CF9D6B"/>
              </a:solidFill>
            </c:spPr>
            <c:extLst>
              <c:ext xmlns:c16="http://schemas.microsoft.com/office/drawing/2014/chart" uri="{C3380CC4-5D6E-409C-BE32-E72D297353CC}">
                <c16:uniqueId val="{0000003D-73A5-4A7D-8AAF-E2620688323B}"/>
              </c:ext>
            </c:extLst>
          </c:dPt>
          <c:dPt>
            <c:idx val="38"/>
            <c:invertIfNegative val="0"/>
            <c:bubble3D val="0"/>
            <c:spPr>
              <a:solidFill>
                <a:srgbClr val="E4C7AA"/>
              </a:solidFill>
            </c:spPr>
            <c:extLst>
              <c:ext xmlns:c16="http://schemas.microsoft.com/office/drawing/2014/chart" uri="{C3380CC4-5D6E-409C-BE32-E72D297353CC}">
                <c16:uniqueId val="{0000003F-73A5-4A7D-8AAF-E2620688323B}"/>
              </c:ext>
            </c:extLst>
          </c:dPt>
          <c:dLbls>
            <c:spPr>
              <a:noFill/>
              <a:ln>
                <a:noFill/>
              </a:ln>
              <a:effectLst/>
            </c:spPr>
            <c:txPr>
              <a:bodyPr wrap="square" lIns="38100" tIns="19050" rIns="38100" bIns="19050" anchor="ctr">
                <a:spAutoFit/>
              </a:bodyPr>
              <a:lstStyle/>
              <a:p>
                <a:pPr>
                  <a:defRPr sz="1000" b="1"/>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Dati!$C$2940:$C$2978</c:f>
              <c:strCache>
                <c:ptCount val="39"/>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pt idx="35">
                  <c:v>03.2026.</c:v>
                </c:pt>
                <c:pt idx="36">
                  <c:v>04.2025.</c:v>
                </c:pt>
                <c:pt idx="37">
                  <c:v>03.2024.</c:v>
                </c:pt>
                <c:pt idx="38">
                  <c:v>04.2023.</c:v>
                </c:pt>
              </c:strCache>
            </c:strRef>
          </c:cat>
          <c:val>
            <c:numRef>
              <c:f>Dati!$D$2940:$D$2978</c:f>
              <c:numCache>
                <c:formatCode>0</c:formatCode>
                <c:ptCount val="39"/>
                <c:pt idx="0">
                  <c:v>49.58759890814229</c:v>
                </c:pt>
                <c:pt idx="1">
                  <c:v>19.647618974925528</c:v>
                </c:pt>
                <c:pt idx="2">
                  <c:v>24.543697020933973</c:v>
                </c:pt>
                <c:pt idx="3">
                  <c:v>19.465288015288358</c:v>
                </c:pt>
                <c:pt idx="5">
                  <c:v>34.371177324658333</c:v>
                </c:pt>
                <c:pt idx="6">
                  <c:v>42.175137938348648</c:v>
                </c:pt>
                <c:pt idx="7">
                  <c:v>36.541174971933359</c:v>
                </c:pt>
                <c:pt idx="8">
                  <c:v>37.202444259159414</c:v>
                </c:pt>
                <c:pt idx="10">
                  <c:v>18.377209646305044</c:v>
                </c:pt>
                <c:pt idx="11">
                  <c:v>5.9653577170581977</c:v>
                </c:pt>
                <c:pt idx="12">
                  <c:v>20.81633368230208</c:v>
                </c:pt>
                <c:pt idx="13">
                  <c:v>7.5604364081894797</c:v>
                </c:pt>
                <c:pt idx="15">
                  <c:v>7.1995154803357746</c:v>
                </c:pt>
                <c:pt idx="16">
                  <c:v>9.615231001211539</c:v>
                </c:pt>
                <c:pt idx="17">
                  <c:v>9.4234206989863321</c:v>
                </c:pt>
                <c:pt idx="18">
                  <c:v>12.439068289190942</c:v>
                </c:pt>
                <c:pt idx="20">
                  <c:v>5.4305914262440318</c:v>
                </c:pt>
                <c:pt idx="21">
                  <c:v>8.8970077280151383</c:v>
                </c:pt>
                <c:pt idx="22">
                  <c:v>8.2620606462725377</c:v>
                </c:pt>
                <c:pt idx="23">
                  <c:v>9.0158192387900211</c:v>
                </c:pt>
                <c:pt idx="25">
                  <c:v>4.1245737737069597</c:v>
                </c:pt>
                <c:pt idx="26">
                  <c:v>4.0241748962292601</c:v>
                </c:pt>
                <c:pt idx="27">
                  <c:v>6.2150663502258148</c:v>
                </c:pt>
                <c:pt idx="28">
                  <c:v>5.882719450084025</c:v>
                </c:pt>
                <c:pt idx="30">
                  <c:v>8.5699834638026662</c:v>
                </c:pt>
                <c:pt idx="31">
                  <c:v>6.4516254619661533</c:v>
                </c:pt>
                <c:pt idx="32">
                  <c:v>5.4657208290728772</c:v>
                </c:pt>
                <c:pt idx="33">
                  <c:v>4.6318185998998258</c:v>
                </c:pt>
                <c:pt idx="35">
                  <c:v>2.9487272846730552</c:v>
                </c:pt>
                <c:pt idx="36">
                  <c:v>32.675945844121614</c:v>
                </c:pt>
                <c:pt idx="37">
                  <c:v>3.6351509438113787</c:v>
                </c:pt>
                <c:pt idx="38">
                  <c:v>36.30051504835356</c:v>
                </c:pt>
              </c:numCache>
            </c:numRef>
          </c:val>
          <c:extLst>
            <c:ext xmlns:c16="http://schemas.microsoft.com/office/drawing/2014/chart" uri="{C3380CC4-5D6E-409C-BE32-E72D297353CC}">
              <c16:uniqueId val="{00000040-73A5-4A7D-8AAF-E2620688323B}"/>
            </c:ext>
          </c:extLst>
        </c:ser>
        <c:dLbls>
          <c:dLblPos val="outEnd"/>
          <c:showLegendKey val="0"/>
          <c:showVal val="1"/>
          <c:showCatName val="0"/>
          <c:showSerName val="0"/>
          <c:showPercent val="0"/>
          <c:showBubbleSize val="0"/>
        </c:dLbls>
        <c:gapWidth val="20"/>
        <c:axId val="508725264"/>
        <c:axId val="508727616"/>
      </c:barChart>
      <c:catAx>
        <c:axId val="508725264"/>
        <c:scaling>
          <c:orientation val="maxMin"/>
        </c:scaling>
        <c:delete val="0"/>
        <c:axPos val="l"/>
        <c:numFmt formatCode="General" sourceLinked="1"/>
        <c:majorTickMark val="in"/>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508727616"/>
        <c:crosses val="autoZero"/>
        <c:auto val="1"/>
        <c:lblAlgn val="ctr"/>
        <c:lblOffset val="100"/>
        <c:tickLblSkip val="1"/>
        <c:tickMarkSkip val="1"/>
        <c:noMultiLvlLbl val="0"/>
      </c:catAx>
      <c:valAx>
        <c:axId val="508727616"/>
        <c:scaling>
          <c:orientation val="minMax"/>
          <c:max val="100"/>
          <c:min val="0"/>
        </c:scaling>
        <c:delete val="1"/>
        <c:axPos val="t"/>
        <c:numFmt formatCode="0" sourceLinked="1"/>
        <c:majorTickMark val="out"/>
        <c:minorTickMark val="none"/>
        <c:tickLblPos val="nextTo"/>
        <c:crossAx val="508725264"/>
        <c:crosses val="autoZero"/>
        <c:crossBetween val="between"/>
      </c:valAx>
      <c:spPr>
        <a:noFill/>
        <a:ln w="25400">
          <a:noFill/>
        </a:ln>
      </c:spPr>
    </c:plotArea>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9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85239883854500409"/>
          <c:y val="0.12622497863120438"/>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20781487894925998"/>
          <c:y val="0.12364139663083741"/>
          <c:w val="0.78298958992635925"/>
          <c:h val="0.86162621723438026"/>
        </c:manualLayout>
      </c:layout>
      <c:barChart>
        <c:barDir val="bar"/>
        <c:grouping val="stacked"/>
        <c:varyColors val="0"/>
        <c:ser>
          <c:idx val="0"/>
          <c:order val="0"/>
          <c:tx>
            <c:strRef>
              <c:f>Dati!$D$2900</c:f>
              <c:strCache>
                <c:ptCount val="1"/>
                <c:pt idx="0">
                  <c:v>.</c:v>
                </c:pt>
              </c:strCache>
            </c:strRef>
          </c:tx>
          <c:spPr>
            <a:noFill/>
          </c:spPr>
          <c:invertIfNegative val="0"/>
          <c:dLbls>
            <c:delete val="1"/>
          </c:dLbls>
          <c:cat>
            <c:strRef>
              <c:f>Dati!$B$2901:$C$2904</c:f>
              <c:strCache>
                <c:ptCount val="4"/>
                <c:pt idx="0">
                  <c:v>03.2026., n=103</c:v>
                </c:pt>
                <c:pt idx="1">
                  <c:v>04.2025., n=165</c:v>
                </c:pt>
                <c:pt idx="2">
                  <c:v>03.2024., n=105</c:v>
                </c:pt>
                <c:pt idx="3">
                  <c:v>04.2023., n=164</c:v>
                </c:pt>
              </c:strCache>
            </c:strRef>
          </c:cat>
          <c:val>
            <c:numRef>
              <c:f>Dati!$D$2901:$D$2904</c:f>
              <c:numCache>
                <c:formatCode>0</c:formatCode>
                <c:ptCount val="4"/>
                <c:pt idx="0">
                  <c:v>17.027749614557276</c:v>
                </c:pt>
                <c:pt idx="1">
                  <c:v>19.029336453962447</c:v>
                </c:pt>
                <c:pt idx="2">
                  <c:v>15.202205665818546</c:v>
                </c:pt>
                <c:pt idx="3">
                  <c:v>7</c:v>
                </c:pt>
              </c:numCache>
            </c:numRef>
          </c:val>
          <c:extLst>
            <c:ext xmlns:c16="http://schemas.microsoft.com/office/drawing/2014/chart" uri="{C3380CC4-5D6E-409C-BE32-E72D297353CC}">
              <c16:uniqueId val="{00000000-52ED-4FAB-985D-4EE197B633C8}"/>
            </c:ext>
          </c:extLst>
        </c:ser>
        <c:ser>
          <c:idx val="1"/>
          <c:order val="1"/>
          <c:tx>
            <c:strRef>
              <c:f>Dati!$E$2900</c:f>
              <c:strCache>
                <c:ptCount val="1"/>
                <c:pt idx="0">
                  <c:v>Nē</c:v>
                </c:pt>
              </c:strCache>
            </c:strRef>
          </c:tx>
          <c:spPr>
            <a:solidFill>
              <a:srgbClr val="CF9D6B"/>
            </a:solidFill>
          </c:spPr>
          <c:invertIfNegative val="0"/>
          <c:dLbls>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Dati!$B$2901:$C$2904</c:f>
              <c:strCache>
                <c:ptCount val="4"/>
                <c:pt idx="0">
                  <c:v>03.2026., n=103</c:v>
                </c:pt>
                <c:pt idx="1">
                  <c:v>04.2025., n=165</c:v>
                </c:pt>
                <c:pt idx="2">
                  <c:v>03.2024., n=105</c:v>
                </c:pt>
                <c:pt idx="3">
                  <c:v>04.2023., n=164</c:v>
                </c:pt>
              </c:strCache>
            </c:strRef>
          </c:cat>
          <c:val>
            <c:numRef>
              <c:f>Dati!$E$2901:$E$2904</c:f>
              <c:numCache>
                <c:formatCode>0</c:formatCode>
                <c:ptCount val="4"/>
                <c:pt idx="0">
                  <c:v>30.450690216868797</c:v>
                </c:pt>
                <c:pt idx="1">
                  <c:v>28.449103377463626</c:v>
                </c:pt>
                <c:pt idx="2">
                  <c:v>32.276234165607526</c:v>
                </c:pt>
                <c:pt idx="3">
                  <c:v>40.478439831426073</c:v>
                </c:pt>
              </c:numCache>
            </c:numRef>
          </c:val>
          <c:extLst>
            <c:ext xmlns:c16="http://schemas.microsoft.com/office/drawing/2014/chart" uri="{C3380CC4-5D6E-409C-BE32-E72D297353CC}">
              <c16:uniqueId val="{00000001-52ED-4FAB-985D-4EE197B633C8}"/>
            </c:ext>
          </c:extLst>
        </c:ser>
        <c:ser>
          <c:idx val="2"/>
          <c:order val="2"/>
          <c:tx>
            <c:strRef>
              <c:f>Dati!$F$2900</c:f>
              <c:strCache>
                <c:ptCount val="1"/>
                <c:pt idx="0">
                  <c:v>Jā</c:v>
                </c:pt>
              </c:strCache>
            </c:strRef>
          </c:tx>
          <c:spPr>
            <a:solidFill>
              <a:srgbClr val="93B7A2"/>
            </a:solidFill>
          </c:spPr>
          <c:invertIfNegative val="0"/>
          <c:dLbls>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Dati!$B$2901:$C$2904</c:f>
              <c:strCache>
                <c:ptCount val="4"/>
                <c:pt idx="0">
                  <c:v>03.2026., n=103</c:v>
                </c:pt>
                <c:pt idx="1">
                  <c:v>04.2025., n=165</c:v>
                </c:pt>
                <c:pt idx="2">
                  <c:v>03.2024., n=105</c:v>
                </c:pt>
                <c:pt idx="3">
                  <c:v>04.2023., n=164</c:v>
                </c:pt>
              </c:strCache>
            </c:strRef>
          </c:cat>
          <c:val>
            <c:numRef>
              <c:f>Dati!$F$2901:$F$2904</c:f>
              <c:numCache>
                <c:formatCode>0</c:formatCode>
                <c:ptCount val="4"/>
                <c:pt idx="0">
                  <c:v>69.549309783131164</c:v>
                </c:pt>
                <c:pt idx="1">
                  <c:v>63.480014334109136</c:v>
                </c:pt>
                <c:pt idx="2">
                  <c:v>66.24087546464051</c:v>
                </c:pt>
                <c:pt idx="3">
                  <c:v>53.985006023028063</c:v>
                </c:pt>
              </c:numCache>
            </c:numRef>
          </c:val>
          <c:extLst>
            <c:ext xmlns:c16="http://schemas.microsoft.com/office/drawing/2014/chart" uri="{C3380CC4-5D6E-409C-BE32-E72D297353CC}">
              <c16:uniqueId val="{00000002-52ED-4FAB-985D-4EE197B633C8}"/>
            </c:ext>
          </c:extLst>
        </c:ser>
        <c:ser>
          <c:idx val="3"/>
          <c:order val="3"/>
          <c:tx>
            <c:strRef>
              <c:f>Dati!$G$2900</c:f>
              <c:strCache>
                <c:ptCount val="1"/>
                <c:pt idx="0">
                  <c:v>.</c:v>
                </c:pt>
              </c:strCache>
            </c:strRef>
          </c:tx>
          <c:spPr>
            <a:noFill/>
          </c:spPr>
          <c:invertIfNegative val="0"/>
          <c:dLbls>
            <c:delete val="1"/>
          </c:dLbls>
          <c:cat>
            <c:strRef>
              <c:f>Dati!$B$2901:$C$2904</c:f>
              <c:strCache>
                <c:ptCount val="4"/>
                <c:pt idx="0">
                  <c:v>03.2026., n=103</c:v>
                </c:pt>
                <c:pt idx="1">
                  <c:v>04.2025., n=165</c:v>
                </c:pt>
                <c:pt idx="2">
                  <c:v>03.2024., n=105</c:v>
                </c:pt>
                <c:pt idx="3">
                  <c:v>04.2023., n=164</c:v>
                </c:pt>
              </c:strCache>
            </c:strRef>
          </c:cat>
          <c:val>
            <c:numRef>
              <c:f>Dati!$G$2901:$G$2904</c:f>
              <c:numCache>
                <c:formatCode>0</c:formatCode>
                <c:ptCount val="4"/>
                <c:pt idx="0">
                  <c:v>3.6915656815093456</c:v>
                </c:pt>
                <c:pt idx="1">
                  <c:v>9.7608611305313744</c:v>
                </c:pt>
                <c:pt idx="2">
                  <c:v>7</c:v>
                </c:pt>
                <c:pt idx="3">
                  <c:v>19.255869441612447</c:v>
                </c:pt>
              </c:numCache>
            </c:numRef>
          </c:val>
          <c:extLst>
            <c:ext xmlns:c16="http://schemas.microsoft.com/office/drawing/2014/chart" uri="{C3380CC4-5D6E-409C-BE32-E72D297353CC}">
              <c16:uniqueId val="{00000003-52ED-4FAB-985D-4EE197B633C8}"/>
            </c:ext>
          </c:extLst>
        </c:ser>
        <c:ser>
          <c:idx val="4"/>
          <c:order val="4"/>
          <c:tx>
            <c:strRef>
              <c:f>Dati!$H$2900</c:f>
              <c:strCache>
                <c:ptCount val="1"/>
                <c:pt idx="0">
                  <c:v>Grūti pateikt</c:v>
                </c:pt>
              </c:strCache>
            </c:strRef>
          </c:tx>
          <c:spPr>
            <a:solidFill>
              <a:sysClr val="window" lastClr="FFFFFF">
                <a:lumMod val="75000"/>
              </a:sysClr>
            </a:solidFill>
          </c:spPr>
          <c:invertIfNegative val="0"/>
          <c:dLbls>
            <c:dLbl>
              <c:idx val="0"/>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439-4F06-98C4-AADB2D9A4708}"/>
                </c:ext>
              </c:extLst>
            </c:dLbl>
            <c:dLbl>
              <c:idx val="2"/>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2ED-4FAB-985D-4EE197B633C8}"/>
                </c:ext>
              </c:extLst>
            </c:dLbl>
            <c:spPr>
              <a:noFill/>
              <a:ln>
                <a:noFill/>
              </a:ln>
              <a:effectLst/>
            </c:spPr>
            <c:txPr>
              <a:bodyPr wrap="square" lIns="38100" tIns="19050" rIns="38100" bIns="19050" anchor="ctr">
                <a:spAutoFit/>
              </a:bodyPr>
              <a:lstStyle/>
              <a:p>
                <a:pPr>
                  <a:defRPr sz="1000" b="1"/>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Dati!$B$2901:$C$2904</c:f>
              <c:strCache>
                <c:ptCount val="4"/>
                <c:pt idx="0">
                  <c:v>03.2026., n=103</c:v>
                </c:pt>
                <c:pt idx="1">
                  <c:v>04.2025., n=165</c:v>
                </c:pt>
                <c:pt idx="2">
                  <c:v>03.2024., n=105</c:v>
                </c:pt>
                <c:pt idx="3">
                  <c:v>04.2023., n=164</c:v>
                </c:pt>
              </c:strCache>
            </c:strRef>
          </c:cat>
          <c:val>
            <c:numRef>
              <c:f>Dati!$H$2901:$H$2904</c:f>
              <c:numCache>
                <c:formatCode>0</c:formatCode>
                <c:ptCount val="4"/>
                <c:pt idx="0">
                  <c:v>0</c:v>
                </c:pt>
                <c:pt idx="1">
                  <c:v>8.0708822884273044</c:v>
                </c:pt>
                <c:pt idx="2">
                  <c:v>1.4828903697519547</c:v>
                </c:pt>
                <c:pt idx="3">
                  <c:v>5.5365541455459066</c:v>
                </c:pt>
              </c:numCache>
            </c:numRef>
          </c:val>
          <c:extLst>
            <c:ext xmlns:c16="http://schemas.microsoft.com/office/drawing/2014/chart" uri="{C3380CC4-5D6E-409C-BE32-E72D297353CC}">
              <c16:uniqueId val="{00000005-52ED-4FAB-985D-4EE197B633C8}"/>
            </c:ext>
          </c:extLst>
        </c:ser>
        <c:dLbls>
          <c:dLblPos val="ctr"/>
          <c:showLegendKey val="0"/>
          <c:showVal val="1"/>
          <c:showCatName val="0"/>
          <c:showSerName val="0"/>
          <c:showPercent val="0"/>
          <c:showBubbleSize val="0"/>
        </c:dLbls>
        <c:gapWidth val="20"/>
        <c:overlap val="100"/>
        <c:axId val="496219104"/>
        <c:axId val="496219888"/>
      </c:barChart>
      <c:catAx>
        <c:axId val="496219104"/>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496219888"/>
        <c:crossesAt val="47.5"/>
        <c:auto val="1"/>
        <c:lblAlgn val="ctr"/>
        <c:lblOffset val="100"/>
        <c:tickLblSkip val="1"/>
        <c:tickMarkSkip val="1"/>
        <c:noMultiLvlLbl val="0"/>
      </c:catAx>
      <c:valAx>
        <c:axId val="496219888"/>
        <c:scaling>
          <c:orientation val="minMax"/>
          <c:max val="160"/>
          <c:min val="0"/>
        </c:scaling>
        <c:delete val="1"/>
        <c:axPos val="t"/>
        <c:numFmt formatCode="0" sourceLinked="1"/>
        <c:majorTickMark val="out"/>
        <c:minorTickMark val="none"/>
        <c:tickLblPos val="nextTo"/>
        <c:crossAx val="496219104"/>
        <c:crosses val="autoZero"/>
        <c:crossBetween val="between"/>
        <c:majorUnit val="25"/>
      </c:valAx>
      <c:spPr>
        <a:noFill/>
        <a:ln w="3175">
          <a:noFill/>
          <a:prstDash val="solid"/>
        </a:ln>
      </c:spPr>
    </c:plotArea>
    <c:legend>
      <c:legendPos val="t"/>
      <c:legendEntry>
        <c:idx val="0"/>
        <c:delete val="1"/>
      </c:legendEntry>
      <c:legendEntry>
        <c:idx val="3"/>
        <c:delete val="1"/>
      </c:legendEntry>
      <c:layout>
        <c:manualLayout>
          <c:xMode val="edge"/>
          <c:yMode val="edge"/>
          <c:x val="0.18080602476557653"/>
          <c:y val="1.4645531392638968E-2"/>
          <c:w val="0.8191939752344235"/>
          <c:h val="7.470765475681565E-2"/>
        </c:manualLayout>
      </c:layout>
      <c:overlay val="0"/>
      <c:txPr>
        <a:bodyPr/>
        <a:lstStyle/>
        <a:p>
          <a:pPr>
            <a:defRPr sz="1000" b="1"/>
          </a:pPr>
          <a:endParaRPr lang="lv-LV"/>
        </a:p>
      </c:txPr>
    </c:legend>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9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900" b="0" i="0" u="none" strike="noStrike" baseline="0">
                <a:solidFill>
                  <a:srgbClr val="000000"/>
                </a:solidFill>
                <a:latin typeface="Arial"/>
                <a:ea typeface="Arial"/>
                <a:cs typeface="Arial"/>
              </a:defRPr>
            </a:pPr>
            <a:r>
              <a:rPr lang="lv-LV" sz="900" dirty="0"/>
              <a:t>%</a:t>
            </a:r>
          </a:p>
        </c:rich>
      </c:tx>
      <c:layout>
        <c:manualLayout>
          <c:xMode val="edge"/>
          <c:yMode val="edge"/>
          <c:x val="0.96707573878199848"/>
          <c:y val="0.15226557188698897"/>
        </c:manualLayout>
      </c:layout>
      <c:overlay val="0"/>
      <c:spPr>
        <a:solidFill>
          <a:schemeClr val="bg1"/>
        </a:solidFill>
        <a:ln w="3175">
          <a:solidFill>
            <a:schemeClr val="tx1"/>
          </a:solidFill>
        </a:ln>
        <a:effectLst>
          <a:outerShdw dist="38100" dir="2700000" algn="tl" rotWithShape="0">
            <a:prstClr val="black"/>
          </a:outerShdw>
        </a:effectLst>
      </c:spPr>
    </c:title>
    <c:autoTitleDeleted val="0"/>
    <c:plotArea>
      <c:layout>
        <c:manualLayout>
          <c:layoutTarget val="inner"/>
          <c:xMode val="edge"/>
          <c:yMode val="edge"/>
          <c:x val="3.030029298434345E-2"/>
          <c:y val="7.6297352311105351E-4"/>
          <c:w val="0.95253111303670757"/>
          <c:h val="0.87343516856995573"/>
        </c:manualLayout>
      </c:layout>
      <c:barChart>
        <c:barDir val="col"/>
        <c:grouping val="clustered"/>
        <c:varyColors val="0"/>
        <c:ser>
          <c:idx val="0"/>
          <c:order val="0"/>
          <c:spPr>
            <a:solidFill>
              <a:srgbClr val="FFE699"/>
            </a:solidFill>
          </c:spPr>
          <c:invertIfNegative val="0"/>
          <c:dPt>
            <c:idx val="0"/>
            <c:invertIfNegative val="0"/>
            <c:bubble3D val="0"/>
            <c:spPr>
              <a:solidFill>
                <a:srgbClr val="996633"/>
              </a:solidFill>
            </c:spPr>
            <c:extLst>
              <c:ext xmlns:c16="http://schemas.microsoft.com/office/drawing/2014/chart" uri="{C3380CC4-5D6E-409C-BE32-E72D297353CC}">
                <c16:uniqueId val="{00000001-2854-4FAD-A1E2-E15C19898CAF}"/>
              </c:ext>
            </c:extLst>
          </c:dPt>
          <c:dPt>
            <c:idx val="1"/>
            <c:invertIfNegative val="0"/>
            <c:bubble3D val="0"/>
            <c:spPr>
              <a:solidFill>
                <a:srgbClr val="996633"/>
              </a:solidFill>
            </c:spPr>
            <c:extLst>
              <c:ext xmlns:c16="http://schemas.microsoft.com/office/drawing/2014/chart" uri="{C3380CC4-5D6E-409C-BE32-E72D297353CC}">
                <c16:uniqueId val="{00000003-2854-4FAD-A1E2-E15C19898CAF}"/>
              </c:ext>
            </c:extLst>
          </c:dPt>
          <c:dPt>
            <c:idx val="2"/>
            <c:invertIfNegative val="0"/>
            <c:bubble3D val="0"/>
            <c:spPr>
              <a:solidFill>
                <a:srgbClr val="E4C7AA"/>
              </a:solidFill>
            </c:spPr>
            <c:extLst>
              <c:ext xmlns:c16="http://schemas.microsoft.com/office/drawing/2014/chart" uri="{C3380CC4-5D6E-409C-BE32-E72D297353CC}">
                <c16:uniqueId val="{00000005-2854-4FAD-A1E2-E15C19898CAF}"/>
              </c:ext>
            </c:extLst>
          </c:dPt>
          <c:dPt>
            <c:idx val="3"/>
            <c:invertIfNegative val="0"/>
            <c:bubble3D val="0"/>
            <c:spPr>
              <a:solidFill>
                <a:srgbClr val="E4C7AA"/>
              </a:solidFill>
            </c:spPr>
            <c:extLst>
              <c:ext xmlns:c16="http://schemas.microsoft.com/office/drawing/2014/chart" uri="{C3380CC4-5D6E-409C-BE32-E72D297353CC}">
                <c16:uniqueId val="{00000007-2854-4FAD-A1E2-E15C19898CAF}"/>
              </c:ext>
            </c:extLst>
          </c:dPt>
          <c:dPt>
            <c:idx val="4"/>
            <c:invertIfNegative val="0"/>
            <c:bubble3D val="0"/>
            <c:spPr>
              <a:solidFill>
                <a:srgbClr val="E4C7AA"/>
              </a:solidFill>
            </c:spPr>
            <c:extLst>
              <c:ext xmlns:c16="http://schemas.microsoft.com/office/drawing/2014/chart" uri="{C3380CC4-5D6E-409C-BE32-E72D297353CC}">
                <c16:uniqueId val="{00000009-2854-4FAD-A1E2-E15C19898CAF}"/>
              </c:ext>
            </c:extLst>
          </c:dPt>
          <c:dPt>
            <c:idx val="5"/>
            <c:invertIfNegative val="0"/>
            <c:bubble3D val="0"/>
            <c:spPr>
              <a:solidFill>
                <a:srgbClr val="C3D6CC"/>
              </a:solidFill>
            </c:spPr>
            <c:extLst>
              <c:ext xmlns:c16="http://schemas.microsoft.com/office/drawing/2014/chart" uri="{C3380CC4-5D6E-409C-BE32-E72D297353CC}">
                <c16:uniqueId val="{0000000B-2854-4FAD-A1E2-E15C19898CAF}"/>
              </c:ext>
            </c:extLst>
          </c:dPt>
          <c:dPt>
            <c:idx val="6"/>
            <c:invertIfNegative val="0"/>
            <c:bubble3D val="0"/>
            <c:spPr>
              <a:solidFill>
                <a:srgbClr val="C3D6CC"/>
              </a:solidFill>
            </c:spPr>
            <c:extLst>
              <c:ext xmlns:c16="http://schemas.microsoft.com/office/drawing/2014/chart" uri="{C3380CC4-5D6E-409C-BE32-E72D297353CC}">
                <c16:uniqueId val="{0000000D-2854-4FAD-A1E2-E15C19898CAF}"/>
              </c:ext>
            </c:extLst>
          </c:dPt>
          <c:dPt>
            <c:idx val="7"/>
            <c:invertIfNegative val="0"/>
            <c:bubble3D val="0"/>
            <c:spPr>
              <a:solidFill>
                <a:srgbClr val="C3D6CC"/>
              </a:solidFill>
            </c:spPr>
            <c:extLst>
              <c:ext xmlns:c16="http://schemas.microsoft.com/office/drawing/2014/chart" uri="{C3380CC4-5D6E-409C-BE32-E72D297353CC}">
                <c16:uniqueId val="{0000000F-2854-4FAD-A1E2-E15C19898CAF}"/>
              </c:ext>
            </c:extLst>
          </c:dPt>
          <c:dPt>
            <c:idx val="8"/>
            <c:invertIfNegative val="0"/>
            <c:bubble3D val="0"/>
            <c:spPr>
              <a:solidFill>
                <a:srgbClr val="4C8264"/>
              </a:solidFill>
            </c:spPr>
            <c:extLst>
              <c:ext xmlns:c16="http://schemas.microsoft.com/office/drawing/2014/chart" uri="{C3380CC4-5D6E-409C-BE32-E72D297353CC}">
                <c16:uniqueId val="{00000011-2854-4FAD-A1E2-E15C19898CAF}"/>
              </c:ext>
            </c:extLst>
          </c:dPt>
          <c:dPt>
            <c:idx val="9"/>
            <c:invertIfNegative val="0"/>
            <c:bubble3D val="0"/>
            <c:spPr>
              <a:solidFill>
                <a:srgbClr val="4C8264"/>
              </a:solidFill>
            </c:spPr>
            <c:extLst>
              <c:ext xmlns:c16="http://schemas.microsoft.com/office/drawing/2014/chart" uri="{C3380CC4-5D6E-409C-BE32-E72D297353CC}">
                <c16:uniqueId val="{00000013-2854-4FAD-A1E2-E15C19898CAF}"/>
              </c:ext>
            </c:extLst>
          </c:dPt>
          <c:dPt>
            <c:idx val="10"/>
            <c:invertIfNegative val="0"/>
            <c:bubble3D val="0"/>
            <c:spPr>
              <a:solidFill>
                <a:sysClr val="window" lastClr="FFFFFF">
                  <a:lumMod val="85000"/>
                </a:sysClr>
              </a:solidFill>
            </c:spPr>
            <c:extLst>
              <c:ext xmlns:c16="http://schemas.microsoft.com/office/drawing/2014/chart" uri="{C3380CC4-5D6E-409C-BE32-E72D297353CC}">
                <c16:uniqueId val="{00000015-2854-4FAD-A1E2-E15C19898CAF}"/>
              </c:ext>
            </c:extLst>
          </c:dPt>
          <c:dPt>
            <c:idx val="20"/>
            <c:invertIfNegative val="0"/>
            <c:bubble3D val="0"/>
            <c:extLst>
              <c:ext xmlns:c16="http://schemas.microsoft.com/office/drawing/2014/chart" uri="{C3380CC4-5D6E-409C-BE32-E72D297353CC}">
                <c16:uniqueId val="{00000016-2854-4FAD-A1E2-E15C19898CAF}"/>
              </c:ext>
            </c:extLst>
          </c:dPt>
          <c:dLbls>
            <c:spPr>
              <a:noFill/>
              <a:ln>
                <a:noFill/>
              </a:ln>
              <a:effectLst/>
            </c:spPr>
            <c:txPr>
              <a:bodyPr wrap="square" lIns="38100" tIns="19050" rIns="38100" bIns="19050" anchor="ctr">
                <a:spAutoFit/>
              </a:bodyPr>
              <a:lstStyle/>
              <a:p>
                <a:pPr>
                  <a:defRPr sz="1100" b="1"/>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Dati!$B$2910:$B$2920</c:f>
              <c:strCache>
                <c:ptCount val="11"/>
                <c:pt idx="0">
                  <c:v>1 — ļoti slikti</c:v>
                </c:pt>
                <c:pt idx="1">
                  <c:v>2</c:v>
                </c:pt>
                <c:pt idx="2">
                  <c:v>3</c:v>
                </c:pt>
                <c:pt idx="3">
                  <c:v>4</c:v>
                </c:pt>
                <c:pt idx="4">
                  <c:v>5</c:v>
                </c:pt>
                <c:pt idx="5">
                  <c:v>6</c:v>
                </c:pt>
                <c:pt idx="6">
                  <c:v>7</c:v>
                </c:pt>
                <c:pt idx="7">
                  <c:v>8</c:v>
                </c:pt>
                <c:pt idx="8">
                  <c:v>9</c:v>
                </c:pt>
                <c:pt idx="9">
                  <c:v>10 — izcili</c:v>
                </c:pt>
                <c:pt idx="10">
                  <c:v>Grūti pateikt</c:v>
                </c:pt>
              </c:strCache>
            </c:strRef>
          </c:cat>
          <c:val>
            <c:numRef>
              <c:f>Dati!$C$2910:$C$2920</c:f>
              <c:numCache>
                <c:formatCode>0</c:formatCode>
                <c:ptCount val="11"/>
                <c:pt idx="0">
                  <c:v>13.981198724883365</c:v>
                </c:pt>
                <c:pt idx="1">
                  <c:v>8.1043744911912015</c:v>
                </c:pt>
                <c:pt idx="2">
                  <c:v>8.2597267219818651</c:v>
                </c:pt>
                <c:pt idx="3">
                  <c:v>3.0569012603596559</c:v>
                </c:pt>
                <c:pt idx="4">
                  <c:v>8.5815047841612735</c:v>
                </c:pt>
                <c:pt idx="5">
                  <c:v>13.155817944604637</c:v>
                </c:pt>
                <c:pt idx="6">
                  <c:v>18.716136246031635</c:v>
                </c:pt>
                <c:pt idx="7">
                  <c:v>12.417443735734834</c:v>
                </c:pt>
                <c:pt idx="8">
                  <c:v>2.9032823964077714</c:v>
                </c:pt>
                <c:pt idx="9">
                  <c:v>10.823613694643734</c:v>
                </c:pt>
                <c:pt idx="10">
                  <c:v>0</c:v>
                </c:pt>
              </c:numCache>
            </c:numRef>
          </c:val>
          <c:extLst>
            <c:ext xmlns:c16="http://schemas.microsoft.com/office/drawing/2014/chart" uri="{C3380CC4-5D6E-409C-BE32-E72D297353CC}">
              <c16:uniqueId val="{00000017-2854-4FAD-A1E2-E15C19898CAF}"/>
            </c:ext>
          </c:extLst>
        </c:ser>
        <c:dLbls>
          <c:dLblPos val="outEnd"/>
          <c:showLegendKey val="0"/>
          <c:showVal val="1"/>
          <c:showCatName val="0"/>
          <c:showSerName val="0"/>
          <c:showPercent val="0"/>
          <c:showBubbleSize val="0"/>
        </c:dLbls>
        <c:gapWidth val="30"/>
        <c:axId val="496217928"/>
        <c:axId val="496213224"/>
      </c:barChart>
      <c:catAx>
        <c:axId val="496217928"/>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lv-LV"/>
          </a:p>
        </c:txPr>
        <c:crossAx val="496213224"/>
        <c:crosses val="autoZero"/>
        <c:auto val="1"/>
        <c:lblAlgn val="ctr"/>
        <c:lblOffset val="100"/>
        <c:noMultiLvlLbl val="0"/>
      </c:catAx>
      <c:valAx>
        <c:axId val="496213224"/>
        <c:scaling>
          <c:orientation val="minMax"/>
          <c:max val="30"/>
          <c:min val="0"/>
        </c:scaling>
        <c:delete val="1"/>
        <c:axPos val="l"/>
        <c:numFmt formatCode="0" sourceLinked="1"/>
        <c:majorTickMark val="out"/>
        <c:minorTickMark val="none"/>
        <c:tickLblPos val="nextTo"/>
        <c:crossAx val="496217928"/>
        <c:crosses val="autoZero"/>
        <c:crossBetween val="between"/>
        <c:majorUnit val="20"/>
      </c:valAx>
      <c:spPr>
        <a:noFill/>
        <a:ln w="25400">
          <a:noFill/>
        </a:ln>
      </c:spPr>
    </c:plotArea>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9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6699866161015524"/>
          <c:y val="8.6833563102328953E-2"/>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15387294597653967"/>
          <c:y val="0.12364139663083741"/>
          <c:w val="0.83664838103767836"/>
          <c:h val="0.86162621723438026"/>
        </c:manualLayout>
      </c:layout>
      <c:barChart>
        <c:barDir val="bar"/>
        <c:grouping val="stacked"/>
        <c:varyColors val="0"/>
        <c:ser>
          <c:idx val="0"/>
          <c:order val="0"/>
          <c:tx>
            <c:strRef>
              <c:f>Dati!$D$2922</c:f>
              <c:strCache>
                <c:ptCount val="1"/>
                <c:pt idx="0">
                  <c:v>Slikti (1–2)</c:v>
                </c:pt>
              </c:strCache>
            </c:strRef>
          </c:tx>
          <c:spPr>
            <a:solidFill>
              <a:srgbClr val="996633"/>
            </a:solidFill>
          </c:spPr>
          <c:invertIfNegative val="0"/>
          <c:dLbls>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Dati!$B$2923:$C$2926</c:f>
              <c:strCache>
                <c:ptCount val="4"/>
                <c:pt idx="0">
                  <c:v>03.2026., n=70</c:v>
                </c:pt>
                <c:pt idx="1">
                  <c:v>04.2025., n=94</c:v>
                </c:pt>
                <c:pt idx="2">
                  <c:v>03.2024., n=69</c:v>
                </c:pt>
                <c:pt idx="3">
                  <c:v>04.2023., n=88</c:v>
                </c:pt>
              </c:strCache>
            </c:strRef>
          </c:cat>
          <c:val>
            <c:numRef>
              <c:f>Dati!$D$2923:$D$2926</c:f>
              <c:numCache>
                <c:formatCode>0</c:formatCode>
                <c:ptCount val="4"/>
                <c:pt idx="0">
                  <c:v>22.085573216074582</c:v>
                </c:pt>
                <c:pt idx="1">
                  <c:v>5.5503763518450366</c:v>
                </c:pt>
                <c:pt idx="2" formatCode="###0">
                  <c:v>12.8021697505937</c:v>
                </c:pt>
                <c:pt idx="3">
                  <c:v>14.722701024494118</c:v>
                </c:pt>
              </c:numCache>
            </c:numRef>
          </c:val>
          <c:extLst>
            <c:ext xmlns:c16="http://schemas.microsoft.com/office/drawing/2014/chart" uri="{C3380CC4-5D6E-409C-BE32-E72D297353CC}">
              <c16:uniqueId val="{00000000-C0AA-4080-B5D5-0699C2E35F44}"/>
            </c:ext>
          </c:extLst>
        </c:ser>
        <c:ser>
          <c:idx val="1"/>
          <c:order val="1"/>
          <c:tx>
            <c:strRef>
              <c:f>Dati!$E$2922</c:f>
              <c:strCache>
                <c:ptCount val="1"/>
                <c:pt idx="0">
                  <c:v>Drīzāk slikti (3–5)</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1000" b="1">
                    <a:solidFill>
                      <a:schemeClr val="tx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Dati!$B$2923:$C$2926</c:f>
              <c:strCache>
                <c:ptCount val="4"/>
                <c:pt idx="0">
                  <c:v>03.2026., n=70</c:v>
                </c:pt>
                <c:pt idx="1">
                  <c:v>04.2025., n=94</c:v>
                </c:pt>
                <c:pt idx="2">
                  <c:v>03.2024., n=69</c:v>
                </c:pt>
                <c:pt idx="3">
                  <c:v>04.2023., n=88</c:v>
                </c:pt>
              </c:strCache>
            </c:strRef>
          </c:cat>
          <c:val>
            <c:numRef>
              <c:f>Dati!$E$2923:$E$2926</c:f>
              <c:numCache>
                <c:formatCode>0</c:formatCode>
                <c:ptCount val="4"/>
                <c:pt idx="0">
                  <c:v>19.898132766502805</c:v>
                </c:pt>
                <c:pt idx="1">
                  <c:v>33.999070917315763</c:v>
                </c:pt>
                <c:pt idx="2" formatCode="###0">
                  <c:v>26.181675902458021</c:v>
                </c:pt>
                <c:pt idx="3">
                  <c:v>15.779079564380492</c:v>
                </c:pt>
              </c:numCache>
            </c:numRef>
          </c:val>
          <c:extLst>
            <c:ext xmlns:c16="http://schemas.microsoft.com/office/drawing/2014/chart" uri="{C3380CC4-5D6E-409C-BE32-E72D297353CC}">
              <c16:uniqueId val="{00000001-C0AA-4080-B5D5-0699C2E35F44}"/>
            </c:ext>
          </c:extLst>
        </c:ser>
        <c:ser>
          <c:idx val="2"/>
          <c:order val="2"/>
          <c:tx>
            <c:strRef>
              <c:f>Dati!$F$2922</c:f>
              <c:strCache>
                <c:ptCount val="1"/>
                <c:pt idx="0">
                  <c:v>Drīzāk labi (6–8)</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1000" b="1">
                    <a:solidFill>
                      <a:schemeClr val="tx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Dati!$B$2923:$C$2926</c:f>
              <c:strCache>
                <c:ptCount val="4"/>
                <c:pt idx="0">
                  <c:v>03.2026., n=70</c:v>
                </c:pt>
                <c:pt idx="1">
                  <c:v>04.2025., n=94</c:v>
                </c:pt>
                <c:pt idx="2">
                  <c:v>03.2024., n=69</c:v>
                </c:pt>
                <c:pt idx="3">
                  <c:v>04.2023., n=88</c:v>
                </c:pt>
              </c:strCache>
            </c:strRef>
          </c:cat>
          <c:val>
            <c:numRef>
              <c:f>Dati!$F$2923:$F$2926</c:f>
              <c:numCache>
                <c:formatCode>0</c:formatCode>
                <c:ptCount val="4"/>
                <c:pt idx="0">
                  <c:v>44.289397926371116</c:v>
                </c:pt>
                <c:pt idx="1">
                  <c:v>38.517501700588603</c:v>
                </c:pt>
                <c:pt idx="2" formatCode="###0">
                  <c:v>45.311219406916273</c:v>
                </c:pt>
                <c:pt idx="3">
                  <c:v>41.009866622593414</c:v>
                </c:pt>
              </c:numCache>
            </c:numRef>
          </c:val>
          <c:extLst>
            <c:ext xmlns:c16="http://schemas.microsoft.com/office/drawing/2014/chart" uri="{C3380CC4-5D6E-409C-BE32-E72D297353CC}">
              <c16:uniqueId val="{00000002-C0AA-4080-B5D5-0699C2E35F44}"/>
            </c:ext>
          </c:extLst>
        </c:ser>
        <c:ser>
          <c:idx val="3"/>
          <c:order val="3"/>
          <c:tx>
            <c:strRef>
              <c:f>Dati!$G$2922</c:f>
              <c:strCache>
                <c:ptCount val="1"/>
                <c:pt idx="0">
                  <c:v>Izcili/labi (9–10)</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Dati!$B$2923:$C$2926</c:f>
              <c:strCache>
                <c:ptCount val="4"/>
                <c:pt idx="0">
                  <c:v>03.2026., n=70</c:v>
                </c:pt>
                <c:pt idx="1">
                  <c:v>04.2025., n=94</c:v>
                </c:pt>
                <c:pt idx="2">
                  <c:v>03.2024., n=69</c:v>
                </c:pt>
                <c:pt idx="3">
                  <c:v>04.2023., n=88</c:v>
                </c:pt>
              </c:strCache>
            </c:strRef>
          </c:cat>
          <c:val>
            <c:numRef>
              <c:f>Dati!$G$2923:$G$2926</c:f>
              <c:numCache>
                <c:formatCode>0</c:formatCode>
                <c:ptCount val="4"/>
                <c:pt idx="0">
                  <c:v>13.726896091051513</c:v>
                </c:pt>
                <c:pt idx="1">
                  <c:v>12.338947598409444</c:v>
                </c:pt>
                <c:pt idx="2" formatCode="###0">
                  <c:v>15.704934940032011</c:v>
                </c:pt>
                <c:pt idx="3">
                  <c:v>6.8624262555101376</c:v>
                </c:pt>
              </c:numCache>
            </c:numRef>
          </c:val>
          <c:extLst>
            <c:ext xmlns:c16="http://schemas.microsoft.com/office/drawing/2014/chart" uri="{C3380CC4-5D6E-409C-BE32-E72D297353CC}">
              <c16:uniqueId val="{00000003-C0AA-4080-B5D5-0699C2E35F44}"/>
            </c:ext>
          </c:extLst>
        </c:ser>
        <c:ser>
          <c:idx val="4"/>
          <c:order val="4"/>
          <c:tx>
            <c:strRef>
              <c:f>Dati!$H$2922</c:f>
              <c:strCache>
                <c:ptCount val="1"/>
                <c:pt idx="0">
                  <c:v>Grūti pateikt</c:v>
                </c:pt>
              </c:strCache>
            </c:strRef>
          </c:tx>
          <c:spPr>
            <a:solidFill>
              <a:sysClr val="window" lastClr="FFFFFF">
                <a:lumMod val="75000"/>
              </a:sysClr>
            </a:solidFill>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4-C0AA-4080-B5D5-0699C2E35F44}"/>
                </c:ext>
              </c:extLst>
            </c:dLbl>
            <c:spPr>
              <a:noFill/>
              <a:ln>
                <a:noFill/>
              </a:ln>
              <a:effectLst/>
            </c:spPr>
            <c:txPr>
              <a:bodyPr wrap="square" lIns="38100" tIns="19050" rIns="38100" bIns="19050" anchor="ctr">
                <a:spAutoFit/>
              </a:bodyPr>
              <a:lstStyle/>
              <a:p>
                <a:pPr>
                  <a:defRPr sz="1000" b="1"/>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Dati!$B$2923:$C$2926</c:f>
              <c:strCache>
                <c:ptCount val="4"/>
                <c:pt idx="0">
                  <c:v>03.2026., n=70</c:v>
                </c:pt>
                <c:pt idx="1">
                  <c:v>04.2025., n=94</c:v>
                </c:pt>
                <c:pt idx="2">
                  <c:v>03.2024., n=69</c:v>
                </c:pt>
                <c:pt idx="3">
                  <c:v>04.2023., n=88</c:v>
                </c:pt>
              </c:strCache>
            </c:strRef>
          </c:cat>
          <c:val>
            <c:numRef>
              <c:f>Dati!$H$2923:$H$2926</c:f>
              <c:numCache>
                <c:formatCode>0</c:formatCode>
                <c:ptCount val="4"/>
                <c:pt idx="1">
                  <c:v>9.59410343184115</c:v>
                </c:pt>
                <c:pt idx="2">
                  <c:v>0</c:v>
                </c:pt>
                <c:pt idx="3">
                  <c:v>21.625926533021815</c:v>
                </c:pt>
              </c:numCache>
            </c:numRef>
          </c:val>
          <c:extLst>
            <c:ext xmlns:c16="http://schemas.microsoft.com/office/drawing/2014/chart" uri="{C3380CC4-5D6E-409C-BE32-E72D297353CC}">
              <c16:uniqueId val="{00000005-C0AA-4080-B5D5-0699C2E35F44}"/>
            </c:ext>
          </c:extLst>
        </c:ser>
        <c:dLbls>
          <c:dLblPos val="ctr"/>
          <c:showLegendKey val="0"/>
          <c:showVal val="1"/>
          <c:showCatName val="0"/>
          <c:showSerName val="0"/>
          <c:showPercent val="0"/>
          <c:showBubbleSize val="0"/>
        </c:dLbls>
        <c:gapWidth val="20"/>
        <c:overlap val="100"/>
        <c:axId val="496220672"/>
        <c:axId val="496221456"/>
      </c:barChart>
      <c:catAx>
        <c:axId val="4962206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496221456"/>
        <c:crosses val="autoZero"/>
        <c:auto val="1"/>
        <c:lblAlgn val="ctr"/>
        <c:lblOffset val="100"/>
        <c:tickLblSkip val="1"/>
        <c:tickMarkSkip val="1"/>
        <c:noMultiLvlLbl val="0"/>
      </c:catAx>
      <c:valAx>
        <c:axId val="496221456"/>
        <c:scaling>
          <c:orientation val="minMax"/>
          <c:max val="105"/>
          <c:min val="0"/>
        </c:scaling>
        <c:delete val="1"/>
        <c:axPos val="t"/>
        <c:numFmt formatCode="0" sourceLinked="1"/>
        <c:majorTickMark val="out"/>
        <c:minorTickMark val="none"/>
        <c:tickLblPos val="nextTo"/>
        <c:crossAx val="496220672"/>
        <c:crosses val="autoZero"/>
        <c:crossBetween val="between"/>
        <c:majorUnit val="25"/>
      </c:valAx>
      <c:spPr>
        <a:noFill/>
        <a:ln w="3175">
          <a:noFill/>
          <a:prstDash val="solid"/>
        </a:ln>
      </c:spPr>
    </c:plotArea>
    <c:legend>
      <c:legendPos val="t"/>
      <c:layout>
        <c:manualLayout>
          <c:xMode val="edge"/>
          <c:yMode val="edge"/>
          <c:x val="0.11649065193864985"/>
          <c:y val="1.4645531392638968E-2"/>
          <c:w val="0.88350934806135017"/>
          <c:h val="7.470765475681565E-2"/>
        </c:manualLayout>
      </c:layout>
      <c:overlay val="0"/>
      <c:txPr>
        <a:bodyPr/>
        <a:lstStyle/>
        <a:p>
          <a:pPr>
            <a:defRPr sz="1000" b="1"/>
          </a:pPr>
          <a:endParaRPr lang="lv-LV"/>
        </a:p>
      </c:txPr>
    </c:legend>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9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000" b="0" i="1" u="none" strike="noStrike" baseline="0">
                <a:solidFill>
                  <a:srgbClr val="000000"/>
                </a:solidFill>
                <a:latin typeface="Arial"/>
                <a:ea typeface="Arial"/>
                <a:cs typeface="Arial"/>
              </a:defRPr>
            </a:pPr>
            <a:r>
              <a:rPr lang="lv-LV" sz="1000" dirty="0"/>
              <a:t>Vid.</a:t>
            </a:r>
            <a:r>
              <a:rPr lang="lv-LV" sz="1000" baseline="0" dirty="0"/>
              <a:t> vērt.*</a:t>
            </a:r>
            <a:endParaRPr lang="lv-LV" sz="1000" dirty="0"/>
          </a:p>
        </c:rich>
      </c:tx>
      <c:layout>
        <c:manualLayout>
          <c:xMode val="edge"/>
          <c:yMode val="edge"/>
          <c:x val="7.1233338844974556E-2"/>
          <c:y val="1.7015732559323236E-2"/>
        </c:manualLayout>
      </c:layout>
      <c:overlay val="0"/>
      <c:spPr>
        <a:solidFill>
          <a:srgbClr val="FFFFFF"/>
        </a:solidFill>
        <a:ln w="3175">
          <a:solidFill>
            <a:srgbClr val="000000"/>
          </a:solidFill>
          <a:prstDash val="solid"/>
        </a:ln>
        <a:effectLst>
          <a:outerShdw dist="34290" dir="2700000" algn="tl" rotWithShape="0">
            <a:prstClr val="black"/>
          </a:outerShdw>
        </a:effectLst>
      </c:spPr>
    </c:title>
    <c:autoTitleDeleted val="0"/>
    <c:plotArea>
      <c:layout>
        <c:manualLayout>
          <c:layoutTarget val="inner"/>
          <c:xMode val="edge"/>
          <c:yMode val="edge"/>
          <c:x val="7.2250957971331339E-2"/>
          <c:y val="0.13002223311493724"/>
          <c:w val="0.63476866486579686"/>
          <c:h val="0.84370965545652155"/>
        </c:manualLayout>
      </c:layout>
      <c:barChart>
        <c:barDir val="bar"/>
        <c:grouping val="clustered"/>
        <c:varyColors val="0"/>
        <c:ser>
          <c:idx val="0"/>
          <c:order val="0"/>
          <c:tx>
            <c:strRef>
              <c:f>Dati!$J$2922</c:f>
              <c:strCache>
                <c:ptCount val="1"/>
                <c:pt idx="0">
                  <c:v>Vidējais vērtējums</c:v>
                </c:pt>
              </c:strCache>
            </c:strRef>
          </c:tx>
          <c:spPr>
            <a:pattFill prst="wdUpDiag">
              <a:fgClr>
                <a:srgbClr val="BF9000"/>
              </a:fgClr>
              <a:bgClr>
                <a:schemeClr val="bg1"/>
              </a:bgClr>
            </a:pattFill>
            <a:ln w="3175">
              <a:solidFill>
                <a:srgbClr val="BF9000"/>
              </a:solidFill>
            </a:ln>
          </c:spPr>
          <c:invertIfNegative val="0"/>
          <c:dLbls>
            <c:dLbl>
              <c:idx val="2"/>
              <c:layout>
                <c:manualLayout>
                  <c:x val="-4.3795620437956206E-2"/>
                  <c:y val="3.9077001233200122E-7"/>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41051094890510947"/>
                      <c:h val="0.20322580645161289"/>
                    </c:manualLayout>
                  </c15:layout>
                </c:ext>
                <c:ext xmlns:c16="http://schemas.microsoft.com/office/drawing/2014/chart" uri="{C3380CC4-5D6E-409C-BE32-E72D297353CC}">
                  <c16:uniqueId val="{00000000-2257-4430-A432-CFF415B3E9ED}"/>
                </c:ext>
              </c:extLst>
            </c:dLbl>
            <c:dLbl>
              <c:idx val="3"/>
              <c:layout>
                <c:manualLayout>
                  <c:x val="-2.9197080291970802E-2"/>
                  <c:y val="0"/>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41051094890510947"/>
                      <c:h val="0.20322580645161289"/>
                    </c:manualLayout>
                  </c15:layout>
                </c:ext>
                <c:ext xmlns:c16="http://schemas.microsoft.com/office/drawing/2014/chart" uri="{C3380CC4-5D6E-409C-BE32-E72D297353CC}">
                  <c16:uniqueId val="{00000001-2257-4430-A432-CFF415B3E9ED}"/>
                </c:ext>
              </c:extLst>
            </c:dLbl>
            <c:spPr>
              <a:noFill/>
              <a:ln>
                <a:noFill/>
              </a:ln>
              <a:effectLst/>
            </c:spPr>
            <c:txPr>
              <a:bodyPr vertOverflow="overflow" horzOverflow="overflow" wrap="none" lIns="38100" tIns="19050" rIns="38100" bIns="19050" anchor="ctr">
                <a:spAutoFit/>
              </a:bodyPr>
              <a:lstStyle/>
              <a:p>
                <a:pPr>
                  <a:defRPr sz="1000"/>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val>
            <c:numRef>
              <c:f>Dati!$J$2923:$J$2926</c:f>
              <c:numCache>
                <c:formatCode>0.0</c:formatCode>
                <c:ptCount val="4"/>
                <c:pt idx="0" formatCode="###0.0">
                  <c:v>5.5375734662529164</c:v>
                </c:pt>
                <c:pt idx="1">
                  <c:v>6.0877358192237461</c:v>
                </c:pt>
                <c:pt idx="2">
                  <c:v>5.8934116351904704</c:v>
                </c:pt>
                <c:pt idx="3">
                  <c:v>5.5663548678022901</c:v>
                </c:pt>
              </c:numCache>
            </c:numRef>
          </c:val>
          <c:extLst>
            <c:ext xmlns:c16="http://schemas.microsoft.com/office/drawing/2014/chart" uri="{C3380CC4-5D6E-409C-BE32-E72D297353CC}">
              <c16:uniqueId val="{00000002-2257-4430-A432-CFF415B3E9ED}"/>
            </c:ext>
          </c:extLst>
        </c:ser>
        <c:dLbls>
          <c:dLblPos val="outEnd"/>
          <c:showLegendKey val="0"/>
          <c:showVal val="1"/>
          <c:showCatName val="0"/>
          <c:showSerName val="0"/>
          <c:showPercent val="0"/>
          <c:showBubbleSize val="0"/>
        </c:dLbls>
        <c:gapWidth val="20"/>
        <c:axId val="496218320"/>
        <c:axId val="496220280"/>
      </c:barChart>
      <c:catAx>
        <c:axId val="496218320"/>
        <c:scaling>
          <c:orientation val="maxMin"/>
        </c:scaling>
        <c:delete val="0"/>
        <c:axPos val="l"/>
        <c:numFmt formatCode="General" sourceLinked="1"/>
        <c:majorTickMark val="in"/>
        <c:minorTickMark val="none"/>
        <c:tickLblPos val="none"/>
        <c:spPr>
          <a:solidFill>
            <a:srgbClr val="8EBE19"/>
          </a:solidFill>
          <a:ln w="3175">
            <a:solidFill>
              <a:srgbClr val="000000"/>
            </a:solidFill>
            <a:prstDash val="solid"/>
          </a:ln>
        </c:spPr>
        <c:crossAx val="496220280"/>
        <c:crossesAt val="0"/>
        <c:auto val="1"/>
        <c:lblAlgn val="ctr"/>
        <c:lblOffset val="100"/>
        <c:noMultiLvlLbl val="0"/>
      </c:catAx>
      <c:valAx>
        <c:axId val="496220280"/>
        <c:scaling>
          <c:orientation val="minMax"/>
          <c:max val="10"/>
          <c:min val="0"/>
        </c:scaling>
        <c:delete val="1"/>
        <c:axPos val="t"/>
        <c:majorGridlines>
          <c:spPr>
            <a:ln w="3175">
              <a:noFill/>
              <a:prstDash val="sysDash"/>
            </a:ln>
          </c:spPr>
        </c:majorGridlines>
        <c:numFmt formatCode="###0.0" sourceLinked="1"/>
        <c:majorTickMark val="out"/>
        <c:minorTickMark val="none"/>
        <c:tickLblPos val="nextTo"/>
        <c:crossAx val="496218320"/>
        <c:crosses val="autoZero"/>
        <c:crossBetween val="between"/>
        <c:majorUnit val="50"/>
        <c:minorUnit val="50"/>
      </c:valAx>
      <c:spPr>
        <a:noFill/>
        <a:ln w="3175">
          <a:noFill/>
        </a:ln>
      </c:spPr>
    </c:plotArea>
    <c:plotVisOnly val="1"/>
    <c:dispBlanksAs val="gap"/>
    <c:showDLblsOverMax val="0"/>
  </c:chart>
  <c:spPr>
    <a:noFill/>
    <a:ln w="6350">
      <a:noFill/>
    </a:ln>
  </c:spPr>
  <c:txPr>
    <a:bodyPr/>
    <a:lstStyle/>
    <a:p>
      <a:pPr>
        <a:defRPr sz="1000" b="1" i="0" u="none" strike="noStrike" baseline="0">
          <a:solidFill>
            <a:srgbClr val="000000"/>
          </a:solidFill>
          <a:latin typeface="Arial"/>
          <a:ea typeface="Arial"/>
          <a:cs typeface="Arial"/>
        </a:defRPr>
      </a:pPr>
      <a:endParaRPr lang="lv-LV"/>
    </a:p>
  </c:txPr>
  <c:externalData r:id="rId2">
    <c:autoUpdate val="0"/>
  </c:externalData>
</c:chartSpace>
</file>

<file path=ppt/charts/chart9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900" b="0" i="0" u="none" strike="noStrike" baseline="0">
                <a:solidFill>
                  <a:srgbClr val="000000"/>
                </a:solidFill>
                <a:latin typeface="Arial"/>
                <a:ea typeface="Arial"/>
                <a:cs typeface="Arial"/>
              </a:defRPr>
            </a:pPr>
            <a:r>
              <a:rPr lang="lv-LV" sz="900" dirty="0"/>
              <a:t>%</a:t>
            </a:r>
          </a:p>
        </c:rich>
      </c:tx>
      <c:layout>
        <c:manualLayout>
          <c:xMode val="edge"/>
          <c:yMode val="edge"/>
          <c:x val="0.95283898012011226"/>
          <c:y val="5.2392328943795627E-2"/>
        </c:manualLayout>
      </c:layout>
      <c:overlay val="0"/>
      <c:spPr>
        <a:solidFill>
          <a:schemeClr val="bg1"/>
        </a:solidFill>
        <a:ln w="3175">
          <a:solidFill>
            <a:schemeClr val="tx1"/>
          </a:solidFill>
        </a:ln>
        <a:effectLst>
          <a:outerShdw dist="38100" dir="2700000" algn="tl" rotWithShape="0">
            <a:prstClr val="black"/>
          </a:outerShdw>
        </a:effectLst>
      </c:spPr>
    </c:title>
    <c:autoTitleDeleted val="0"/>
    <c:plotArea>
      <c:layout>
        <c:manualLayout>
          <c:layoutTarget val="inner"/>
          <c:xMode val="edge"/>
          <c:yMode val="edge"/>
          <c:x val="3.030029298434345E-2"/>
          <c:y val="7.6297352311105351E-4"/>
          <c:w val="0.95253111303670757"/>
          <c:h val="0.87343516856995573"/>
        </c:manualLayout>
      </c:layout>
      <c:barChart>
        <c:barDir val="col"/>
        <c:grouping val="clustered"/>
        <c:varyColors val="0"/>
        <c:ser>
          <c:idx val="0"/>
          <c:order val="0"/>
          <c:spPr>
            <a:solidFill>
              <a:srgbClr val="E18755"/>
            </a:solidFill>
          </c:spPr>
          <c:invertIfNegative val="0"/>
          <c:dPt>
            <c:idx val="0"/>
            <c:invertIfNegative val="0"/>
            <c:bubble3D val="0"/>
            <c:spPr>
              <a:solidFill>
                <a:srgbClr val="996633"/>
              </a:solidFill>
            </c:spPr>
            <c:extLst>
              <c:ext xmlns:c16="http://schemas.microsoft.com/office/drawing/2014/chart" uri="{C3380CC4-5D6E-409C-BE32-E72D297353CC}">
                <c16:uniqueId val="{00000001-7A26-4AF2-9C39-E4A4F15EFD56}"/>
              </c:ext>
            </c:extLst>
          </c:dPt>
          <c:dPt>
            <c:idx val="1"/>
            <c:invertIfNegative val="0"/>
            <c:bubble3D val="0"/>
            <c:spPr>
              <a:solidFill>
                <a:srgbClr val="996633"/>
              </a:solidFill>
            </c:spPr>
            <c:extLst>
              <c:ext xmlns:c16="http://schemas.microsoft.com/office/drawing/2014/chart" uri="{C3380CC4-5D6E-409C-BE32-E72D297353CC}">
                <c16:uniqueId val="{00000003-7A26-4AF2-9C39-E4A4F15EFD56}"/>
              </c:ext>
            </c:extLst>
          </c:dPt>
          <c:dPt>
            <c:idx val="2"/>
            <c:invertIfNegative val="0"/>
            <c:bubble3D val="0"/>
            <c:spPr>
              <a:solidFill>
                <a:srgbClr val="E4C7AA"/>
              </a:solidFill>
            </c:spPr>
            <c:extLst>
              <c:ext xmlns:c16="http://schemas.microsoft.com/office/drawing/2014/chart" uri="{C3380CC4-5D6E-409C-BE32-E72D297353CC}">
                <c16:uniqueId val="{00000005-7A26-4AF2-9C39-E4A4F15EFD56}"/>
              </c:ext>
            </c:extLst>
          </c:dPt>
          <c:dPt>
            <c:idx val="3"/>
            <c:invertIfNegative val="0"/>
            <c:bubble3D val="0"/>
            <c:spPr>
              <a:solidFill>
                <a:srgbClr val="E4C7AA"/>
              </a:solidFill>
            </c:spPr>
            <c:extLst>
              <c:ext xmlns:c16="http://schemas.microsoft.com/office/drawing/2014/chart" uri="{C3380CC4-5D6E-409C-BE32-E72D297353CC}">
                <c16:uniqueId val="{00000007-7A26-4AF2-9C39-E4A4F15EFD56}"/>
              </c:ext>
            </c:extLst>
          </c:dPt>
          <c:dPt>
            <c:idx val="4"/>
            <c:invertIfNegative val="0"/>
            <c:bubble3D val="0"/>
            <c:spPr>
              <a:solidFill>
                <a:srgbClr val="E4C7AA"/>
              </a:solidFill>
            </c:spPr>
            <c:extLst>
              <c:ext xmlns:c16="http://schemas.microsoft.com/office/drawing/2014/chart" uri="{C3380CC4-5D6E-409C-BE32-E72D297353CC}">
                <c16:uniqueId val="{00000009-7A26-4AF2-9C39-E4A4F15EFD56}"/>
              </c:ext>
            </c:extLst>
          </c:dPt>
          <c:dPt>
            <c:idx val="5"/>
            <c:invertIfNegative val="0"/>
            <c:bubble3D val="0"/>
            <c:spPr>
              <a:solidFill>
                <a:srgbClr val="C3D6CC"/>
              </a:solidFill>
            </c:spPr>
            <c:extLst>
              <c:ext xmlns:c16="http://schemas.microsoft.com/office/drawing/2014/chart" uri="{C3380CC4-5D6E-409C-BE32-E72D297353CC}">
                <c16:uniqueId val="{0000000B-7A26-4AF2-9C39-E4A4F15EFD56}"/>
              </c:ext>
            </c:extLst>
          </c:dPt>
          <c:dPt>
            <c:idx val="6"/>
            <c:invertIfNegative val="0"/>
            <c:bubble3D val="0"/>
            <c:spPr>
              <a:solidFill>
                <a:srgbClr val="C3D6CC"/>
              </a:solidFill>
            </c:spPr>
            <c:extLst>
              <c:ext xmlns:c16="http://schemas.microsoft.com/office/drawing/2014/chart" uri="{C3380CC4-5D6E-409C-BE32-E72D297353CC}">
                <c16:uniqueId val="{0000000D-7A26-4AF2-9C39-E4A4F15EFD56}"/>
              </c:ext>
            </c:extLst>
          </c:dPt>
          <c:dPt>
            <c:idx val="7"/>
            <c:invertIfNegative val="0"/>
            <c:bubble3D val="0"/>
            <c:spPr>
              <a:solidFill>
                <a:srgbClr val="C3D6CC"/>
              </a:solidFill>
            </c:spPr>
            <c:extLst>
              <c:ext xmlns:c16="http://schemas.microsoft.com/office/drawing/2014/chart" uri="{C3380CC4-5D6E-409C-BE32-E72D297353CC}">
                <c16:uniqueId val="{0000000F-7A26-4AF2-9C39-E4A4F15EFD56}"/>
              </c:ext>
            </c:extLst>
          </c:dPt>
          <c:dPt>
            <c:idx val="8"/>
            <c:invertIfNegative val="0"/>
            <c:bubble3D val="0"/>
            <c:spPr>
              <a:solidFill>
                <a:srgbClr val="4C8264"/>
              </a:solidFill>
            </c:spPr>
            <c:extLst>
              <c:ext xmlns:c16="http://schemas.microsoft.com/office/drawing/2014/chart" uri="{C3380CC4-5D6E-409C-BE32-E72D297353CC}">
                <c16:uniqueId val="{00000011-7A26-4AF2-9C39-E4A4F15EFD56}"/>
              </c:ext>
            </c:extLst>
          </c:dPt>
          <c:dPt>
            <c:idx val="9"/>
            <c:invertIfNegative val="0"/>
            <c:bubble3D val="0"/>
            <c:spPr>
              <a:solidFill>
                <a:srgbClr val="4C8264"/>
              </a:solidFill>
            </c:spPr>
            <c:extLst>
              <c:ext xmlns:c16="http://schemas.microsoft.com/office/drawing/2014/chart" uri="{C3380CC4-5D6E-409C-BE32-E72D297353CC}">
                <c16:uniqueId val="{00000013-7A26-4AF2-9C39-E4A4F15EFD56}"/>
              </c:ext>
            </c:extLst>
          </c:dPt>
          <c:dPt>
            <c:idx val="10"/>
            <c:invertIfNegative val="0"/>
            <c:bubble3D val="0"/>
            <c:spPr>
              <a:solidFill>
                <a:srgbClr val="EEECE1">
                  <a:lumMod val="50000"/>
                </a:srgbClr>
              </a:solidFill>
            </c:spPr>
            <c:extLst>
              <c:ext xmlns:c16="http://schemas.microsoft.com/office/drawing/2014/chart" uri="{C3380CC4-5D6E-409C-BE32-E72D297353CC}">
                <c16:uniqueId val="{00000015-7A26-4AF2-9C39-E4A4F15EFD56}"/>
              </c:ext>
            </c:extLst>
          </c:dPt>
          <c:dPt>
            <c:idx val="11"/>
            <c:invertIfNegative val="0"/>
            <c:bubble3D val="0"/>
            <c:spPr>
              <a:solidFill>
                <a:sysClr val="window" lastClr="FFFFFF">
                  <a:lumMod val="75000"/>
                </a:sysClr>
              </a:solidFill>
            </c:spPr>
            <c:extLst>
              <c:ext xmlns:c16="http://schemas.microsoft.com/office/drawing/2014/chart" uri="{C3380CC4-5D6E-409C-BE32-E72D297353CC}">
                <c16:uniqueId val="{00000017-7A26-4AF2-9C39-E4A4F15EFD56}"/>
              </c:ext>
            </c:extLst>
          </c:dPt>
          <c:dPt>
            <c:idx val="20"/>
            <c:invertIfNegative val="0"/>
            <c:bubble3D val="0"/>
            <c:extLst>
              <c:ext xmlns:c16="http://schemas.microsoft.com/office/drawing/2014/chart" uri="{C3380CC4-5D6E-409C-BE32-E72D297353CC}">
                <c16:uniqueId val="{00000018-7A26-4AF2-9C39-E4A4F15EFD56}"/>
              </c:ext>
            </c:extLst>
          </c:dPt>
          <c:dLbls>
            <c:spPr>
              <a:noFill/>
              <a:ln>
                <a:noFill/>
              </a:ln>
              <a:effectLst/>
            </c:spPr>
            <c:txPr>
              <a:bodyPr wrap="square" lIns="38100" tIns="19050" rIns="38100" bIns="19050" anchor="ctr">
                <a:spAutoFit/>
              </a:bodyPr>
              <a:lstStyle/>
              <a:p>
                <a:pPr>
                  <a:defRPr sz="1100" b="1"/>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Dati!$B$2539:$B$2550</c:f>
              <c:strCache>
                <c:ptCount val="12"/>
                <c:pt idx="0">
                  <c:v>1 — nemaz neuzticas</c:v>
                </c:pt>
                <c:pt idx="1">
                  <c:v>2</c:v>
                </c:pt>
                <c:pt idx="2">
                  <c:v>3</c:v>
                </c:pt>
                <c:pt idx="3">
                  <c:v>4</c:v>
                </c:pt>
                <c:pt idx="4">
                  <c:v>5</c:v>
                </c:pt>
                <c:pt idx="5">
                  <c:v>6</c:v>
                </c:pt>
                <c:pt idx="6">
                  <c:v>7</c:v>
                </c:pt>
                <c:pt idx="7">
                  <c:v>8</c:v>
                </c:pt>
                <c:pt idx="8">
                  <c:v>9</c:v>
                </c:pt>
                <c:pt idx="9">
                  <c:v>10 — ļoti uzticas</c:v>
                </c:pt>
                <c:pt idx="10">
                  <c:v>Nezina šādu iestādi</c:v>
                </c:pt>
                <c:pt idx="11">
                  <c:v>Grūti pateikt</c:v>
                </c:pt>
              </c:strCache>
            </c:strRef>
          </c:cat>
          <c:val>
            <c:numRef>
              <c:f>Dati!$C$2539:$C$2550</c:f>
              <c:numCache>
                <c:formatCode>0.0</c:formatCode>
                <c:ptCount val="12"/>
                <c:pt idx="0" formatCode="0">
                  <c:v>0.73219741781214598</c:v>
                </c:pt>
                <c:pt idx="1">
                  <c:v>0.42448583289781222</c:v>
                </c:pt>
                <c:pt idx="2" formatCode="0">
                  <c:v>0.77724912260165058</c:v>
                </c:pt>
                <c:pt idx="3">
                  <c:v>0.29290117582264741</c:v>
                </c:pt>
                <c:pt idx="4" formatCode="0">
                  <c:v>3.7745936808343821</c:v>
                </c:pt>
                <c:pt idx="5" formatCode="0">
                  <c:v>3.4990526587035244</c:v>
                </c:pt>
                <c:pt idx="6" formatCode="0">
                  <c:v>8.9267442701961865</c:v>
                </c:pt>
                <c:pt idx="7" formatCode="0">
                  <c:v>18.397092235527612</c:v>
                </c:pt>
                <c:pt idx="8" formatCode="0">
                  <c:v>27.536705785375283</c:v>
                </c:pt>
                <c:pt idx="9" formatCode="0">
                  <c:v>34.273620036205166</c:v>
                </c:pt>
                <c:pt idx="10" formatCode="0">
                  <c:v>0</c:v>
                </c:pt>
                <c:pt idx="11" formatCode="0">
                  <c:v>1.3653577840238609</c:v>
                </c:pt>
              </c:numCache>
            </c:numRef>
          </c:val>
          <c:extLst>
            <c:ext xmlns:c16="http://schemas.microsoft.com/office/drawing/2014/chart" uri="{C3380CC4-5D6E-409C-BE32-E72D297353CC}">
              <c16:uniqueId val="{00000019-7A26-4AF2-9C39-E4A4F15EFD56}"/>
            </c:ext>
          </c:extLst>
        </c:ser>
        <c:dLbls>
          <c:dLblPos val="outEnd"/>
          <c:showLegendKey val="0"/>
          <c:showVal val="1"/>
          <c:showCatName val="0"/>
          <c:showSerName val="0"/>
          <c:showPercent val="0"/>
          <c:showBubbleSize val="0"/>
        </c:dLbls>
        <c:gapWidth val="30"/>
        <c:axId val="485583704"/>
        <c:axId val="485584096"/>
      </c:barChart>
      <c:catAx>
        <c:axId val="485583704"/>
        <c:scaling>
          <c:orientation val="minMax"/>
        </c:scaling>
        <c:delete val="0"/>
        <c:axPos val="b"/>
        <c:numFmt formatCode="General" sourceLinked="1"/>
        <c:majorTickMark val="in"/>
        <c:minorTickMark val="none"/>
        <c:tickLblPos val="nextTo"/>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lv-LV"/>
          </a:p>
        </c:txPr>
        <c:crossAx val="485584096"/>
        <c:crosses val="autoZero"/>
        <c:auto val="1"/>
        <c:lblAlgn val="ctr"/>
        <c:lblOffset val="100"/>
        <c:noMultiLvlLbl val="0"/>
      </c:catAx>
      <c:valAx>
        <c:axId val="485584096"/>
        <c:scaling>
          <c:orientation val="minMax"/>
          <c:max val="40"/>
          <c:min val="0"/>
        </c:scaling>
        <c:delete val="1"/>
        <c:axPos val="l"/>
        <c:numFmt formatCode="0" sourceLinked="1"/>
        <c:majorTickMark val="out"/>
        <c:minorTickMark val="none"/>
        <c:tickLblPos val="nextTo"/>
        <c:crossAx val="485583704"/>
        <c:crosses val="autoZero"/>
        <c:crossBetween val="between"/>
        <c:majorUnit val="20"/>
      </c:valAx>
      <c:spPr>
        <a:noFill/>
        <a:ln w="25400">
          <a:noFill/>
        </a:ln>
      </c:spPr>
    </c:plotArea>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9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6003376005881536"/>
          <c:y val="0.15368233975703158"/>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15387294597653967"/>
          <c:y val="0.21858374221586505"/>
          <c:w val="0.83664838103767836"/>
          <c:h val="0.76668402704231531"/>
        </c:manualLayout>
      </c:layout>
      <c:barChart>
        <c:barDir val="bar"/>
        <c:grouping val="stacked"/>
        <c:varyColors val="0"/>
        <c:ser>
          <c:idx val="0"/>
          <c:order val="0"/>
          <c:tx>
            <c:strRef>
              <c:f>Dati!$C$2553</c:f>
              <c:strCache>
                <c:ptCount val="1"/>
                <c:pt idx="0">
                  <c:v>Neuzticas 
(1–2)</c:v>
                </c:pt>
              </c:strCache>
            </c:strRef>
          </c:tx>
          <c:spPr>
            <a:solidFill>
              <a:srgbClr val="996633"/>
            </a:solidFill>
          </c:spPr>
          <c:invertIfNegative val="0"/>
          <c:dLbls>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Dati!$B$2554:$B$2557</c:f>
              <c:strCache>
                <c:ptCount val="4"/>
                <c:pt idx="0">
                  <c:v>03.2026., n=1002</c:v>
                </c:pt>
                <c:pt idx="1">
                  <c:v>04.2025., n=1007</c:v>
                </c:pt>
                <c:pt idx="2">
                  <c:v>03.2024., n=1004</c:v>
                </c:pt>
                <c:pt idx="3">
                  <c:v>04.2023., n=1016</c:v>
                </c:pt>
              </c:strCache>
            </c:strRef>
          </c:cat>
          <c:val>
            <c:numRef>
              <c:f>Dati!$C$2554:$C$2557</c:f>
              <c:numCache>
                <c:formatCode>0</c:formatCode>
                <c:ptCount val="4"/>
                <c:pt idx="0">
                  <c:v>1.1566832507099583</c:v>
                </c:pt>
                <c:pt idx="1">
                  <c:v>0.69979473956959315</c:v>
                </c:pt>
                <c:pt idx="2" formatCode="####">
                  <c:v>0.99084240460986583</c:v>
                </c:pt>
                <c:pt idx="3" formatCode="####">
                  <c:v>1.0970776958658663</c:v>
                </c:pt>
              </c:numCache>
            </c:numRef>
          </c:val>
          <c:extLst>
            <c:ext xmlns:c16="http://schemas.microsoft.com/office/drawing/2014/chart" uri="{C3380CC4-5D6E-409C-BE32-E72D297353CC}">
              <c16:uniqueId val="{00000000-DF87-4170-B222-63474872F960}"/>
            </c:ext>
          </c:extLst>
        </c:ser>
        <c:ser>
          <c:idx val="1"/>
          <c:order val="1"/>
          <c:tx>
            <c:strRef>
              <c:f>Dati!$D$2553</c:f>
              <c:strCache>
                <c:ptCount val="1"/>
                <c:pt idx="0">
                  <c:v>Drīzāk neuzticas 
(3–5)</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1000" b="1">
                    <a:solidFill>
                      <a:schemeClr val="tx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Dati!$B$2554:$B$2557</c:f>
              <c:strCache>
                <c:ptCount val="4"/>
                <c:pt idx="0">
                  <c:v>03.2026., n=1002</c:v>
                </c:pt>
                <c:pt idx="1">
                  <c:v>04.2025., n=1007</c:v>
                </c:pt>
                <c:pt idx="2">
                  <c:v>03.2024., n=1004</c:v>
                </c:pt>
                <c:pt idx="3">
                  <c:v>04.2023., n=1016</c:v>
                </c:pt>
              </c:strCache>
            </c:strRef>
          </c:cat>
          <c:val>
            <c:numRef>
              <c:f>Dati!$D$2554:$D$2557</c:f>
              <c:numCache>
                <c:formatCode>0</c:formatCode>
                <c:ptCount val="4"/>
                <c:pt idx="0">
                  <c:v>4.8447439792586797</c:v>
                </c:pt>
                <c:pt idx="1">
                  <c:v>3.865270986701816</c:v>
                </c:pt>
                <c:pt idx="2" formatCode="####">
                  <c:v>8.4376702028912707</c:v>
                </c:pt>
                <c:pt idx="3" formatCode="####">
                  <c:v>8.9156052700433968</c:v>
                </c:pt>
              </c:numCache>
            </c:numRef>
          </c:val>
          <c:extLst>
            <c:ext xmlns:c16="http://schemas.microsoft.com/office/drawing/2014/chart" uri="{C3380CC4-5D6E-409C-BE32-E72D297353CC}">
              <c16:uniqueId val="{00000001-DF87-4170-B222-63474872F960}"/>
            </c:ext>
          </c:extLst>
        </c:ser>
        <c:ser>
          <c:idx val="2"/>
          <c:order val="2"/>
          <c:tx>
            <c:strRef>
              <c:f>Dati!$E$2553</c:f>
              <c:strCache>
                <c:ptCount val="1"/>
                <c:pt idx="0">
                  <c:v>Drīzāk uzticas 
(6–8)</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1000" b="1">
                    <a:solidFill>
                      <a:schemeClr val="tx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Dati!$B$2554:$B$2557</c:f>
              <c:strCache>
                <c:ptCount val="4"/>
                <c:pt idx="0">
                  <c:v>03.2026., n=1002</c:v>
                </c:pt>
                <c:pt idx="1">
                  <c:v>04.2025., n=1007</c:v>
                </c:pt>
                <c:pt idx="2">
                  <c:v>03.2024., n=1004</c:v>
                </c:pt>
                <c:pt idx="3">
                  <c:v>04.2023., n=1016</c:v>
                </c:pt>
              </c:strCache>
            </c:strRef>
          </c:cat>
          <c:val>
            <c:numRef>
              <c:f>Dati!$E$2554:$E$2557</c:f>
              <c:numCache>
                <c:formatCode>0</c:formatCode>
                <c:ptCount val="4"/>
                <c:pt idx="0">
                  <c:v>30.822889164427341</c:v>
                </c:pt>
                <c:pt idx="1">
                  <c:v>35.672882401596461</c:v>
                </c:pt>
                <c:pt idx="2" formatCode="####">
                  <c:v>35.289171259716809</c:v>
                </c:pt>
                <c:pt idx="3" formatCode="####">
                  <c:v>43.555815775924721</c:v>
                </c:pt>
              </c:numCache>
            </c:numRef>
          </c:val>
          <c:extLst>
            <c:ext xmlns:c16="http://schemas.microsoft.com/office/drawing/2014/chart" uri="{C3380CC4-5D6E-409C-BE32-E72D297353CC}">
              <c16:uniqueId val="{00000002-DF87-4170-B222-63474872F960}"/>
            </c:ext>
          </c:extLst>
        </c:ser>
        <c:ser>
          <c:idx val="3"/>
          <c:order val="3"/>
          <c:tx>
            <c:strRef>
              <c:f>Dati!$F$2553</c:f>
              <c:strCache>
                <c:ptCount val="1"/>
                <c:pt idx="0">
                  <c:v>Uzticas 
(9–10)</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Dati!$B$2554:$B$2557</c:f>
              <c:strCache>
                <c:ptCount val="4"/>
                <c:pt idx="0">
                  <c:v>03.2026., n=1002</c:v>
                </c:pt>
                <c:pt idx="1">
                  <c:v>04.2025., n=1007</c:v>
                </c:pt>
                <c:pt idx="2">
                  <c:v>03.2024., n=1004</c:v>
                </c:pt>
                <c:pt idx="3">
                  <c:v>04.2023., n=1016</c:v>
                </c:pt>
              </c:strCache>
            </c:strRef>
          </c:cat>
          <c:val>
            <c:numRef>
              <c:f>Dati!$F$2554:$F$2557</c:f>
              <c:numCache>
                <c:formatCode>0</c:formatCode>
                <c:ptCount val="4"/>
                <c:pt idx="0">
                  <c:v>61.810325821580449</c:v>
                </c:pt>
                <c:pt idx="1">
                  <c:v>58.638520697945886</c:v>
                </c:pt>
                <c:pt idx="2" formatCode="####">
                  <c:v>52.977013056156416</c:v>
                </c:pt>
                <c:pt idx="3" formatCode="####">
                  <c:v>44.060704311948413</c:v>
                </c:pt>
              </c:numCache>
            </c:numRef>
          </c:val>
          <c:extLst>
            <c:ext xmlns:c16="http://schemas.microsoft.com/office/drawing/2014/chart" uri="{C3380CC4-5D6E-409C-BE32-E72D297353CC}">
              <c16:uniqueId val="{00000003-DF87-4170-B222-63474872F960}"/>
            </c:ext>
          </c:extLst>
        </c:ser>
        <c:ser>
          <c:idx val="4"/>
          <c:order val="4"/>
          <c:tx>
            <c:strRef>
              <c:f>Dati!$G$2553</c:f>
              <c:strCache>
                <c:ptCount val="1"/>
                <c:pt idx="0">
                  <c:v>Nezina šādu 
iestādi</c:v>
                </c:pt>
              </c:strCache>
            </c:strRef>
          </c:tx>
          <c:spPr>
            <a:solidFill>
              <a:srgbClr val="948A54"/>
            </a:solidFill>
          </c:spPr>
          <c:invertIfNegative val="0"/>
          <c:dLbls>
            <c:dLbl>
              <c:idx val="1"/>
              <c:layout>
                <c:manualLayout>
                  <c:x val="-4.2389211734223872E-3"/>
                  <c:y val="0"/>
                </c:manualLayout>
              </c:layout>
              <c:spPr>
                <a:noFill/>
                <a:ln w="9525">
                  <a:solidFill>
                    <a:srgbClr val="948A54"/>
                  </a:solid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F87-4170-B222-63474872F960}"/>
                </c:ext>
              </c:extLst>
            </c:dLbl>
            <c:dLbl>
              <c:idx val="2"/>
              <c:delete val="1"/>
              <c:extLst>
                <c:ext xmlns:c15="http://schemas.microsoft.com/office/drawing/2012/chart" uri="{CE6537A1-D6FC-4f65-9D91-7224C49458BB}"/>
                <c:ext xmlns:c16="http://schemas.microsoft.com/office/drawing/2014/chart" uri="{C3380CC4-5D6E-409C-BE32-E72D297353CC}">
                  <c16:uniqueId val="{00000005-DF87-4170-B222-63474872F960}"/>
                </c:ext>
              </c:extLst>
            </c:dLbl>
            <c:dLbl>
              <c:idx val="3"/>
              <c:delete val="1"/>
              <c:extLst>
                <c:ext xmlns:c15="http://schemas.microsoft.com/office/drawing/2012/chart" uri="{CE6537A1-D6FC-4f65-9D91-7224C49458BB}"/>
                <c:ext xmlns:c16="http://schemas.microsoft.com/office/drawing/2014/chart" uri="{C3380CC4-5D6E-409C-BE32-E72D297353CC}">
                  <c16:uniqueId val="{00000006-DF87-4170-B222-63474872F960}"/>
                </c:ext>
              </c:extLst>
            </c:dLbl>
            <c:spPr>
              <a:noFill/>
              <a:ln w="9525">
                <a:solidFill>
                  <a:srgbClr val="948A54"/>
                </a:solidFill>
              </a:ln>
              <a:effectLst/>
            </c:spPr>
            <c:txPr>
              <a:bodyPr wrap="square" lIns="38100" tIns="19050" rIns="38100" bIns="19050" anchor="ctr">
                <a:spAutoFit/>
              </a:bodyPr>
              <a:lstStyle/>
              <a:p>
                <a:pPr>
                  <a:defRPr sz="1000" b="1"/>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Dati!$B$2554:$B$2557</c:f>
              <c:strCache>
                <c:ptCount val="4"/>
                <c:pt idx="0">
                  <c:v>03.2026., n=1002</c:v>
                </c:pt>
                <c:pt idx="1">
                  <c:v>04.2025., n=1007</c:v>
                </c:pt>
                <c:pt idx="2">
                  <c:v>03.2024., n=1004</c:v>
                </c:pt>
                <c:pt idx="3">
                  <c:v>04.2023., n=1016</c:v>
                </c:pt>
              </c:strCache>
            </c:strRef>
          </c:cat>
          <c:val>
            <c:numRef>
              <c:f>Dati!$G$2554:$G$2557</c:f>
              <c:numCache>
                <c:formatCode>0.0</c:formatCode>
                <c:ptCount val="4"/>
                <c:pt idx="1">
                  <c:v>7.5964824096287728E-2</c:v>
                </c:pt>
                <c:pt idx="2" formatCode="0">
                  <c:v>0</c:v>
                </c:pt>
                <c:pt idx="3" formatCode="0">
                  <c:v>0</c:v>
                </c:pt>
              </c:numCache>
            </c:numRef>
          </c:val>
          <c:extLst>
            <c:ext xmlns:c16="http://schemas.microsoft.com/office/drawing/2014/chart" uri="{C3380CC4-5D6E-409C-BE32-E72D297353CC}">
              <c16:uniqueId val="{00000007-DF87-4170-B222-63474872F960}"/>
            </c:ext>
          </c:extLst>
        </c:ser>
        <c:ser>
          <c:idx val="5"/>
          <c:order val="5"/>
          <c:tx>
            <c:strRef>
              <c:f>Dati!$H$2553</c:f>
              <c:strCache>
                <c:ptCount val="1"/>
                <c:pt idx="0">
                  <c:v>Grūti 
pateikt</c:v>
                </c:pt>
              </c:strCache>
            </c:strRef>
          </c:tx>
          <c:spPr>
            <a:solidFill>
              <a:sysClr val="window" lastClr="FFFFFF">
                <a:lumMod val="75000"/>
              </a:sysClr>
            </a:solidFill>
          </c:spPr>
          <c:invertIfNegative val="0"/>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F87-4170-B222-63474872F960}"/>
                </c:ext>
              </c:extLst>
            </c:dLbl>
            <c:dLbl>
              <c:idx val="1"/>
              <c:layout>
                <c:manualLayout>
                  <c:x val="1.9980116871113153E-2"/>
                  <c:y val="5.8019532579079745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F87-4170-B222-63474872F960}"/>
                </c:ext>
              </c:extLst>
            </c:dLbl>
            <c:dLbl>
              <c:idx val="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F87-4170-B222-63474872F960}"/>
                </c:ext>
              </c:extLst>
            </c:dLbl>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F87-4170-B222-63474872F960}"/>
                </c:ext>
              </c:extLst>
            </c:dLbl>
            <c:spPr>
              <a:noFill/>
              <a:ln>
                <a:noFill/>
              </a:ln>
              <a:effectLst/>
            </c:spPr>
            <c:txPr>
              <a:bodyPr wrap="square" lIns="38100" tIns="19050" rIns="38100" bIns="19050" anchor="ctr">
                <a:spAutoFit/>
              </a:bodyPr>
              <a:lstStyle/>
              <a:p>
                <a:pPr>
                  <a:defRPr sz="10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Dati!$B$2554:$B$2557</c:f>
              <c:strCache>
                <c:ptCount val="4"/>
                <c:pt idx="0">
                  <c:v>03.2026., n=1002</c:v>
                </c:pt>
                <c:pt idx="1">
                  <c:v>04.2025., n=1007</c:v>
                </c:pt>
                <c:pt idx="2">
                  <c:v>03.2024., n=1004</c:v>
                </c:pt>
                <c:pt idx="3">
                  <c:v>04.2023., n=1016</c:v>
                </c:pt>
              </c:strCache>
            </c:strRef>
          </c:cat>
          <c:val>
            <c:numRef>
              <c:f>Dati!$H$2554:$H$2557</c:f>
              <c:numCache>
                <c:formatCode>0</c:formatCode>
                <c:ptCount val="4"/>
                <c:pt idx="0">
                  <c:v>1.3653577840238609</c:v>
                </c:pt>
                <c:pt idx="1">
                  <c:v>1.0475663500899715</c:v>
                </c:pt>
                <c:pt idx="2" formatCode="####">
                  <c:v>2.3053030766258211</c:v>
                </c:pt>
                <c:pt idx="3" formatCode="####">
                  <c:v>2.3707969462177698</c:v>
                </c:pt>
              </c:numCache>
            </c:numRef>
          </c:val>
          <c:extLst>
            <c:ext xmlns:c16="http://schemas.microsoft.com/office/drawing/2014/chart" uri="{C3380CC4-5D6E-409C-BE32-E72D297353CC}">
              <c16:uniqueId val="{0000000C-DF87-4170-B222-63474872F960}"/>
            </c:ext>
          </c:extLst>
        </c:ser>
        <c:dLbls>
          <c:dLblPos val="ctr"/>
          <c:showLegendKey val="0"/>
          <c:showVal val="1"/>
          <c:showCatName val="0"/>
          <c:showSerName val="0"/>
          <c:showPercent val="0"/>
          <c:showBubbleSize val="0"/>
        </c:dLbls>
        <c:gapWidth val="20"/>
        <c:overlap val="100"/>
        <c:axId val="485588408"/>
        <c:axId val="485589192"/>
      </c:barChart>
      <c:catAx>
        <c:axId val="485588408"/>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485589192"/>
        <c:crosses val="autoZero"/>
        <c:auto val="1"/>
        <c:lblAlgn val="ctr"/>
        <c:lblOffset val="100"/>
        <c:tickLblSkip val="1"/>
        <c:tickMarkSkip val="1"/>
        <c:noMultiLvlLbl val="0"/>
      </c:catAx>
      <c:valAx>
        <c:axId val="485589192"/>
        <c:scaling>
          <c:orientation val="minMax"/>
          <c:max val="105"/>
          <c:min val="0"/>
        </c:scaling>
        <c:delete val="1"/>
        <c:axPos val="t"/>
        <c:numFmt formatCode="0" sourceLinked="1"/>
        <c:majorTickMark val="out"/>
        <c:minorTickMark val="none"/>
        <c:tickLblPos val="nextTo"/>
        <c:crossAx val="485588408"/>
        <c:crosses val="autoZero"/>
        <c:crossBetween val="between"/>
        <c:majorUnit val="25"/>
      </c:valAx>
      <c:spPr>
        <a:noFill/>
        <a:ln w="3175">
          <a:noFill/>
          <a:prstDash val="solid"/>
        </a:ln>
      </c:spPr>
    </c:plotArea>
    <c:legend>
      <c:legendPos val="t"/>
      <c:layout>
        <c:manualLayout>
          <c:xMode val="edge"/>
          <c:yMode val="edge"/>
          <c:x val="9.1468242136078057E-2"/>
          <c:y val="1.4645531392638968E-2"/>
          <c:w val="0.90853175786392182"/>
          <c:h val="0.16964991016628578"/>
        </c:manualLayout>
      </c:layout>
      <c:overlay val="0"/>
      <c:txPr>
        <a:bodyPr/>
        <a:lstStyle/>
        <a:p>
          <a:pPr>
            <a:defRPr sz="1000" b="1"/>
          </a:pPr>
          <a:endParaRPr lang="lv-LV"/>
        </a:p>
      </c:txPr>
    </c:legend>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10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000" b="0" i="1" u="none" strike="noStrike" baseline="0">
                <a:solidFill>
                  <a:srgbClr val="000000"/>
                </a:solidFill>
                <a:latin typeface="Arial"/>
                <a:ea typeface="Arial"/>
                <a:cs typeface="Arial"/>
              </a:defRPr>
            </a:pPr>
            <a:r>
              <a:rPr lang="lv-LV" sz="1000" dirty="0"/>
              <a:t>Vid. vērt.*</a:t>
            </a:r>
          </a:p>
        </c:rich>
      </c:tx>
      <c:layout>
        <c:manualLayout>
          <c:xMode val="edge"/>
          <c:yMode val="edge"/>
          <c:x val="4.3046287798668995E-2"/>
          <c:y val="5.4164122598189458E-2"/>
        </c:manualLayout>
      </c:layout>
      <c:overlay val="0"/>
      <c:spPr>
        <a:solidFill>
          <a:srgbClr val="FFFFFF"/>
        </a:solidFill>
        <a:ln w="3175">
          <a:solidFill>
            <a:srgbClr val="000000"/>
          </a:solidFill>
          <a:prstDash val="solid"/>
        </a:ln>
        <a:effectLst>
          <a:outerShdw dist="35560" dir="2700000" algn="tl" rotWithShape="0">
            <a:prstClr val="black"/>
          </a:outerShdw>
        </a:effectLst>
      </c:spPr>
    </c:title>
    <c:autoTitleDeleted val="0"/>
    <c:plotArea>
      <c:layout>
        <c:manualLayout>
          <c:layoutTarget val="inner"/>
          <c:xMode val="edge"/>
          <c:yMode val="edge"/>
          <c:x val="4.4063451922524283E-2"/>
          <c:y val="0.22529532183805223"/>
          <c:w val="0.63476866486579686"/>
          <c:h val="0.75913497908146021"/>
        </c:manualLayout>
      </c:layout>
      <c:barChart>
        <c:barDir val="bar"/>
        <c:grouping val="clustered"/>
        <c:varyColors val="0"/>
        <c:ser>
          <c:idx val="0"/>
          <c:order val="0"/>
          <c:tx>
            <c:strRef>
              <c:f>Dati!$J$2553</c:f>
              <c:strCache>
                <c:ptCount val="1"/>
                <c:pt idx="0">
                  <c:v>Vidējais 
vērtējums</c:v>
                </c:pt>
              </c:strCache>
            </c:strRef>
          </c:tx>
          <c:spPr>
            <a:pattFill prst="wdUpDiag">
              <a:fgClr>
                <a:schemeClr val="bg2">
                  <a:lumMod val="50000"/>
                </a:schemeClr>
              </a:fgClr>
              <a:bgClr>
                <a:schemeClr val="bg1"/>
              </a:bgClr>
            </a:pattFill>
            <a:ln w="3175">
              <a:solidFill>
                <a:schemeClr val="bg2">
                  <a:lumMod val="50000"/>
                </a:schemeClr>
              </a:solidFill>
            </a:ln>
          </c:spPr>
          <c:invertIfNegative val="0"/>
          <c:dLbls>
            <c:spPr>
              <a:noFill/>
              <a:ln>
                <a:noFill/>
              </a:ln>
              <a:effectLst/>
            </c:spPr>
            <c:txPr>
              <a:bodyPr wrap="none" lIns="38100" tIns="19050" rIns="38100" bIns="19050" anchor="ctr">
                <a:spAutoFit/>
              </a:bodyPr>
              <a:lstStyle/>
              <a:p>
                <a:pPr>
                  <a:defRPr sz="1000"/>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val>
            <c:numRef>
              <c:f>Dati!$J$2554:$J$2557</c:f>
              <c:numCache>
                <c:formatCode>0.0</c:formatCode>
                <c:ptCount val="4"/>
                <c:pt idx="0" formatCode="###0.0">
                  <c:v>8.568818081850571</c:v>
                </c:pt>
                <c:pt idx="1">
                  <c:v>8.5303519143727264</c:v>
                </c:pt>
                <c:pt idx="2">
                  <c:v>8.2492316392584293</c:v>
                </c:pt>
                <c:pt idx="3">
                  <c:v>7.9847677806822057</c:v>
                </c:pt>
              </c:numCache>
            </c:numRef>
          </c:val>
          <c:extLst>
            <c:ext xmlns:c16="http://schemas.microsoft.com/office/drawing/2014/chart" uri="{C3380CC4-5D6E-409C-BE32-E72D297353CC}">
              <c16:uniqueId val="{00000000-1797-40FD-886F-5467D60AEDC5}"/>
            </c:ext>
          </c:extLst>
        </c:ser>
        <c:dLbls>
          <c:dLblPos val="outEnd"/>
          <c:showLegendKey val="0"/>
          <c:showVal val="1"/>
          <c:showCatName val="0"/>
          <c:showSerName val="0"/>
          <c:showPercent val="0"/>
          <c:showBubbleSize val="0"/>
        </c:dLbls>
        <c:gapWidth val="30"/>
        <c:axId val="485590368"/>
        <c:axId val="485580960"/>
      </c:barChart>
      <c:catAx>
        <c:axId val="485590368"/>
        <c:scaling>
          <c:orientation val="maxMin"/>
        </c:scaling>
        <c:delete val="0"/>
        <c:axPos val="l"/>
        <c:numFmt formatCode="General" sourceLinked="1"/>
        <c:majorTickMark val="in"/>
        <c:minorTickMark val="none"/>
        <c:tickLblPos val="none"/>
        <c:spPr>
          <a:solidFill>
            <a:srgbClr val="8EBE19"/>
          </a:solidFill>
          <a:ln w="3175">
            <a:solidFill>
              <a:srgbClr val="000000"/>
            </a:solidFill>
            <a:prstDash val="solid"/>
          </a:ln>
        </c:spPr>
        <c:crossAx val="485580960"/>
        <c:crossesAt val="0"/>
        <c:auto val="1"/>
        <c:lblAlgn val="ctr"/>
        <c:lblOffset val="100"/>
        <c:noMultiLvlLbl val="0"/>
      </c:catAx>
      <c:valAx>
        <c:axId val="485580960"/>
        <c:scaling>
          <c:orientation val="minMax"/>
          <c:max val="10"/>
          <c:min val="0"/>
        </c:scaling>
        <c:delete val="1"/>
        <c:axPos val="t"/>
        <c:majorGridlines>
          <c:spPr>
            <a:ln w="3175">
              <a:noFill/>
              <a:prstDash val="sysDash"/>
            </a:ln>
          </c:spPr>
        </c:majorGridlines>
        <c:numFmt formatCode="###0.0" sourceLinked="1"/>
        <c:majorTickMark val="out"/>
        <c:minorTickMark val="none"/>
        <c:tickLblPos val="nextTo"/>
        <c:crossAx val="485590368"/>
        <c:crosses val="autoZero"/>
        <c:crossBetween val="between"/>
        <c:majorUnit val="50"/>
        <c:minorUnit val="50"/>
      </c:valAx>
      <c:spPr>
        <a:noFill/>
        <a:ln w="3175">
          <a:noFill/>
        </a:ln>
      </c:spPr>
    </c:plotArea>
    <c:plotVisOnly val="1"/>
    <c:dispBlanksAs val="gap"/>
    <c:showDLblsOverMax val="0"/>
  </c:chart>
  <c:spPr>
    <a:noFill/>
    <a:ln w="6350">
      <a:noFill/>
    </a:ln>
  </c:spPr>
  <c:txPr>
    <a:bodyPr/>
    <a:lstStyle/>
    <a:p>
      <a:pPr>
        <a:defRPr sz="1000" b="1" i="0" u="none" strike="noStrike" baseline="0">
          <a:solidFill>
            <a:srgbClr val="000000"/>
          </a:solidFill>
          <a:latin typeface="Arial"/>
          <a:ea typeface="Arial"/>
          <a:cs typeface="Arial"/>
        </a:defRPr>
      </a:pPr>
      <a:endParaRPr lang="lv-LV"/>
    </a:p>
  </c:txPr>
  <c:externalData r:id="rId2">
    <c:autoUpdate val="0"/>
  </c:externalData>
</c:chartSpace>
</file>

<file path=ppt/charts/chart10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a:pPr>
            <a:r>
              <a:rPr lang="lv-LV" sz="800" dirty="0"/>
              <a:t>%</a:t>
            </a:r>
          </a:p>
        </c:rich>
      </c:tx>
      <c:layout>
        <c:manualLayout>
          <c:xMode val="edge"/>
          <c:yMode val="edge"/>
          <c:x val="0.97800991489976541"/>
          <c:y val="5.8531856143091116E-2"/>
        </c:manualLayout>
      </c:layout>
      <c:overlay val="0"/>
      <c:spPr>
        <a:solidFill>
          <a:srgbClr val="FFFFFF"/>
        </a:solidFill>
        <a:ln w="3175">
          <a:solidFill>
            <a:srgbClr val="000000"/>
          </a:solidFill>
          <a:prstDash val="solid"/>
        </a:ln>
        <a:effectLst>
          <a:outerShdw dist="35921" dir="2700000" algn="br">
            <a:srgbClr val="000000"/>
          </a:outerShdw>
        </a:effectLst>
      </c:spPr>
    </c:title>
    <c:autoTitleDeleted val="0"/>
    <c:plotArea>
      <c:layout>
        <c:manualLayout>
          <c:layoutTarget val="inner"/>
          <c:xMode val="edge"/>
          <c:yMode val="edge"/>
          <c:x val="0.32977530111375242"/>
          <c:y val="8.8558999518854334E-2"/>
          <c:w val="0.66999253948408699"/>
          <c:h val="0.89403218532865147"/>
        </c:manualLayout>
      </c:layout>
      <c:barChart>
        <c:barDir val="bar"/>
        <c:grouping val="stacked"/>
        <c:varyColors val="0"/>
        <c:ser>
          <c:idx val="0"/>
          <c:order val="0"/>
          <c:tx>
            <c:strRef>
              <c:f>Dati!$C$2559</c:f>
              <c:strCache>
                <c:ptCount val="1"/>
                <c:pt idx="0">
                  <c:v>.</c:v>
                </c:pt>
              </c:strCache>
            </c:strRef>
          </c:tx>
          <c:spPr>
            <a:noFill/>
          </c:spPr>
          <c:invertIfNegative val="0"/>
          <c:dLbls>
            <c:delete val="1"/>
          </c:dLbls>
          <c:cat>
            <c:strRef>
              <c:f>Dati!$B$2560:$B$2606</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Dati!$C$2560:$C$2606</c:f>
              <c:numCache>
                <c:formatCode>General</c:formatCode>
                <c:ptCount val="47"/>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pt idx="25">
                  <c:v>3</c:v>
                </c:pt>
                <c:pt idx="26">
                  <c:v>3</c:v>
                </c:pt>
                <c:pt idx="27">
                  <c:v>3</c:v>
                </c:pt>
                <c:pt idx="28">
                  <c:v>3</c:v>
                </c:pt>
                <c:pt idx="29">
                  <c:v>3</c:v>
                </c:pt>
                <c:pt idx="30">
                  <c:v>3</c:v>
                </c:pt>
                <c:pt idx="31">
                  <c:v>3</c:v>
                </c:pt>
                <c:pt idx="32">
                  <c:v>3</c:v>
                </c:pt>
                <c:pt idx="33">
                  <c:v>3</c:v>
                </c:pt>
                <c:pt idx="34">
                  <c:v>3</c:v>
                </c:pt>
                <c:pt idx="35">
                  <c:v>3</c:v>
                </c:pt>
                <c:pt idx="36">
                  <c:v>3</c:v>
                </c:pt>
                <c:pt idx="37">
                  <c:v>3</c:v>
                </c:pt>
                <c:pt idx="38">
                  <c:v>3</c:v>
                </c:pt>
                <c:pt idx="39">
                  <c:v>3</c:v>
                </c:pt>
                <c:pt idx="40">
                  <c:v>3</c:v>
                </c:pt>
                <c:pt idx="41">
                  <c:v>3</c:v>
                </c:pt>
                <c:pt idx="42">
                  <c:v>3</c:v>
                </c:pt>
                <c:pt idx="43">
                  <c:v>3</c:v>
                </c:pt>
                <c:pt idx="44">
                  <c:v>3</c:v>
                </c:pt>
                <c:pt idx="45">
                  <c:v>3</c:v>
                </c:pt>
                <c:pt idx="46">
                  <c:v>3</c:v>
                </c:pt>
              </c:numCache>
            </c:numRef>
          </c:val>
          <c:extLst>
            <c:ext xmlns:c16="http://schemas.microsoft.com/office/drawing/2014/chart" uri="{C3380CC4-5D6E-409C-BE32-E72D297353CC}">
              <c16:uniqueId val="{00000000-5FE5-4731-A76A-52ED1BDD446B}"/>
            </c:ext>
          </c:extLst>
        </c:ser>
        <c:ser>
          <c:idx val="1"/>
          <c:order val="1"/>
          <c:tx>
            <c:strRef>
              <c:f>Dati!$D$2559</c:f>
              <c:strCache>
                <c:ptCount val="1"/>
                <c:pt idx="0">
                  <c:v>Neuzticas 
(1–2)</c:v>
                </c:pt>
              </c:strCache>
            </c:strRef>
          </c:tx>
          <c:spPr>
            <a:solidFill>
              <a:srgbClr val="996633"/>
            </a:solidFill>
          </c:spPr>
          <c:invertIfNegative val="0"/>
          <c:dLbls>
            <c:dLbl>
              <c:idx val="2"/>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FE5-4731-A76A-52ED1BDD446B}"/>
                </c:ext>
              </c:extLst>
            </c:dLbl>
            <c:dLbl>
              <c:idx val="3"/>
              <c:layout>
                <c:manualLayout>
                  <c:x val="-1.1407225749730656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FE5-4731-A76A-52ED1BDD446B}"/>
                </c:ext>
              </c:extLst>
            </c:dLbl>
            <c:dLbl>
              <c:idx val="5"/>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FE5-4731-A76A-52ED1BDD446B}"/>
                </c:ext>
              </c:extLst>
            </c:dLbl>
            <c:dLbl>
              <c:idx val="6"/>
              <c:spPr>
                <a:noFill/>
                <a:ln>
                  <a:noFill/>
                </a:ln>
                <a:effectLst/>
              </c:spPr>
              <c:txPr>
                <a:bodyPr wrap="square" lIns="38100" tIns="19050" rIns="38100" bIns="19050" anchor="ctr">
                  <a:spAutoFit/>
                </a:bodyPr>
                <a:lstStyle/>
                <a:p>
                  <a:pPr>
                    <a:defRPr sz="900" b="1">
                      <a:solidFill>
                        <a:schemeClr val="tx1"/>
                      </a:solidFill>
                    </a:defRPr>
                  </a:pPr>
                  <a:endParaRPr lang="lv-LV"/>
                </a:p>
              </c:txPr>
              <c:dLblPos val="inEnd"/>
              <c:showLegendKey val="0"/>
              <c:showVal val="1"/>
              <c:showCatName val="0"/>
              <c:showSerName val="0"/>
              <c:showPercent val="0"/>
              <c:showBubbleSize val="0"/>
              <c:extLst>
                <c:ext xmlns:c16="http://schemas.microsoft.com/office/drawing/2014/chart" uri="{C3380CC4-5D6E-409C-BE32-E72D297353CC}">
                  <c16:uniqueId val="{00000004-5FE5-4731-A76A-52ED1BDD446B}"/>
                </c:ext>
              </c:extLst>
            </c:dLbl>
            <c:dLbl>
              <c:idx val="13"/>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FE5-4731-A76A-52ED1BDD446B}"/>
                </c:ext>
              </c:extLst>
            </c:dLbl>
            <c:dLbl>
              <c:idx val="14"/>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FE5-4731-A76A-52ED1BDD446B}"/>
                </c:ext>
              </c:extLst>
            </c:dLbl>
            <c:dLbl>
              <c:idx val="17"/>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FE5-4731-A76A-52ED1BDD446B}"/>
                </c:ext>
              </c:extLst>
            </c:dLbl>
            <c:dLbl>
              <c:idx val="21"/>
              <c:layout>
                <c:manualLayout>
                  <c:x val="-1.0488391417187215E-2"/>
                  <c:y val="1.8158106995555984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FE5-4731-A76A-52ED1BDD446B}"/>
                </c:ext>
              </c:extLst>
            </c:dLbl>
            <c:dLbl>
              <c:idx val="22"/>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FE5-4731-A76A-52ED1BDD446B}"/>
                </c:ext>
              </c:extLst>
            </c:dLbl>
            <c:dLbl>
              <c:idx val="23"/>
              <c:spPr>
                <a:noFill/>
                <a:ln>
                  <a:noFill/>
                </a:ln>
                <a:effectLst/>
              </c:spPr>
              <c:txPr>
                <a:bodyPr wrap="square" lIns="38100" tIns="19050" rIns="38100" bIns="19050" anchor="ctr">
                  <a:spAutoFit/>
                </a:bodyPr>
                <a:lstStyle/>
                <a:p>
                  <a:pPr>
                    <a:defRPr sz="900" b="1">
                      <a:solidFill>
                        <a:schemeClr val="bg1"/>
                      </a:solidFill>
                    </a:defRPr>
                  </a:pPr>
                  <a:endParaRPr lang="lv-LV"/>
                </a:p>
              </c:txPr>
              <c:dLblPos val="inEnd"/>
              <c:showLegendKey val="0"/>
              <c:showVal val="1"/>
              <c:showCatName val="0"/>
              <c:showSerName val="0"/>
              <c:showPercent val="0"/>
              <c:showBubbleSize val="0"/>
              <c:extLst>
                <c:ext xmlns:c16="http://schemas.microsoft.com/office/drawing/2014/chart" uri="{C3380CC4-5D6E-409C-BE32-E72D297353CC}">
                  <c16:uniqueId val="{0000000A-5FE5-4731-A76A-52ED1BDD446B}"/>
                </c:ext>
              </c:extLst>
            </c:dLbl>
            <c:dLbl>
              <c:idx val="25"/>
              <c:spPr>
                <a:noFill/>
                <a:ln>
                  <a:noFill/>
                </a:ln>
                <a:effectLst/>
              </c:spPr>
              <c:txPr>
                <a:bodyPr wrap="square" lIns="38100" tIns="19050" rIns="38100" bIns="19050" anchor="ctr">
                  <a:spAutoFit/>
                </a:bodyPr>
                <a:lstStyle/>
                <a:p>
                  <a:pPr>
                    <a:defRPr sz="900" b="1">
                      <a:solidFill>
                        <a:schemeClr val="bg1"/>
                      </a:solidFill>
                    </a:defRPr>
                  </a:pPr>
                  <a:endParaRPr lang="lv-LV"/>
                </a:p>
              </c:txPr>
              <c:dLblPos val="inEnd"/>
              <c:showLegendKey val="0"/>
              <c:showVal val="1"/>
              <c:showCatName val="0"/>
              <c:showSerName val="0"/>
              <c:showPercent val="0"/>
              <c:showBubbleSize val="0"/>
              <c:extLst>
                <c:ext xmlns:c16="http://schemas.microsoft.com/office/drawing/2014/chart" uri="{C3380CC4-5D6E-409C-BE32-E72D297353CC}">
                  <c16:uniqueId val="{0000000B-5FE5-4731-A76A-52ED1BDD446B}"/>
                </c:ext>
              </c:extLst>
            </c:dLbl>
            <c:dLbl>
              <c:idx val="26"/>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5FE5-4731-A76A-52ED1BDD446B}"/>
                </c:ext>
              </c:extLst>
            </c:dLbl>
            <c:dLbl>
              <c:idx val="30"/>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5FE5-4731-A76A-52ED1BDD446B}"/>
                </c:ext>
              </c:extLst>
            </c:dLbl>
            <c:dLbl>
              <c:idx val="38"/>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5FE5-4731-A76A-52ED1BDD446B}"/>
                </c:ext>
              </c:extLst>
            </c:dLbl>
            <c:dLbl>
              <c:idx val="42"/>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5FE5-4731-A76A-52ED1BDD446B}"/>
                </c:ext>
              </c:extLst>
            </c:dLbl>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Dati!$B$2560:$B$2606</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Dati!$D$2560:$D$2606</c:f>
              <c:numCache>
                <c:formatCode>General</c:formatCode>
                <c:ptCount val="47"/>
                <c:pt idx="0" formatCode="0">
                  <c:v>1.1566832507099583</c:v>
                </c:pt>
                <c:pt idx="2" formatCode="0">
                  <c:v>1.9413679920325511</c:v>
                </c:pt>
                <c:pt idx="3" formatCode="0.0">
                  <c:v>0.4121481205173092</c:v>
                </c:pt>
                <c:pt idx="5" formatCode="0">
                  <c:v>2.6581163739518869</c:v>
                </c:pt>
                <c:pt idx="6" formatCode="0">
                  <c:v>1.4667513827180367</c:v>
                </c:pt>
                <c:pt idx="7" formatCode="0">
                  <c:v>1.1925447478792641</c:v>
                </c:pt>
                <c:pt idx="8" formatCode="0">
                  <c:v>1.0942876079723991</c:v>
                </c:pt>
                <c:pt idx="9" formatCode="0">
                  <c:v>1.2162453012000862</c:v>
                </c:pt>
                <c:pt idx="12" formatCode="0">
                  <c:v>0.52373912124884592</c:v>
                </c:pt>
                <c:pt idx="13" formatCode="0">
                  <c:v>1.993205602133534</c:v>
                </c:pt>
                <c:pt idx="14" formatCode="0">
                  <c:v>2.5414519025845328</c:v>
                </c:pt>
                <c:pt idx="17" formatCode="0">
                  <c:v>1.9580021640873915</c:v>
                </c:pt>
                <c:pt idx="21" formatCode="0.0">
                  <c:v>0.39099223702227659</c:v>
                </c:pt>
                <c:pt idx="22" formatCode="0">
                  <c:v>2.433602413919937</c:v>
                </c:pt>
                <c:pt idx="25" formatCode="0">
                  <c:v>4.0923257253306016</c:v>
                </c:pt>
                <c:pt idx="26" formatCode="0">
                  <c:v>2.8324189506732265</c:v>
                </c:pt>
                <c:pt idx="29" formatCode="0">
                  <c:v>0.57349606689490251</c:v>
                </c:pt>
                <c:pt idx="30" formatCode="0">
                  <c:v>3.1730106783643111</c:v>
                </c:pt>
                <c:pt idx="32" formatCode="0">
                  <c:v>0.64508947411613948</c:v>
                </c:pt>
                <c:pt idx="33" formatCode="0">
                  <c:v>0.72234624204729514</c:v>
                </c:pt>
                <c:pt idx="35" formatCode="0">
                  <c:v>1.4269968563575561</c:v>
                </c:pt>
                <c:pt idx="38" formatCode="0">
                  <c:v>1.5281431611280489</c:v>
                </c:pt>
                <c:pt idx="42" formatCode="0">
                  <c:v>3.3854258112552387</c:v>
                </c:pt>
                <c:pt idx="44" formatCode="0">
                  <c:v>1.3347036072151515</c:v>
                </c:pt>
                <c:pt idx="45" formatCode="0">
                  <c:v>1.3399220103877569</c:v>
                </c:pt>
                <c:pt idx="46" formatCode="0">
                  <c:v>0.72659537060801294</c:v>
                </c:pt>
              </c:numCache>
            </c:numRef>
          </c:val>
          <c:extLst>
            <c:ext xmlns:c16="http://schemas.microsoft.com/office/drawing/2014/chart" uri="{C3380CC4-5D6E-409C-BE32-E72D297353CC}">
              <c16:uniqueId val="{00000010-5FE5-4731-A76A-52ED1BDD446B}"/>
            </c:ext>
          </c:extLst>
        </c:ser>
        <c:ser>
          <c:idx val="2"/>
          <c:order val="2"/>
          <c:tx>
            <c:strRef>
              <c:f>Dati!$E$2559</c:f>
              <c:strCache>
                <c:ptCount val="1"/>
                <c:pt idx="0">
                  <c:v>Drīzāk neuzticas 
(3–5)</c:v>
                </c:pt>
              </c:strCache>
            </c:strRef>
          </c:tx>
          <c:spPr>
            <a:solidFill>
              <a:srgbClr val="E4C7AA"/>
            </a:solidFill>
          </c:spPr>
          <c:invertIfNegative val="0"/>
          <c:dLbls>
            <c:dLbl>
              <c:idx val="20"/>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5FE5-4731-A76A-52ED1BDD446B}"/>
                </c:ext>
              </c:extLst>
            </c:dLbl>
            <c:dLbl>
              <c:idx val="36"/>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078-4701-8ACD-9733311F2568}"/>
                </c:ext>
              </c:extLst>
            </c:dLbl>
            <c:dLbl>
              <c:idx val="39"/>
              <c:delete val="1"/>
              <c:extLst>
                <c:ext xmlns:c15="http://schemas.microsoft.com/office/drawing/2012/chart" uri="{CE6537A1-D6FC-4f65-9D91-7224C49458BB}"/>
                <c:ext xmlns:c16="http://schemas.microsoft.com/office/drawing/2014/chart" uri="{C3380CC4-5D6E-409C-BE32-E72D297353CC}">
                  <c16:uniqueId val="{00000012-5FE5-4731-A76A-52ED1BDD446B}"/>
                </c:ext>
              </c:extLst>
            </c:dLbl>
            <c:spPr>
              <a:noFill/>
              <a:ln>
                <a:noFill/>
              </a:ln>
              <a:effectLst/>
            </c:spPr>
            <c:txPr>
              <a:bodyPr wrap="square" lIns="38100" tIns="19050" rIns="38100" bIns="19050" anchor="ctr">
                <a:spAutoFit/>
              </a:bodyPr>
              <a:lstStyle/>
              <a:p>
                <a:pPr>
                  <a:defRPr sz="900" b="1">
                    <a:solidFill>
                      <a:schemeClr val="tx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Dati!$B$2560:$B$2606</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Dati!$E$2560:$E$2606</c:f>
              <c:numCache>
                <c:formatCode>General</c:formatCode>
                <c:ptCount val="47"/>
                <c:pt idx="0" formatCode="0">
                  <c:v>4.8447439792586797</c:v>
                </c:pt>
                <c:pt idx="2" formatCode="0">
                  <c:v>4.2314215958091408</c:v>
                </c:pt>
                <c:pt idx="3" formatCode="0">
                  <c:v>5.4266847722476879</c:v>
                </c:pt>
                <c:pt idx="5" formatCode="0">
                  <c:v>4.8803774981279782</c:v>
                </c:pt>
                <c:pt idx="6" formatCode="0">
                  <c:v>3.7369241463026355</c:v>
                </c:pt>
                <c:pt idx="7" formatCode="0">
                  <c:v>4.4775755248832319</c:v>
                </c:pt>
                <c:pt idx="8" formatCode="0">
                  <c:v>4.950320242352829</c:v>
                </c:pt>
                <c:pt idx="9" formatCode="0">
                  <c:v>5.1052525254252359</c:v>
                </c:pt>
                <c:pt idx="10" formatCode="0">
                  <c:v>5.8117390314772726</c:v>
                </c:pt>
                <c:pt idx="12" formatCode="0">
                  <c:v>3.1152041020466776</c:v>
                </c:pt>
                <c:pt idx="13" formatCode="0">
                  <c:v>9.2659966660941517</c:v>
                </c:pt>
                <c:pt idx="14" formatCode="0">
                  <c:v>0.8978811513974625</c:v>
                </c:pt>
                <c:pt idx="16" formatCode="0">
                  <c:v>8.2925721744243912</c:v>
                </c:pt>
                <c:pt idx="17" formatCode="0">
                  <c:v>4.4290435552569178</c:v>
                </c:pt>
                <c:pt idx="18" formatCode="0">
                  <c:v>4.6364786731380701</c:v>
                </c:pt>
                <c:pt idx="20" formatCode="0">
                  <c:v>5.7193161148961869</c:v>
                </c:pt>
                <c:pt idx="21" formatCode="0">
                  <c:v>4.8980670973142919</c:v>
                </c:pt>
                <c:pt idx="22" formatCode="0">
                  <c:v>3.1993757174415052</c:v>
                </c:pt>
                <c:pt idx="23" formatCode="0">
                  <c:v>2.3426634667030943</c:v>
                </c:pt>
                <c:pt idx="24" formatCode="0">
                  <c:v>6.4761597232965498</c:v>
                </c:pt>
                <c:pt idx="25" formatCode="0">
                  <c:v>7.3677091008221787</c:v>
                </c:pt>
                <c:pt idx="26" formatCode="0">
                  <c:v>2.6477574083866204</c:v>
                </c:pt>
                <c:pt idx="27" formatCode="0">
                  <c:v>10.126856509104439</c:v>
                </c:pt>
                <c:pt idx="29" formatCode="0">
                  <c:v>8.300809461123464</c:v>
                </c:pt>
                <c:pt idx="30" formatCode="0">
                  <c:v>3.574343650701433</c:v>
                </c:pt>
                <c:pt idx="31" formatCode="0">
                  <c:v>4.4780592936685224</c:v>
                </c:pt>
                <c:pt idx="32" formatCode="0">
                  <c:v>3.7778540578224034</c:v>
                </c:pt>
                <c:pt idx="33" formatCode="0">
                  <c:v>4.5887961259933023</c:v>
                </c:pt>
                <c:pt idx="35" formatCode="0">
                  <c:v>5.6851131456517594</c:v>
                </c:pt>
                <c:pt idx="36" formatCode="0">
                  <c:v>1.2834924738154596</c:v>
                </c:pt>
                <c:pt idx="38" formatCode="0">
                  <c:v>5.9684251841041664</c:v>
                </c:pt>
                <c:pt idx="40" formatCode="0">
                  <c:v>3.3343500079487383</c:v>
                </c:pt>
                <c:pt idx="41" formatCode="0">
                  <c:v>5.2803278411527623</c:v>
                </c:pt>
                <c:pt idx="42" formatCode="0">
                  <c:v>7.3412190698069688</c:v>
                </c:pt>
                <c:pt idx="44" formatCode="0">
                  <c:v>5.2372386114241918</c:v>
                </c:pt>
                <c:pt idx="45" formatCode="0">
                  <c:v>3.5406736239757182</c:v>
                </c:pt>
                <c:pt idx="46" formatCode="0">
                  <c:v>6.0288210746708906</c:v>
                </c:pt>
              </c:numCache>
            </c:numRef>
          </c:val>
          <c:extLst>
            <c:ext xmlns:c16="http://schemas.microsoft.com/office/drawing/2014/chart" uri="{C3380CC4-5D6E-409C-BE32-E72D297353CC}">
              <c16:uniqueId val="{00000013-5FE5-4731-A76A-52ED1BDD446B}"/>
            </c:ext>
          </c:extLst>
        </c:ser>
        <c:ser>
          <c:idx val="3"/>
          <c:order val="3"/>
          <c:tx>
            <c:strRef>
              <c:f>Dati!$F$2559</c:f>
              <c:strCache>
                <c:ptCount val="1"/>
                <c:pt idx="0">
                  <c:v>Drīzāk uzticas 
(6–8)</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chemeClr val="tx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Dati!$B$2560:$B$2606</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Dati!$F$2560:$F$2606</c:f>
              <c:numCache>
                <c:formatCode>General</c:formatCode>
                <c:ptCount val="47"/>
                <c:pt idx="0" formatCode="0">
                  <c:v>30.822889164427341</c:v>
                </c:pt>
                <c:pt idx="2" formatCode="0">
                  <c:v>32.037978207183983</c:v>
                </c:pt>
                <c:pt idx="3" formatCode="0">
                  <c:v>29.669972036053228</c:v>
                </c:pt>
                <c:pt idx="5" formatCode="0">
                  <c:v>35.196381959597694</c:v>
                </c:pt>
                <c:pt idx="6" formatCode="0">
                  <c:v>34.037698082960837</c:v>
                </c:pt>
                <c:pt idx="7" formatCode="0">
                  <c:v>26.833296421493461</c:v>
                </c:pt>
                <c:pt idx="8" formatCode="0">
                  <c:v>29.785534696803051</c:v>
                </c:pt>
                <c:pt idx="9" formatCode="0">
                  <c:v>29.819593932500183</c:v>
                </c:pt>
                <c:pt idx="10" formatCode="0">
                  <c:v>32.789422380496141</c:v>
                </c:pt>
                <c:pt idx="12" formatCode="0">
                  <c:v>25.258374361921643</c:v>
                </c:pt>
                <c:pt idx="13" formatCode="0">
                  <c:v>41.483208973245212</c:v>
                </c:pt>
                <c:pt idx="14" formatCode="0">
                  <c:v>31.009925452456837</c:v>
                </c:pt>
                <c:pt idx="16" formatCode="0">
                  <c:v>36.970733472297496</c:v>
                </c:pt>
                <c:pt idx="17" formatCode="0">
                  <c:v>31.208579123002316</c:v>
                </c:pt>
                <c:pt idx="18" formatCode="0">
                  <c:v>28.363114983717587</c:v>
                </c:pt>
                <c:pt idx="20" formatCode="0">
                  <c:v>21.089577322172815</c:v>
                </c:pt>
                <c:pt idx="21" formatCode="0">
                  <c:v>29.605285899654614</c:v>
                </c:pt>
                <c:pt idx="22" formatCode="0">
                  <c:v>35.125537914951849</c:v>
                </c:pt>
                <c:pt idx="23" formatCode="0">
                  <c:v>29.121276214480471</c:v>
                </c:pt>
                <c:pt idx="24" formatCode="0">
                  <c:v>31.113493300588043</c:v>
                </c:pt>
                <c:pt idx="25" formatCode="0">
                  <c:v>29.159543300656914</c:v>
                </c:pt>
                <c:pt idx="26" formatCode="0">
                  <c:v>23.115925429862173</c:v>
                </c:pt>
                <c:pt idx="27" formatCode="0">
                  <c:v>26.661242735992793</c:v>
                </c:pt>
                <c:pt idx="29" formatCode="0">
                  <c:v>30.999103399619326</c:v>
                </c:pt>
                <c:pt idx="30" formatCode="0">
                  <c:v>28.008506165922388</c:v>
                </c:pt>
                <c:pt idx="31" formatCode="0">
                  <c:v>35.861229920447386</c:v>
                </c:pt>
                <c:pt idx="32" formatCode="0">
                  <c:v>34.49533228814731</c:v>
                </c:pt>
                <c:pt idx="33" formatCode="0">
                  <c:v>31.247850707720637</c:v>
                </c:pt>
                <c:pt idx="35" formatCode="0">
                  <c:v>31.678676870552646</c:v>
                </c:pt>
                <c:pt idx="36" formatCode="0">
                  <c:v>26.800555238275805</c:v>
                </c:pt>
                <c:pt idx="38" formatCode="0">
                  <c:v>36.330972379032303</c:v>
                </c:pt>
                <c:pt idx="39" formatCode="0">
                  <c:v>11.592779037379907</c:v>
                </c:pt>
                <c:pt idx="40" formatCode="0">
                  <c:v>29.161895993754804</c:v>
                </c:pt>
                <c:pt idx="41" formatCode="0">
                  <c:v>24.791239629943441</c:v>
                </c:pt>
                <c:pt idx="42" formatCode="0">
                  <c:v>39.066928243843932</c:v>
                </c:pt>
                <c:pt idx="44" formatCode="0">
                  <c:v>36.452309011891238</c:v>
                </c:pt>
                <c:pt idx="45" formatCode="0">
                  <c:v>28.972711064606408</c:v>
                </c:pt>
                <c:pt idx="46" formatCode="0">
                  <c:v>26.765902861558196</c:v>
                </c:pt>
              </c:numCache>
            </c:numRef>
          </c:val>
          <c:extLst>
            <c:ext xmlns:c16="http://schemas.microsoft.com/office/drawing/2014/chart" uri="{C3380CC4-5D6E-409C-BE32-E72D297353CC}">
              <c16:uniqueId val="{00000014-5FE5-4731-A76A-52ED1BDD446B}"/>
            </c:ext>
          </c:extLst>
        </c:ser>
        <c:ser>
          <c:idx val="4"/>
          <c:order val="4"/>
          <c:tx>
            <c:strRef>
              <c:f>Dati!$G$2559</c:f>
              <c:strCache>
                <c:ptCount val="1"/>
                <c:pt idx="0">
                  <c:v>Uzticas 
(9–10)</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Dati!$B$2560:$B$2606</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Dati!$G$2560:$G$2606</c:f>
              <c:numCache>
                <c:formatCode>General</c:formatCode>
                <c:ptCount val="47"/>
                <c:pt idx="0" formatCode="0">
                  <c:v>61.810325821580449</c:v>
                </c:pt>
                <c:pt idx="2" formatCode="0">
                  <c:v>61.112901742948026</c:v>
                </c:pt>
                <c:pt idx="3" formatCode="0">
                  <c:v>62.472065116151882</c:v>
                </c:pt>
                <c:pt idx="5" formatCode="0">
                  <c:v>56.50098898676795</c:v>
                </c:pt>
                <c:pt idx="6" formatCode="0">
                  <c:v>59.356690088173274</c:v>
                </c:pt>
                <c:pt idx="7" formatCode="0">
                  <c:v>66.865583313074325</c:v>
                </c:pt>
                <c:pt idx="8" formatCode="0">
                  <c:v>63.624874872353104</c:v>
                </c:pt>
                <c:pt idx="9" formatCode="0">
                  <c:v>62.108598105224353</c:v>
                </c:pt>
                <c:pt idx="10" formatCode="0">
                  <c:v>58.320382228052566</c:v>
                </c:pt>
                <c:pt idx="12" formatCode="0">
                  <c:v>70.395175392396951</c:v>
                </c:pt>
                <c:pt idx="13" formatCode="0">
                  <c:v>45.32573122739403</c:v>
                </c:pt>
                <c:pt idx="14" formatCode="0">
                  <c:v>62.860625677768056</c:v>
                </c:pt>
                <c:pt idx="16" formatCode="0">
                  <c:v>54.736694353278118</c:v>
                </c:pt>
                <c:pt idx="17" formatCode="0">
                  <c:v>60.879378687695372</c:v>
                </c:pt>
                <c:pt idx="18" formatCode="0">
                  <c:v>65.54334398216065</c:v>
                </c:pt>
                <c:pt idx="20" formatCode="0">
                  <c:v>73.191106562931026</c:v>
                </c:pt>
                <c:pt idx="21" formatCode="0">
                  <c:v>63.82440396990259</c:v>
                </c:pt>
                <c:pt idx="22" formatCode="0">
                  <c:v>58.208277675423908</c:v>
                </c:pt>
                <c:pt idx="23" formatCode="0">
                  <c:v>66.095448374446647</c:v>
                </c:pt>
                <c:pt idx="24" formatCode="0">
                  <c:v>60.245154027296124</c:v>
                </c:pt>
                <c:pt idx="25" formatCode="0">
                  <c:v>57.633654523229431</c:v>
                </c:pt>
                <c:pt idx="26" formatCode="0">
                  <c:v>68.873038692579669</c:v>
                </c:pt>
                <c:pt idx="27" formatCode="0">
                  <c:v>63.211900754902757</c:v>
                </c:pt>
                <c:pt idx="29" formatCode="0">
                  <c:v>58.262782837888125</c:v>
                </c:pt>
                <c:pt idx="30" formatCode="0">
                  <c:v>63.2662512010954</c:v>
                </c:pt>
                <c:pt idx="31" formatCode="0">
                  <c:v>59.141287781435068</c:v>
                </c:pt>
                <c:pt idx="32" formatCode="0">
                  <c:v>60.515294742285924</c:v>
                </c:pt>
                <c:pt idx="33" formatCode="0">
                  <c:v>60.957709134833728</c:v>
                </c:pt>
                <c:pt idx="35" formatCode="0">
                  <c:v>59.794185072800971</c:v>
                </c:pt>
                <c:pt idx="36" formatCode="0">
                  <c:v>70.73108034968395</c:v>
                </c:pt>
                <c:pt idx="38" formatCode="0">
                  <c:v>54.296650006262041</c:v>
                </c:pt>
                <c:pt idx="39" formatCode="0">
                  <c:v>87.891346381083821</c:v>
                </c:pt>
                <c:pt idx="40" formatCode="0">
                  <c:v>65.839174698204687</c:v>
                </c:pt>
                <c:pt idx="41" formatCode="0">
                  <c:v>69.928432528903855</c:v>
                </c:pt>
                <c:pt idx="42" formatCode="0">
                  <c:v>48.877542793934772</c:v>
                </c:pt>
                <c:pt idx="44" formatCode="0">
                  <c:v>54.893132535285602</c:v>
                </c:pt>
                <c:pt idx="45" formatCode="0">
                  <c:v>65.10218237188441</c:v>
                </c:pt>
                <c:pt idx="46" formatCode="0">
                  <c:v>65.523982617139026</c:v>
                </c:pt>
              </c:numCache>
            </c:numRef>
          </c:val>
          <c:extLst>
            <c:ext xmlns:c16="http://schemas.microsoft.com/office/drawing/2014/chart" uri="{C3380CC4-5D6E-409C-BE32-E72D297353CC}">
              <c16:uniqueId val="{00000015-5FE5-4731-A76A-52ED1BDD446B}"/>
            </c:ext>
          </c:extLst>
        </c:ser>
        <c:ser>
          <c:idx val="5"/>
          <c:order val="5"/>
          <c:tx>
            <c:strRef>
              <c:f>Dati!$H$2559</c:f>
              <c:strCache>
                <c:ptCount val="1"/>
                <c:pt idx="0">
                  <c:v>Grūti 
pateikt</c:v>
                </c:pt>
              </c:strCache>
            </c:strRef>
          </c:tx>
          <c:spPr>
            <a:solidFill>
              <a:sysClr val="window" lastClr="FFFFFF">
                <a:lumMod val="75000"/>
              </a:sysClr>
            </a:solidFill>
          </c:spPr>
          <c:invertIfNegative val="0"/>
          <c:dLbls>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5FE5-4731-A76A-52ED1BDD446B}"/>
                </c:ext>
              </c:extLst>
            </c:dLbl>
            <c:dLbl>
              <c:idx val="9"/>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5FE5-4731-A76A-52ED1BDD446B}"/>
                </c:ext>
              </c:extLst>
            </c:dLbl>
            <c:dLbl>
              <c:idx val="1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5FE5-4731-A76A-52ED1BDD446B}"/>
                </c:ext>
              </c:extLst>
            </c:dLbl>
            <c:dLbl>
              <c:idx val="1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5FE5-4731-A76A-52ED1BDD446B}"/>
                </c:ext>
              </c:extLst>
            </c:dLbl>
            <c:dLbl>
              <c:idx val="1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5FE5-4731-A76A-52ED1BDD446B}"/>
                </c:ext>
              </c:extLst>
            </c:dLbl>
            <c:dLbl>
              <c:idx val="1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5FE5-4731-A76A-52ED1BDD446B}"/>
                </c:ext>
              </c:extLst>
            </c:dLbl>
            <c:dLbl>
              <c:idx val="20"/>
              <c:delete val="1"/>
              <c:extLst>
                <c:ext xmlns:c15="http://schemas.microsoft.com/office/drawing/2012/chart" uri="{CE6537A1-D6FC-4f65-9D91-7224C49458BB}"/>
                <c:ext xmlns:c16="http://schemas.microsoft.com/office/drawing/2014/chart" uri="{C3380CC4-5D6E-409C-BE32-E72D297353CC}">
                  <c16:uniqueId val="{0000001C-5FE5-4731-A76A-52ED1BDD446B}"/>
                </c:ext>
              </c:extLst>
            </c:dLbl>
            <c:dLbl>
              <c:idx val="2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5FE5-4731-A76A-52ED1BDD446B}"/>
                </c:ext>
              </c:extLst>
            </c:dLbl>
            <c:dLbl>
              <c:idx val="2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5FE5-4731-A76A-52ED1BDD446B}"/>
                </c:ext>
              </c:extLst>
            </c:dLbl>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5FE5-4731-A76A-52ED1BDD446B}"/>
                </c:ext>
              </c:extLst>
            </c:dLbl>
            <c:dLbl>
              <c:idx val="2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5FE5-4731-A76A-52ED1BDD446B}"/>
                </c:ext>
              </c:extLst>
            </c:dLbl>
            <c:dLbl>
              <c:idx val="29"/>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5FE5-4731-A76A-52ED1BDD446B}"/>
                </c:ext>
              </c:extLst>
            </c:dLbl>
            <c:dLbl>
              <c:idx val="3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5FE5-4731-A76A-52ED1BDD446B}"/>
                </c:ext>
              </c:extLst>
            </c:dLbl>
            <c:dLbl>
              <c:idx val="3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5FE5-4731-A76A-52ED1BDD446B}"/>
                </c:ext>
              </c:extLst>
            </c:dLbl>
            <c:dLbl>
              <c:idx val="38"/>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5FE5-4731-A76A-52ED1BDD446B}"/>
                </c:ext>
              </c:extLst>
            </c:dLbl>
            <c:dLbl>
              <c:idx val="39"/>
              <c:delete val="1"/>
              <c:extLst>
                <c:ext xmlns:c15="http://schemas.microsoft.com/office/drawing/2012/chart" uri="{CE6537A1-D6FC-4f65-9D91-7224C49458BB}"/>
                <c:ext xmlns:c16="http://schemas.microsoft.com/office/drawing/2014/chart" uri="{C3380CC4-5D6E-409C-BE32-E72D297353CC}">
                  <c16:uniqueId val="{00000025-5FE5-4731-A76A-52ED1BDD446B}"/>
                </c:ext>
              </c:extLst>
            </c:dLbl>
            <c:dLbl>
              <c:idx val="4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5FE5-4731-A76A-52ED1BDD446B}"/>
                </c:ext>
              </c:extLst>
            </c:dLbl>
            <c:dLbl>
              <c:idx val="41"/>
              <c:delete val="1"/>
              <c:extLst>
                <c:ext xmlns:c15="http://schemas.microsoft.com/office/drawing/2012/chart" uri="{CE6537A1-D6FC-4f65-9D91-7224C49458BB}"/>
                <c:ext xmlns:c16="http://schemas.microsoft.com/office/drawing/2014/chart" uri="{C3380CC4-5D6E-409C-BE32-E72D297353CC}">
                  <c16:uniqueId val="{00000027-5FE5-4731-A76A-52ED1BDD446B}"/>
                </c:ext>
              </c:extLst>
            </c:dLbl>
            <c:dLbl>
              <c:idx val="4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8-5FE5-4731-A76A-52ED1BDD446B}"/>
                </c:ext>
              </c:extLst>
            </c:dLbl>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Dati!$B$2560:$B$2606</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Dati!$H$2560:$H$2606</c:f>
              <c:numCache>
                <c:formatCode>General</c:formatCode>
                <c:ptCount val="47"/>
                <c:pt idx="0" formatCode="0">
                  <c:v>1.3653577840238609</c:v>
                </c:pt>
                <c:pt idx="2" formatCode="0">
                  <c:v>0.67633046202625757</c:v>
                </c:pt>
                <c:pt idx="3" formatCode="0">
                  <c:v>2.0191299550298791</c:v>
                </c:pt>
                <c:pt idx="5" formatCode="0">
                  <c:v>0.76413518155453197</c:v>
                </c:pt>
                <c:pt idx="6" formatCode="0">
                  <c:v>1.4019362998452256</c:v>
                </c:pt>
                <c:pt idx="7" formatCode="0">
                  <c:v>0.63099999266981444</c:v>
                </c:pt>
                <c:pt idx="8" formatCode="0">
                  <c:v>0.54498258051854709</c:v>
                </c:pt>
                <c:pt idx="9" formatCode="0">
                  <c:v>1.7503101356501394</c:v>
                </c:pt>
                <c:pt idx="10" formatCode="0">
                  <c:v>3.0784563599739658</c:v>
                </c:pt>
                <c:pt idx="12" formatCode="0">
                  <c:v>0.70750702238603125</c:v>
                </c:pt>
                <c:pt idx="13" formatCode="0">
                  <c:v>1.9318575311331061</c:v>
                </c:pt>
                <c:pt idx="14" formatCode="0">
                  <c:v>2.6901158157930802</c:v>
                </c:pt>
                <c:pt idx="17" formatCode="0">
                  <c:v>1.5249964699580631</c:v>
                </c:pt>
                <c:pt idx="18" formatCode="0">
                  <c:v>1.4570623609837934</c:v>
                </c:pt>
                <c:pt idx="21" formatCode="0">
                  <c:v>1.281250796106256</c:v>
                </c:pt>
                <c:pt idx="22" formatCode="0">
                  <c:v>1.0332062782627018</c:v>
                </c:pt>
                <c:pt idx="23" formatCode="0">
                  <c:v>2.4406119443698211</c:v>
                </c:pt>
                <c:pt idx="24" formatCode="0">
                  <c:v>2.1651929488192234</c:v>
                </c:pt>
                <c:pt idx="25" formatCode="0">
                  <c:v>1.746767349960846</c:v>
                </c:pt>
                <c:pt idx="26" formatCode="0">
                  <c:v>2.5308595184983171</c:v>
                </c:pt>
                <c:pt idx="29" formatCode="0">
                  <c:v>1.8638082344742428</c:v>
                </c:pt>
                <c:pt idx="30" formatCode="0">
                  <c:v>1.9778883039164827</c:v>
                </c:pt>
                <c:pt idx="31" formatCode="0">
                  <c:v>0.51942300444897838</c:v>
                </c:pt>
                <c:pt idx="32" formatCode="0">
                  <c:v>0.56642943762826259</c:v>
                </c:pt>
                <c:pt idx="33" formatCode="0">
                  <c:v>2.483297789405051</c:v>
                </c:pt>
                <c:pt idx="35" formatCode="0">
                  <c:v>1.4150280546373619</c:v>
                </c:pt>
                <c:pt idx="36" formatCode="0">
                  <c:v>1.1848719382247743</c:v>
                </c:pt>
                <c:pt idx="38" formatCode="0">
                  <c:v>1.8758092694735469</c:v>
                </c:pt>
                <c:pt idx="39" formatCode="0">
                  <c:v>0.51587458153630572</c:v>
                </c:pt>
                <c:pt idx="40" formatCode="0">
                  <c:v>1.6645793000917251</c:v>
                </c:pt>
                <c:pt idx="41" formatCode="0">
                  <c:v>0</c:v>
                </c:pt>
                <c:pt idx="42" formatCode="0">
                  <c:v>1.3288840811589808</c:v>
                </c:pt>
                <c:pt idx="44" formatCode="0">
                  <c:v>2.082616234183853</c:v>
                </c:pt>
                <c:pt idx="45" formatCode="0">
                  <c:v>1.0445109291457428</c:v>
                </c:pt>
                <c:pt idx="46" formatCode="0">
                  <c:v>0.95469807602380685</c:v>
                </c:pt>
              </c:numCache>
            </c:numRef>
          </c:val>
          <c:extLst>
            <c:ext xmlns:c16="http://schemas.microsoft.com/office/drawing/2014/chart" uri="{C3380CC4-5D6E-409C-BE32-E72D297353CC}">
              <c16:uniqueId val="{00000029-5FE5-4731-A76A-52ED1BDD446B}"/>
            </c:ext>
          </c:extLst>
        </c:ser>
        <c:dLbls>
          <c:showLegendKey val="0"/>
          <c:showVal val="1"/>
          <c:showCatName val="0"/>
          <c:showSerName val="0"/>
          <c:showPercent val="0"/>
          <c:showBubbleSize val="0"/>
        </c:dLbls>
        <c:gapWidth val="15"/>
        <c:overlap val="100"/>
        <c:axId val="501301384"/>
        <c:axId val="501313144"/>
      </c:barChart>
      <c:catAx>
        <c:axId val="501301384"/>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13144"/>
        <c:crosses val="autoZero"/>
        <c:auto val="1"/>
        <c:lblAlgn val="ctr"/>
        <c:lblOffset val="100"/>
        <c:tickLblSkip val="1"/>
        <c:tickMarkSkip val="1"/>
        <c:noMultiLvlLbl val="0"/>
      </c:catAx>
      <c:valAx>
        <c:axId val="501313144"/>
        <c:scaling>
          <c:orientation val="minMax"/>
          <c:max val="110"/>
          <c:min val="0"/>
        </c:scaling>
        <c:delete val="1"/>
        <c:axPos val="t"/>
        <c:numFmt formatCode="General" sourceLinked="1"/>
        <c:majorTickMark val="out"/>
        <c:minorTickMark val="none"/>
        <c:tickLblPos val="nextTo"/>
        <c:crossAx val="501301384"/>
        <c:crosses val="autoZero"/>
        <c:crossBetween val="between"/>
      </c:valAx>
      <c:spPr>
        <a:noFill/>
        <a:ln w="3175">
          <a:noFill/>
          <a:prstDash val="solid"/>
        </a:ln>
      </c:spPr>
    </c:plotArea>
    <c:legend>
      <c:legendPos val="t"/>
      <c:legendEntry>
        <c:idx val="0"/>
        <c:delete val="1"/>
      </c:legendEntry>
      <c:layout>
        <c:manualLayout>
          <c:xMode val="edge"/>
          <c:yMode val="edge"/>
          <c:x val="0.28209678086343987"/>
          <c:y val="1.7447858293798652E-2"/>
          <c:w val="0.7159851286396427"/>
          <c:h val="6.8444013052689517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0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900" b="0" i="1" u="none" strike="noStrike" baseline="0">
                <a:solidFill>
                  <a:srgbClr val="000000"/>
                </a:solidFill>
                <a:latin typeface="Arial"/>
                <a:ea typeface="Arial"/>
                <a:cs typeface="Arial"/>
              </a:defRPr>
            </a:pPr>
            <a:r>
              <a:rPr lang="lv-LV" sz="900" dirty="0"/>
              <a:t>Vid. vērt.*</a:t>
            </a:r>
          </a:p>
        </c:rich>
      </c:tx>
      <c:layout>
        <c:manualLayout>
          <c:xMode val="edge"/>
          <c:yMode val="edge"/>
          <c:x val="0.1622582961352487"/>
          <c:y val="3.378720497626176E-2"/>
        </c:manualLayout>
      </c:layout>
      <c:overlay val="0"/>
      <c:spPr>
        <a:solidFill>
          <a:srgbClr val="FFFFFF"/>
        </a:solidFill>
        <a:ln w="3175">
          <a:solidFill>
            <a:srgbClr val="000000"/>
          </a:solidFill>
          <a:prstDash val="solid"/>
        </a:ln>
        <a:effectLst>
          <a:outerShdw dist="34290" dir="2700000" algn="tl" rotWithShape="0">
            <a:prstClr val="black"/>
          </a:outerShdw>
        </a:effectLst>
      </c:spPr>
    </c:title>
    <c:autoTitleDeleted val="0"/>
    <c:plotArea>
      <c:layout>
        <c:manualLayout>
          <c:layoutTarget val="inner"/>
          <c:xMode val="edge"/>
          <c:yMode val="edge"/>
          <c:x val="0.21793668648561787"/>
          <c:y val="9.1693453099622277E-2"/>
          <c:w val="0.78206331351438219"/>
          <c:h val="0.89082818363364824"/>
        </c:manualLayout>
      </c:layout>
      <c:barChart>
        <c:barDir val="bar"/>
        <c:grouping val="clustered"/>
        <c:varyColors val="0"/>
        <c:ser>
          <c:idx val="0"/>
          <c:order val="0"/>
          <c:spPr>
            <a:pattFill prst="wdUpDiag">
              <a:fgClr>
                <a:schemeClr val="bg2">
                  <a:lumMod val="50000"/>
                </a:schemeClr>
              </a:fgClr>
              <a:bgClr>
                <a:schemeClr val="bg1"/>
              </a:bgClr>
            </a:pattFill>
            <a:ln w="3175">
              <a:solidFill>
                <a:schemeClr val="bg2">
                  <a:lumMod val="50000"/>
                </a:schemeClr>
              </a:solidFill>
            </a:ln>
          </c:spPr>
          <c:invertIfNegative val="0"/>
          <c:dLbls>
            <c:dLbl>
              <c:idx val="46"/>
              <c:spPr>
                <a:noFill/>
                <a:ln>
                  <a:noFill/>
                </a:ln>
                <a:effectLst/>
              </c:spPr>
              <c:txPr>
                <a:bodyPr wrap="none" lIns="38100" tIns="19050" rIns="38100" bIns="19050" anchor="ctr">
                  <a:noAutofit/>
                </a:bodyPr>
                <a:lstStyle/>
                <a:p>
                  <a:pPr>
                    <a:defRPr sz="900"/>
                  </a:pPr>
                  <a:endParaRPr lang="lv-LV"/>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E4F9-4CBD-8589-BE60BD609327}"/>
                </c:ext>
              </c:extLst>
            </c:dLbl>
            <c:spPr>
              <a:noFill/>
              <a:ln>
                <a:noFill/>
              </a:ln>
              <a:effectLst/>
            </c:spPr>
            <c:txPr>
              <a:bodyPr wrap="none" lIns="38100" tIns="19050" rIns="38100" bIns="19050" anchor="ctr">
                <a:spAutoFit/>
              </a:bodyPr>
              <a:lstStyle/>
              <a:p>
                <a:pPr>
                  <a:defRPr sz="900"/>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val>
            <c:numRef>
              <c:f>Dati!$K$2560:$K$2606</c:f>
              <c:numCache>
                <c:formatCode>General</c:formatCode>
                <c:ptCount val="47"/>
                <c:pt idx="0" formatCode="0.0">
                  <c:v>8.568818081850571</c:v>
                </c:pt>
                <c:pt idx="2" formatCode="0.0">
                  <c:v>8.5167044769601183</c:v>
                </c:pt>
                <c:pt idx="3" formatCode="0.0">
                  <c:v>8.6189428720053485</c:v>
                </c:pt>
                <c:pt idx="5" formatCode="0.0">
                  <c:v>8.2329539162977703</c:v>
                </c:pt>
                <c:pt idx="6" formatCode="0.0">
                  <c:v>8.5164933538211933</c:v>
                </c:pt>
                <c:pt idx="7" formatCode="0.0">
                  <c:v>8.6518283355990189</c:v>
                </c:pt>
                <c:pt idx="8" formatCode="0.0">
                  <c:v>8.6075445570783184</c:v>
                </c:pt>
                <c:pt idx="9" formatCode="0.0">
                  <c:v>8.6646784446278513</c:v>
                </c:pt>
                <c:pt idx="10" formatCode="0.0">
                  <c:v>8.5552033105081122</c:v>
                </c:pt>
                <c:pt idx="12" formatCode="0.0">
                  <c:v>8.8878427684519714</c:v>
                </c:pt>
                <c:pt idx="13" formatCode="0.0">
                  <c:v>7.9576673981360297</c:v>
                </c:pt>
                <c:pt idx="14" formatCode="0.0">
                  <c:v>8.5436034950780702</c:v>
                </c:pt>
                <c:pt idx="16" formatCode="0.0">
                  <c:v>8.2958783613400318</c:v>
                </c:pt>
                <c:pt idx="17" formatCode="0.0">
                  <c:v>8.5261889751162769</c:v>
                </c:pt>
                <c:pt idx="18" formatCode="0.0">
                  <c:v>8.7263808305814905</c:v>
                </c:pt>
                <c:pt idx="20" formatCode="0.0">
                  <c:v>8.8729670099876223</c:v>
                </c:pt>
                <c:pt idx="21" formatCode="0.0">
                  <c:v>8.6146828194129839</c:v>
                </c:pt>
                <c:pt idx="22" formatCode="0.0">
                  <c:v>8.4361319703031921</c:v>
                </c:pt>
                <c:pt idx="23" formatCode="0.0">
                  <c:v>8.8494930752852383</c:v>
                </c:pt>
                <c:pt idx="24" formatCode="0.0">
                  <c:v>8.6370836630159431</c:v>
                </c:pt>
                <c:pt idx="25" formatCode="0.0">
                  <c:v>8.1645520709126416</c:v>
                </c:pt>
                <c:pt idx="26" formatCode="0.0">
                  <c:v>8.8346437688803743</c:v>
                </c:pt>
                <c:pt idx="27" formatCode="0.0">
                  <c:v>8.5475904092322441</c:v>
                </c:pt>
                <c:pt idx="29" formatCode="0.0">
                  <c:v>8.4544119734363381</c:v>
                </c:pt>
                <c:pt idx="30" formatCode="0.0">
                  <c:v>8.596315317351463</c:v>
                </c:pt>
                <c:pt idx="31" formatCode="0.0">
                  <c:v>8.5784791658354269</c:v>
                </c:pt>
                <c:pt idx="32" formatCode="0.0">
                  <c:v>8.5015925390057099</c:v>
                </c:pt>
                <c:pt idx="33" formatCode="0.0">
                  <c:v>8.5727074644449281</c:v>
                </c:pt>
                <c:pt idx="35" formatCode="0.0">
                  <c:v>8.4804391542540891</c:v>
                </c:pt>
                <c:pt idx="36" formatCode="0.0">
                  <c:v>8.9442707061149171</c:v>
                </c:pt>
                <c:pt idx="38" formatCode="0.0">
                  <c:v>8.2797289954823068</c:v>
                </c:pt>
                <c:pt idx="39" formatCode="0.0">
                  <c:v>9.4071445581944957</c:v>
                </c:pt>
                <c:pt idx="40" formatCode="0.0">
                  <c:v>8.7557043645076646</c:v>
                </c:pt>
                <c:pt idx="41" formatCode="0.0">
                  <c:v>8.9607869864763341</c:v>
                </c:pt>
                <c:pt idx="42" formatCode="0.0">
                  <c:v>8.128015437525935</c:v>
                </c:pt>
                <c:pt idx="44" formatCode="0.0">
                  <c:v>8.3644065781612387</c:v>
                </c:pt>
                <c:pt idx="45" formatCode="0.0">
                  <c:v>8.6596946275573536</c:v>
                </c:pt>
                <c:pt idx="46" formatCode="0.0">
                  <c:v>8.6840232799468104</c:v>
                </c:pt>
              </c:numCache>
            </c:numRef>
          </c:val>
          <c:extLst>
            <c:ext xmlns:c16="http://schemas.microsoft.com/office/drawing/2014/chart" uri="{C3380CC4-5D6E-409C-BE32-E72D297353CC}">
              <c16:uniqueId val="{00000001-E4F9-4CBD-8589-BE60BD609327}"/>
            </c:ext>
          </c:extLst>
        </c:ser>
        <c:dLbls>
          <c:dLblPos val="outEnd"/>
          <c:showLegendKey val="0"/>
          <c:showVal val="1"/>
          <c:showCatName val="0"/>
          <c:showSerName val="0"/>
          <c:showPercent val="0"/>
          <c:showBubbleSize val="0"/>
        </c:dLbls>
        <c:gapWidth val="25"/>
        <c:axId val="508774656"/>
        <c:axId val="508722128"/>
      </c:barChart>
      <c:catAx>
        <c:axId val="508774656"/>
        <c:scaling>
          <c:orientation val="maxMin"/>
        </c:scaling>
        <c:delete val="0"/>
        <c:axPos val="l"/>
        <c:numFmt formatCode="General" sourceLinked="1"/>
        <c:majorTickMark val="in"/>
        <c:minorTickMark val="none"/>
        <c:tickLblPos val="none"/>
        <c:spPr>
          <a:solidFill>
            <a:srgbClr val="8EBE19"/>
          </a:solidFill>
          <a:ln w="3175">
            <a:solidFill>
              <a:srgbClr val="000000"/>
            </a:solidFill>
            <a:prstDash val="solid"/>
          </a:ln>
        </c:spPr>
        <c:crossAx val="508722128"/>
        <c:crossesAt val="0"/>
        <c:auto val="1"/>
        <c:lblAlgn val="ctr"/>
        <c:lblOffset val="100"/>
        <c:noMultiLvlLbl val="0"/>
      </c:catAx>
      <c:valAx>
        <c:axId val="508722128"/>
        <c:scaling>
          <c:orientation val="minMax"/>
          <c:max val="20"/>
          <c:min val="0"/>
        </c:scaling>
        <c:delete val="1"/>
        <c:axPos val="t"/>
        <c:majorGridlines>
          <c:spPr>
            <a:ln w="3175">
              <a:noFill/>
              <a:prstDash val="sysDash"/>
            </a:ln>
          </c:spPr>
        </c:majorGridlines>
        <c:numFmt formatCode="0.0" sourceLinked="1"/>
        <c:majorTickMark val="out"/>
        <c:minorTickMark val="none"/>
        <c:tickLblPos val="nextTo"/>
        <c:crossAx val="508774656"/>
        <c:crosses val="autoZero"/>
        <c:crossBetween val="between"/>
        <c:majorUnit val="50"/>
        <c:minorUnit val="50"/>
      </c:valAx>
      <c:spPr>
        <a:noFill/>
        <a:ln w="3175">
          <a:noFill/>
        </a:ln>
      </c:spPr>
    </c:plotArea>
    <c:plotVisOnly val="1"/>
    <c:dispBlanksAs val="gap"/>
    <c:showDLblsOverMax val="0"/>
  </c:chart>
  <c:spPr>
    <a:noFill/>
    <a:ln w="6350">
      <a:noFill/>
    </a:ln>
  </c:spPr>
  <c:txPr>
    <a:bodyPr/>
    <a:lstStyle/>
    <a:p>
      <a:pPr>
        <a:defRPr sz="1000" b="1" i="0" u="none" strike="noStrike" baseline="0">
          <a:solidFill>
            <a:srgbClr val="000000"/>
          </a:solidFill>
          <a:latin typeface="Arial"/>
          <a:ea typeface="Arial"/>
          <a:cs typeface="Arial"/>
        </a:defRPr>
      </a:pPr>
      <a:endParaRPr lang="lv-LV"/>
    </a:p>
  </c:txPr>
  <c:externalData r:id="rId2">
    <c:autoUpdate val="0"/>
  </c:externalData>
</c:chartSpace>
</file>

<file path=ppt/charts/chart10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66806859095548532"/>
          <c:y val="1.9155979984221281E-2"/>
        </c:manualLayout>
      </c:layout>
      <c:overlay val="0"/>
      <c:spPr>
        <a:solidFill>
          <a:schemeClr val="bg1"/>
        </a:solidFill>
        <a:ln w="3175">
          <a:solidFill>
            <a:schemeClr val="tx1"/>
          </a:solidFill>
        </a:ln>
        <a:effectLst>
          <a:outerShdw dist="38100" dir="2700000" algn="tl" rotWithShape="0">
            <a:prstClr val="black"/>
          </a:outerShdw>
        </a:effectLst>
      </c:spPr>
    </c:title>
    <c:autoTitleDeleted val="0"/>
    <c:plotArea>
      <c:layout>
        <c:manualLayout>
          <c:layoutTarget val="inner"/>
          <c:xMode val="edge"/>
          <c:yMode val="edge"/>
          <c:x val="0.46651389428339396"/>
          <c:y val="2.2889518810148727E-2"/>
          <c:w val="0.53348610571660604"/>
          <c:h val="0.96845732283464581"/>
        </c:manualLayout>
      </c:layout>
      <c:barChart>
        <c:barDir val="bar"/>
        <c:grouping val="clustered"/>
        <c:varyColors val="0"/>
        <c:ser>
          <c:idx val="0"/>
          <c:order val="0"/>
          <c:spPr>
            <a:solidFill>
              <a:srgbClr val="BF9000"/>
            </a:solidFill>
          </c:spPr>
          <c:invertIfNegative val="0"/>
          <c:dPt>
            <c:idx val="0"/>
            <c:invertIfNegative val="0"/>
            <c:bubble3D val="0"/>
            <c:spPr>
              <a:solidFill>
                <a:srgbClr val="0F552E"/>
              </a:solidFill>
            </c:spPr>
            <c:extLst>
              <c:ext xmlns:c16="http://schemas.microsoft.com/office/drawing/2014/chart" uri="{C3380CC4-5D6E-409C-BE32-E72D297353CC}">
                <c16:uniqueId val="{00000001-0526-4371-9013-F9302209BC9F}"/>
              </c:ext>
            </c:extLst>
          </c:dPt>
          <c:dPt>
            <c:idx val="1"/>
            <c:invertIfNegative val="0"/>
            <c:bubble3D val="0"/>
            <c:spPr>
              <a:solidFill>
                <a:srgbClr val="4C8264"/>
              </a:solidFill>
            </c:spPr>
            <c:extLst>
              <c:ext xmlns:c16="http://schemas.microsoft.com/office/drawing/2014/chart" uri="{C3380CC4-5D6E-409C-BE32-E72D297353CC}">
                <c16:uniqueId val="{00000003-0526-4371-9013-F9302209BC9F}"/>
              </c:ext>
            </c:extLst>
          </c:dPt>
          <c:dPt>
            <c:idx val="2"/>
            <c:invertIfNegative val="0"/>
            <c:bubble3D val="0"/>
            <c:spPr>
              <a:solidFill>
                <a:srgbClr val="93B7A2"/>
              </a:solidFill>
            </c:spPr>
            <c:extLst>
              <c:ext xmlns:c16="http://schemas.microsoft.com/office/drawing/2014/chart" uri="{C3380CC4-5D6E-409C-BE32-E72D297353CC}">
                <c16:uniqueId val="{00000005-0526-4371-9013-F9302209BC9F}"/>
              </c:ext>
            </c:extLst>
          </c:dPt>
          <c:dPt>
            <c:idx val="3"/>
            <c:invertIfNegative val="0"/>
            <c:bubble3D val="0"/>
            <c:spPr>
              <a:solidFill>
                <a:srgbClr val="C3D6CC"/>
              </a:solidFill>
            </c:spPr>
            <c:extLst>
              <c:ext xmlns:c16="http://schemas.microsoft.com/office/drawing/2014/chart" uri="{C3380CC4-5D6E-409C-BE32-E72D297353CC}">
                <c16:uniqueId val="{00000007-0526-4371-9013-F9302209BC9F}"/>
              </c:ext>
            </c:extLst>
          </c:dPt>
          <c:dLbls>
            <c:spPr>
              <a:noFill/>
              <a:ln>
                <a:noFill/>
              </a:ln>
              <a:effectLst/>
            </c:spPr>
            <c:txPr>
              <a:bodyPr wrap="square" lIns="38100" tIns="19050" rIns="38100" bIns="19050" anchor="ctr">
                <a:spAutoFit/>
              </a:bodyPr>
              <a:lstStyle/>
              <a:p>
                <a:pPr>
                  <a:defRPr sz="1000" b="1"/>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Dati!$B$3103:$B$3106</c:f>
              <c:strCache>
                <c:ptCount val="4"/>
                <c:pt idx="0">
                  <c:v>03.2026., n=1002</c:v>
                </c:pt>
                <c:pt idx="1">
                  <c:v>04.2025., n=1007</c:v>
                </c:pt>
                <c:pt idx="2">
                  <c:v>03.2024., n=1004</c:v>
                </c:pt>
                <c:pt idx="3">
                  <c:v>04.2023., n=1016</c:v>
                </c:pt>
              </c:strCache>
            </c:strRef>
          </c:cat>
          <c:val>
            <c:numRef>
              <c:f>Dati!$C$3103:$C$3106</c:f>
              <c:numCache>
                <c:formatCode>0</c:formatCode>
                <c:ptCount val="4"/>
                <c:pt idx="0">
                  <c:v>2.9938961173975138</c:v>
                </c:pt>
                <c:pt idx="1">
                  <c:v>1.2446122327306324</c:v>
                </c:pt>
                <c:pt idx="2" formatCode="###0">
                  <c:v>3.0282419690692386</c:v>
                </c:pt>
                <c:pt idx="3">
                  <c:v>2.3872896729708506</c:v>
                </c:pt>
              </c:numCache>
            </c:numRef>
          </c:val>
          <c:extLst>
            <c:ext xmlns:c16="http://schemas.microsoft.com/office/drawing/2014/chart" uri="{C3380CC4-5D6E-409C-BE32-E72D297353CC}">
              <c16:uniqueId val="{00000008-0526-4371-9013-F9302209BC9F}"/>
            </c:ext>
          </c:extLst>
        </c:ser>
        <c:dLbls>
          <c:dLblPos val="outEnd"/>
          <c:showLegendKey val="0"/>
          <c:showVal val="1"/>
          <c:showCatName val="0"/>
          <c:showSerName val="0"/>
          <c:showPercent val="0"/>
          <c:showBubbleSize val="0"/>
        </c:dLbls>
        <c:gapWidth val="30"/>
        <c:axId val="496211656"/>
        <c:axId val="496210480"/>
      </c:barChart>
      <c:catAx>
        <c:axId val="496211656"/>
        <c:scaling>
          <c:orientation val="maxMin"/>
        </c:scaling>
        <c:delete val="0"/>
        <c:axPos val="l"/>
        <c:numFmt formatCode="General" sourceLinked="1"/>
        <c:majorTickMark val="in"/>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496210480"/>
        <c:crossesAt val="0"/>
        <c:auto val="1"/>
        <c:lblAlgn val="ctr"/>
        <c:lblOffset val="100"/>
        <c:tickLblSkip val="1"/>
        <c:tickMarkSkip val="1"/>
        <c:noMultiLvlLbl val="0"/>
      </c:catAx>
      <c:valAx>
        <c:axId val="496210480"/>
        <c:scaling>
          <c:orientation val="minMax"/>
          <c:max val="15"/>
          <c:min val="0"/>
        </c:scaling>
        <c:delete val="1"/>
        <c:axPos val="t"/>
        <c:numFmt formatCode="0" sourceLinked="1"/>
        <c:majorTickMark val="out"/>
        <c:minorTickMark val="none"/>
        <c:tickLblPos val="nextTo"/>
        <c:crossAx val="496211656"/>
        <c:crosses val="autoZero"/>
        <c:crossBetween val="between"/>
      </c:valAx>
      <c:spPr>
        <a:noFill/>
        <a:ln w="25400">
          <a:noFill/>
        </a:ln>
      </c:spPr>
    </c:plotArea>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10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67469437568563029"/>
          <c:y val="3.2488534758242933E-2"/>
        </c:manualLayout>
      </c:layout>
      <c:overlay val="0"/>
      <c:spPr>
        <a:solidFill>
          <a:schemeClr val="bg1"/>
        </a:solidFill>
        <a:ln w="3175">
          <a:solidFill>
            <a:schemeClr val="tx1"/>
          </a:solidFill>
        </a:ln>
        <a:effectLst>
          <a:outerShdw dist="38100" dir="2700000" algn="tl" rotWithShape="0">
            <a:prstClr val="black"/>
          </a:outerShdw>
        </a:effectLst>
      </c:spPr>
    </c:title>
    <c:autoTitleDeleted val="0"/>
    <c:plotArea>
      <c:layout>
        <c:manualLayout>
          <c:layoutTarget val="inner"/>
          <c:xMode val="edge"/>
          <c:yMode val="edge"/>
          <c:x val="0.46651389428339396"/>
          <c:y val="2.2889518810148727E-2"/>
          <c:w val="0.53348610571660604"/>
          <c:h val="0.96845732283464581"/>
        </c:manualLayout>
      </c:layout>
      <c:barChart>
        <c:barDir val="bar"/>
        <c:grouping val="clustered"/>
        <c:varyColors val="0"/>
        <c:ser>
          <c:idx val="0"/>
          <c:order val="0"/>
          <c:spPr>
            <a:solidFill>
              <a:srgbClr val="A50021"/>
            </a:solidFill>
          </c:spPr>
          <c:invertIfNegative val="0"/>
          <c:dPt>
            <c:idx val="0"/>
            <c:invertIfNegative val="0"/>
            <c:bubble3D val="0"/>
            <c:spPr>
              <a:solidFill>
                <a:srgbClr val="0F552E"/>
              </a:solidFill>
            </c:spPr>
            <c:extLst>
              <c:ext xmlns:c16="http://schemas.microsoft.com/office/drawing/2014/chart" uri="{C3380CC4-5D6E-409C-BE32-E72D297353CC}">
                <c16:uniqueId val="{00000001-5340-4911-9C0D-1BA0B7476535}"/>
              </c:ext>
            </c:extLst>
          </c:dPt>
          <c:dPt>
            <c:idx val="1"/>
            <c:invertIfNegative val="0"/>
            <c:bubble3D val="0"/>
            <c:spPr>
              <a:solidFill>
                <a:srgbClr val="4C8264"/>
              </a:solidFill>
            </c:spPr>
            <c:extLst>
              <c:ext xmlns:c16="http://schemas.microsoft.com/office/drawing/2014/chart" uri="{C3380CC4-5D6E-409C-BE32-E72D297353CC}">
                <c16:uniqueId val="{00000003-5340-4911-9C0D-1BA0B7476535}"/>
              </c:ext>
            </c:extLst>
          </c:dPt>
          <c:dPt>
            <c:idx val="2"/>
            <c:invertIfNegative val="0"/>
            <c:bubble3D val="0"/>
            <c:spPr>
              <a:solidFill>
                <a:srgbClr val="93B7A2"/>
              </a:solidFill>
            </c:spPr>
            <c:extLst>
              <c:ext xmlns:c16="http://schemas.microsoft.com/office/drawing/2014/chart" uri="{C3380CC4-5D6E-409C-BE32-E72D297353CC}">
                <c16:uniqueId val="{00000005-5340-4911-9C0D-1BA0B7476535}"/>
              </c:ext>
            </c:extLst>
          </c:dPt>
          <c:dPt>
            <c:idx val="3"/>
            <c:invertIfNegative val="0"/>
            <c:bubble3D val="0"/>
            <c:spPr>
              <a:solidFill>
                <a:srgbClr val="C3D6CC"/>
              </a:solidFill>
            </c:spPr>
            <c:extLst>
              <c:ext xmlns:c16="http://schemas.microsoft.com/office/drawing/2014/chart" uri="{C3380CC4-5D6E-409C-BE32-E72D297353CC}">
                <c16:uniqueId val="{00000007-5340-4911-9C0D-1BA0B7476535}"/>
              </c:ext>
            </c:extLst>
          </c:dPt>
          <c:dLbls>
            <c:spPr>
              <a:noFill/>
              <a:ln>
                <a:noFill/>
              </a:ln>
              <a:effectLst/>
            </c:spPr>
            <c:txPr>
              <a:bodyPr wrap="square" lIns="38100" tIns="19050" rIns="38100" bIns="19050" anchor="ctr">
                <a:spAutoFit/>
              </a:bodyPr>
              <a:lstStyle/>
              <a:p>
                <a:pPr>
                  <a:defRPr sz="1000" b="1"/>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Dati!$B$2987:$B$2990</c:f>
              <c:strCache>
                <c:ptCount val="4"/>
                <c:pt idx="0">
                  <c:v>03.2026., n=1002</c:v>
                </c:pt>
                <c:pt idx="1">
                  <c:v>04.2025., n=1007</c:v>
                </c:pt>
                <c:pt idx="2">
                  <c:v>03.2024., n=1004</c:v>
                </c:pt>
                <c:pt idx="3">
                  <c:v>04.2023., n=1016</c:v>
                </c:pt>
              </c:strCache>
            </c:strRef>
          </c:cat>
          <c:val>
            <c:numRef>
              <c:f>Dati!$C$2987:$C$2990</c:f>
              <c:numCache>
                <c:formatCode>0</c:formatCode>
                <c:ptCount val="4"/>
                <c:pt idx="0">
                  <c:v>2.4265612489139023</c:v>
                </c:pt>
                <c:pt idx="1">
                  <c:v>3.1667218741954484</c:v>
                </c:pt>
                <c:pt idx="2">
                  <c:v>3.393213542409506</c:v>
                </c:pt>
                <c:pt idx="3">
                  <c:v>3.4938242773316692</c:v>
                </c:pt>
              </c:numCache>
            </c:numRef>
          </c:val>
          <c:extLst>
            <c:ext xmlns:c16="http://schemas.microsoft.com/office/drawing/2014/chart" uri="{C3380CC4-5D6E-409C-BE32-E72D297353CC}">
              <c16:uniqueId val="{00000008-5340-4911-9C0D-1BA0B7476535}"/>
            </c:ext>
          </c:extLst>
        </c:ser>
        <c:dLbls>
          <c:dLblPos val="outEnd"/>
          <c:showLegendKey val="0"/>
          <c:showVal val="1"/>
          <c:showCatName val="0"/>
          <c:showSerName val="0"/>
          <c:showPercent val="0"/>
          <c:showBubbleSize val="0"/>
        </c:dLbls>
        <c:gapWidth val="30"/>
        <c:axId val="496214400"/>
        <c:axId val="496222240"/>
      </c:barChart>
      <c:catAx>
        <c:axId val="496214400"/>
        <c:scaling>
          <c:orientation val="maxMin"/>
        </c:scaling>
        <c:delete val="0"/>
        <c:axPos val="l"/>
        <c:numFmt formatCode="General" sourceLinked="1"/>
        <c:majorTickMark val="in"/>
        <c:minorTickMark val="none"/>
        <c:tickLblPos val="nextTo"/>
        <c:spPr>
          <a:ln w="3175">
            <a:solidFill>
              <a:srgbClr val="000000"/>
            </a:solidFill>
            <a:prstDash val="solid"/>
          </a:ln>
        </c:spPr>
        <c:txPr>
          <a:bodyPr rot="0" vert="horz"/>
          <a:lstStyle/>
          <a:p>
            <a:pPr>
              <a:defRPr sz="1000" b="0" i="0" u="none" strike="noStrike" baseline="0">
                <a:solidFill>
                  <a:sysClr val="windowText" lastClr="000000"/>
                </a:solidFill>
                <a:latin typeface="Arial"/>
                <a:ea typeface="Arial"/>
                <a:cs typeface="Arial"/>
              </a:defRPr>
            </a:pPr>
            <a:endParaRPr lang="lv-LV"/>
          </a:p>
        </c:txPr>
        <c:crossAx val="496222240"/>
        <c:crossesAt val="0"/>
        <c:auto val="1"/>
        <c:lblAlgn val="ctr"/>
        <c:lblOffset val="100"/>
        <c:tickLblSkip val="1"/>
        <c:tickMarkSkip val="1"/>
        <c:noMultiLvlLbl val="0"/>
      </c:catAx>
      <c:valAx>
        <c:axId val="496222240"/>
        <c:scaling>
          <c:orientation val="minMax"/>
          <c:max val="15"/>
          <c:min val="0"/>
        </c:scaling>
        <c:delete val="1"/>
        <c:axPos val="t"/>
        <c:numFmt formatCode="0" sourceLinked="1"/>
        <c:majorTickMark val="out"/>
        <c:minorTickMark val="none"/>
        <c:tickLblPos val="nextTo"/>
        <c:crossAx val="496214400"/>
        <c:crosses val="autoZero"/>
        <c:crossBetween val="between"/>
      </c:valAx>
      <c:spPr>
        <a:noFill/>
        <a:ln w="25400">
          <a:noFill/>
        </a:ln>
      </c:spPr>
    </c:plotArea>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10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800" b="0" i="0" u="none" strike="noStrike" kern="1200" spc="0" baseline="0">
                <a:solidFill>
                  <a:schemeClr val="tx1">
                    <a:lumMod val="65000"/>
                    <a:lumOff val="35000"/>
                  </a:schemeClr>
                </a:solidFill>
                <a:latin typeface="+mn-lt"/>
                <a:ea typeface="+mn-ea"/>
                <a:cs typeface="+mn-cs"/>
              </a:defRPr>
            </a:pPr>
            <a:r>
              <a:rPr lang="lv-LV" sz="800" dirty="0">
                <a:solidFill>
                  <a:sysClr val="windowText" lastClr="000000"/>
                </a:solidFill>
                <a:latin typeface="Arial" panose="020B0604020202020204" pitchFamily="34" charset="0"/>
                <a:cs typeface="Arial" panose="020B0604020202020204" pitchFamily="34" charset="0"/>
              </a:rPr>
              <a:t>%</a:t>
            </a:r>
          </a:p>
        </c:rich>
      </c:tx>
      <c:layout>
        <c:manualLayout>
          <c:xMode val="edge"/>
          <c:yMode val="edge"/>
          <c:x val="0.93748187032176533"/>
          <c:y val="0.13717351857225138"/>
        </c:manualLayout>
      </c:layout>
      <c:overlay val="0"/>
      <c:spPr>
        <a:solidFill>
          <a:schemeClr val="bg1"/>
        </a:solidFill>
        <a:ln w="3175">
          <a:solidFill>
            <a:schemeClr val="tx1"/>
          </a:solidFill>
        </a:ln>
        <a:effectLst>
          <a:outerShdw dist="35560" dir="2700000" algn="tl" rotWithShape="0">
            <a:prstClr val="black"/>
          </a:outerShdw>
        </a:effectLst>
      </c:spPr>
      <c:txPr>
        <a:bodyPr rot="0" spcFirstLastPara="1" vertOverflow="ellipsis" vert="horz" wrap="square" anchor="ctr" anchorCtr="1"/>
        <a:lstStyle/>
        <a:p>
          <a:pPr>
            <a:defRPr sz="800" b="0" i="0" u="none" strike="noStrike" kern="1200" spc="0" baseline="0">
              <a:solidFill>
                <a:schemeClr val="tx1">
                  <a:lumMod val="65000"/>
                  <a:lumOff val="35000"/>
                </a:schemeClr>
              </a:solidFill>
              <a:latin typeface="+mn-lt"/>
              <a:ea typeface="+mn-ea"/>
              <a:cs typeface="+mn-cs"/>
            </a:defRPr>
          </a:pPr>
          <a:endParaRPr lang="lv-LV"/>
        </a:p>
      </c:txPr>
    </c:title>
    <c:autoTitleDeleted val="0"/>
    <c:plotArea>
      <c:layout>
        <c:manualLayout>
          <c:layoutTarget val="inner"/>
          <c:xMode val="edge"/>
          <c:yMode val="edge"/>
          <c:x val="2.7707817357049479E-2"/>
          <c:y val="0.19338250333057339"/>
          <c:w val="0.93904280181449118"/>
          <c:h val="0.48870649404999011"/>
        </c:manualLayout>
      </c:layout>
      <c:barChart>
        <c:barDir val="col"/>
        <c:grouping val="clustered"/>
        <c:varyColors val="0"/>
        <c:ser>
          <c:idx val="0"/>
          <c:order val="0"/>
          <c:tx>
            <c:strRef>
              <c:f>Dati!$C$3050</c:f>
              <c:strCache>
                <c:ptCount val="1"/>
                <c:pt idx="0">
                  <c:v>03.2024., n=63</c:v>
                </c:pt>
              </c:strCache>
            </c:strRef>
          </c:tx>
          <c:spPr>
            <a:solidFill>
              <a:schemeClr val="bg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Dati!$B$3051:$B$3053</c:f>
              <c:strCache>
                <c:ptCount val="3"/>
                <c:pt idx="0">
                  <c:v>Jā</c:v>
                </c:pt>
                <c:pt idx="1">
                  <c:v>Nē, bet VUGD izsauca kāds cits</c:v>
                </c:pt>
                <c:pt idx="2">
                  <c:v>Nē, paši tika galā</c:v>
                </c:pt>
              </c:strCache>
            </c:strRef>
          </c:cat>
          <c:val>
            <c:numRef>
              <c:f>Dati!$C$3051:$C$3053</c:f>
              <c:numCache>
                <c:formatCode>###0</c:formatCode>
                <c:ptCount val="3"/>
                <c:pt idx="0">
                  <c:v>52.26167895484182</c:v>
                </c:pt>
                <c:pt idx="1">
                  <c:v>30.603089133458379</c:v>
                </c:pt>
                <c:pt idx="2">
                  <c:v>17.135231911699805</c:v>
                </c:pt>
              </c:numCache>
            </c:numRef>
          </c:val>
          <c:extLst>
            <c:ext xmlns:c16="http://schemas.microsoft.com/office/drawing/2014/chart" uri="{C3380CC4-5D6E-409C-BE32-E72D297353CC}">
              <c16:uniqueId val="{00000000-9A57-43BE-B90A-FE383986172C}"/>
            </c:ext>
          </c:extLst>
        </c:ser>
        <c:ser>
          <c:idx val="1"/>
          <c:order val="1"/>
          <c:tx>
            <c:strRef>
              <c:f>Dati!$D$3050</c:f>
              <c:strCache>
                <c:ptCount val="1"/>
                <c:pt idx="0">
                  <c:v>04.2025., n=46</c:v>
                </c:pt>
              </c:strCache>
            </c:strRef>
          </c:tx>
          <c:spPr>
            <a:solidFill>
              <a:schemeClr val="bg2">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Dati!$B$3051:$B$3053</c:f>
              <c:strCache>
                <c:ptCount val="3"/>
                <c:pt idx="0">
                  <c:v>Jā</c:v>
                </c:pt>
                <c:pt idx="1">
                  <c:v>Nē, bet VUGD izsauca kāds cits</c:v>
                </c:pt>
                <c:pt idx="2">
                  <c:v>Nē, paši tika galā</c:v>
                </c:pt>
              </c:strCache>
            </c:strRef>
          </c:cat>
          <c:val>
            <c:numRef>
              <c:f>Dati!$D$3051:$D$3053</c:f>
              <c:numCache>
                <c:formatCode>0</c:formatCode>
                <c:ptCount val="3"/>
                <c:pt idx="0">
                  <c:v>51.034921327419198</c:v>
                </c:pt>
                <c:pt idx="1">
                  <c:v>23.458953316781002</c:v>
                </c:pt>
                <c:pt idx="2">
                  <c:v>25.506125355799803</c:v>
                </c:pt>
              </c:numCache>
            </c:numRef>
          </c:val>
          <c:extLst>
            <c:ext xmlns:c16="http://schemas.microsoft.com/office/drawing/2014/chart" uri="{C3380CC4-5D6E-409C-BE32-E72D297353CC}">
              <c16:uniqueId val="{00000001-9A57-43BE-B90A-FE383986172C}"/>
            </c:ext>
          </c:extLst>
        </c:ser>
        <c:ser>
          <c:idx val="2"/>
          <c:order val="2"/>
          <c:tx>
            <c:strRef>
              <c:f>Dati!$E$3050</c:f>
              <c:strCache>
                <c:ptCount val="1"/>
                <c:pt idx="0">
                  <c:v>03.2026., n=50</c:v>
                </c:pt>
              </c:strCache>
            </c:strRef>
          </c:tx>
          <c:spPr>
            <a:solidFill>
              <a:schemeClr val="bg2">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Dati!$B$3051:$B$3053</c:f>
              <c:strCache>
                <c:ptCount val="3"/>
                <c:pt idx="0">
                  <c:v>Jā</c:v>
                </c:pt>
                <c:pt idx="1">
                  <c:v>Nē, bet VUGD izsauca kāds cits</c:v>
                </c:pt>
                <c:pt idx="2">
                  <c:v>Nē, paši tika galā</c:v>
                </c:pt>
              </c:strCache>
            </c:strRef>
          </c:cat>
          <c:val>
            <c:numRef>
              <c:f>Dati!$E$3051:$E$3053</c:f>
              <c:numCache>
                <c:formatCode>0</c:formatCode>
                <c:ptCount val="3"/>
                <c:pt idx="0">
                  <c:v>64.798051556803827</c:v>
                </c:pt>
                <c:pt idx="1">
                  <c:v>11.485616184020328</c:v>
                </c:pt>
                <c:pt idx="2">
                  <c:v>23.716332259175857</c:v>
                </c:pt>
              </c:numCache>
            </c:numRef>
          </c:val>
          <c:extLst>
            <c:ext xmlns:c16="http://schemas.microsoft.com/office/drawing/2014/chart" uri="{C3380CC4-5D6E-409C-BE32-E72D297353CC}">
              <c16:uniqueId val="{00000002-9A57-43BE-B90A-FE383986172C}"/>
            </c:ext>
          </c:extLst>
        </c:ser>
        <c:dLbls>
          <c:showLegendKey val="0"/>
          <c:showVal val="0"/>
          <c:showCatName val="0"/>
          <c:showSerName val="0"/>
          <c:showPercent val="0"/>
          <c:showBubbleSize val="0"/>
        </c:dLbls>
        <c:gapWidth val="150"/>
        <c:axId val="896068767"/>
        <c:axId val="896079807"/>
      </c:barChart>
      <c:catAx>
        <c:axId val="896068767"/>
        <c:scaling>
          <c:orientation val="minMax"/>
        </c:scaling>
        <c:delete val="0"/>
        <c:axPos val="b"/>
        <c:numFmt formatCode="General" sourceLinked="1"/>
        <c:majorTickMark val="in"/>
        <c:minorTickMark val="none"/>
        <c:tickLblPos val="nextTo"/>
        <c:spPr>
          <a:noFill/>
          <a:ln w="317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lv-LV"/>
          </a:p>
        </c:txPr>
        <c:crossAx val="896079807"/>
        <c:crosses val="autoZero"/>
        <c:auto val="1"/>
        <c:lblAlgn val="ctr"/>
        <c:lblOffset val="100"/>
        <c:noMultiLvlLbl val="0"/>
      </c:catAx>
      <c:valAx>
        <c:axId val="896079807"/>
        <c:scaling>
          <c:orientation val="minMax"/>
        </c:scaling>
        <c:delete val="1"/>
        <c:axPos val="l"/>
        <c:numFmt formatCode="###0" sourceLinked="1"/>
        <c:majorTickMark val="none"/>
        <c:minorTickMark val="none"/>
        <c:tickLblPos val="nextTo"/>
        <c:crossAx val="896068767"/>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lv-LV"/>
          </a:p>
        </c:txPr>
      </c:legendEntry>
      <c:layout>
        <c:manualLayout>
          <c:xMode val="edge"/>
          <c:yMode val="edge"/>
          <c:x val="0.18056965101584518"/>
          <c:y val="3.1318398156849669E-2"/>
          <c:w val="0.67337007874015753"/>
          <c:h val="9.3847792853461759E-2"/>
        </c:manualLayout>
      </c:layout>
      <c:overlay val="0"/>
      <c:spPr>
        <a:noFill/>
        <a:ln>
          <a:noFill/>
        </a:ln>
        <a:effectLst/>
      </c:spPr>
      <c:txPr>
        <a:bodyPr rot="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lv-LV"/>
        </a:p>
      </c:txPr>
    </c:legend>
    <c:plotVisOnly val="1"/>
    <c:dispBlanksAs val="gap"/>
    <c:showDLblsOverMax val="0"/>
  </c:chart>
  <c:spPr>
    <a:noFill/>
    <a:ln w="9525" cap="flat" cmpd="sng" algn="ctr">
      <a:noFill/>
      <a:round/>
    </a:ln>
    <a:effectLst/>
  </c:spPr>
  <c:txPr>
    <a:bodyPr/>
    <a:lstStyle/>
    <a:p>
      <a:pPr>
        <a:defRPr/>
      </a:pPr>
      <a:endParaRPr lang="lv-LV"/>
    </a:p>
  </c:txPr>
  <c:externalData r:id="rId4">
    <c:autoUpdate val="0"/>
  </c:externalData>
</c:chartSpace>
</file>

<file path=ppt/charts/chart10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469743168768614"/>
          <c:y val="0.10635644411291338"/>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14777459185394556"/>
          <c:y val="0.17809673516046343"/>
          <c:w val="0.83664838103767836"/>
          <c:h val="0.80717070966159576"/>
        </c:manualLayout>
      </c:layout>
      <c:barChart>
        <c:barDir val="bar"/>
        <c:grouping val="stacked"/>
        <c:varyColors val="0"/>
        <c:ser>
          <c:idx val="0"/>
          <c:order val="0"/>
          <c:tx>
            <c:strRef>
              <c:f>Dati!$C$3090</c:f>
              <c:strCache>
                <c:ptCount val="1"/>
                <c:pt idx="0">
                  <c:v>Slikti 
(1–2)</c:v>
                </c:pt>
              </c:strCache>
            </c:strRef>
          </c:tx>
          <c:spPr>
            <a:solidFill>
              <a:srgbClr val="996633"/>
            </a:solidFill>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0-B264-43FF-B6C6-8693CEB49BDB}"/>
                </c:ext>
              </c:extLst>
            </c:dLbl>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Dati!$B$3091:$B$3093</c:f>
              <c:strCache>
                <c:ptCount val="3"/>
                <c:pt idx="0">
                  <c:v>03.2026., n=38</c:v>
                </c:pt>
                <c:pt idx="1">
                  <c:v>04.2025., n=35</c:v>
                </c:pt>
                <c:pt idx="2">
                  <c:v>03.2024., n=54</c:v>
                </c:pt>
              </c:strCache>
            </c:strRef>
          </c:cat>
          <c:val>
            <c:numRef>
              <c:f>Dati!$C$3091:$C$3093</c:f>
              <c:numCache>
                <c:formatCode>0</c:formatCode>
                <c:ptCount val="3"/>
                <c:pt idx="0">
                  <c:v>3.5125884989499712</c:v>
                </c:pt>
                <c:pt idx="1">
                  <c:v>2.359428550547884</c:v>
                </c:pt>
                <c:pt idx="2">
                  <c:v>0</c:v>
                </c:pt>
              </c:numCache>
            </c:numRef>
          </c:val>
          <c:extLst>
            <c:ext xmlns:c16="http://schemas.microsoft.com/office/drawing/2014/chart" uri="{C3380CC4-5D6E-409C-BE32-E72D297353CC}">
              <c16:uniqueId val="{00000001-B264-43FF-B6C6-8693CEB49BDB}"/>
            </c:ext>
          </c:extLst>
        </c:ser>
        <c:ser>
          <c:idx val="1"/>
          <c:order val="1"/>
          <c:tx>
            <c:strRef>
              <c:f>Dati!$D$3090</c:f>
              <c:strCache>
                <c:ptCount val="1"/>
                <c:pt idx="0">
                  <c:v>Drīzāk slikti 
(3–5)</c:v>
                </c:pt>
              </c:strCache>
            </c:strRef>
          </c:tx>
          <c:spPr>
            <a:solidFill>
              <a:srgbClr val="E4C7AA"/>
            </a:solidFill>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B264-43FF-B6C6-8693CEB49BDB}"/>
                </c:ext>
              </c:extLst>
            </c:dLbl>
            <c:spPr>
              <a:noFill/>
              <a:ln>
                <a:noFill/>
              </a:ln>
              <a:effectLst/>
            </c:spPr>
            <c:txPr>
              <a:bodyPr wrap="square" lIns="38100" tIns="19050" rIns="38100" bIns="19050" anchor="ctr">
                <a:spAutoFit/>
              </a:bodyPr>
              <a:lstStyle/>
              <a:p>
                <a:pPr>
                  <a:defRPr sz="1000" b="1">
                    <a:solidFill>
                      <a:schemeClr val="tx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Dati!$B$3091:$B$3093</c:f>
              <c:strCache>
                <c:ptCount val="3"/>
                <c:pt idx="0">
                  <c:v>03.2026., n=38</c:v>
                </c:pt>
                <c:pt idx="1">
                  <c:v>04.2025., n=35</c:v>
                </c:pt>
                <c:pt idx="2">
                  <c:v>03.2024., n=54</c:v>
                </c:pt>
              </c:strCache>
            </c:strRef>
          </c:cat>
          <c:val>
            <c:numRef>
              <c:f>Dati!$D$3091:$D$3093</c:f>
              <c:numCache>
                <c:formatCode>0</c:formatCode>
                <c:ptCount val="3"/>
                <c:pt idx="0">
                  <c:v>0</c:v>
                </c:pt>
                <c:pt idx="1">
                  <c:v>5.9143659252116265</c:v>
                </c:pt>
                <c:pt idx="2">
                  <c:v>4.0382685842039328</c:v>
                </c:pt>
              </c:numCache>
            </c:numRef>
          </c:val>
          <c:extLst>
            <c:ext xmlns:c16="http://schemas.microsoft.com/office/drawing/2014/chart" uri="{C3380CC4-5D6E-409C-BE32-E72D297353CC}">
              <c16:uniqueId val="{00000003-B264-43FF-B6C6-8693CEB49BDB}"/>
            </c:ext>
          </c:extLst>
        </c:ser>
        <c:ser>
          <c:idx val="2"/>
          <c:order val="2"/>
          <c:tx>
            <c:strRef>
              <c:f>Dati!$E$3090</c:f>
              <c:strCache>
                <c:ptCount val="1"/>
                <c:pt idx="0">
                  <c:v>Drīzāk labi 
(6–8)</c:v>
                </c:pt>
              </c:strCache>
            </c:strRef>
          </c:tx>
          <c:spPr>
            <a:solidFill>
              <a:srgbClr val="C3D6CC"/>
            </a:solidFill>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4-B264-43FF-B6C6-8693CEB49BDB}"/>
                </c:ext>
              </c:extLst>
            </c:dLbl>
            <c:spPr>
              <a:noFill/>
              <a:ln>
                <a:noFill/>
              </a:ln>
              <a:effectLst/>
            </c:spPr>
            <c:txPr>
              <a:bodyPr wrap="square" lIns="38100" tIns="19050" rIns="38100" bIns="19050" anchor="ctr">
                <a:spAutoFit/>
              </a:bodyPr>
              <a:lstStyle/>
              <a:p>
                <a:pPr>
                  <a:defRPr sz="1000" b="1"/>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Dati!$B$3091:$B$3093</c:f>
              <c:strCache>
                <c:ptCount val="3"/>
                <c:pt idx="0">
                  <c:v>03.2026., n=38</c:v>
                </c:pt>
                <c:pt idx="1">
                  <c:v>04.2025., n=35</c:v>
                </c:pt>
                <c:pt idx="2">
                  <c:v>03.2024., n=54</c:v>
                </c:pt>
              </c:strCache>
            </c:strRef>
          </c:cat>
          <c:val>
            <c:numRef>
              <c:f>Dati!$E$3091:$E$3093</c:f>
              <c:numCache>
                <c:formatCode>0</c:formatCode>
                <c:ptCount val="3"/>
                <c:pt idx="0">
                  <c:v>22.505880702027092</c:v>
                </c:pt>
                <c:pt idx="1">
                  <c:v>0</c:v>
                </c:pt>
                <c:pt idx="2">
                  <c:v>26.066008998092659</c:v>
                </c:pt>
              </c:numCache>
            </c:numRef>
          </c:val>
          <c:extLst>
            <c:ext xmlns:c16="http://schemas.microsoft.com/office/drawing/2014/chart" uri="{C3380CC4-5D6E-409C-BE32-E72D297353CC}">
              <c16:uniqueId val="{00000005-B264-43FF-B6C6-8693CEB49BDB}"/>
            </c:ext>
          </c:extLst>
        </c:ser>
        <c:ser>
          <c:idx val="3"/>
          <c:order val="3"/>
          <c:tx>
            <c:strRef>
              <c:f>Dati!$F$3090</c:f>
              <c:strCache>
                <c:ptCount val="1"/>
                <c:pt idx="0">
                  <c:v>Izcili/labi 
(9–10)</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Dati!$B$3091:$B$3093</c:f>
              <c:strCache>
                <c:ptCount val="3"/>
                <c:pt idx="0">
                  <c:v>03.2026., n=38</c:v>
                </c:pt>
                <c:pt idx="1">
                  <c:v>04.2025., n=35</c:v>
                </c:pt>
                <c:pt idx="2">
                  <c:v>03.2024., n=54</c:v>
                </c:pt>
              </c:strCache>
            </c:strRef>
          </c:cat>
          <c:val>
            <c:numRef>
              <c:f>Dati!$F$3091:$F$3093</c:f>
              <c:numCache>
                <c:formatCode>0</c:formatCode>
                <c:ptCount val="3"/>
                <c:pt idx="0">
                  <c:v>73.98153079902292</c:v>
                </c:pt>
                <c:pt idx="1">
                  <c:v>91.726205524240513</c:v>
                </c:pt>
                <c:pt idx="2">
                  <c:v>65.639493769300614</c:v>
                </c:pt>
              </c:numCache>
            </c:numRef>
          </c:val>
          <c:extLst>
            <c:ext xmlns:c16="http://schemas.microsoft.com/office/drawing/2014/chart" uri="{C3380CC4-5D6E-409C-BE32-E72D297353CC}">
              <c16:uniqueId val="{00000006-B264-43FF-B6C6-8693CEB49BDB}"/>
            </c:ext>
          </c:extLst>
        </c:ser>
        <c:ser>
          <c:idx val="4"/>
          <c:order val="4"/>
          <c:tx>
            <c:strRef>
              <c:f>Dati!$G$3090</c:f>
              <c:strCache>
                <c:ptCount val="1"/>
                <c:pt idx="0">
                  <c:v>Grūti 
pateikt</c:v>
                </c:pt>
              </c:strCache>
            </c:strRef>
          </c:tx>
          <c:spPr>
            <a:solidFill>
              <a:sysClr val="window" lastClr="FFFFFF">
                <a:lumMod val="75000"/>
              </a:sysClr>
            </a:solidFill>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7-B264-43FF-B6C6-8693CEB49BDB}"/>
                </c:ext>
              </c:extLst>
            </c:dLbl>
            <c:dLbl>
              <c:idx val="1"/>
              <c:delete val="1"/>
              <c:extLst>
                <c:ext xmlns:c15="http://schemas.microsoft.com/office/drawing/2012/chart" uri="{CE6537A1-D6FC-4f65-9D91-7224C49458BB}"/>
                <c:ext xmlns:c16="http://schemas.microsoft.com/office/drawing/2014/chart" uri="{C3380CC4-5D6E-409C-BE32-E72D297353CC}">
                  <c16:uniqueId val="{00000008-B264-43FF-B6C6-8693CEB49BDB}"/>
                </c:ext>
              </c:extLst>
            </c:dLbl>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Dati!$B$3091:$B$3093</c:f>
              <c:strCache>
                <c:ptCount val="3"/>
                <c:pt idx="0">
                  <c:v>03.2026., n=38</c:v>
                </c:pt>
                <c:pt idx="1">
                  <c:v>04.2025., n=35</c:v>
                </c:pt>
                <c:pt idx="2">
                  <c:v>03.2024., n=54</c:v>
                </c:pt>
              </c:strCache>
            </c:strRef>
          </c:cat>
          <c:val>
            <c:numRef>
              <c:f>Dati!$G$3091:$G$3093</c:f>
              <c:numCache>
                <c:formatCode>0</c:formatCode>
                <c:ptCount val="3"/>
                <c:pt idx="0">
                  <c:v>0</c:v>
                </c:pt>
                <c:pt idx="1">
                  <c:v>0</c:v>
                </c:pt>
                <c:pt idx="2">
                  <c:v>4.2562286484027965</c:v>
                </c:pt>
              </c:numCache>
            </c:numRef>
          </c:val>
          <c:extLst>
            <c:ext xmlns:c16="http://schemas.microsoft.com/office/drawing/2014/chart" uri="{C3380CC4-5D6E-409C-BE32-E72D297353CC}">
              <c16:uniqueId val="{00000009-B264-43FF-B6C6-8693CEB49BDB}"/>
            </c:ext>
          </c:extLst>
        </c:ser>
        <c:dLbls>
          <c:dLblPos val="ctr"/>
          <c:showLegendKey val="0"/>
          <c:showVal val="1"/>
          <c:showCatName val="0"/>
          <c:showSerName val="0"/>
          <c:showPercent val="0"/>
          <c:showBubbleSize val="0"/>
        </c:dLbls>
        <c:gapWidth val="30"/>
        <c:overlap val="100"/>
        <c:axId val="496220672"/>
        <c:axId val="496221456"/>
      </c:barChart>
      <c:catAx>
        <c:axId val="4962206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496221456"/>
        <c:crosses val="autoZero"/>
        <c:auto val="1"/>
        <c:lblAlgn val="ctr"/>
        <c:lblOffset val="100"/>
        <c:tickLblSkip val="1"/>
        <c:tickMarkSkip val="1"/>
        <c:noMultiLvlLbl val="0"/>
      </c:catAx>
      <c:valAx>
        <c:axId val="496221456"/>
        <c:scaling>
          <c:orientation val="minMax"/>
          <c:max val="105"/>
          <c:min val="0"/>
        </c:scaling>
        <c:delete val="1"/>
        <c:axPos val="t"/>
        <c:numFmt formatCode="0" sourceLinked="1"/>
        <c:majorTickMark val="out"/>
        <c:minorTickMark val="none"/>
        <c:tickLblPos val="nextTo"/>
        <c:crossAx val="496220672"/>
        <c:crosses val="autoZero"/>
        <c:crossBetween val="between"/>
        <c:majorUnit val="25"/>
      </c:valAx>
      <c:spPr>
        <a:noFill/>
        <a:ln w="3175">
          <a:noFill/>
          <a:prstDash val="solid"/>
        </a:ln>
      </c:spPr>
    </c:plotArea>
    <c:legend>
      <c:legendPos val="t"/>
      <c:layout>
        <c:manualLayout>
          <c:xMode val="edge"/>
          <c:yMode val="edge"/>
          <c:x val="0.11649065193864985"/>
          <c:y val="1.4645531392638968E-2"/>
          <c:w val="0.8530173606505127"/>
          <c:h val="0.17272751440496498"/>
        </c:manualLayout>
      </c:layout>
      <c:overlay val="0"/>
      <c:txPr>
        <a:bodyPr/>
        <a:lstStyle/>
        <a:p>
          <a:pPr>
            <a:defRPr sz="1000" b="1">
              <a:solidFill>
                <a:sysClr val="windowText" lastClr="000000"/>
              </a:solidFill>
            </a:defRPr>
          </a:pPr>
          <a:endParaRPr lang="lv-LV"/>
        </a:p>
      </c:txPr>
    </c:legend>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10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900" b="0" i="1" u="none" strike="noStrike" baseline="0">
                <a:solidFill>
                  <a:srgbClr val="000000"/>
                </a:solidFill>
                <a:latin typeface="Arial"/>
                <a:ea typeface="Arial"/>
                <a:cs typeface="Arial"/>
              </a:defRPr>
            </a:pPr>
            <a:r>
              <a:rPr lang="lv-LV" sz="1000" dirty="0"/>
              <a:t>Vid. vērt.*</a:t>
            </a:r>
          </a:p>
        </c:rich>
      </c:tx>
      <c:layout>
        <c:manualLayout>
          <c:xMode val="edge"/>
          <c:yMode val="edge"/>
          <c:x val="6.7613166793580454E-2"/>
          <c:y val="4.880142488377319E-2"/>
        </c:manualLayout>
      </c:layout>
      <c:overlay val="0"/>
      <c:spPr>
        <a:solidFill>
          <a:srgbClr val="FFFFFF"/>
        </a:solidFill>
        <a:ln w="3175">
          <a:solidFill>
            <a:srgbClr val="000000"/>
          </a:solidFill>
          <a:prstDash val="solid"/>
        </a:ln>
        <a:effectLst>
          <a:outerShdw dist="34290" dir="2700000" algn="tl" rotWithShape="0">
            <a:prstClr val="black"/>
          </a:outerShdw>
        </a:effectLst>
      </c:spPr>
    </c:title>
    <c:autoTitleDeleted val="0"/>
    <c:plotArea>
      <c:layout>
        <c:manualLayout>
          <c:layoutTarget val="inner"/>
          <c:xMode val="edge"/>
          <c:yMode val="edge"/>
          <c:x val="6.3678300340007932E-2"/>
          <c:y val="0.19254896654752837"/>
          <c:w val="0.90386861642294714"/>
          <c:h val="0.78814363689526912"/>
        </c:manualLayout>
      </c:layout>
      <c:barChart>
        <c:barDir val="bar"/>
        <c:grouping val="clustered"/>
        <c:varyColors val="0"/>
        <c:ser>
          <c:idx val="0"/>
          <c:order val="0"/>
          <c:spPr>
            <a:pattFill prst="wdUpDiag">
              <a:fgClr>
                <a:schemeClr val="bg2">
                  <a:lumMod val="50000"/>
                </a:schemeClr>
              </a:fgClr>
              <a:bgClr>
                <a:schemeClr val="bg1"/>
              </a:bgClr>
            </a:pattFill>
            <a:ln w="3175">
              <a:solidFill>
                <a:schemeClr val="bg2">
                  <a:lumMod val="50000"/>
                </a:schemeClr>
              </a:solidFill>
            </a:ln>
          </c:spPr>
          <c:invertIfNegative val="0"/>
          <c:dLbls>
            <c:dLbl>
              <c:idx val="0"/>
              <c:layout>
                <c:manualLayout>
                  <c:x val="-3.8067300189137586E-2"/>
                  <c:y val="5.0675581514966784E-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566-4B15-8108-5FCA0BACFB8C}"/>
                </c:ext>
              </c:extLst>
            </c:dLbl>
            <c:spPr>
              <a:noFill/>
              <a:ln>
                <a:noFill/>
              </a:ln>
              <a:effectLst/>
            </c:spPr>
            <c:txPr>
              <a:bodyPr vertOverflow="overflow" horzOverflow="overflow" wrap="none" lIns="38100" tIns="19050" rIns="38100" bIns="19050" anchor="ctr">
                <a:spAutoFit/>
              </a:bodyPr>
              <a:lstStyle/>
              <a:p>
                <a:pPr>
                  <a:defRPr sz="1000">
                    <a:solidFill>
                      <a:sysClr val="windowText" lastClr="000000"/>
                    </a:solidFill>
                  </a:defRPr>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Dati!$C$3085</c:f>
              <c:strCache>
                <c:ptCount val="1"/>
                <c:pt idx="0">
                  <c:v>Vidējais vērtējums*</c:v>
                </c:pt>
              </c:strCache>
            </c:strRef>
          </c:cat>
          <c:val>
            <c:numRef>
              <c:f>Dati!$C$3086</c:f>
              <c:numCache>
                <c:formatCode>0.0</c:formatCode>
                <c:ptCount val="1"/>
                <c:pt idx="0">
                  <c:v>8.7802720930592386</c:v>
                </c:pt>
              </c:numCache>
            </c:numRef>
          </c:val>
          <c:extLst>
            <c:ext xmlns:c16="http://schemas.microsoft.com/office/drawing/2014/chart" uri="{C3380CC4-5D6E-409C-BE32-E72D297353CC}">
              <c16:uniqueId val="{00000000-B719-4276-AE20-942002FA09EB}"/>
            </c:ext>
          </c:extLst>
        </c:ser>
        <c:ser>
          <c:idx val="1"/>
          <c:order val="1"/>
          <c:spPr>
            <a:pattFill prst="wdUpDiag">
              <a:fgClr>
                <a:schemeClr val="bg2">
                  <a:lumMod val="50000"/>
                </a:schemeClr>
              </a:fgClr>
              <a:bgClr>
                <a:schemeClr val="bg1"/>
              </a:bgClr>
            </a:pattFill>
            <a:ln w="3175">
              <a:solidFill>
                <a:schemeClr val="bg2">
                  <a:lumMod val="50000"/>
                </a:schemeClr>
              </a:solidFill>
            </a:ln>
          </c:spPr>
          <c:invertIfNegative val="0"/>
          <c:dLbls>
            <c:dLbl>
              <c:idx val="0"/>
              <c:spPr>
                <a:noFill/>
                <a:ln>
                  <a:noFill/>
                </a:ln>
                <a:effectLst/>
              </c:spPr>
              <c:txPr>
                <a:bodyPr wrap="none" lIns="38100" tIns="19050" rIns="38100" bIns="19050" anchor="ctr">
                  <a:noAutofit/>
                </a:bodyPr>
                <a:lstStyle/>
                <a:p>
                  <a:pPr>
                    <a:defRPr sz="1000">
                      <a:solidFill>
                        <a:sysClr val="windowText" lastClr="000000"/>
                      </a:solidFill>
                    </a:defRPr>
                  </a:pPr>
                  <a:endParaRPr lang="lv-LV"/>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B719-4276-AE20-942002FA09EB}"/>
                </c:ext>
              </c:extLst>
            </c:dLbl>
            <c:spPr>
              <a:noFill/>
              <a:ln>
                <a:noFill/>
              </a:ln>
              <a:effectLst/>
            </c:spPr>
            <c:txPr>
              <a:bodyPr vertOverflow="overflow" horzOverflow="overflow" wrap="none" lIns="38100" tIns="19050" rIns="38100" bIns="19050" anchor="ctr">
                <a:spAutoFit/>
              </a:bodyPr>
              <a:lstStyle/>
              <a:p>
                <a:pPr>
                  <a:defRPr sz="1000">
                    <a:solidFill>
                      <a:sysClr val="windowText" lastClr="000000"/>
                    </a:solidFill>
                  </a:defRPr>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Dati!$C$3085</c:f>
              <c:strCache>
                <c:ptCount val="1"/>
                <c:pt idx="0">
                  <c:v>Vidējais vērtējums*</c:v>
                </c:pt>
              </c:strCache>
            </c:strRef>
          </c:cat>
          <c:val>
            <c:numRef>
              <c:f>Dati!$C$3087</c:f>
              <c:numCache>
                <c:formatCode>0.0</c:formatCode>
                <c:ptCount val="1"/>
                <c:pt idx="0">
                  <c:v>9.3281134067542659</c:v>
                </c:pt>
              </c:numCache>
            </c:numRef>
          </c:val>
          <c:extLst>
            <c:ext xmlns:c16="http://schemas.microsoft.com/office/drawing/2014/chart" uri="{C3380CC4-5D6E-409C-BE32-E72D297353CC}">
              <c16:uniqueId val="{00000002-B719-4276-AE20-942002FA09EB}"/>
            </c:ext>
          </c:extLst>
        </c:ser>
        <c:ser>
          <c:idx val="2"/>
          <c:order val="2"/>
          <c:spPr>
            <a:pattFill prst="wdUpDiag">
              <a:fgClr>
                <a:schemeClr val="bg2">
                  <a:lumMod val="50000"/>
                </a:schemeClr>
              </a:fgClr>
              <a:bgClr>
                <a:schemeClr val="bg1"/>
              </a:bgClr>
            </a:pattFill>
            <a:ln w="3175">
              <a:solidFill>
                <a:srgbClr val="BF9000"/>
              </a:solidFill>
            </a:ln>
          </c:spPr>
          <c:invertIfNegative val="0"/>
          <c:dLbls>
            <c:dLbl>
              <c:idx val="0"/>
              <c:layout>
                <c:manualLayout>
                  <c:x val="-6.3445500315229247E-2"/>
                  <c:y val="0"/>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32154179559758167"/>
                      <c:h val="0.16733077016242032"/>
                    </c:manualLayout>
                  </c15:layout>
                </c:ext>
                <c:ext xmlns:c16="http://schemas.microsoft.com/office/drawing/2014/chart" uri="{C3380CC4-5D6E-409C-BE32-E72D297353CC}">
                  <c16:uniqueId val="{00000000-1566-4B15-8108-5FCA0BACFB8C}"/>
                </c:ext>
              </c:extLst>
            </c:dLbl>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cat>
            <c:strRef>
              <c:f>Dati!$C$3085</c:f>
              <c:strCache>
                <c:ptCount val="1"/>
                <c:pt idx="0">
                  <c:v>Vidējais vērtējums*</c:v>
                </c:pt>
              </c:strCache>
            </c:strRef>
          </c:cat>
          <c:val>
            <c:numRef>
              <c:f>Dati!$C$3088</c:f>
              <c:numCache>
                <c:formatCode>###0.0</c:formatCode>
                <c:ptCount val="1"/>
                <c:pt idx="0">
                  <c:v>8.9208218199740994</c:v>
                </c:pt>
              </c:numCache>
            </c:numRef>
          </c:val>
          <c:extLst>
            <c:ext xmlns:c16="http://schemas.microsoft.com/office/drawing/2014/chart" uri="{C3380CC4-5D6E-409C-BE32-E72D297353CC}">
              <c16:uniqueId val="{00000003-B719-4276-AE20-942002FA09EB}"/>
            </c:ext>
          </c:extLst>
        </c:ser>
        <c:dLbls>
          <c:dLblPos val="outEnd"/>
          <c:showLegendKey val="0"/>
          <c:showVal val="1"/>
          <c:showCatName val="0"/>
          <c:showSerName val="0"/>
          <c:showPercent val="0"/>
          <c:showBubbleSize val="0"/>
        </c:dLbls>
        <c:gapWidth val="40"/>
        <c:overlap val="-36"/>
        <c:axId val="508767208"/>
        <c:axId val="508761720"/>
      </c:barChart>
      <c:catAx>
        <c:axId val="508767208"/>
        <c:scaling>
          <c:orientation val="maxMin"/>
        </c:scaling>
        <c:delete val="0"/>
        <c:axPos val="l"/>
        <c:numFmt formatCode="General" sourceLinked="1"/>
        <c:majorTickMark val="out"/>
        <c:minorTickMark val="none"/>
        <c:tickLblPos val="none"/>
        <c:spPr>
          <a:solidFill>
            <a:srgbClr val="8EBE19"/>
          </a:solidFill>
          <a:ln w="3175">
            <a:solidFill>
              <a:srgbClr val="000000"/>
            </a:solidFill>
            <a:prstDash val="solid"/>
          </a:ln>
        </c:spPr>
        <c:crossAx val="508761720"/>
        <c:crossesAt val="0"/>
        <c:auto val="1"/>
        <c:lblAlgn val="ctr"/>
        <c:lblOffset val="100"/>
        <c:noMultiLvlLbl val="0"/>
      </c:catAx>
      <c:valAx>
        <c:axId val="508761720"/>
        <c:scaling>
          <c:orientation val="minMax"/>
          <c:max val="40"/>
          <c:min val="0"/>
        </c:scaling>
        <c:delete val="1"/>
        <c:axPos val="t"/>
        <c:majorGridlines>
          <c:spPr>
            <a:ln w="3175">
              <a:noFill/>
              <a:prstDash val="sysDash"/>
            </a:ln>
          </c:spPr>
        </c:majorGridlines>
        <c:numFmt formatCode="0.0" sourceLinked="1"/>
        <c:majorTickMark val="out"/>
        <c:minorTickMark val="none"/>
        <c:tickLblPos val="nextTo"/>
        <c:crossAx val="508767208"/>
        <c:crosses val="autoZero"/>
        <c:crossBetween val="between"/>
        <c:majorUnit val="50"/>
        <c:minorUnit val="50"/>
      </c:valAx>
      <c:spPr>
        <a:noFill/>
        <a:ln w="3175">
          <a:noFill/>
        </a:ln>
      </c:spPr>
    </c:plotArea>
    <c:plotVisOnly val="1"/>
    <c:dispBlanksAs val="gap"/>
    <c:showDLblsOverMax val="0"/>
  </c:chart>
  <c:spPr>
    <a:noFill/>
    <a:ln w="6350">
      <a:noFill/>
    </a:ln>
  </c:spPr>
  <c:txPr>
    <a:bodyPr/>
    <a:lstStyle/>
    <a:p>
      <a:pPr>
        <a:defRPr sz="1000" b="1" i="0" u="none" strike="noStrike" baseline="0">
          <a:solidFill>
            <a:srgbClr val="000000"/>
          </a:solidFill>
          <a:latin typeface="Arial"/>
          <a:ea typeface="Arial"/>
          <a:cs typeface="Arial"/>
        </a:defRPr>
      </a:pPr>
      <a:endParaRPr lang="lv-LV"/>
    </a:p>
  </c:txPr>
  <c:externalData r:id="rId2">
    <c:autoUpdate val="0"/>
  </c:externalData>
</c:chartSpace>
</file>

<file path=ppt/charts/chart10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88209303090072333"/>
          <c:y val="1.9174301407507931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5713691650230114"/>
          <c:y val="6.5061703337261426E-2"/>
          <c:w val="0.22971219592373437"/>
          <c:h val="0.90245230995236358"/>
        </c:manualLayout>
      </c:layout>
      <c:barChart>
        <c:barDir val="bar"/>
        <c:grouping val="stacked"/>
        <c:varyColors val="0"/>
        <c:ser>
          <c:idx val="0"/>
          <c:order val="0"/>
          <c:tx>
            <c:strRef>
              <c:f>Dati!$C$2992</c:f>
              <c:strCache>
                <c:ptCount val="1"/>
                <c:pt idx="0">
                  <c:v>.</c:v>
                </c:pt>
              </c:strCache>
            </c:strRef>
          </c:tx>
          <c:spPr>
            <a:noFill/>
          </c:spPr>
          <c:invertIfNegative val="0"/>
          <c:dLbls>
            <c:delete val="1"/>
          </c:dLbls>
          <c:cat>
            <c:strRef>
              <c:f>Dati!$B$2993:$B$3020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Dati!$C$2993:$C$3020</c:f>
              <c:numCache>
                <c:formatCode>0</c:formatCode>
                <c:ptCount val="28"/>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pt idx="25">
                  <c:v>3</c:v>
                </c:pt>
                <c:pt idx="26">
                  <c:v>3</c:v>
                </c:pt>
                <c:pt idx="27">
                  <c:v>3</c:v>
                </c:pt>
              </c:numCache>
            </c:numRef>
          </c:val>
          <c:extLst>
            <c:ext xmlns:c16="http://schemas.microsoft.com/office/drawing/2014/chart" uri="{C3380CC4-5D6E-409C-BE32-E72D297353CC}">
              <c16:uniqueId val="{00000000-676B-422E-9A94-D5C47269C5FE}"/>
            </c:ext>
          </c:extLst>
        </c:ser>
        <c:ser>
          <c:idx val="1"/>
          <c:order val="1"/>
          <c:tx>
            <c:strRef>
              <c:f>Dati!$D$2992</c:f>
              <c:strCache>
                <c:ptCount val="1"/>
                <c:pt idx="0">
                  <c:v>Nē</c:v>
                </c:pt>
              </c:strCache>
            </c:strRef>
          </c:tx>
          <c:spPr>
            <a:solidFill>
              <a:srgbClr val="CF9D6B"/>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Dati!$B$2993:$B$3020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Dati!$D$2993:$D$3020</c:f>
              <c:numCache>
                <c:formatCode>General</c:formatCode>
                <c:ptCount val="28"/>
                <c:pt idx="0" formatCode="0">
                  <c:v>97.573438751086144</c:v>
                </c:pt>
                <c:pt idx="2" formatCode="0">
                  <c:v>98.14545292385381</c:v>
                </c:pt>
                <c:pt idx="3" formatCode="0">
                  <c:v>97.030692570147494</c:v>
                </c:pt>
                <c:pt idx="5" formatCode="0">
                  <c:v>100</c:v>
                </c:pt>
                <c:pt idx="6" formatCode="0">
                  <c:v>97.725903608865167</c:v>
                </c:pt>
                <c:pt idx="7" formatCode="0">
                  <c:v>97.076248282871262</c:v>
                </c:pt>
                <c:pt idx="8" formatCode="0">
                  <c:v>97.857384958962655</c:v>
                </c:pt>
                <c:pt idx="9" formatCode="0">
                  <c:v>96.693363021217067</c:v>
                </c:pt>
                <c:pt idx="10" formatCode="0">
                  <c:v>97.313767706142329</c:v>
                </c:pt>
                <c:pt idx="12" formatCode="0">
                  <c:v>96.984333730059717</c:v>
                </c:pt>
                <c:pt idx="13" formatCode="0">
                  <c:v>98.217169980126869</c:v>
                </c:pt>
                <c:pt idx="14" formatCode="0">
                  <c:v>98.966987468682063</c:v>
                </c:pt>
                <c:pt idx="16" formatCode="0">
                  <c:v>98.32591850550611</c:v>
                </c:pt>
                <c:pt idx="17" formatCode="0">
                  <c:v>97.590228543594634</c:v>
                </c:pt>
                <c:pt idx="18" formatCode="0">
                  <c:v>97.328738684729899</c:v>
                </c:pt>
                <c:pt idx="20" formatCode="0">
                  <c:v>100</c:v>
                </c:pt>
                <c:pt idx="21" formatCode="0">
                  <c:v>97.25546685047118</c:v>
                </c:pt>
                <c:pt idx="22" formatCode="0">
                  <c:v>97.733582108164669</c:v>
                </c:pt>
                <c:pt idx="23" formatCode="0">
                  <c:v>94.784365448100857</c:v>
                </c:pt>
                <c:pt idx="24" formatCode="0">
                  <c:v>97.377183429773055</c:v>
                </c:pt>
                <c:pt idx="25" formatCode="0">
                  <c:v>100</c:v>
                </c:pt>
                <c:pt idx="26" formatCode="0">
                  <c:v>94.60394010472514</c:v>
                </c:pt>
                <c:pt idx="27" formatCode="0">
                  <c:v>100</c:v>
                </c:pt>
              </c:numCache>
            </c:numRef>
          </c:val>
          <c:extLst>
            <c:ext xmlns:c16="http://schemas.microsoft.com/office/drawing/2014/chart" uri="{C3380CC4-5D6E-409C-BE32-E72D297353CC}">
              <c16:uniqueId val="{00000001-676B-422E-9A94-D5C47269C5FE}"/>
            </c:ext>
          </c:extLst>
        </c:ser>
        <c:ser>
          <c:idx val="2"/>
          <c:order val="2"/>
          <c:tx>
            <c:strRef>
              <c:f>Dati!$E$2992</c:f>
              <c:strCache>
                <c:ptCount val="1"/>
                <c:pt idx="0">
                  <c:v>Jā</c:v>
                </c:pt>
              </c:strCache>
            </c:strRef>
          </c:tx>
          <c:spPr>
            <a:solidFill>
              <a:srgbClr val="93B7A2"/>
            </a:solidFill>
          </c:spPr>
          <c:invertIfNegative val="0"/>
          <c:dLbls>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76B-422E-9A94-D5C47269C5FE}"/>
                </c:ext>
              </c:extLst>
            </c:dLbl>
            <c:dLbl>
              <c:idx val="5"/>
              <c:delete val="1"/>
              <c:extLst>
                <c:ext xmlns:c15="http://schemas.microsoft.com/office/drawing/2012/chart" uri="{CE6537A1-D6FC-4f65-9D91-7224C49458BB}"/>
                <c:ext xmlns:c16="http://schemas.microsoft.com/office/drawing/2014/chart" uri="{C3380CC4-5D6E-409C-BE32-E72D297353CC}">
                  <c16:uniqueId val="{00000003-676B-422E-9A94-D5C47269C5FE}"/>
                </c:ext>
              </c:extLst>
            </c:dLbl>
            <c:dLbl>
              <c:idx val="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76B-422E-9A94-D5C47269C5FE}"/>
                </c:ext>
              </c:extLst>
            </c:dLbl>
            <c:dLbl>
              <c:idx val="9"/>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76B-422E-9A94-D5C47269C5FE}"/>
                </c:ext>
              </c:extLst>
            </c:dLbl>
            <c:dLbl>
              <c:idx val="1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76B-422E-9A94-D5C47269C5FE}"/>
                </c:ext>
              </c:extLst>
            </c:dLbl>
            <c:dLbl>
              <c:idx val="1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76B-422E-9A94-D5C47269C5FE}"/>
                </c:ext>
              </c:extLst>
            </c:dLbl>
            <c:dLbl>
              <c:idx val="18"/>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76B-422E-9A94-D5C47269C5FE}"/>
                </c:ext>
              </c:extLst>
            </c:dLbl>
            <c:dLbl>
              <c:idx val="20"/>
              <c:delete val="1"/>
              <c:extLst>
                <c:ext xmlns:c15="http://schemas.microsoft.com/office/drawing/2012/chart" uri="{CE6537A1-D6FC-4f65-9D91-7224C49458BB}"/>
                <c:ext xmlns:c16="http://schemas.microsoft.com/office/drawing/2014/chart" uri="{C3380CC4-5D6E-409C-BE32-E72D297353CC}">
                  <c16:uniqueId val="{00000009-676B-422E-9A94-D5C47269C5FE}"/>
                </c:ext>
              </c:extLst>
            </c:dLbl>
            <c:dLbl>
              <c:idx val="2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76B-422E-9A94-D5C47269C5FE}"/>
                </c:ext>
              </c:extLst>
            </c:dLbl>
            <c:dLbl>
              <c:idx val="2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76B-422E-9A94-D5C47269C5FE}"/>
                </c:ext>
              </c:extLst>
            </c:dLbl>
            <c:dLbl>
              <c:idx val="2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76B-422E-9A94-D5C47269C5FE}"/>
                </c:ext>
              </c:extLst>
            </c:dLbl>
            <c:dLbl>
              <c:idx val="25"/>
              <c:delete val="1"/>
              <c:extLst>
                <c:ext xmlns:c15="http://schemas.microsoft.com/office/drawing/2012/chart" uri="{CE6537A1-D6FC-4f65-9D91-7224C49458BB}"/>
                <c:ext xmlns:c16="http://schemas.microsoft.com/office/drawing/2014/chart" uri="{C3380CC4-5D6E-409C-BE32-E72D297353CC}">
                  <c16:uniqueId val="{0000000D-676B-422E-9A94-D5C47269C5FE}"/>
                </c:ext>
              </c:extLst>
            </c:dLbl>
            <c:dLbl>
              <c:idx val="2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76B-422E-9A94-D5C47269C5FE}"/>
                </c:ext>
              </c:extLst>
            </c:dLbl>
            <c:dLbl>
              <c:idx val="27"/>
              <c:delete val="1"/>
              <c:extLst>
                <c:ext xmlns:c15="http://schemas.microsoft.com/office/drawing/2012/chart" uri="{CE6537A1-D6FC-4f65-9D91-7224C49458BB}"/>
                <c:ext xmlns:c16="http://schemas.microsoft.com/office/drawing/2014/chart" uri="{C3380CC4-5D6E-409C-BE32-E72D297353CC}">
                  <c16:uniqueId val="{0000000F-676B-422E-9A94-D5C47269C5FE}"/>
                </c:ext>
              </c:extLst>
            </c:dLbl>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Dati!$B$2993:$B$3020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Dati!$E$2993:$E$3020</c:f>
              <c:numCache>
                <c:formatCode>General</c:formatCode>
                <c:ptCount val="28"/>
                <c:pt idx="0" formatCode="0">
                  <c:v>2.4265612489139023</c:v>
                </c:pt>
                <c:pt idx="2" formatCode="0">
                  <c:v>1.8545470761461735</c:v>
                </c:pt>
                <c:pt idx="3" formatCode="0">
                  <c:v>2.9693074298525151</c:v>
                </c:pt>
                <c:pt idx="5" formatCode="0">
                  <c:v>0</c:v>
                </c:pt>
                <c:pt idx="6" formatCode="0">
                  <c:v>2.2740963911348624</c:v>
                </c:pt>
                <c:pt idx="7" formatCode="0">
                  <c:v>2.9237517171287459</c:v>
                </c:pt>
                <c:pt idx="8" formatCode="0">
                  <c:v>2.1426150410373452</c:v>
                </c:pt>
                <c:pt idx="9" formatCode="0">
                  <c:v>3.3066369787829428</c:v>
                </c:pt>
                <c:pt idx="10" formatCode="0">
                  <c:v>2.686232293857667</c:v>
                </c:pt>
                <c:pt idx="12" formatCode="0">
                  <c:v>3.0156662699402643</c:v>
                </c:pt>
                <c:pt idx="13" formatCode="0">
                  <c:v>1.7828300198731255</c:v>
                </c:pt>
                <c:pt idx="14" formatCode="0">
                  <c:v>1.0330125313179461</c:v>
                </c:pt>
                <c:pt idx="16" formatCode="0">
                  <c:v>1.6740814944939273</c:v>
                </c:pt>
                <c:pt idx="17" formatCode="0">
                  <c:v>2.4097714564053545</c:v>
                </c:pt>
                <c:pt idx="18" formatCode="0">
                  <c:v>2.6712613152701192</c:v>
                </c:pt>
                <c:pt idx="20" formatCode="0">
                  <c:v>0</c:v>
                </c:pt>
                <c:pt idx="21" formatCode="0">
                  <c:v>2.7445331495287864</c:v>
                </c:pt>
                <c:pt idx="22" formatCode="0">
                  <c:v>2.2664178918353453</c:v>
                </c:pt>
                <c:pt idx="23" formatCode="0">
                  <c:v>5.2156345518991349</c:v>
                </c:pt>
                <c:pt idx="24" formatCode="0">
                  <c:v>2.6228165702269228</c:v>
                </c:pt>
                <c:pt idx="25" formatCode="0">
                  <c:v>0</c:v>
                </c:pt>
                <c:pt idx="26" formatCode="0">
                  <c:v>5.396059895274874</c:v>
                </c:pt>
                <c:pt idx="27" formatCode="0">
                  <c:v>0</c:v>
                </c:pt>
              </c:numCache>
            </c:numRef>
          </c:val>
          <c:extLst>
            <c:ext xmlns:c16="http://schemas.microsoft.com/office/drawing/2014/chart" uri="{C3380CC4-5D6E-409C-BE32-E72D297353CC}">
              <c16:uniqueId val="{00000010-676B-422E-9A94-D5C47269C5FE}"/>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 val="autoZero"/>
        <c:auto val="1"/>
        <c:lblAlgn val="ctr"/>
        <c:lblOffset val="100"/>
        <c:tickLblSkip val="1"/>
        <c:tickMarkSkip val="1"/>
        <c:noMultiLvlLbl val="0"/>
      </c:catAx>
      <c:valAx>
        <c:axId val="501326472"/>
        <c:scaling>
          <c:orientation val="minMax"/>
          <c:max val="11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ayout>
        <c:manualLayout>
          <c:xMode val="edge"/>
          <c:yMode val="edge"/>
          <c:x val="0.42140107669038224"/>
          <c:y val="5.060922101232752E-4"/>
          <c:w val="0.15630744587158132"/>
          <c:h val="4.1386165518918182E-2"/>
        </c:manualLayout>
      </c:layout>
      <c:overlay val="0"/>
      <c:txPr>
        <a:bodyPr/>
        <a:lstStyle/>
        <a:p>
          <a:pPr>
            <a:defRPr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0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0884214785582482"/>
          <c:h val="0.89583403883730628"/>
        </c:manualLayout>
      </c:layout>
      <c:barChart>
        <c:barDir val="bar"/>
        <c:grouping val="stacked"/>
        <c:varyColors val="0"/>
        <c:ser>
          <c:idx val="6"/>
          <c:order val="0"/>
          <c:tx>
            <c:strRef>
              <c:f>Dati!$C$3022</c:f>
              <c:strCache>
                <c:ptCount val="1"/>
                <c:pt idx="0">
                  <c:v>.</c:v>
                </c:pt>
              </c:strCache>
            </c:strRef>
          </c:tx>
          <c:spPr>
            <a:noFill/>
          </c:spPr>
          <c:invertIfNegative val="0"/>
          <c:dLbls>
            <c:delete val="1"/>
          </c:dLbls>
          <c:cat>
            <c:strRef>
              <c:f>Dati!$B$3023:$B$3040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Dati!$C$3023:$C$3040</c:f>
              <c:numCache>
                <c:formatCode>0</c:formatCode>
                <c:ptCount val="18"/>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numCache>
            </c:numRef>
          </c:val>
          <c:extLst>
            <c:ext xmlns:c16="http://schemas.microsoft.com/office/drawing/2014/chart" uri="{C3380CC4-5D6E-409C-BE32-E72D297353CC}">
              <c16:uniqueId val="{00000000-990C-48E9-94E6-0E95B0BD16B8}"/>
            </c:ext>
          </c:extLst>
        </c:ser>
        <c:ser>
          <c:idx val="0"/>
          <c:order val="1"/>
          <c:tx>
            <c:strRef>
              <c:f>Dati!$D$3022</c:f>
              <c:strCache>
                <c:ptCount val="1"/>
                <c:pt idx="0">
                  <c:v>Nē</c:v>
                </c:pt>
              </c:strCache>
            </c:strRef>
          </c:tx>
          <c:spPr>
            <a:solidFill>
              <a:srgbClr val="CF9D6B"/>
            </a:solidFill>
          </c:spPr>
          <c:invertIfNegative val="0"/>
          <c:dLbls>
            <c:spPr>
              <a:noFill/>
              <a:ln>
                <a:noFill/>
              </a:ln>
              <a:effectLst/>
            </c:spPr>
            <c:txPr>
              <a:bodyPr wrap="square" lIns="38100" tIns="19050" rIns="38100" bIns="19050" anchor="ctr">
                <a:spAutoFit/>
              </a:bodyPr>
              <a:lstStyle/>
              <a:p>
                <a:pPr>
                  <a:defRPr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Dati!$B$3023:$B$3040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Dati!$D$3023:$D$3040</c:f>
              <c:numCache>
                <c:formatCode>0</c:formatCode>
                <c:ptCount val="18"/>
                <c:pt idx="0">
                  <c:v>95.571626945945738</c:v>
                </c:pt>
                <c:pt idx="1">
                  <c:v>97.230927267214668</c:v>
                </c:pt>
                <c:pt idx="2">
                  <c:v>96.192933341620972</c:v>
                </c:pt>
                <c:pt idx="3">
                  <c:v>98.985528475667579</c:v>
                </c:pt>
                <c:pt idx="4">
                  <c:v>98.937119516476216</c:v>
                </c:pt>
                <c:pt idx="6">
                  <c:v>97.879140774213354</c:v>
                </c:pt>
                <c:pt idx="7">
                  <c:v>96.690927802131057</c:v>
                </c:pt>
                <c:pt idx="9">
                  <c:v>97.842577869877189</c:v>
                </c:pt>
                <c:pt idx="10">
                  <c:v>96.153069084252508</c:v>
                </c:pt>
                <c:pt idx="11">
                  <c:v>98.736330113020514</c:v>
                </c:pt>
                <c:pt idx="12">
                  <c:v>98.772614639838793</c:v>
                </c:pt>
                <c:pt idx="13">
                  <c:v>95.790288792220366</c:v>
                </c:pt>
                <c:pt idx="15">
                  <c:v>97.511709824430795</c:v>
                </c:pt>
                <c:pt idx="16">
                  <c:v>98.906739035189361</c:v>
                </c:pt>
                <c:pt idx="17">
                  <c:v>95.978784896114377</c:v>
                </c:pt>
              </c:numCache>
            </c:numRef>
          </c:val>
          <c:extLst>
            <c:ext xmlns:c16="http://schemas.microsoft.com/office/drawing/2014/chart" uri="{C3380CC4-5D6E-409C-BE32-E72D297353CC}">
              <c16:uniqueId val="{00000001-990C-48E9-94E6-0E95B0BD16B8}"/>
            </c:ext>
          </c:extLst>
        </c:ser>
        <c:ser>
          <c:idx val="1"/>
          <c:order val="2"/>
          <c:tx>
            <c:strRef>
              <c:f>Dati!$E$3022</c:f>
              <c:strCache>
                <c:ptCount val="1"/>
                <c:pt idx="0">
                  <c:v>Jā</c:v>
                </c:pt>
              </c:strCache>
            </c:strRef>
          </c:tx>
          <c:spPr>
            <a:solidFill>
              <a:srgbClr val="93B7A2"/>
            </a:solidFill>
          </c:spPr>
          <c:invertIfNegative val="0"/>
          <c:dLbls>
            <c:dLbl>
              <c:idx val="3"/>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90C-48E9-94E6-0E95B0BD16B8}"/>
                </c:ext>
              </c:extLst>
            </c:dLbl>
            <c:dLbl>
              <c:idx val="4"/>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90C-48E9-94E6-0E95B0BD16B8}"/>
                </c:ext>
              </c:extLst>
            </c:dLbl>
            <c:dLbl>
              <c:idx val="6"/>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90C-48E9-94E6-0E95B0BD16B8}"/>
                </c:ext>
              </c:extLst>
            </c:dLbl>
            <c:dLbl>
              <c:idx val="9"/>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90C-48E9-94E6-0E95B0BD16B8}"/>
                </c:ext>
              </c:extLst>
            </c:dLbl>
            <c:dLbl>
              <c:idx val="11"/>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90C-48E9-94E6-0E95B0BD16B8}"/>
                </c:ext>
              </c:extLst>
            </c:dLbl>
            <c:dLbl>
              <c:idx val="12"/>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90C-48E9-94E6-0E95B0BD16B8}"/>
                </c:ext>
              </c:extLst>
            </c:dLbl>
            <c:dLbl>
              <c:idx val="15"/>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90C-48E9-94E6-0E95B0BD16B8}"/>
                </c:ext>
              </c:extLst>
            </c:dLbl>
            <c:dLbl>
              <c:idx val="16"/>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90C-48E9-94E6-0E95B0BD16B8}"/>
                </c:ext>
              </c:extLst>
            </c:dLbl>
            <c:spPr>
              <a:noFill/>
              <a:ln>
                <a:noFill/>
              </a:ln>
              <a:effectLst/>
            </c:spPr>
            <c:txPr>
              <a:bodyPr wrap="square" lIns="38100" tIns="19050" rIns="38100" bIns="19050" anchor="ctr">
                <a:spAutoFit/>
              </a:bodyPr>
              <a:lstStyle/>
              <a:p>
                <a:pPr>
                  <a:defRPr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Dati!$B$3023:$B$3040</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Dati!$E$3023:$E$3040</c:f>
              <c:numCache>
                <c:formatCode>0</c:formatCode>
                <c:ptCount val="18"/>
                <c:pt idx="0">
                  <c:v>4.4283730540542914</c:v>
                </c:pt>
                <c:pt idx="1">
                  <c:v>2.7690727327853342</c:v>
                </c:pt>
                <c:pt idx="2">
                  <c:v>3.8070666583790289</c:v>
                </c:pt>
                <c:pt idx="3">
                  <c:v>1.014471524332436</c:v>
                </c:pt>
                <c:pt idx="4">
                  <c:v>1.0628804835237775</c:v>
                </c:pt>
                <c:pt idx="6">
                  <c:v>2.1208592257866772</c:v>
                </c:pt>
                <c:pt idx="7">
                  <c:v>3.3090721978689364</c:v>
                </c:pt>
                <c:pt idx="9">
                  <c:v>2.157422130122804</c:v>
                </c:pt>
                <c:pt idx="10">
                  <c:v>3.8469309157474973</c:v>
                </c:pt>
                <c:pt idx="11">
                  <c:v>1.2636698869794558</c:v>
                </c:pt>
                <c:pt idx="12">
                  <c:v>1.2273853601611779</c:v>
                </c:pt>
                <c:pt idx="13">
                  <c:v>4.2097112077796179</c:v>
                </c:pt>
                <c:pt idx="15">
                  <c:v>2.4882901755692237</c:v>
                </c:pt>
                <c:pt idx="16">
                  <c:v>1.0932609648106366</c:v>
                </c:pt>
                <c:pt idx="17">
                  <c:v>4.0212151038856598</c:v>
                </c:pt>
              </c:numCache>
            </c:numRef>
          </c:val>
          <c:extLst>
            <c:ext xmlns:c16="http://schemas.microsoft.com/office/drawing/2014/chart" uri="{C3380CC4-5D6E-409C-BE32-E72D297353CC}">
              <c16:uniqueId val="{0000000A-990C-48E9-94E6-0E95B0BD16B8}"/>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 val="autoZero"/>
        <c:auto val="1"/>
        <c:lblAlgn val="ctr"/>
        <c:lblOffset val="100"/>
        <c:tickLblSkip val="1"/>
        <c:tickMarkSkip val="1"/>
        <c:noMultiLvlLbl val="0"/>
      </c:catAx>
      <c:valAx>
        <c:axId val="496239096"/>
        <c:scaling>
          <c:orientation val="minMax"/>
          <c:max val="11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88428542015159306"/>
          <c:y val="2.4363312169990985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727615361325707"/>
          <c:y val="6.5061703337261426E-2"/>
          <c:w val="0.22661224434842631"/>
          <c:h val="0.90245230995236358"/>
        </c:manualLayout>
      </c:layout>
      <c:barChart>
        <c:barDir val="bar"/>
        <c:grouping val="stacked"/>
        <c:varyColors val="0"/>
        <c:ser>
          <c:idx val="0"/>
          <c:order val="0"/>
          <c:tx>
            <c:strRef>
              <c:f>Dati!$C$3108</c:f>
              <c:strCache>
                <c:ptCount val="1"/>
                <c:pt idx="0">
                  <c:v>.</c:v>
                </c:pt>
              </c:strCache>
            </c:strRef>
          </c:tx>
          <c:spPr>
            <a:noFill/>
          </c:spPr>
          <c:invertIfNegative val="0"/>
          <c:dLbls>
            <c:delete val="1"/>
          </c:dLbls>
          <c:cat>
            <c:strRef>
              <c:f>Dati!$B$3109:$B$3136</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Dati!$C$3109:$C$3136</c:f>
              <c:numCache>
                <c:formatCode>0</c:formatCode>
                <c:ptCount val="28"/>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pt idx="25">
                  <c:v>3</c:v>
                </c:pt>
                <c:pt idx="26">
                  <c:v>3</c:v>
                </c:pt>
                <c:pt idx="27">
                  <c:v>3</c:v>
                </c:pt>
              </c:numCache>
            </c:numRef>
          </c:val>
          <c:extLst>
            <c:ext xmlns:c16="http://schemas.microsoft.com/office/drawing/2014/chart" uri="{C3380CC4-5D6E-409C-BE32-E72D297353CC}">
              <c16:uniqueId val="{00000000-8255-4A84-B21D-FD792EBD8B29}"/>
            </c:ext>
          </c:extLst>
        </c:ser>
        <c:ser>
          <c:idx val="1"/>
          <c:order val="1"/>
          <c:tx>
            <c:strRef>
              <c:f>Dati!$D$3108</c:f>
              <c:strCache>
                <c:ptCount val="1"/>
                <c:pt idx="0">
                  <c:v>Nē</c:v>
                </c:pt>
              </c:strCache>
            </c:strRef>
          </c:tx>
          <c:spPr>
            <a:solidFill>
              <a:srgbClr val="CF9D6B"/>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Dati!$B$3109:$B$3136</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Dati!$D$3109:$D$3136</c:f>
              <c:numCache>
                <c:formatCode>General</c:formatCode>
                <c:ptCount val="28"/>
                <c:pt idx="0" formatCode="0">
                  <c:v>97.006103882602517</c:v>
                </c:pt>
                <c:pt idx="2" formatCode="0">
                  <c:v>97.294877791681387</c:v>
                </c:pt>
                <c:pt idx="3" formatCode="0">
                  <c:v>96.732105538210192</c:v>
                </c:pt>
                <c:pt idx="5" formatCode="0">
                  <c:v>95.082849364269023</c:v>
                </c:pt>
                <c:pt idx="6" formatCode="0">
                  <c:v>95.640755852956346</c:v>
                </c:pt>
                <c:pt idx="7" formatCode="0">
                  <c:v>96.561749343055411</c:v>
                </c:pt>
                <c:pt idx="8" formatCode="0">
                  <c:v>97.264185917237896</c:v>
                </c:pt>
                <c:pt idx="9" formatCode="0">
                  <c:v>98.202951211069333</c:v>
                </c:pt>
                <c:pt idx="10" formatCode="0">
                  <c:v>98.218860903537063</c:v>
                </c:pt>
                <c:pt idx="12" formatCode="0">
                  <c:v>96.674766250581598</c:v>
                </c:pt>
                <c:pt idx="13" formatCode="0">
                  <c:v>98.150473796357659</c:v>
                </c:pt>
                <c:pt idx="14" formatCode="0">
                  <c:v>95.070294916509681</c:v>
                </c:pt>
                <c:pt idx="16" formatCode="0">
                  <c:v>97.231669777473371</c:v>
                </c:pt>
                <c:pt idx="17" formatCode="0">
                  <c:v>96.886783253400068</c:v>
                </c:pt>
                <c:pt idx="18" formatCode="0">
                  <c:v>97.163202954419319</c:v>
                </c:pt>
                <c:pt idx="20" formatCode="0">
                  <c:v>97.939119036036033</c:v>
                </c:pt>
                <c:pt idx="21" formatCode="0">
                  <c:v>95.809292855884976</c:v>
                </c:pt>
                <c:pt idx="22" formatCode="0">
                  <c:v>96.976890319358802</c:v>
                </c:pt>
                <c:pt idx="23" formatCode="0">
                  <c:v>97.559388055630151</c:v>
                </c:pt>
                <c:pt idx="24" formatCode="0">
                  <c:v>98.702866489027755</c:v>
                </c:pt>
                <c:pt idx="25" formatCode="0">
                  <c:v>96.052077226319867</c:v>
                </c:pt>
                <c:pt idx="26" formatCode="0">
                  <c:v>94.715565980498639</c:v>
                </c:pt>
                <c:pt idx="27" formatCode="0">
                  <c:v>100</c:v>
                </c:pt>
              </c:numCache>
            </c:numRef>
          </c:val>
          <c:extLst>
            <c:ext xmlns:c16="http://schemas.microsoft.com/office/drawing/2014/chart" uri="{C3380CC4-5D6E-409C-BE32-E72D297353CC}">
              <c16:uniqueId val="{00000001-8255-4A84-B21D-FD792EBD8B29}"/>
            </c:ext>
          </c:extLst>
        </c:ser>
        <c:ser>
          <c:idx val="2"/>
          <c:order val="2"/>
          <c:tx>
            <c:strRef>
              <c:f>Dati!$E$3108</c:f>
              <c:strCache>
                <c:ptCount val="1"/>
                <c:pt idx="0">
                  <c:v>Jā</c:v>
                </c:pt>
              </c:strCache>
            </c:strRef>
          </c:tx>
          <c:spPr>
            <a:solidFill>
              <a:srgbClr val="93B7A2"/>
            </a:solidFill>
          </c:spPr>
          <c:invertIfNegative val="0"/>
          <c:dLbls>
            <c:dLbl>
              <c:idx val="9"/>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255-4A84-B21D-FD792EBD8B29}"/>
                </c:ext>
              </c:extLst>
            </c:dLbl>
            <c:dLbl>
              <c:idx val="10"/>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255-4A84-B21D-FD792EBD8B29}"/>
                </c:ext>
              </c:extLst>
            </c:dLbl>
            <c:dLbl>
              <c:idx val="13"/>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255-4A84-B21D-FD792EBD8B29}"/>
                </c:ext>
              </c:extLst>
            </c:dLbl>
            <c:dLbl>
              <c:idx val="20"/>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255-4A84-B21D-FD792EBD8B29}"/>
                </c:ext>
              </c:extLst>
            </c:dLbl>
            <c:dLbl>
              <c:idx val="23"/>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255-4A84-B21D-FD792EBD8B29}"/>
                </c:ext>
              </c:extLst>
            </c:dLbl>
            <c:dLbl>
              <c:idx val="24"/>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255-4A84-B21D-FD792EBD8B29}"/>
                </c:ext>
              </c:extLst>
            </c:dLbl>
            <c:dLbl>
              <c:idx val="27"/>
              <c:delete val="1"/>
              <c:extLst>
                <c:ext xmlns:c15="http://schemas.microsoft.com/office/drawing/2012/chart" uri="{CE6537A1-D6FC-4f65-9D91-7224C49458BB}"/>
                <c:ext xmlns:c16="http://schemas.microsoft.com/office/drawing/2014/chart" uri="{C3380CC4-5D6E-409C-BE32-E72D297353CC}">
                  <c16:uniqueId val="{00000008-8255-4A84-B21D-FD792EBD8B29}"/>
                </c:ext>
              </c:extLst>
            </c:dLbl>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Dati!$B$3109:$B$3136</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Dati!$E$3109:$E$3136</c:f>
              <c:numCache>
                <c:formatCode>General</c:formatCode>
                <c:ptCount val="28"/>
                <c:pt idx="0" formatCode="0">
                  <c:v>2.9938961173975138</c:v>
                </c:pt>
                <c:pt idx="2" formatCode="0">
                  <c:v>2.7051222083185902</c:v>
                </c:pt>
                <c:pt idx="3" formatCode="0">
                  <c:v>3.2678944617898185</c:v>
                </c:pt>
                <c:pt idx="5" formatCode="0">
                  <c:v>4.9171506357309722</c:v>
                </c:pt>
                <c:pt idx="6" formatCode="0">
                  <c:v>4.3592441470436913</c:v>
                </c:pt>
                <c:pt idx="7" formatCode="0">
                  <c:v>3.4382506569445921</c:v>
                </c:pt>
                <c:pt idx="8" formatCode="0">
                  <c:v>2.7358140827621011</c:v>
                </c:pt>
                <c:pt idx="9" formatCode="0">
                  <c:v>1.7970487889306956</c:v>
                </c:pt>
                <c:pt idx="10" formatCode="0">
                  <c:v>1.7811390964629434</c:v>
                </c:pt>
                <c:pt idx="12" formatCode="0">
                  <c:v>3.3252337494184094</c:v>
                </c:pt>
                <c:pt idx="13" formatCode="0">
                  <c:v>1.8495262036423401</c:v>
                </c:pt>
                <c:pt idx="14" formatCode="0">
                  <c:v>4.9297050834903056</c:v>
                </c:pt>
                <c:pt idx="16" formatCode="0">
                  <c:v>2.7683302225266617</c:v>
                </c:pt>
                <c:pt idx="17" formatCode="0">
                  <c:v>3.1132167465999108</c:v>
                </c:pt>
                <c:pt idx="18" formatCode="0">
                  <c:v>2.8367970455806781</c:v>
                </c:pt>
                <c:pt idx="20" formatCode="0">
                  <c:v>2.0608809639639434</c:v>
                </c:pt>
                <c:pt idx="21" formatCode="0">
                  <c:v>4.1907071441149863</c:v>
                </c:pt>
                <c:pt idx="22" formatCode="0">
                  <c:v>3.0231096806411917</c:v>
                </c:pt>
                <c:pt idx="23" formatCode="0">
                  <c:v>2.4406119443698202</c:v>
                </c:pt>
                <c:pt idx="24" formatCode="0">
                  <c:v>1.2971335109722366</c:v>
                </c:pt>
                <c:pt idx="25" formatCode="0">
                  <c:v>3.947922773680137</c:v>
                </c:pt>
                <c:pt idx="26" formatCode="0">
                  <c:v>5.2844340195013713</c:v>
                </c:pt>
                <c:pt idx="27" formatCode="0">
                  <c:v>0</c:v>
                </c:pt>
              </c:numCache>
            </c:numRef>
          </c:val>
          <c:extLst>
            <c:ext xmlns:c16="http://schemas.microsoft.com/office/drawing/2014/chart" uri="{C3380CC4-5D6E-409C-BE32-E72D297353CC}">
              <c16:uniqueId val="{00000009-8255-4A84-B21D-FD792EBD8B29}"/>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 val="autoZero"/>
        <c:auto val="1"/>
        <c:lblAlgn val="ctr"/>
        <c:lblOffset val="100"/>
        <c:tickLblSkip val="1"/>
        <c:tickMarkSkip val="1"/>
        <c:noMultiLvlLbl val="0"/>
      </c:catAx>
      <c:valAx>
        <c:axId val="501326472"/>
        <c:scaling>
          <c:orientation val="minMax"/>
          <c:max val="11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ayout>
        <c:manualLayout>
          <c:xMode val="edge"/>
          <c:yMode val="edge"/>
          <c:x val="0.4036767984847261"/>
          <c:y val="8.2896381215090582E-3"/>
          <c:w val="0.18743338002888424"/>
          <c:h val="4.138128705100081E-2"/>
        </c:manualLayout>
      </c:layout>
      <c:overlay val="0"/>
      <c:txPr>
        <a:bodyPr/>
        <a:lstStyle/>
        <a:p>
          <a:pPr>
            <a:defRPr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669351695465766"/>
          <c:y val="7.737963815657764E-2"/>
          <c:w val="0.53306483045342345"/>
          <c:h val="0.89583403883730628"/>
        </c:manualLayout>
      </c:layout>
      <c:barChart>
        <c:barDir val="bar"/>
        <c:grouping val="stacked"/>
        <c:varyColors val="0"/>
        <c:ser>
          <c:idx val="6"/>
          <c:order val="0"/>
          <c:tx>
            <c:strRef>
              <c:f>Dati!$C$3139</c:f>
              <c:strCache>
                <c:ptCount val="1"/>
                <c:pt idx="0">
                  <c:v>.</c:v>
                </c:pt>
              </c:strCache>
            </c:strRef>
          </c:tx>
          <c:spPr>
            <a:noFill/>
          </c:spPr>
          <c:invertIfNegative val="0"/>
          <c:dLbls>
            <c:delete val="1"/>
          </c:dLbls>
          <c:cat>
            <c:strRef>
              <c:f>Dati!$B$3140:$B$3157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Dati!$C$3140:$C$3157</c:f>
              <c:numCache>
                <c:formatCode>0</c:formatCode>
                <c:ptCount val="18"/>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numCache>
            </c:numRef>
          </c:val>
          <c:extLst>
            <c:ext xmlns:c16="http://schemas.microsoft.com/office/drawing/2014/chart" uri="{C3380CC4-5D6E-409C-BE32-E72D297353CC}">
              <c16:uniqueId val="{00000000-CE8B-4F6B-91F0-CC199FD71CA0}"/>
            </c:ext>
          </c:extLst>
        </c:ser>
        <c:ser>
          <c:idx val="0"/>
          <c:order val="1"/>
          <c:tx>
            <c:strRef>
              <c:f>Dati!$D$3139</c:f>
              <c:strCache>
                <c:ptCount val="1"/>
                <c:pt idx="0">
                  <c:v>Nē</c:v>
                </c:pt>
              </c:strCache>
            </c:strRef>
          </c:tx>
          <c:spPr>
            <a:solidFill>
              <a:srgbClr val="CF9D6B"/>
            </a:solidFill>
          </c:spPr>
          <c:invertIfNegative val="0"/>
          <c:dLbls>
            <c:spPr>
              <a:noFill/>
              <a:ln>
                <a:noFill/>
              </a:ln>
              <a:effectLst/>
            </c:spPr>
            <c:txPr>
              <a:bodyPr wrap="square" lIns="38100" tIns="19050" rIns="38100" bIns="19050" anchor="ctr">
                <a:spAutoFit/>
              </a:bodyPr>
              <a:lstStyle/>
              <a:p>
                <a:pPr>
                  <a:defRPr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Dati!$B$3140:$B$3157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Dati!$D$3140:$D$3157</c:f>
              <c:numCache>
                <c:formatCode>0</c:formatCode>
                <c:ptCount val="18"/>
                <c:pt idx="0">
                  <c:v>99.298825341028945</c:v>
                </c:pt>
                <c:pt idx="1">
                  <c:v>97.614350937743225</c:v>
                </c:pt>
                <c:pt idx="2">
                  <c:v>96.22998903642808</c:v>
                </c:pt>
                <c:pt idx="3">
                  <c:v>93.764168362046078</c:v>
                </c:pt>
                <c:pt idx="4">
                  <c:v>97.042689909496801</c:v>
                </c:pt>
                <c:pt idx="6">
                  <c:v>97.092910560098204</c:v>
                </c:pt>
                <c:pt idx="7">
                  <c:v>97.070524848282474</c:v>
                </c:pt>
                <c:pt idx="9">
                  <c:v>97.075725209299705</c:v>
                </c:pt>
                <c:pt idx="10">
                  <c:v>93.611275833834895</c:v>
                </c:pt>
                <c:pt idx="11">
                  <c:v>99.257006096095964</c:v>
                </c:pt>
                <c:pt idx="12">
                  <c:v>98.41584192056402</c:v>
                </c:pt>
                <c:pt idx="13">
                  <c:v>96.715903615111401</c:v>
                </c:pt>
                <c:pt idx="15">
                  <c:v>97.233664379135135</c:v>
                </c:pt>
                <c:pt idx="16">
                  <c:v>97.017797825839907</c:v>
                </c:pt>
                <c:pt idx="17">
                  <c:v>96.734140895939191</c:v>
                </c:pt>
              </c:numCache>
            </c:numRef>
          </c:val>
          <c:extLst>
            <c:ext xmlns:c16="http://schemas.microsoft.com/office/drawing/2014/chart" uri="{C3380CC4-5D6E-409C-BE32-E72D297353CC}">
              <c16:uniqueId val="{00000001-CE8B-4F6B-91F0-CC199FD71CA0}"/>
            </c:ext>
          </c:extLst>
        </c:ser>
        <c:ser>
          <c:idx val="1"/>
          <c:order val="2"/>
          <c:tx>
            <c:strRef>
              <c:f>Dati!$E$3139</c:f>
              <c:strCache>
                <c:ptCount val="1"/>
                <c:pt idx="0">
                  <c:v>Jā</c:v>
                </c:pt>
              </c:strCache>
            </c:strRef>
          </c:tx>
          <c:spPr>
            <a:solidFill>
              <a:srgbClr val="93B7A2"/>
            </a:solidFill>
          </c:spPr>
          <c:invertIfNegative val="0"/>
          <c:dLbls>
            <c:dLbl>
              <c:idx val="0"/>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E8B-4F6B-91F0-CC199FD71CA0}"/>
                </c:ext>
              </c:extLst>
            </c:dLbl>
            <c:dLbl>
              <c:idx val="1"/>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8B-4F6B-91F0-CC199FD71CA0}"/>
                </c:ext>
              </c:extLst>
            </c:dLbl>
            <c:dLbl>
              <c:idx val="11"/>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E8B-4F6B-91F0-CC199FD71CA0}"/>
                </c:ext>
              </c:extLst>
            </c:dLbl>
            <c:dLbl>
              <c:idx val="12"/>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8B-4F6B-91F0-CC199FD71CA0}"/>
                </c:ext>
              </c:extLst>
            </c:dLbl>
            <c:spPr>
              <a:noFill/>
              <a:ln>
                <a:noFill/>
              </a:ln>
              <a:effectLst/>
            </c:spPr>
            <c:txPr>
              <a:bodyPr wrap="square" lIns="38100" tIns="19050" rIns="38100" bIns="19050" anchor="ctr">
                <a:spAutoFit/>
              </a:bodyPr>
              <a:lstStyle/>
              <a:p>
                <a:pPr>
                  <a:defRPr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Dati!$B$3140:$B$3157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Dati!$E$3140:$E$3157</c:f>
              <c:numCache>
                <c:formatCode>0</c:formatCode>
                <c:ptCount val="18"/>
                <c:pt idx="0">
                  <c:v>0.70117465897104436</c:v>
                </c:pt>
                <c:pt idx="1">
                  <c:v>2.3856490622567645</c:v>
                </c:pt>
                <c:pt idx="2">
                  <c:v>3.770010963571917</c:v>
                </c:pt>
                <c:pt idx="3">
                  <c:v>6.2358316379539467</c:v>
                </c:pt>
                <c:pt idx="4">
                  <c:v>2.9573100905031779</c:v>
                </c:pt>
                <c:pt idx="6">
                  <c:v>2.9070894399018226</c:v>
                </c:pt>
                <c:pt idx="7">
                  <c:v>2.9294751517175555</c:v>
                </c:pt>
                <c:pt idx="9">
                  <c:v>2.9242747907002897</c:v>
                </c:pt>
                <c:pt idx="10">
                  <c:v>6.3887241661651482</c:v>
                </c:pt>
                <c:pt idx="11">
                  <c:v>0.74299390390403597</c:v>
                </c:pt>
                <c:pt idx="12">
                  <c:v>1.584158079435972</c:v>
                </c:pt>
                <c:pt idx="13">
                  <c:v>3.2840963848886036</c:v>
                </c:pt>
                <c:pt idx="15">
                  <c:v>2.7663356208648775</c:v>
                </c:pt>
                <c:pt idx="16">
                  <c:v>2.9822021741600748</c:v>
                </c:pt>
                <c:pt idx="17">
                  <c:v>3.2658591040608127</c:v>
                </c:pt>
              </c:numCache>
            </c:numRef>
          </c:val>
          <c:extLst>
            <c:ext xmlns:c16="http://schemas.microsoft.com/office/drawing/2014/chart" uri="{C3380CC4-5D6E-409C-BE32-E72D297353CC}">
              <c16:uniqueId val="{00000006-CE8B-4F6B-91F0-CC199FD71CA0}"/>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 val="autoZero"/>
        <c:auto val="1"/>
        <c:lblAlgn val="ctr"/>
        <c:lblOffset val="100"/>
        <c:tickLblSkip val="1"/>
        <c:tickMarkSkip val="1"/>
        <c:noMultiLvlLbl val="0"/>
      </c:catAx>
      <c:valAx>
        <c:axId val="496239096"/>
        <c:scaling>
          <c:orientation val="minMax"/>
          <c:max val="11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900" b="0" i="0" u="none" strike="noStrike" baseline="0">
                <a:solidFill>
                  <a:srgbClr val="000000"/>
                </a:solidFill>
                <a:latin typeface="Arial"/>
                <a:ea typeface="Arial"/>
                <a:cs typeface="Arial"/>
              </a:defRPr>
            </a:pPr>
            <a:r>
              <a:rPr lang="lv-LV" sz="900" dirty="0"/>
              <a:t>%</a:t>
            </a:r>
          </a:p>
        </c:rich>
      </c:tx>
      <c:layout>
        <c:manualLayout>
          <c:xMode val="edge"/>
          <c:yMode val="edge"/>
          <c:x val="0.95283898012011226"/>
          <c:y val="5.2392328943795627E-2"/>
        </c:manualLayout>
      </c:layout>
      <c:overlay val="0"/>
      <c:spPr>
        <a:solidFill>
          <a:schemeClr val="bg1"/>
        </a:solidFill>
        <a:ln w="3175">
          <a:solidFill>
            <a:schemeClr val="tx1"/>
          </a:solidFill>
        </a:ln>
        <a:effectLst>
          <a:outerShdw dist="38100" dir="2700000" algn="tl" rotWithShape="0">
            <a:prstClr val="black"/>
          </a:outerShdw>
        </a:effectLst>
      </c:spPr>
    </c:title>
    <c:autoTitleDeleted val="0"/>
    <c:plotArea>
      <c:layout>
        <c:manualLayout>
          <c:layoutTarget val="inner"/>
          <c:xMode val="edge"/>
          <c:yMode val="edge"/>
          <c:x val="3.030029298434345E-2"/>
          <c:y val="7.6297352311105351E-4"/>
          <c:w val="0.95253111303670757"/>
          <c:h val="0.87343516856995573"/>
        </c:manualLayout>
      </c:layout>
      <c:barChart>
        <c:barDir val="col"/>
        <c:grouping val="clustered"/>
        <c:varyColors val="0"/>
        <c:ser>
          <c:idx val="0"/>
          <c:order val="0"/>
          <c:spPr>
            <a:solidFill>
              <a:srgbClr val="996633"/>
            </a:solidFill>
          </c:spPr>
          <c:invertIfNegative val="0"/>
          <c:dPt>
            <c:idx val="0"/>
            <c:invertIfNegative val="0"/>
            <c:bubble3D val="0"/>
            <c:extLst>
              <c:ext xmlns:c16="http://schemas.microsoft.com/office/drawing/2014/chart" uri="{C3380CC4-5D6E-409C-BE32-E72D297353CC}">
                <c16:uniqueId val="{00000000-1D3F-43DA-843B-792EA3721FC7}"/>
              </c:ext>
            </c:extLst>
          </c:dPt>
          <c:dPt>
            <c:idx val="1"/>
            <c:invertIfNegative val="0"/>
            <c:bubble3D val="0"/>
            <c:extLst>
              <c:ext xmlns:c16="http://schemas.microsoft.com/office/drawing/2014/chart" uri="{C3380CC4-5D6E-409C-BE32-E72D297353CC}">
                <c16:uniqueId val="{00000001-1D3F-43DA-843B-792EA3721FC7}"/>
              </c:ext>
            </c:extLst>
          </c:dPt>
          <c:dPt>
            <c:idx val="2"/>
            <c:invertIfNegative val="0"/>
            <c:bubble3D val="0"/>
            <c:spPr>
              <a:solidFill>
                <a:srgbClr val="E4C7AA"/>
              </a:solidFill>
            </c:spPr>
            <c:extLst>
              <c:ext xmlns:c16="http://schemas.microsoft.com/office/drawing/2014/chart" uri="{C3380CC4-5D6E-409C-BE32-E72D297353CC}">
                <c16:uniqueId val="{00000003-1D3F-43DA-843B-792EA3721FC7}"/>
              </c:ext>
            </c:extLst>
          </c:dPt>
          <c:dPt>
            <c:idx val="3"/>
            <c:invertIfNegative val="0"/>
            <c:bubble3D val="0"/>
            <c:spPr>
              <a:solidFill>
                <a:srgbClr val="E4C7AA"/>
              </a:solidFill>
            </c:spPr>
            <c:extLst>
              <c:ext xmlns:c16="http://schemas.microsoft.com/office/drawing/2014/chart" uri="{C3380CC4-5D6E-409C-BE32-E72D297353CC}">
                <c16:uniqueId val="{00000005-1D3F-43DA-843B-792EA3721FC7}"/>
              </c:ext>
            </c:extLst>
          </c:dPt>
          <c:dPt>
            <c:idx val="4"/>
            <c:invertIfNegative val="0"/>
            <c:bubble3D val="0"/>
            <c:spPr>
              <a:solidFill>
                <a:srgbClr val="E4C7AA"/>
              </a:solidFill>
            </c:spPr>
            <c:extLst>
              <c:ext xmlns:c16="http://schemas.microsoft.com/office/drawing/2014/chart" uri="{C3380CC4-5D6E-409C-BE32-E72D297353CC}">
                <c16:uniqueId val="{00000007-1D3F-43DA-843B-792EA3721FC7}"/>
              </c:ext>
            </c:extLst>
          </c:dPt>
          <c:dPt>
            <c:idx val="5"/>
            <c:invertIfNegative val="0"/>
            <c:bubble3D val="0"/>
            <c:spPr>
              <a:solidFill>
                <a:srgbClr val="C3D6CC"/>
              </a:solidFill>
            </c:spPr>
            <c:extLst>
              <c:ext xmlns:c16="http://schemas.microsoft.com/office/drawing/2014/chart" uri="{C3380CC4-5D6E-409C-BE32-E72D297353CC}">
                <c16:uniqueId val="{00000009-1D3F-43DA-843B-792EA3721FC7}"/>
              </c:ext>
            </c:extLst>
          </c:dPt>
          <c:dPt>
            <c:idx val="6"/>
            <c:invertIfNegative val="0"/>
            <c:bubble3D val="0"/>
            <c:spPr>
              <a:solidFill>
                <a:srgbClr val="C3D6CC"/>
              </a:solidFill>
            </c:spPr>
            <c:extLst>
              <c:ext xmlns:c16="http://schemas.microsoft.com/office/drawing/2014/chart" uri="{C3380CC4-5D6E-409C-BE32-E72D297353CC}">
                <c16:uniqueId val="{0000000B-1D3F-43DA-843B-792EA3721FC7}"/>
              </c:ext>
            </c:extLst>
          </c:dPt>
          <c:dPt>
            <c:idx val="7"/>
            <c:invertIfNegative val="0"/>
            <c:bubble3D val="0"/>
            <c:spPr>
              <a:solidFill>
                <a:srgbClr val="C3D6CC"/>
              </a:solidFill>
            </c:spPr>
            <c:extLst>
              <c:ext xmlns:c16="http://schemas.microsoft.com/office/drawing/2014/chart" uri="{C3380CC4-5D6E-409C-BE32-E72D297353CC}">
                <c16:uniqueId val="{0000000D-1D3F-43DA-843B-792EA3721FC7}"/>
              </c:ext>
            </c:extLst>
          </c:dPt>
          <c:dPt>
            <c:idx val="8"/>
            <c:invertIfNegative val="0"/>
            <c:bubble3D val="0"/>
            <c:spPr>
              <a:solidFill>
                <a:srgbClr val="4C8264"/>
              </a:solidFill>
            </c:spPr>
            <c:extLst>
              <c:ext xmlns:c16="http://schemas.microsoft.com/office/drawing/2014/chart" uri="{C3380CC4-5D6E-409C-BE32-E72D297353CC}">
                <c16:uniqueId val="{0000000F-1D3F-43DA-843B-792EA3721FC7}"/>
              </c:ext>
            </c:extLst>
          </c:dPt>
          <c:dPt>
            <c:idx val="9"/>
            <c:invertIfNegative val="0"/>
            <c:bubble3D val="0"/>
            <c:spPr>
              <a:solidFill>
                <a:srgbClr val="4C8264"/>
              </a:solidFill>
            </c:spPr>
            <c:extLst>
              <c:ext xmlns:c16="http://schemas.microsoft.com/office/drawing/2014/chart" uri="{C3380CC4-5D6E-409C-BE32-E72D297353CC}">
                <c16:uniqueId val="{00000011-1D3F-43DA-843B-792EA3721FC7}"/>
              </c:ext>
            </c:extLst>
          </c:dPt>
          <c:dPt>
            <c:idx val="10"/>
            <c:invertIfNegative val="0"/>
            <c:bubble3D val="0"/>
            <c:spPr>
              <a:solidFill>
                <a:srgbClr val="EEECE1">
                  <a:lumMod val="50000"/>
                </a:srgbClr>
              </a:solidFill>
            </c:spPr>
            <c:extLst>
              <c:ext xmlns:c16="http://schemas.microsoft.com/office/drawing/2014/chart" uri="{C3380CC4-5D6E-409C-BE32-E72D297353CC}">
                <c16:uniqueId val="{00000013-1D3F-43DA-843B-792EA3721FC7}"/>
              </c:ext>
            </c:extLst>
          </c:dPt>
          <c:dPt>
            <c:idx val="11"/>
            <c:invertIfNegative val="0"/>
            <c:bubble3D val="0"/>
            <c:spPr>
              <a:solidFill>
                <a:sysClr val="window" lastClr="FFFFFF">
                  <a:lumMod val="75000"/>
                </a:sysClr>
              </a:solidFill>
            </c:spPr>
            <c:extLst>
              <c:ext xmlns:c16="http://schemas.microsoft.com/office/drawing/2014/chart" uri="{C3380CC4-5D6E-409C-BE32-E72D297353CC}">
                <c16:uniqueId val="{00000015-1D3F-43DA-843B-792EA3721FC7}"/>
              </c:ext>
            </c:extLst>
          </c:dPt>
          <c:dPt>
            <c:idx val="20"/>
            <c:invertIfNegative val="0"/>
            <c:bubble3D val="0"/>
            <c:extLst>
              <c:ext xmlns:c16="http://schemas.microsoft.com/office/drawing/2014/chart" uri="{C3380CC4-5D6E-409C-BE32-E72D297353CC}">
                <c16:uniqueId val="{00000016-1D3F-43DA-843B-792EA3721FC7}"/>
              </c:ext>
            </c:extLst>
          </c:dPt>
          <c:dLbls>
            <c:spPr>
              <a:noFill/>
              <a:ln>
                <a:noFill/>
              </a:ln>
              <a:effectLst/>
            </c:spPr>
            <c:txPr>
              <a:bodyPr wrap="square" lIns="38100" tIns="19050" rIns="38100" bIns="19050" anchor="ctr">
                <a:spAutoFit/>
              </a:bodyPr>
              <a:lstStyle/>
              <a:p>
                <a:pPr>
                  <a:defRPr sz="1100" b="1"/>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Dati!$B$2467:$B$2478</c:f>
              <c:strCache>
                <c:ptCount val="12"/>
                <c:pt idx="0">
                  <c:v>1 — nemaz neuzticas</c:v>
                </c:pt>
                <c:pt idx="1">
                  <c:v>2</c:v>
                </c:pt>
                <c:pt idx="2">
                  <c:v>3</c:v>
                </c:pt>
                <c:pt idx="3">
                  <c:v>4</c:v>
                </c:pt>
                <c:pt idx="4">
                  <c:v>5</c:v>
                </c:pt>
                <c:pt idx="5">
                  <c:v>6</c:v>
                </c:pt>
                <c:pt idx="6">
                  <c:v>7</c:v>
                </c:pt>
                <c:pt idx="7">
                  <c:v>8</c:v>
                </c:pt>
                <c:pt idx="8">
                  <c:v>9</c:v>
                </c:pt>
                <c:pt idx="9">
                  <c:v>10 — ļoti uzticas</c:v>
                </c:pt>
                <c:pt idx="10">
                  <c:v>Nezina šādu iestādi</c:v>
                </c:pt>
                <c:pt idx="11">
                  <c:v>Grūti pateikt</c:v>
                </c:pt>
              </c:strCache>
            </c:strRef>
          </c:cat>
          <c:val>
            <c:numRef>
              <c:f>Dati!$C$2467:$C$2478</c:f>
              <c:numCache>
                <c:formatCode>0</c:formatCode>
                <c:ptCount val="12"/>
                <c:pt idx="0">
                  <c:v>1.2062205195206588</c:v>
                </c:pt>
                <c:pt idx="1">
                  <c:v>1.3581423563552326</c:v>
                </c:pt>
                <c:pt idx="2">
                  <c:v>2.6126790877797061</c:v>
                </c:pt>
                <c:pt idx="3">
                  <c:v>1.9122666785721556</c:v>
                </c:pt>
                <c:pt idx="4">
                  <c:v>8.5691949619265806</c:v>
                </c:pt>
                <c:pt idx="5">
                  <c:v>9.1746938388594526</c:v>
                </c:pt>
                <c:pt idx="6">
                  <c:v>19.768652324644691</c:v>
                </c:pt>
                <c:pt idx="7">
                  <c:v>25.512261499975168</c:v>
                </c:pt>
                <c:pt idx="8">
                  <c:v>15.653801924404506</c:v>
                </c:pt>
                <c:pt idx="9">
                  <c:v>9.1002446787435805</c:v>
                </c:pt>
                <c:pt idx="10" formatCode="0.0">
                  <c:v>0.1117065506843825</c:v>
                </c:pt>
                <c:pt idx="11">
                  <c:v>5.020135578534128</c:v>
                </c:pt>
              </c:numCache>
            </c:numRef>
          </c:val>
          <c:extLst>
            <c:ext xmlns:c16="http://schemas.microsoft.com/office/drawing/2014/chart" uri="{C3380CC4-5D6E-409C-BE32-E72D297353CC}">
              <c16:uniqueId val="{00000017-1D3F-43DA-843B-792EA3721FC7}"/>
            </c:ext>
          </c:extLst>
        </c:ser>
        <c:dLbls>
          <c:dLblPos val="outEnd"/>
          <c:showLegendKey val="0"/>
          <c:showVal val="1"/>
          <c:showCatName val="0"/>
          <c:showSerName val="0"/>
          <c:showPercent val="0"/>
          <c:showBubbleSize val="0"/>
        </c:dLbls>
        <c:gapWidth val="30"/>
        <c:axId val="485584488"/>
        <c:axId val="485591544"/>
      </c:barChart>
      <c:catAx>
        <c:axId val="485584488"/>
        <c:scaling>
          <c:orientation val="minMax"/>
        </c:scaling>
        <c:delete val="0"/>
        <c:axPos val="b"/>
        <c:numFmt formatCode="General" sourceLinked="1"/>
        <c:majorTickMark val="in"/>
        <c:minorTickMark val="none"/>
        <c:tickLblPos val="nextTo"/>
        <c:spPr>
          <a:ln w="3175">
            <a:solidFill>
              <a:srgbClr val="000000"/>
            </a:solidFill>
            <a:prstDash val="solid"/>
          </a:ln>
        </c:spPr>
        <c:txPr>
          <a:bodyPr rot="0" vert="horz"/>
          <a:lstStyle/>
          <a:p>
            <a:pPr>
              <a:defRPr sz="1100" b="0" i="0" u="none" strike="noStrike" baseline="0">
                <a:solidFill>
                  <a:schemeClr val="tx1"/>
                </a:solidFill>
                <a:latin typeface="Arial"/>
                <a:ea typeface="Arial"/>
                <a:cs typeface="Arial"/>
              </a:defRPr>
            </a:pPr>
            <a:endParaRPr lang="lv-LV"/>
          </a:p>
        </c:txPr>
        <c:crossAx val="485591544"/>
        <c:crosses val="autoZero"/>
        <c:auto val="1"/>
        <c:lblAlgn val="ctr"/>
        <c:lblOffset val="100"/>
        <c:noMultiLvlLbl val="0"/>
      </c:catAx>
      <c:valAx>
        <c:axId val="485591544"/>
        <c:scaling>
          <c:orientation val="minMax"/>
          <c:max val="30"/>
          <c:min val="0"/>
        </c:scaling>
        <c:delete val="1"/>
        <c:axPos val="l"/>
        <c:numFmt formatCode="0" sourceLinked="1"/>
        <c:majorTickMark val="out"/>
        <c:minorTickMark val="none"/>
        <c:tickLblPos val="nextTo"/>
        <c:crossAx val="485584488"/>
        <c:crosses val="autoZero"/>
        <c:crossBetween val="between"/>
        <c:majorUnit val="20"/>
      </c:valAx>
      <c:spPr>
        <a:noFill/>
        <a:ln w="25400">
          <a:noFill/>
        </a:ln>
      </c:spPr>
    </c:plotArea>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1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6832969282993542"/>
          <c:y val="0.17307538958695909"/>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15387294597653967"/>
          <c:y val="0.21858335277031862"/>
          <c:w val="0.83664838103767836"/>
          <c:h val="0.76668391076131182"/>
        </c:manualLayout>
      </c:layout>
      <c:barChart>
        <c:barDir val="bar"/>
        <c:grouping val="stacked"/>
        <c:varyColors val="0"/>
        <c:ser>
          <c:idx val="0"/>
          <c:order val="0"/>
          <c:tx>
            <c:strRef>
              <c:f>Dati!$C$2480</c:f>
              <c:strCache>
                <c:ptCount val="1"/>
                <c:pt idx="0">
                  <c:v>Neuzticas 
(1–2)</c:v>
                </c:pt>
              </c:strCache>
            </c:strRef>
          </c:tx>
          <c:spPr>
            <a:solidFill>
              <a:srgbClr val="996633"/>
            </a:solidFill>
          </c:spPr>
          <c:invertIfNegative val="0"/>
          <c:dLbls>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Dati!$B$2481:$B$2484</c:f>
              <c:strCache>
                <c:ptCount val="4"/>
                <c:pt idx="0">
                  <c:v>03.2026., n=1002</c:v>
                </c:pt>
                <c:pt idx="1">
                  <c:v>04.2025., n=1007</c:v>
                </c:pt>
                <c:pt idx="2">
                  <c:v>03.2024., n=1004</c:v>
                </c:pt>
                <c:pt idx="3">
                  <c:v>04.2023., n=1016</c:v>
                </c:pt>
              </c:strCache>
            </c:strRef>
          </c:cat>
          <c:val>
            <c:numRef>
              <c:f>Dati!$C$2481:$C$2484</c:f>
              <c:numCache>
                <c:formatCode>0</c:formatCode>
                <c:ptCount val="4"/>
                <c:pt idx="0">
                  <c:v>2.5643628758758914</c:v>
                </c:pt>
                <c:pt idx="1">
                  <c:v>1.2046654337182734</c:v>
                </c:pt>
                <c:pt idx="2" formatCode="###0">
                  <c:v>1.8845335666591956</c:v>
                </c:pt>
                <c:pt idx="3">
                  <c:v>2.3049661283092084</c:v>
                </c:pt>
              </c:numCache>
            </c:numRef>
          </c:val>
          <c:extLst>
            <c:ext xmlns:c16="http://schemas.microsoft.com/office/drawing/2014/chart" uri="{C3380CC4-5D6E-409C-BE32-E72D297353CC}">
              <c16:uniqueId val="{00000000-7815-41A8-95AB-0CCB466DBADA}"/>
            </c:ext>
          </c:extLst>
        </c:ser>
        <c:ser>
          <c:idx val="1"/>
          <c:order val="1"/>
          <c:tx>
            <c:strRef>
              <c:f>Dati!$D$2480</c:f>
              <c:strCache>
                <c:ptCount val="1"/>
                <c:pt idx="0">
                  <c:v>Drīzāk neuzticas 
(3–5)</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1000" b="1">
                    <a:solidFill>
                      <a:schemeClr val="tx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Dati!$B$2481:$B$2484</c:f>
              <c:strCache>
                <c:ptCount val="4"/>
                <c:pt idx="0">
                  <c:v>03.2026., n=1002</c:v>
                </c:pt>
                <c:pt idx="1">
                  <c:v>04.2025., n=1007</c:v>
                </c:pt>
                <c:pt idx="2">
                  <c:v>03.2024., n=1004</c:v>
                </c:pt>
                <c:pt idx="3">
                  <c:v>04.2023., n=1016</c:v>
                </c:pt>
              </c:strCache>
            </c:strRef>
          </c:cat>
          <c:val>
            <c:numRef>
              <c:f>Dati!$D$2481:$D$2484</c:f>
              <c:numCache>
                <c:formatCode>0</c:formatCode>
                <c:ptCount val="4"/>
                <c:pt idx="0">
                  <c:v>13.094140728278447</c:v>
                </c:pt>
                <c:pt idx="1">
                  <c:v>12.96228205406204</c:v>
                </c:pt>
                <c:pt idx="2" formatCode="###0">
                  <c:v>17.053407408737964</c:v>
                </c:pt>
                <c:pt idx="3">
                  <c:v>19.187857804853341</c:v>
                </c:pt>
              </c:numCache>
            </c:numRef>
          </c:val>
          <c:extLst>
            <c:ext xmlns:c16="http://schemas.microsoft.com/office/drawing/2014/chart" uri="{C3380CC4-5D6E-409C-BE32-E72D297353CC}">
              <c16:uniqueId val="{00000001-7815-41A8-95AB-0CCB466DBADA}"/>
            </c:ext>
          </c:extLst>
        </c:ser>
        <c:ser>
          <c:idx val="2"/>
          <c:order val="2"/>
          <c:tx>
            <c:strRef>
              <c:f>Dati!$E$2480</c:f>
              <c:strCache>
                <c:ptCount val="1"/>
                <c:pt idx="0">
                  <c:v>Drīzāk uzticas 
(6–8)</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1000" b="1">
                    <a:solidFill>
                      <a:schemeClr val="tx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Dati!$B$2481:$B$2484</c:f>
              <c:strCache>
                <c:ptCount val="4"/>
                <c:pt idx="0">
                  <c:v>03.2026., n=1002</c:v>
                </c:pt>
                <c:pt idx="1">
                  <c:v>04.2025., n=1007</c:v>
                </c:pt>
                <c:pt idx="2">
                  <c:v>03.2024., n=1004</c:v>
                </c:pt>
                <c:pt idx="3">
                  <c:v>04.2023., n=1016</c:v>
                </c:pt>
              </c:strCache>
            </c:strRef>
          </c:cat>
          <c:val>
            <c:numRef>
              <c:f>Dati!$E$2481:$E$2484</c:f>
              <c:numCache>
                <c:formatCode>0</c:formatCode>
                <c:ptCount val="4"/>
                <c:pt idx="0">
                  <c:v>54.455607663479313</c:v>
                </c:pt>
                <c:pt idx="1">
                  <c:v>53.574629714944805</c:v>
                </c:pt>
                <c:pt idx="2" formatCode="###0">
                  <c:v>48.454748186424595</c:v>
                </c:pt>
                <c:pt idx="3">
                  <c:v>49.819428233178201</c:v>
                </c:pt>
              </c:numCache>
            </c:numRef>
          </c:val>
          <c:extLst>
            <c:ext xmlns:c16="http://schemas.microsoft.com/office/drawing/2014/chart" uri="{C3380CC4-5D6E-409C-BE32-E72D297353CC}">
              <c16:uniqueId val="{00000002-7815-41A8-95AB-0CCB466DBADA}"/>
            </c:ext>
          </c:extLst>
        </c:ser>
        <c:ser>
          <c:idx val="3"/>
          <c:order val="3"/>
          <c:tx>
            <c:strRef>
              <c:f>Dati!$F$2480</c:f>
              <c:strCache>
                <c:ptCount val="1"/>
                <c:pt idx="0">
                  <c:v>Uzticas 
(9–10)</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Dati!$B$2481:$B$2484</c:f>
              <c:strCache>
                <c:ptCount val="4"/>
                <c:pt idx="0">
                  <c:v>03.2026., n=1002</c:v>
                </c:pt>
                <c:pt idx="1">
                  <c:v>04.2025., n=1007</c:v>
                </c:pt>
                <c:pt idx="2">
                  <c:v>03.2024., n=1004</c:v>
                </c:pt>
                <c:pt idx="3">
                  <c:v>04.2023., n=1016</c:v>
                </c:pt>
              </c:strCache>
            </c:strRef>
          </c:cat>
          <c:val>
            <c:numRef>
              <c:f>Dati!$F$2481:$F$2484</c:f>
              <c:numCache>
                <c:formatCode>0</c:formatCode>
                <c:ptCount val="4"/>
                <c:pt idx="0">
                  <c:v>24.754046603148083</c:v>
                </c:pt>
                <c:pt idx="1">
                  <c:v>26.179600321273057</c:v>
                </c:pt>
                <c:pt idx="2" formatCode="###0">
                  <c:v>26.500929275876995</c:v>
                </c:pt>
                <c:pt idx="3">
                  <c:v>21.117777114249343</c:v>
                </c:pt>
              </c:numCache>
            </c:numRef>
          </c:val>
          <c:extLst>
            <c:ext xmlns:c16="http://schemas.microsoft.com/office/drawing/2014/chart" uri="{C3380CC4-5D6E-409C-BE32-E72D297353CC}">
              <c16:uniqueId val="{00000003-7815-41A8-95AB-0CCB466DBADA}"/>
            </c:ext>
          </c:extLst>
        </c:ser>
        <c:ser>
          <c:idx val="4"/>
          <c:order val="4"/>
          <c:tx>
            <c:strRef>
              <c:f>Dati!$G$2480</c:f>
              <c:strCache>
                <c:ptCount val="1"/>
                <c:pt idx="0">
                  <c:v>Nezina šādu 
iestādi</c:v>
                </c:pt>
              </c:strCache>
            </c:strRef>
          </c:tx>
          <c:spPr>
            <a:solidFill>
              <a:schemeClr val="bg2">
                <a:lumMod val="50000"/>
              </a:schemeClr>
            </a:solidFill>
          </c:spPr>
          <c:invertIfNegative val="0"/>
          <c:dLbls>
            <c:dLbl>
              <c:idx val="0"/>
              <c:spPr>
                <a:noFill/>
                <a:ln w="12700">
                  <a:solidFill>
                    <a:srgbClr val="EEECE1">
                      <a:lumMod val="50000"/>
                    </a:srgbClr>
                  </a:solid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extLst>
                <c:ext xmlns:c16="http://schemas.microsoft.com/office/drawing/2014/chart" uri="{C3380CC4-5D6E-409C-BE32-E72D297353CC}">
                  <c16:uniqueId val="{00000004-7815-41A8-95AB-0CCB466DBADA}"/>
                </c:ext>
              </c:extLst>
            </c:dLbl>
            <c:dLbl>
              <c:idx val="1"/>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extLst>
                <c:ext xmlns:c16="http://schemas.microsoft.com/office/drawing/2014/chart" uri="{C3380CC4-5D6E-409C-BE32-E72D297353CC}">
                  <c16:uniqueId val="{00000005-7815-41A8-95AB-0CCB466DBADA}"/>
                </c:ext>
              </c:extLst>
            </c:dLbl>
            <c:dLbl>
              <c:idx val="2"/>
              <c:spPr>
                <a:noFill/>
                <a:ln w="12700">
                  <a:solidFill>
                    <a:srgbClr val="EEECE1">
                      <a:lumMod val="50000"/>
                    </a:srgbClr>
                  </a:solid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extLst>
                <c:ext xmlns:c16="http://schemas.microsoft.com/office/drawing/2014/chart" uri="{C3380CC4-5D6E-409C-BE32-E72D297353CC}">
                  <c16:uniqueId val="{00000006-7815-41A8-95AB-0CCB466DBADA}"/>
                </c:ext>
              </c:extLst>
            </c:dLbl>
            <c:dLbl>
              <c:idx val="3"/>
              <c:spPr>
                <a:noFill/>
                <a:ln w="12700">
                  <a:solidFill>
                    <a:srgbClr val="EEECE1">
                      <a:lumMod val="50000"/>
                    </a:srgbClr>
                  </a:solid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extLst>
                <c:ext xmlns:c16="http://schemas.microsoft.com/office/drawing/2014/chart" uri="{C3380CC4-5D6E-409C-BE32-E72D297353CC}">
                  <c16:uniqueId val="{00000007-7815-41A8-95AB-0CCB466DBADA}"/>
                </c:ext>
              </c:extLst>
            </c:dLbl>
            <c:spPr>
              <a:noFill/>
              <a:ln>
                <a:solidFill>
                  <a:srgbClr val="EEECE1">
                    <a:lumMod val="50000"/>
                  </a:srgbClr>
                </a:solid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Dati!$B$2481:$B$2484</c:f>
              <c:strCache>
                <c:ptCount val="4"/>
                <c:pt idx="0">
                  <c:v>03.2026., n=1002</c:v>
                </c:pt>
                <c:pt idx="1">
                  <c:v>04.2025., n=1007</c:v>
                </c:pt>
                <c:pt idx="2">
                  <c:v>03.2024., n=1004</c:v>
                </c:pt>
                <c:pt idx="3">
                  <c:v>04.2023., n=1016</c:v>
                </c:pt>
              </c:strCache>
            </c:strRef>
          </c:cat>
          <c:val>
            <c:numRef>
              <c:f>Dati!$G$2481:$G$2484</c:f>
              <c:numCache>
                <c:formatCode>0</c:formatCode>
                <c:ptCount val="4"/>
                <c:pt idx="0" formatCode="0.0">
                  <c:v>0.1117065506843825</c:v>
                </c:pt>
                <c:pt idx="1">
                  <c:v>0.75659351525149521</c:v>
                </c:pt>
                <c:pt idx="2" formatCode="###0.0">
                  <c:v>8.9156210086422355E-2</c:v>
                </c:pt>
                <c:pt idx="3" formatCode="0.0">
                  <c:v>9.1794542819970001E-2</c:v>
                </c:pt>
              </c:numCache>
            </c:numRef>
          </c:val>
          <c:extLst>
            <c:ext xmlns:c16="http://schemas.microsoft.com/office/drawing/2014/chart" uri="{C3380CC4-5D6E-409C-BE32-E72D297353CC}">
              <c16:uniqueId val="{00000008-7815-41A8-95AB-0CCB466DBADA}"/>
            </c:ext>
          </c:extLst>
        </c:ser>
        <c:ser>
          <c:idx val="5"/>
          <c:order val="5"/>
          <c:tx>
            <c:strRef>
              <c:f>Dati!$H$2480</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sz="1000" b="1"/>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Dati!$B$2481:$B$2484</c:f>
              <c:strCache>
                <c:ptCount val="4"/>
                <c:pt idx="0">
                  <c:v>03.2026., n=1002</c:v>
                </c:pt>
                <c:pt idx="1">
                  <c:v>04.2025., n=1007</c:v>
                </c:pt>
                <c:pt idx="2">
                  <c:v>03.2024., n=1004</c:v>
                </c:pt>
                <c:pt idx="3">
                  <c:v>04.2023., n=1016</c:v>
                </c:pt>
              </c:strCache>
            </c:strRef>
          </c:cat>
          <c:val>
            <c:numRef>
              <c:f>Dati!$H$2481:$H$2484</c:f>
              <c:numCache>
                <c:formatCode>0</c:formatCode>
                <c:ptCount val="4"/>
                <c:pt idx="0">
                  <c:v>5.020135578534128</c:v>
                </c:pt>
                <c:pt idx="1">
                  <c:v>5.3222289607504232</c:v>
                </c:pt>
                <c:pt idx="2" formatCode="###0">
                  <c:v>6.0172253522149477</c:v>
                </c:pt>
                <c:pt idx="3">
                  <c:v>7.4781761765901047</c:v>
                </c:pt>
              </c:numCache>
            </c:numRef>
          </c:val>
          <c:extLst>
            <c:ext xmlns:c16="http://schemas.microsoft.com/office/drawing/2014/chart" uri="{C3380CC4-5D6E-409C-BE32-E72D297353CC}">
              <c16:uniqueId val="{00000009-7815-41A8-95AB-0CCB466DBADA}"/>
            </c:ext>
          </c:extLst>
        </c:ser>
        <c:dLbls>
          <c:dLblPos val="ctr"/>
          <c:showLegendKey val="0"/>
          <c:showVal val="1"/>
          <c:showCatName val="0"/>
          <c:showSerName val="0"/>
          <c:showPercent val="0"/>
          <c:showBubbleSize val="0"/>
        </c:dLbls>
        <c:gapWidth val="20"/>
        <c:overlap val="100"/>
        <c:axId val="485586840"/>
        <c:axId val="485593112"/>
      </c:barChart>
      <c:catAx>
        <c:axId val="48558684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485593112"/>
        <c:crosses val="autoZero"/>
        <c:auto val="1"/>
        <c:lblAlgn val="ctr"/>
        <c:lblOffset val="100"/>
        <c:tickLblSkip val="1"/>
        <c:tickMarkSkip val="1"/>
        <c:noMultiLvlLbl val="0"/>
      </c:catAx>
      <c:valAx>
        <c:axId val="485593112"/>
        <c:scaling>
          <c:orientation val="minMax"/>
          <c:max val="105"/>
          <c:min val="0"/>
        </c:scaling>
        <c:delete val="1"/>
        <c:axPos val="t"/>
        <c:numFmt formatCode="0" sourceLinked="1"/>
        <c:majorTickMark val="out"/>
        <c:minorTickMark val="none"/>
        <c:tickLblPos val="nextTo"/>
        <c:crossAx val="485586840"/>
        <c:crosses val="autoZero"/>
        <c:crossBetween val="between"/>
        <c:majorUnit val="25"/>
      </c:valAx>
      <c:spPr>
        <a:noFill/>
        <a:ln w="3175">
          <a:noFill/>
          <a:prstDash val="solid"/>
        </a:ln>
      </c:spPr>
    </c:plotArea>
    <c:legend>
      <c:legendPos val="t"/>
      <c:layout>
        <c:manualLayout>
          <c:xMode val="edge"/>
          <c:yMode val="edge"/>
          <c:x val="0.12233844069611083"/>
          <c:y val="1.4645531392638968E-2"/>
          <c:w val="0.87766155930388912"/>
          <c:h val="0.16964999471712708"/>
        </c:manualLayout>
      </c:layout>
      <c:overlay val="0"/>
      <c:txPr>
        <a:bodyPr/>
        <a:lstStyle/>
        <a:p>
          <a:pPr>
            <a:defRPr sz="1000" b="1"/>
          </a:pPr>
          <a:endParaRPr lang="lv-LV"/>
        </a:p>
      </c:txPr>
    </c:legend>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1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900" b="0" i="1" u="none" strike="noStrike" baseline="0">
                <a:solidFill>
                  <a:srgbClr val="000000"/>
                </a:solidFill>
                <a:latin typeface="Arial"/>
                <a:ea typeface="Arial"/>
                <a:cs typeface="Arial"/>
              </a:defRPr>
            </a:pPr>
            <a:r>
              <a:rPr lang="lv-LV" sz="1000" dirty="0"/>
              <a:t>Vid. vērt.*</a:t>
            </a:r>
          </a:p>
        </c:rich>
      </c:tx>
      <c:layout>
        <c:manualLayout>
          <c:xMode val="edge"/>
          <c:yMode val="edge"/>
          <c:x val="5.7139813321821768E-2"/>
          <c:y val="5.5283120661749625E-2"/>
        </c:manualLayout>
      </c:layout>
      <c:overlay val="0"/>
      <c:spPr>
        <a:solidFill>
          <a:srgbClr val="FFFFFF"/>
        </a:solidFill>
        <a:ln w="3175">
          <a:solidFill>
            <a:srgbClr val="000000"/>
          </a:solidFill>
          <a:prstDash val="solid"/>
        </a:ln>
        <a:effectLst>
          <a:outerShdw dist="34290" dir="2700000" algn="tl" rotWithShape="0">
            <a:prstClr val="black"/>
          </a:outerShdw>
        </a:effectLst>
      </c:spPr>
    </c:title>
    <c:autoTitleDeleted val="0"/>
    <c:plotArea>
      <c:layout>
        <c:manualLayout>
          <c:layoutTarget val="inner"/>
          <c:xMode val="edge"/>
          <c:yMode val="edge"/>
          <c:x val="4.4063451922524283E-2"/>
          <c:y val="0.22766649587111693"/>
          <c:w val="0.63476866486579686"/>
          <c:h val="0.76779451309366353"/>
        </c:manualLayout>
      </c:layout>
      <c:barChart>
        <c:barDir val="bar"/>
        <c:grouping val="clustered"/>
        <c:varyColors val="0"/>
        <c:ser>
          <c:idx val="0"/>
          <c:order val="0"/>
          <c:tx>
            <c:strRef>
              <c:f>Dati!$J$2480</c:f>
              <c:strCache>
                <c:ptCount val="1"/>
                <c:pt idx="0">
                  <c:v>Vidējais 
vērtējums</c:v>
                </c:pt>
              </c:strCache>
            </c:strRef>
          </c:tx>
          <c:spPr>
            <a:pattFill prst="wdUpDiag">
              <a:fgClr>
                <a:schemeClr val="bg2">
                  <a:lumMod val="50000"/>
                </a:schemeClr>
              </a:fgClr>
              <a:bgClr>
                <a:schemeClr val="bg1"/>
              </a:bgClr>
            </a:pattFill>
            <a:ln w="3175">
              <a:solidFill>
                <a:schemeClr val="bg2">
                  <a:lumMod val="50000"/>
                </a:schemeClr>
              </a:solidFill>
            </a:ln>
          </c:spPr>
          <c:invertIfNegative val="0"/>
          <c:dLbls>
            <c:dLbl>
              <c:idx val="3"/>
              <c:layout>
                <c:manualLayout>
                  <c:x val="-4.3795620437956269E-2"/>
                  <c:y val="7.7768056779734833E-7"/>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38131386861313871"/>
                      <c:h val="0.20222222222222222"/>
                    </c:manualLayout>
                  </c15:layout>
                </c:ext>
                <c:ext xmlns:c16="http://schemas.microsoft.com/office/drawing/2014/chart" uri="{C3380CC4-5D6E-409C-BE32-E72D297353CC}">
                  <c16:uniqueId val="{00000000-3E7F-4670-9F9F-5D19709C9B0F}"/>
                </c:ext>
              </c:extLst>
            </c:dLbl>
            <c:spPr>
              <a:noFill/>
              <a:ln>
                <a:noFill/>
              </a:ln>
              <a:effectLst/>
            </c:spPr>
            <c:txPr>
              <a:bodyPr wrap="none" lIns="38100" tIns="19050" rIns="38100" bIns="19050" anchor="ctr">
                <a:spAutoFit/>
              </a:bodyPr>
              <a:lstStyle/>
              <a:p>
                <a:pPr>
                  <a:defRPr sz="1000"/>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val>
            <c:numRef>
              <c:f>Dati!$J$2481:$J$2484</c:f>
              <c:numCache>
                <c:formatCode>0.0</c:formatCode>
                <c:ptCount val="4"/>
                <c:pt idx="0" formatCode="###0.0">
                  <c:v>7.2908453685181644</c:v>
                </c:pt>
                <c:pt idx="1">
                  <c:v>7.44457097353314</c:v>
                </c:pt>
                <c:pt idx="2">
                  <c:v>7.2691404708964251</c:v>
                </c:pt>
                <c:pt idx="3">
                  <c:v>6.9646776905335406</c:v>
                </c:pt>
              </c:numCache>
            </c:numRef>
          </c:val>
          <c:extLst>
            <c:ext xmlns:c16="http://schemas.microsoft.com/office/drawing/2014/chart" uri="{C3380CC4-5D6E-409C-BE32-E72D297353CC}">
              <c16:uniqueId val="{00000001-3E7F-4670-9F9F-5D19709C9B0F}"/>
            </c:ext>
          </c:extLst>
        </c:ser>
        <c:dLbls>
          <c:dLblPos val="outEnd"/>
          <c:showLegendKey val="0"/>
          <c:showVal val="1"/>
          <c:showCatName val="0"/>
          <c:showSerName val="0"/>
          <c:showPercent val="0"/>
          <c:showBubbleSize val="0"/>
        </c:dLbls>
        <c:gapWidth val="30"/>
        <c:axId val="485586056"/>
        <c:axId val="485582528"/>
      </c:barChart>
      <c:catAx>
        <c:axId val="485586056"/>
        <c:scaling>
          <c:orientation val="maxMin"/>
        </c:scaling>
        <c:delete val="0"/>
        <c:axPos val="l"/>
        <c:numFmt formatCode="General" sourceLinked="1"/>
        <c:majorTickMark val="in"/>
        <c:minorTickMark val="none"/>
        <c:tickLblPos val="none"/>
        <c:spPr>
          <a:solidFill>
            <a:srgbClr val="8EBE19"/>
          </a:solidFill>
          <a:ln w="3175">
            <a:solidFill>
              <a:srgbClr val="000000"/>
            </a:solidFill>
            <a:prstDash val="solid"/>
          </a:ln>
        </c:spPr>
        <c:crossAx val="485582528"/>
        <c:crossesAt val="0"/>
        <c:auto val="1"/>
        <c:lblAlgn val="ctr"/>
        <c:lblOffset val="100"/>
        <c:noMultiLvlLbl val="0"/>
      </c:catAx>
      <c:valAx>
        <c:axId val="485582528"/>
        <c:scaling>
          <c:orientation val="minMax"/>
          <c:max val="10"/>
          <c:min val="0"/>
        </c:scaling>
        <c:delete val="1"/>
        <c:axPos val="t"/>
        <c:majorGridlines>
          <c:spPr>
            <a:ln w="3175">
              <a:noFill/>
              <a:prstDash val="sysDash"/>
            </a:ln>
          </c:spPr>
        </c:majorGridlines>
        <c:numFmt formatCode="###0.0" sourceLinked="1"/>
        <c:majorTickMark val="out"/>
        <c:minorTickMark val="none"/>
        <c:tickLblPos val="nextTo"/>
        <c:crossAx val="485586056"/>
        <c:crosses val="autoZero"/>
        <c:crossBetween val="between"/>
        <c:majorUnit val="50"/>
        <c:minorUnit val="50"/>
      </c:valAx>
      <c:spPr>
        <a:noFill/>
        <a:ln w="3175">
          <a:noFill/>
        </a:ln>
      </c:spPr>
    </c:plotArea>
    <c:plotVisOnly val="1"/>
    <c:dispBlanksAs val="gap"/>
    <c:showDLblsOverMax val="0"/>
  </c:chart>
  <c:spPr>
    <a:noFill/>
    <a:ln w="6350">
      <a:noFill/>
    </a:ln>
  </c:spPr>
  <c:txPr>
    <a:bodyPr/>
    <a:lstStyle/>
    <a:p>
      <a:pPr>
        <a:defRPr sz="1000" b="1" i="0" u="none" strike="noStrike" baseline="0">
          <a:solidFill>
            <a:srgbClr val="000000"/>
          </a:solidFill>
          <a:latin typeface="Arial"/>
          <a:ea typeface="Arial"/>
          <a:cs typeface="Arial"/>
        </a:defRPr>
      </a:pPr>
      <a:endParaRPr lang="lv-LV"/>
    </a:p>
  </c:txPr>
  <c:externalData r:id="rId2">
    <c:autoUpdate val="0"/>
  </c:externalData>
</c:chartSpace>
</file>

<file path=ppt/charts/chart1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a:pPr>
            <a:r>
              <a:rPr lang="lv-LV" sz="800" dirty="0"/>
              <a:t>%</a:t>
            </a:r>
          </a:p>
        </c:rich>
      </c:tx>
      <c:layout>
        <c:manualLayout>
          <c:xMode val="edge"/>
          <c:yMode val="edge"/>
          <c:x val="0.96004873172238947"/>
          <c:y val="6.5808690585561005E-2"/>
        </c:manualLayout>
      </c:layout>
      <c:overlay val="0"/>
      <c:spPr>
        <a:solidFill>
          <a:srgbClr val="FFFFFF"/>
        </a:solidFill>
        <a:ln w="3175">
          <a:solidFill>
            <a:srgbClr val="000000"/>
          </a:solidFill>
          <a:prstDash val="solid"/>
        </a:ln>
        <a:effectLst>
          <a:outerShdw dist="35921" dir="2700000" algn="br">
            <a:srgbClr val="000000"/>
          </a:outerShdw>
        </a:effectLst>
      </c:spPr>
    </c:title>
    <c:autoTitleDeleted val="0"/>
    <c:plotArea>
      <c:layout>
        <c:manualLayout>
          <c:layoutTarget val="inner"/>
          <c:xMode val="edge"/>
          <c:yMode val="edge"/>
          <c:x val="0.36253134061345488"/>
          <c:y val="7.424110650730717E-2"/>
          <c:w val="0.62543097361920352"/>
          <c:h val="0.90823293844534414"/>
        </c:manualLayout>
      </c:layout>
      <c:barChart>
        <c:barDir val="bar"/>
        <c:grouping val="stacked"/>
        <c:varyColors val="0"/>
        <c:ser>
          <c:idx val="0"/>
          <c:order val="0"/>
          <c:tx>
            <c:strRef>
              <c:f>Dati!$C$2487</c:f>
              <c:strCache>
                <c:ptCount val="1"/>
                <c:pt idx="0">
                  <c:v>.</c:v>
                </c:pt>
              </c:strCache>
            </c:strRef>
          </c:tx>
          <c:spPr>
            <a:noFill/>
          </c:spPr>
          <c:invertIfNegative val="0"/>
          <c:dLbls>
            <c:delete val="1"/>
          </c:dLbls>
          <c:cat>
            <c:strRef>
              <c:f>Dati!$B$2488:$B$2534</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Dati!$C$2488:$C$2534</c:f>
              <c:numCache>
                <c:formatCode>General</c:formatCode>
                <c:ptCount val="47"/>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pt idx="25">
                  <c:v>3</c:v>
                </c:pt>
                <c:pt idx="26">
                  <c:v>3</c:v>
                </c:pt>
                <c:pt idx="27">
                  <c:v>3</c:v>
                </c:pt>
                <c:pt idx="28">
                  <c:v>3</c:v>
                </c:pt>
                <c:pt idx="29">
                  <c:v>3</c:v>
                </c:pt>
                <c:pt idx="30">
                  <c:v>3</c:v>
                </c:pt>
                <c:pt idx="31">
                  <c:v>3</c:v>
                </c:pt>
                <c:pt idx="32">
                  <c:v>3</c:v>
                </c:pt>
                <c:pt idx="33">
                  <c:v>3</c:v>
                </c:pt>
                <c:pt idx="34">
                  <c:v>3</c:v>
                </c:pt>
                <c:pt idx="35">
                  <c:v>3</c:v>
                </c:pt>
                <c:pt idx="36">
                  <c:v>3</c:v>
                </c:pt>
                <c:pt idx="37">
                  <c:v>3</c:v>
                </c:pt>
                <c:pt idx="38">
                  <c:v>3</c:v>
                </c:pt>
                <c:pt idx="39">
                  <c:v>3</c:v>
                </c:pt>
                <c:pt idx="40">
                  <c:v>3</c:v>
                </c:pt>
                <c:pt idx="41">
                  <c:v>3</c:v>
                </c:pt>
                <c:pt idx="42">
                  <c:v>3</c:v>
                </c:pt>
                <c:pt idx="43">
                  <c:v>3</c:v>
                </c:pt>
                <c:pt idx="44">
                  <c:v>3</c:v>
                </c:pt>
                <c:pt idx="45">
                  <c:v>3</c:v>
                </c:pt>
                <c:pt idx="46">
                  <c:v>3</c:v>
                </c:pt>
              </c:numCache>
            </c:numRef>
          </c:val>
          <c:extLst>
            <c:ext xmlns:c16="http://schemas.microsoft.com/office/drawing/2014/chart" uri="{C3380CC4-5D6E-409C-BE32-E72D297353CC}">
              <c16:uniqueId val="{00000000-1928-40B5-9463-1632DC180685}"/>
            </c:ext>
          </c:extLst>
        </c:ser>
        <c:ser>
          <c:idx val="1"/>
          <c:order val="1"/>
          <c:tx>
            <c:strRef>
              <c:f>Dati!$D$2487</c:f>
              <c:strCache>
                <c:ptCount val="1"/>
                <c:pt idx="0">
                  <c:v>Neuzticas 
(1–2)</c:v>
                </c:pt>
              </c:strCache>
            </c:strRef>
          </c:tx>
          <c:spPr>
            <a:solidFill>
              <a:srgbClr val="7A5128"/>
            </a:solidFill>
          </c:spPr>
          <c:invertIfNegative val="0"/>
          <c:dLbls>
            <c:dLbl>
              <c:idx val="21"/>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928-40B5-9463-1632DC180685}"/>
                </c:ext>
              </c:extLst>
            </c:dLbl>
            <c:dLbl>
              <c:idx val="36"/>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928-40B5-9463-1632DC180685}"/>
                </c:ext>
              </c:extLst>
            </c:dLbl>
            <c:dLbl>
              <c:idx val="41"/>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928-40B5-9463-1632DC180685}"/>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Dati!$B$2488:$B$2534</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Dati!$D$2488:$D$2534</c:f>
              <c:numCache>
                <c:formatCode>General</c:formatCode>
                <c:ptCount val="47"/>
                <c:pt idx="0" formatCode="0">
                  <c:v>2.5643628758758914</c:v>
                </c:pt>
                <c:pt idx="2" formatCode="0">
                  <c:v>3.083760357637308</c:v>
                </c:pt>
                <c:pt idx="3" formatCode="0">
                  <c:v>2.0715411713870595</c:v>
                </c:pt>
                <c:pt idx="5" formatCode="0">
                  <c:v>4.2699677733154369</c:v>
                </c:pt>
                <c:pt idx="6" formatCode="0">
                  <c:v>2.2224181436199579</c:v>
                </c:pt>
                <c:pt idx="7" formatCode="0">
                  <c:v>1.600034920320532</c:v>
                </c:pt>
                <c:pt idx="8" formatCode="0">
                  <c:v>2.8059476284127864</c:v>
                </c:pt>
                <c:pt idx="9" formatCode="0">
                  <c:v>2.9951277760078652</c:v>
                </c:pt>
                <c:pt idx="10" formatCode="0">
                  <c:v>2.3367258994007045</c:v>
                </c:pt>
                <c:pt idx="12" formatCode="0">
                  <c:v>1.5048761355473721</c:v>
                </c:pt>
                <c:pt idx="13" formatCode="0">
                  <c:v>4.7751760505492626</c:v>
                </c:pt>
                <c:pt idx="14" formatCode="0">
                  <c:v>2.2873926699792086</c:v>
                </c:pt>
                <c:pt idx="16" formatCode="0">
                  <c:v>2.9821917840664049</c:v>
                </c:pt>
                <c:pt idx="17" formatCode="0">
                  <c:v>2.7777415110131205</c:v>
                </c:pt>
                <c:pt idx="18" formatCode="0">
                  <c:v>2.0503337223576468</c:v>
                </c:pt>
                <c:pt idx="20" formatCode="0">
                  <c:v>2.8586528875327026</c:v>
                </c:pt>
                <c:pt idx="21" formatCode="0">
                  <c:v>1.4338762109204579</c:v>
                </c:pt>
                <c:pt idx="22" formatCode="0">
                  <c:v>3.6038324660040542</c:v>
                </c:pt>
                <c:pt idx="24" formatCode="0">
                  <c:v>3.0887961201376597</c:v>
                </c:pt>
                <c:pt idx="25" formatCode="0">
                  <c:v>4.0923257253306016</c:v>
                </c:pt>
                <c:pt idx="26" formatCode="0">
                  <c:v>2.8324189506732265</c:v>
                </c:pt>
                <c:pt idx="27" formatCode="0">
                  <c:v>1.5832286467407251</c:v>
                </c:pt>
                <c:pt idx="29" formatCode="0">
                  <c:v>1.5888041069938363</c:v>
                </c:pt>
                <c:pt idx="30" formatCode="0">
                  <c:v>3.1135927809405746</c:v>
                </c:pt>
                <c:pt idx="31" formatCode="0">
                  <c:v>2.1494901920327076</c:v>
                </c:pt>
                <c:pt idx="32" formatCode="0">
                  <c:v>3.3258932561695072</c:v>
                </c:pt>
                <c:pt idx="35" formatCode="0">
                  <c:v>2.8899352092131605</c:v>
                </c:pt>
                <c:pt idx="36" formatCode="0">
                  <c:v>1.2037924084496896</c:v>
                </c:pt>
                <c:pt idx="38" formatCode="0">
                  <c:v>3.5561454102515109</c:v>
                </c:pt>
                <c:pt idx="40" formatCode="0">
                  <c:v>1.7086679465338732</c:v>
                </c:pt>
                <c:pt idx="41" formatCode="0">
                  <c:v>0.95818900920569283</c:v>
                </c:pt>
                <c:pt idx="42" formatCode="0">
                  <c:v>4.1470891576319131</c:v>
                </c:pt>
                <c:pt idx="44" formatCode="0">
                  <c:v>3.0591315327277178</c:v>
                </c:pt>
                <c:pt idx="45" formatCode="0">
                  <c:v>2.4027431636707273</c:v>
                </c:pt>
                <c:pt idx="46" formatCode="0">
                  <c:v>2.2065565961870059</c:v>
                </c:pt>
              </c:numCache>
            </c:numRef>
          </c:val>
          <c:extLst>
            <c:ext xmlns:c16="http://schemas.microsoft.com/office/drawing/2014/chart" uri="{C3380CC4-5D6E-409C-BE32-E72D297353CC}">
              <c16:uniqueId val="{00000004-1928-40B5-9463-1632DC180685}"/>
            </c:ext>
          </c:extLst>
        </c:ser>
        <c:ser>
          <c:idx val="2"/>
          <c:order val="2"/>
          <c:tx>
            <c:strRef>
              <c:f>Dati!$E$2487</c:f>
              <c:strCache>
                <c:ptCount val="1"/>
                <c:pt idx="0">
                  <c:v>Drīzāk neuzticas 
(3–5)</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solidFill>
                      <a:schemeClr val="tx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Dati!$B$2488:$B$2534</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Dati!$E$2488:$E$2534</c:f>
              <c:numCache>
                <c:formatCode>General</c:formatCode>
                <c:ptCount val="47"/>
                <c:pt idx="0" formatCode="0">
                  <c:v>13.094140728278447</c:v>
                </c:pt>
                <c:pt idx="2" formatCode="0">
                  <c:v>15.571802236959034</c:v>
                </c:pt>
                <c:pt idx="3" formatCode="0">
                  <c:v>10.74325261131367</c:v>
                </c:pt>
                <c:pt idx="5" formatCode="0">
                  <c:v>14.897048976088088</c:v>
                </c:pt>
                <c:pt idx="6" formatCode="0">
                  <c:v>11.795702946433941</c:v>
                </c:pt>
                <c:pt idx="7" formatCode="0">
                  <c:v>14.87763235614835</c:v>
                </c:pt>
                <c:pt idx="8" formatCode="0">
                  <c:v>15.287769596463683</c:v>
                </c:pt>
                <c:pt idx="9" formatCode="0">
                  <c:v>11.627215537981769</c:v>
                </c:pt>
                <c:pt idx="10" formatCode="0">
                  <c:v>10.109676516121608</c:v>
                </c:pt>
                <c:pt idx="12" formatCode="0">
                  <c:v>8.7319461035412118</c:v>
                </c:pt>
                <c:pt idx="13" formatCode="0">
                  <c:v>22.54985842473398</c:v>
                </c:pt>
                <c:pt idx="14" formatCode="0">
                  <c:v>11.040715378747935</c:v>
                </c:pt>
                <c:pt idx="16" formatCode="0">
                  <c:v>17.945620659204046</c:v>
                </c:pt>
                <c:pt idx="17" formatCode="0">
                  <c:v>14.007574601617605</c:v>
                </c:pt>
                <c:pt idx="18" formatCode="0">
                  <c:v>10.024317906449857</c:v>
                </c:pt>
                <c:pt idx="20" formatCode="0">
                  <c:v>14.069459154348298</c:v>
                </c:pt>
                <c:pt idx="21" formatCode="0">
                  <c:v>11.536072002999621</c:v>
                </c:pt>
                <c:pt idx="22" formatCode="0">
                  <c:v>16.880377815690899</c:v>
                </c:pt>
                <c:pt idx="23" formatCode="0">
                  <c:v>8.0523543015912722</c:v>
                </c:pt>
                <c:pt idx="24" formatCode="0">
                  <c:v>11.421260052647408</c:v>
                </c:pt>
                <c:pt idx="25" formatCode="0">
                  <c:v>15.116299604661842</c:v>
                </c:pt>
                <c:pt idx="26" formatCode="0">
                  <c:v>8.5837147678272281</c:v>
                </c:pt>
                <c:pt idx="27" formatCode="0">
                  <c:v>10.189912559938863</c:v>
                </c:pt>
                <c:pt idx="29" formatCode="0">
                  <c:v>11.645855481087299</c:v>
                </c:pt>
                <c:pt idx="30" formatCode="0">
                  <c:v>12.795646825243514</c:v>
                </c:pt>
                <c:pt idx="31" formatCode="0">
                  <c:v>13.706175257286933</c:v>
                </c:pt>
                <c:pt idx="32" formatCode="0">
                  <c:v>9.303387683523674</c:v>
                </c:pt>
                <c:pt idx="33" formatCode="0">
                  <c:v>12.610434563673595</c:v>
                </c:pt>
                <c:pt idx="35" formatCode="0">
                  <c:v>14.091926815542339</c:v>
                </c:pt>
                <c:pt idx="36" formatCode="0">
                  <c:v>8.540501611797783</c:v>
                </c:pt>
                <c:pt idx="38" formatCode="0">
                  <c:v>16.120546067694271</c:v>
                </c:pt>
                <c:pt idx="39" formatCode="0">
                  <c:v>3.8623541492108888</c:v>
                </c:pt>
                <c:pt idx="40" formatCode="0">
                  <c:v>10.031963526685345</c:v>
                </c:pt>
                <c:pt idx="41" formatCode="0">
                  <c:v>9.4948512144318329</c:v>
                </c:pt>
                <c:pt idx="42" formatCode="0">
                  <c:v>18.797434989582314</c:v>
                </c:pt>
                <c:pt idx="44" formatCode="0">
                  <c:v>15.181763140837953</c:v>
                </c:pt>
                <c:pt idx="45" formatCode="0">
                  <c:v>11.996000036398721</c:v>
                </c:pt>
                <c:pt idx="46" formatCode="0">
                  <c:v>12.103997464037281</c:v>
                </c:pt>
              </c:numCache>
            </c:numRef>
          </c:val>
          <c:extLst>
            <c:ext xmlns:c16="http://schemas.microsoft.com/office/drawing/2014/chart" uri="{C3380CC4-5D6E-409C-BE32-E72D297353CC}">
              <c16:uniqueId val="{00000005-1928-40B5-9463-1632DC180685}"/>
            </c:ext>
          </c:extLst>
        </c:ser>
        <c:ser>
          <c:idx val="3"/>
          <c:order val="3"/>
          <c:tx>
            <c:strRef>
              <c:f>Dati!$F$2487</c:f>
              <c:strCache>
                <c:ptCount val="1"/>
                <c:pt idx="0">
                  <c:v>Drīzāk uzticas 
(6–8)</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chemeClr val="tx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Dati!$B$2488:$B$2534</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Dati!$F$2488:$F$2534</c:f>
              <c:numCache>
                <c:formatCode>General</c:formatCode>
                <c:ptCount val="47"/>
                <c:pt idx="0" formatCode="0">
                  <c:v>54.455607663479313</c:v>
                </c:pt>
                <c:pt idx="2" formatCode="0">
                  <c:v>51.873691763987715</c:v>
                </c:pt>
                <c:pt idx="3" formatCode="0">
                  <c:v>56.905415833744108</c:v>
                </c:pt>
                <c:pt idx="5" formatCode="0">
                  <c:v>50.809379446938159</c:v>
                </c:pt>
                <c:pt idx="6" formatCode="0">
                  <c:v>54.856747629951961</c:v>
                </c:pt>
                <c:pt idx="7" formatCode="0">
                  <c:v>55.952025093831168</c:v>
                </c:pt>
                <c:pt idx="8" formatCode="0">
                  <c:v>55.59860804512649</c:v>
                </c:pt>
                <c:pt idx="9" formatCode="0">
                  <c:v>55.941583622104922</c:v>
                </c:pt>
                <c:pt idx="10" formatCode="0">
                  <c:v>51.469638660408322</c:v>
                </c:pt>
                <c:pt idx="12" formatCode="0">
                  <c:v>56.429236331476247</c:v>
                </c:pt>
                <c:pt idx="13" formatCode="0">
                  <c:v>50.241588786729217</c:v>
                </c:pt>
                <c:pt idx="14" formatCode="0">
                  <c:v>54.615300440256945</c:v>
                </c:pt>
                <c:pt idx="16" formatCode="0">
                  <c:v>53.565155953169473</c:v>
                </c:pt>
                <c:pt idx="17" formatCode="0">
                  <c:v>52.800747655823798</c:v>
                </c:pt>
                <c:pt idx="18" formatCode="0">
                  <c:v>57.775130039123084</c:v>
                </c:pt>
                <c:pt idx="20" formatCode="0">
                  <c:v>54.011195335891529</c:v>
                </c:pt>
                <c:pt idx="21" formatCode="0">
                  <c:v>58.701686795502923</c:v>
                </c:pt>
                <c:pt idx="22" formatCode="0">
                  <c:v>52.232049397566819</c:v>
                </c:pt>
                <c:pt idx="23" formatCode="0">
                  <c:v>66.2188210766666</c:v>
                </c:pt>
                <c:pt idx="24" formatCode="0">
                  <c:v>49.702768726418086</c:v>
                </c:pt>
                <c:pt idx="25" formatCode="0">
                  <c:v>52.275327488459993</c:v>
                </c:pt>
                <c:pt idx="26" formatCode="0">
                  <c:v>46.632059757635496</c:v>
                </c:pt>
                <c:pt idx="27" formatCode="0">
                  <c:v>57.358746661317163</c:v>
                </c:pt>
                <c:pt idx="29" formatCode="0">
                  <c:v>61.044108176490212</c:v>
                </c:pt>
                <c:pt idx="30" formatCode="0">
                  <c:v>46.991591050739643</c:v>
                </c:pt>
                <c:pt idx="31" formatCode="0">
                  <c:v>57.74870248404843</c:v>
                </c:pt>
                <c:pt idx="32" formatCode="0">
                  <c:v>59.621083113190672</c:v>
                </c:pt>
                <c:pt idx="33" formatCode="0">
                  <c:v>56.931576638401658</c:v>
                </c:pt>
                <c:pt idx="35" formatCode="0">
                  <c:v>52.631176768938175</c:v>
                </c:pt>
                <c:pt idx="36" formatCode="0">
                  <c:v>62.878076634809283</c:v>
                </c:pt>
                <c:pt idx="38" formatCode="0">
                  <c:v>54.342279553197848</c:v>
                </c:pt>
                <c:pt idx="39" formatCode="0">
                  <c:v>53.904530653529498</c:v>
                </c:pt>
                <c:pt idx="40" formatCode="0">
                  <c:v>58.805957968014575</c:v>
                </c:pt>
                <c:pt idx="41" formatCode="0">
                  <c:v>46.351581053728495</c:v>
                </c:pt>
                <c:pt idx="42" formatCode="0">
                  <c:v>57.902868072938368</c:v>
                </c:pt>
                <c:pt idx="44" formatCode="0">
                  <c:v>55.475149433735361</c:v>
                </c:pt>
                <c:pt idx="45" formatCode="0">
                  <c:v>51.433244541573835</c:v>
                </c:pt>
                <c:pt idx="46" formatCode="0">
                  <c:v>57.075597237470376</c:v>
                </c:pt>
              </c:numCache>
            </c:numRef>
          </c:val>
          <c:extLst>
            <c:ext xmlns:c16="http://schemas.microsoft.com/office/drawing/2014/chart" uri="{C3380CC4-5D6E-409C-BE32-E72D297353CC}">
              <c16:uniqueId val="{00000006-1928-40B5-9463-1632DC180685}"/>
            </c:ext>
          </c:extLst>
        </c:ser>
        <c:ser>
          <c:idx val="4"/>
          <c:order val="4"/>
          <c:tx>
            <c:strRef>
              <c:f>Dati!$G$2487</c:f>
              <c:strCache>
                <c:ptCount val="1"/>
                <c:pt idx="0">
                  <c:v>Uzticas 
(9–10)</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Dati!$B$2488:$B$2534</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Dati!$G$2488:$G$2534</c:f>
              <c:numCache>
                <c:formatCode>General</c:formatCode>
                <c:ptCount val="47"/>
                <c:pt idx="0" formatCode="0">
                  <c:v>24.754046603148083</c:v>
                </c:pt>
                <c:pt idx="2" formatCode="0">
                  <c:v>24.527121794793089</c:v>
                </c:pt>
                <c:pt idx="3" formatCode="0">
                  <c:v>24.969360451927201</c:v>
                </c:pt>
                <c:pt idx="5" formatCode="0">
                  <c:v>24.619650604157759</c:v>
                </c:pt>
                <c:pt idx="6" formatCode="0">
                  <c:v>28.138790372727424</c:v>
                </c:pt>
                <c:pt idx="7" formatCode="0">
                  <c:v>24.670053552161995</c:v>
                </c:pt>
                <c:pt idx="8" formatCode="0">
                  <c:v>21.840473693719588</c:v>
                </c:pt>
                <c:pt idx="9" formatCode="0">
                  <c:v>23.157386589681426</c:v>
                </c:pt>
                <c:pt idx="10" formatCode="0">
                  <c:v>27.047316563149469</c:v>
                </c:pt>
                <c:pt idx="12" formatCode="0">
                  <c:v>29.371189898810385</c:v>
                </c:pt>
                <c:pt idx="13" formatCode="0">
                  <c:v>16.132924039116219</c:v>
                </c:pt>
                <c:pt idx="14" formatCode="0">
                  <c:v>23.742504879202635</c:v>
                </c:pt>
                <c:pt idx="16" formatCode="0">
                  <c:v>20.268932541580583</c:v>
                </c:pt>
                <c:pt idx="17" formatCode="0">
                  <c:v>24.284231847299509</c:v>
                </c:pt>
                <c:pt idx="18" formatCode="0">
                  <c:v>26.897767617285407</c:v>
                </c:pt>
                <c:pt idx="20" formatCode="0">
                  <c:v>26.206408627603185</c:v>
                </c:pt>
                <c:pt idx="21" formatCode="0">
                  <c:v>25.487854286370872</c:v>
                </c:pt>
                <c:pt idx="22" formatCode="0">
                  <c:v>21.812854403369368</c:v>
                </c:pt>
                <c:pt idx="23" formatCode="0">
                  <c:v>18.205607253886161</c:v>
                </c:pt>
                <c:pt idx="24" formatCode="0">
                  <c:v>27.929792523845663</c:v>
                </c:pt>
                <c:pt idx="25" formatCode="0">
                  <c:v>22.182935881532018</c:v>
                </c:pt>
                <c:pt idx="26" formatCode="0">
                  <c:v>37.334070710335403</c:v>
                </c:pt>
                <c:pt idx="27" formatCode="0">
                  <c:v>24.329594100270238</c:v>
                </c:pt>
                <c:pt idx="29" formatCode="0">
                  <c:v>17.714963550849355</c:v>
                </c:pt>
                <c:pt idx="30" formatCode="0">
                  <c:v>31.193261330869586</c:v>
                </c:pt>
                <c:pt idx="31" formatCode="0">
                  <c:v>23.790275695030637</c:v>
                </c:pt>
                <c:pt idx="32" formatCode="0">
                  <c:v>25.980341958543629</c:v>
                </c:pt>
                <c:pt idx="33" formatCode="0">
                  <c:v>24.727684185417715</c:v>
                </c:pt>
                <c:pt idx="35" formatCode="0">
                  <c:v>25.186666905686398</c:v>
                </c:pt>
                <c:pt idx="36" formatCode="0">
                  <c:v>22.404145128406796</c:v>
                </c:pt>
                <c:pt idx="38" formatCode="0">
                  <c:v>20.660726515803315</c:v>
                </c:pt>
                <c:pt idx="39" formatCode="0">
                  <c:v>41.02775500024169</c:v>
                </c:pt>
                <c:pt idx="40" formatCode="0">
                  <c:v>19.27192825745049</c:v>
                </c:pt>
                <c:pt idx="41" formatCode="0">
                  <c:v>35.375626497471487</c:v>
                </c:pt>
                <c:pt idx="42" formatCode="0">
                  <c:v>18.400179208688602</c:v>
                </c:pt>
                <c:pt idx="44" formatCode="0">
                  <c:v>19.970586542371162</c:v>
                </c:pt>
                <c:pt idx="45" formatCode="0">
                  <c:v>30.615289294114334</c:v>
                </c:pt>
                <c:pt idx="46" formatCode="0">
                  <c:v>22.846937142271937</c:v>
                </c:pt>
              </c:numCache>
            </c:numRef>
          </c:val>
          <c:extLst>
            <c:ext xmlns:c16="http://schemas.microsoft.com/office/drawing/2014/chart" uri="{C3380CC4-5D6E-409C-BE32-E72D297353CC}">
              <c16:uniqueId val="{00000007-1928-40B5-9463-1632DC180685}"/>
            </c:ext>
          </c:extLst>
        </c:ser>
        <c:ser>
          <c:idx val="5"/>
          <c:order val="5"/>
          <c:tx>
            <c:strRef>
              <c:f>Dati!$H$2487</c:f>
              <c:strCache>
                <c:ptCount val="1"/>
                <c:pt idx="0">
                  <c:v>Nezina šādu 
iestādi</c:v>
                </c:pt>
              </c:strCache>
            </c:strRef>
          </c:tx>
          <c:spPr>
            <a:solidFill>
              <a:srgbClr val="EEECE1">
                <a:lumMod val="50000"/>
              </a:srgbClr>
            </a:solidFill>
          </c:spPr>
          <c:invertIfNegative val="0"/>
          <c:dLbls>
            <c:dLbl>
              <c:idx val="0"/>
              <c:spPr>
                <a:noFill/>
                <a:ln w="9525">
                  <a:solidFill>
                    <a:srgbClr val="EEECE1">
                      <a:lumMod val="50000"/>
                    </a:srgbClr>
                  </a:solid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extLst>
                <c:ext xmlns:c16="http://schemas.microsoft.com/office/drawing/2014/chart" uri="{C3380CC4-5D6E-409C-BE32-E72D297353CC}">
                  <c16:uniqueId val="{00000008-1928-40B5-9463-1632DC180685}"/>
                </c:ext>
              </c:extLst>
            </c:dLbl>
            <c:dLbl>
              <c:idx val="8"/>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extLst>
                <c:ext xmlns:c16="http://schemas.microsoft.com/office/drawing/2014/chart" uri="{C3380CC4-5D6E-409C-BE32-E72D297353CC}">
                  <c16:uniqueId val="{00000009-1928-40B5-9463-1632DC180685}"/>
                </c:ext>
              </c:extLst>
            </c:dLbl>
            <c:spPr>
              <a:noFill/>
              <a:ln>
                <a:solidFill>
                  <a:srgbClr val="EEECE1">
                    <a:lumMod val="50000"/>
                  </a:srgbClr>
                </a:solid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Dati!$B$2488:$B$2534</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Dati!$H$2488:$H$2534</c:f>
              <c:numCache>
                <c:formatCode>General</c:formatCode>
                <c:ptCount val="47"/>
                <c:pt idx="0" formatCode="0.0">
                  <c:v>0.1117065506843825</c:v>
                </c:pt>
                <c:pt idx="2" formatCode="0.0">
                  <c:v>0.22943696026913027</c:v>
                </c:pt>
                <c:pt idx="8" formatCode="0">
                  <c:v>0.58776281953619647</c:v>
                </c:pt>
                <c:pt idx="12" formatCode="0.0">
                  <c:v>0.18872203739479113</c:v>
                </c:pt>
                <c:pt idx="18" formatCode="0.0">
                  <c:v>0.35042734455525348</c:v>
                </c:pt>
                <c:pt idx="21" formatCode="0.0">
                  <c:v>0.36690441587542738</c:v>
                </c:pt>
                <c:pt idx="35" formatCode="0.0">
                  <c:v>0.13781205577526867</c:v>
                </c:pt>
                <c:pt idx="38" formatCode="0.0">
                  <c:v>0.23753501250861264</c:v>
                </c:pt>
                <c:pt idx="44" formatCode="0.0">
                  <c:v>0.33378014466350719</c:v>
                </c:pt>
              </c:numCache>
            </c:numRef>
          </c:val>
          <c:extLst>
            <c:ext xmlns:c16="http://schemas.microsoft.com/office/drawing/2014/chart" uri="{C3380CC4-5D6E-409C-BE32-E72D297353CC}">
              <c16:uniqueId val="{0000000A-1928-40B5-9463-1632DC180685}"/>
            </c:ext>
          </c:extLst>
        </c:ser>
        <c:ser>
          <c:idx val="6"/>
          <c:order val="6"/>
          <c:tx>
            <c:strRef>
              <c:f>Dati!$I$2487</c:f>
              <c:strCache>
                <c:ptCount val="1"/>
                <c:pt idx="0">
                  <c:v>Grūti 
pateikt</c:v>
                </c:pt>
              </c:strCache>
            </c:strRef>
          </c:tx>
          <c:spPr>
            <a:solidFill>
              <a:sysClr val="window" lastClr="FFFFFF">
                <a:lumMod val="75000"/>
              </a:sysClr>
            </a:solidFill>
          </c:spPr>
          <c:invertIfNegative val="0"/>
          <c:dLbls>
            <c:dLbl>
              <c:idx val="0"/>
              <c:layout>
                <c:manualLayout>
                  <c:x val="5.1738265877152023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928-40B5-9463-1632DC180685}"/>
                </c:ext>
              </c:extLst>
            </c:dLbl>
            <c:dLbl>
              <c:idx val="2"/>
              <c:layout>
                <c:manualLayout>
                  <c:x val="7.5989008909778345E-3"/>
                  <c:y val="2.125019040091218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1928-40B5-9463-1632DC180685}"/>
                </c:ext>
              </c:extLst>
            </c:dLbl>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1928-40B5-9463-1632DC180685}"/>
                </c:ext>
              </c:extLst>
            </c:dLbl>
            <c:dLbl>
              <c:idx val="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1928-40B5-9463-1632DC180685}"/>
                </c:ext>
              </c:extLst>
            </c:dLbl>
            <c:dLbl>
              <c:idx val="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1928-40B5-9463-1632DC180685}"/>
                </c:ext>
              </c:extLst>
            </c:dLbl>
            <c:dLbl>
              <c:idx val="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1928-40B5-9463-1632DC180685}"/>
                </c:ext>
              </c:extLst>
            </c:dLbl>
            <c:dLbl>
              <c:idx val="8"/>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1928-40B5-9463-1632DC180685}"/>
                </c:ext>
              </c:extLst>
            </c:dLbl>
            <c:dLbl>
              <c:idx val="9"/>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1928-40B5-9463-1632DC180685}"/>
                </c:ext>
              </c:extLst>
            </c:dLbl>
            <c:dLbl>
              <c:idx val="1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1928-40B5-9463-1632DC180685}"/>
                </c:ext>
              </c:extLst>
            </c:dLbl>
            <c:dLbl>
              <c:idx val="12"/>
              <c:layout>
                <c:manualLayout>
                  <c:x val="8.7164043258463834E-3"/>
                  <c:y val="1.8253774565388227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1928-40B5-9463-1632DC180685}"/>
                </c:ext>
              </c:extLst>
            </c:dLbl>
            <c:dLbl>
              <c:idx val="1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1928-40B5-9463-1632DC180685}"/>
                </c:ext>
              </c:extLst>
            </c:dLbl>
            <c:dLbl>
              <c:idx val="1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1928-40B5-9463-1632DC180685}"/>
                </c:ext>
              </c:extLst>
            </c:dLbl>
            <c:dLbl>
              <c:idx val="1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1928-40B5-9463-1632DC180685}"/>
                </c:ext>
              </c:extLst>
            </c:dLbl>
            <c:dLbl>
              <c:idx val="1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1928-40B5-9463-1632DC180685}"/>
                </c:ext>
              </c:extLst>
            </c:dLbl>
            <c:dLbl>
              <c:idx val="18"/>
              <c:layout>
                <c:manualLayout>
                  <c:x val="1.4306003424397922E-2"/>
                  <c:y val="1.8253774561138189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1928-40B5-9463-1632DC180685}"/>
                </c:ext>
              </c:extLst>
            </c:dLbl>
            <c:dLbl>
              <c:idx val="2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1928-40B5-9463-1632DC180685}"/>
                </c:ext>
              </c:extLst>
            </c:dLbl>
            <c:dLbl>
              <c:idx val="21"/>
              <c:layout>
                <c:manualLayout>
                  <c:x val="1.5523929085742351E-2"/>
                  <c:y val="1.8253774569638265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1928-40B5-9463-1632DC180685}"/>
                </c:ext>
              </c:extLst>
            </c:dLbl>
            <c:dLbl>
              <c:idx val="2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1928-40B5-9463-1632DC180685}"/>
                </c:ext>
              </c:extLst>
            </c:dLbl>
            <c:dLbl>
              <c:idx val="2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1928-40B5-9463-1632DC180685}"/>
                </c:ext>
              </c:extLst>
            </c:dLbl>
            <c:dLbl>
              <c:idx val="2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1928-40B5-9463-1632DC180685}"/>
                </c:ext>
              </c:extLst>
            </c:dLbl>
            <c:dLbl>
              <c:idx val="2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1928-40B5-9463-1632DC180685}"/>
                </c:ext>
              </c:extLst>
            </c:dLbl>
            <c:dLbl>
              <c:idx val="2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1928-40B5-9463-1632DC180685}"/>
                </c:ext>
              </c:extLst>
            </c:dLbl>
            <c:dLbl>
              <c:idx val="2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1928-40B5-9463-1632DC180685}"/>
                </c:ext>
              </c:extLst>
            </c:dLbl>
            <c:dLbl>
              <c:idx val="29"/>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1928-40B5-9463-1632DC180685}"/>
                </c:ext>
              </c:extLst>
            </c:dLbl>
            <c:dLbl>
              <c:idx val="3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1928-40B5-9463-1632DC180685}"/>
                </c:ext>
              </c:extLst>
            </c:dLbl>
            <c:dLbl>
              <c:idx val="3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1928-40B5-9463-1632DC180685}"/>
                </c:ext>
              </c:extLst>
            </c:dLbl>
            <c:dLbl>
              <c:idx val="3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1928-40B5-9463-1632DC180685}"/>
                </c:ext>
              </c:extLst>
            </c:dLbl>
            <c:dLbl>
              <c:idx val="3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1928-40B5-9463-1632DC180685}"/>
                </c:ext>
              </c:extLst>
            </c:dLbl>
            <c:dLbl>
              <c:idx val="35"/>
              <c:layout>
                <c:manualLayout>
                  <c:x val="4.2784767123917313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1928-40B5-9463-1632DC180685}"/>
                </c:ext>
              </c:extLst>
            </c:dLbl>
            <c:dLbl>
              <c:idx val="3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8-1928-40B5-9463-1632DC180685}"/>
                </c:ext>
              </c:extLst>
            </c:dLbl>
            <c:dLbl>
              <c:idx val="38"/>
              <c:layout>
                <c:manualLayout>
                  <c:x val="5.8914781086280782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1928-40B5-9463-1632DC180685}"/>
                </c:ext>
              </c:extLst>
            </c:dLbl>
            <c:dLbl>
              <c:idx val="4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A-1928-40B5-9463-1632DC180685}"/>
                </c:ext>
              </c:extLst>
            </c:dLbl>
            <c:dLbl>
              <c:idx val="4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B-1928-40B5-9463-1632DC180685}"/>
                </c:ext>
              </c:extLst>
            </c:dLbl>
            <c:dLbl>
              <c:idx val="44"/>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C-1928-40B5-9463-1632DC180685}"/>
                </c:ext>
              </c:extLst>
            </c:dLbl>
            <c:dLbl>
              <c:idx val="4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D-1928-40B5-9463-1632DC180685}"/>
                </c:ext>
              </c:extLst>
            </c:dLbl>
            <c:dLbl>
              <c:idx val="4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E-1928-40B5-9463-1632DC180685}"/>
                </c:ext>
              </c:extLst>
            </c:dLbl>
            <c:spPr>
              <a:noFill/>
              <a:ln>
                <a:noFill/>
              </a:ln>
              <a:effectLst/>
            </c:spPr>
            <c:txPr>
              <a:bodyPr wrap="square" lIns="38100" tIns="19050" rIns="38100" bIns="19050" anchor="ctr">
                <a:spAutoFit/>
              </a:bodyPr>
              <a:lstStyle/>
              <a:p>
                <a:pPr>
                  <a:defRPr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Dati!$B$2488:$B$2534</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Dati!$I$2488:$I$2534</c:f>
              <c:numCache>
                <c:formatCode>General</c:formatCode>
                <c:ptCount val="47"/>
                <c:pt idx="0" formatCode="0">
                  <c:v>5.020135578534128</c:v>
                </c:pt>
                <c:pt idx="2" formatCode="0">
                  <c:v>4.7141868863536418</c:v>
                </c:pt>
                <c:pt idx="3" formatCode="0">
                  <c:v>5.3104299316279615</c:v>
                </c:pt>
                <c:pt idx="5" formatCode="0">
                  <c:v>5.4039531995006023</c:v>
                </c:pt>
                <c:pt idx="6" formatCode="0">
                  <c:v>2.9863409072667415</c:v>
                </c:pt>
                <c:pt idx="7" formatCode="0">
                  <c:v>2.9002540775381016</c:v>
                </c:pt>
                <c:pt idx="8" formatCode="0">
                  <c:v>3.8794382167411428</c:v>
                </c:pt>
                <c:pt idx="9" formatCode="0">
                  <c:v>6.2786864742240249</c:v>
                </c:pt>
                <c:pt idx="10" formatCode="0">
                  <c:v>9.036642360919819</c:v>
                </c:pt>
                <c:pt idx="12" formatCode="0">
                  <c:v>3.7740294932301079</c:v>
                </c:pt>
                <c:pt idx="13" formatCode="0">
                  <c:v>6.3004526988713092</c:v>
                </c:pt>
                <c:pt idx="14" formatCode="0">
                  <c:v>8.3140866318132414</c:v>
                </c:pt>
                <c:pt idx="16" formatCode="0">
                  <c:v>5.2380990619794856</c:v>
                </c:pt>
                <c:pt idx="17" formatCode="0">
                  <c:v>6.129704384245998</c:v>
                </c:pt>
                <c:pt idx="18" formatCode="0">
                  <c:v>2.9020233702288487</c:v>
                </c:pt>
                <c:pt idx="20" formatCode="0">
                  <c:v>2.8542839946243102</c:v>
                </c:pt>
                <c:pt idx="21" formatCode="0">
                  <c:v>2.4736062883307577</c:v>
                </c:pt>
                <c:pt idx="22" formatCode="0">
                  <c:v>5.4708859173687703</c:v>
                </c:pt>
                <c:pt idx="23" formatCode="0">
                  <c:v>7.5232173678560006</c:v>
                </c:pt>
                <c:pt idx="24" formatCode="0">
                  <c:v>7.8573825769511263</c:v>
                </c:pt>
                <c:pt idx="25" formatCode="0">
                  <c:v>6.3331113000155268</c:v>
                </c:pt>
                <c:pt idx="26" formatCode="0">
                  <c:v>4.6177358135286344</c:v>
                </c:pt>
                <c:pt idx="27" formatCode="0">
                  <c:v>6.5385180317329965</c:v>
                </c:pt>
                <c:pt idx="29" formatCode="0">
                  <c:v>8.0062686845793802</c:v>
                </c:pt>
                <c:pt idx="30" formatCode="0">
                  <c:v>5.9059080122066669</c:v>
                </c:pt>
                <c:pt idx="31" formatCode="0">
                  <c:v>2.6053563716012276</c:v>
                </c:pt>
                <c:pt idx="32" formatCode="0">
                  <c:v>1.7692939885725278</c:v>
                </c:pt>
                <c:pt idx="33" formatCode="0">
                  <c:v>5.7303046125070578</c:v>
                </c:pt>
                <c:pt idx="35" formatCode="0">
                  <c:v>5.0624822448449533</c:v>
                </c:pt>
                <c:pt idx="36" formatCode="0">
                  <c:v>4.973484216536475</c:v>
                </c:pt>
                <c:pt idx="38" formatCode="0">
                  <c:v>5.0827674405445018</c:v>
                </c:pt>
                <c:pt idx="39" formatCode="0">
                  <c:v>1.205360197017914</c:v>
                </c:pt>
                <c:pt idx="40" formatCode="0">
                  <c:v>10.181482301315675</c:v>
                </c:pt>
                <c:pt idx="41" formatCode="0">
                  <c:v>7.8197522251625724</c:v>
                </c:pt>
                <c:pt idx="42" formatCode="0">
                  <c:v>0.75242857115871864</c:v>
                </c:pt>
                <c:pt idx="44" formatCode="0">
                  <c:v>5.9795892056642961</c:v>
                </c:pt>
                <c:pt idx="45" formatCode="0">
                  <c:v>3.5527229642424252</c:v>
                </c:pt>
                <c:pt idx="46" formatCode="0">
                  <c:v>5.7669115600333454</c:v>
                </c:pt>
              </c:numCache>
            </c:numRef>
          </c:val>
          <c:extLst>
            <c:ext xmlns:c16="http://schemas.microsoft.com/office/drawing/2014/chart" uri="{C3380CC4-5D6E-409C-BE32-E72D297353CC}">
              <c16:uniqueId val="{0000002F-1928-40B5-9463-1632DC180685}"/>
            </c:ext>
          </c:extLst>
        </c:ser>
        <c:dLbls>
          <c:showLegendKey val="0"/>
          <c:showVal val="1"/>
          <c:showCatName val="0"/>
          <c:showSerName val="0"/>
          <c:showPercent val="0"/>
          <c:showBubbleSize val="0"/>
        </c:dLbls>
        <c:gapWidth val="15"/>
        <c:overlap val="100"/>
        <c:axId val="483032224"/>
        <c:axId val="483033008"/>
      </c:barChart>
      <c:catAx>
        <c:axId val="483032224"/>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83033008"/>
        <c:crossesAt val="3"/>
        <c:auto val="1"/>
        <c:lblAlgn val="ctr"/>
        <c:lblOffset val="100"/>
        <c:tickLblSkip val="1"/>
        <c:tickMarkSkip val="1"/>
        <c:noMultiLvlLbl val="0"/>
      </c:catAx>
      <c:valAx>
        <c:axId val="483033008"/>
        <c:scaling>
          <c:orientation val="minMax"/>
          <c:max val="110"/>
          <c:min val="0"/>
        </c:scaling>
        <c:delete val="1"/>
        <c:axPos val="t"/>
        <c:numFmt formatCode="General" sourceLinked="1"/>
        <c:majorTickMark val="out"/>
        <c:minorTickMark val="none"/>
        <c:tickLblPos val="nextTo"/>
        <c:crossAx val="483032224"/>
        <c:crosses val="autoZero"/>
        <c:crossBetween val="between"/>
      </c:valAx>
      <c:spPr>
        <a:noFill/>
        <a:ln w="3175">
          <a:noFill/>
          <a:prstDash val="solid"/>
        </a:ln>
      </c:spPr>
    </c:plotArea>
    <c:legend>
      <c:legendPos val="t"/>
      <c:legendEntry>
        <c:idx val="0"/>
        <c:delete val="1"/>
      </c:legendEntry>
      <c:layout>
        <c:manualLayout>
          <c:xMode val="edge"/>
          <c:yMode val="edge"/>
          <c:x val="0.33070888417067712"/>
          <c:y val="1.0938090093017857E-2"/>
          <c:w val="0.66929111582932288"/>
          <c:h val="6.0039950211004507E-2"/>
        </c:manualLayout>
      </c:layout>
      <c:overlay val="0"/>
      <c:txPr>
        <a:bodyPr/>
        <a:lstStyle/>
        <a:p>
          <a:pPr>
            <a:defRPr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900" b="0" i="1" u="none" strike="noStrike" baseline="0">
                <a:solidFill>
                  <a:srgbClr val="000000"/>
                </a:solidFill>
                <a:latin typeface="Arial"/>
                <a:ea typeface="Arial"/>
                <a:cs typeface="Arial"/>
              </a:defRPr>
            </a:pPr>
            <a:r>
              <a:rPr lang="lv-LV" sz="900" dirty="0"/>
              <a:t>Vid. </a:t>
            </a:r>
            <a:r>
              <a:rPr lang="lv-LV" sz="900" baseline="0" dirty="0"/>
              <a:t>vērt.*</a:t>
            </a:r>
            <a:endParaRPr lang="lv-LV" sz="900" dirty="0"/>
          </a:p>
        </c:rich>
      </c:tx>
      <c:layout>
        <c:manualLayout>
          <c:xMode val="edge"/>
          <c:yMode val="edge"/>
          <c:x val="0.16225806451612904"/>
          <c:y val="1.7893168424756831E-2"/>
        </c:manualLayout>
      </c:layout>
      <c:overlay val="0"/>
      <c:spPr>
        <a:solidFill>
          <a:srgbClr val="FFFFFF"/>
        </a:solidFill>
        <a:ln w="3175">
          <a:solidFill>
            <a:srgbClr val="000000"/>
          </a:solidFill>
          <a:prstDash val="solid"/>
        </a:ln>
        <a:effectLst>
          <a:outerShdw dist="35560" dir="2700000" algn="tl" rotWithShape="0">
            <a:prstClr val="black"/>
          </a:outerShdw>
        </a:effectLst>
      </c:spPr>
    </c:title>
    <c:autoTitleDeleted val="0"/>
    <c:plotArea>
      <c:layout>
        <c:manualLayout>
          <c:layoutTarget val="inner"/>
          <c:xMode val="edge"/>
          <c:yMode val="edge"/>
          <c:x val="0.21793668648561787"/>
          <c:y val="7.1292442730582439E-2"/>
          <c:w val="0.78206357734272614"/>
          <c:h val="0.91510801607538261"/>
        </c:manualLayout>
      </c:layout>
      <c:barChart>
        <c:barDir val="bar"/>
        <c:grouping val="clustered"/>
        <c:varyColors val="0"/>
        <c:ser>
          <c:idx val="0"/>
          <c:order val="0"/>
          <c:spPr>
            <a:pattFill prst="wdUpDiag">
              <a:fgClr>
                <a:schemeClr val="bg2">
                  <a:lumMod val="50000"/>
                </a:schemeClr>
              </a:fgClr>
              <a:bgClr>
                <a:schemeClr val="bg1"/>
              </a:bgClr>
            </a:pattFill>
            <a:ln w="3175">
              <a:solidFill>
                <a:schemeClr val="bg2">
                  <a:lumMod val="50000"/>
                </a:schemeClr>
              </a:solidFill>
            </a:ln>
          </c:spPr>
          <c:invertIfNegative val="0"/>
          <c:dLbls>
            <c:numFmt formatCode="#,##0.0" sourceLinked="0"/>
            <c:spPr>
              <a:noFill/>
              <a:ln>
                <a:noFill/>
              </a:ln>
              <a:effectLst/>
            </c:spPr>
            <c:txPr>
              <a:bodyPr wrap="none" lIns="38100" tIns="19050" rIns="38100" bIns="19050" anchor="ctr">
                <a:spAutoFit/>
              </a:bodyPr>
              <a:lstStyle/>
              <a:p>
                <a:pPr>
                  <a:defRPr sz="900"/>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val>
            <c:numRef>
              <c:f>Dati!$K$2488:$K$2534</c:f>
              <c:numCache>
                <c:formatCode>General</c:formatCode>
                <c:ptCount val="47"/>
                <c:pt idx="0" formatCode="0.0">
                  <c:v>7.2908453685181644</c:v>
                </c:pt>
                <c:pt idx="2" formatCode="0.0">
                  <c:v>7.177731204511403</c:v>
                </c:pt>
                <c:pt idx="3" formatCode="0.0">
                  <c:v>7.3985876297024236</c:v>
                </c:pt>
                <c:pt idx="5" formatCode="0.0">
                  <c:v>7.1557952313698481</c:v>
                </c:pt>
                <c:pt idx="6" formatCode="0.0">
                  <c:v>7.3422879310204809</c:v>
                </c:pt>
                <c:pt idx="7" formatCode="0.0">
                  <c:v>7.2686697252797687</c:v>
                </c:pt>
                <c:pt idx="8" formatCode="0.0">
                  <c:v>7.1698440453812404</c:v>
                </c:pt>
                <c:pt idx="9" formatCode="0.0">
                  <c:v>7.3780586400659613</c:v>
                </c:pt>
                <c:pt idx="10" formatCode="0.0">
                  <c:v>7.3977157157165783</c:v>
                </c:pt>
                <c:pt idx="12" formatCode="0.0">
                  <c:v>7.641541874816034</c:v>
                </c:pt>
                <c:pt idx="13" formatCode="0.0">
                  <c:v>6.5358441092379511</c:v>
                </c:pt>
                <c:pt idx="14" formatCode="0.0">
                  <c:v>7.42574344290336</c:v>
                </c:pt>
                <c:pt idx="16" formatCode="0.0">
                  <c:v>6.9523026292572307</c:v>
                </c:pt>
                <c:pt idx="17" formatCode="0.0">
                  <c:v>7.2786381104592692</c:v>
                </c:pt>
                <c:pt idx="18" formatCode="0.0">
                  <c:v>7.4069154202958885</c:v>
                </c:pt>
                <c:pt idx="20" formatCode="0.0">
                  <c:v>7.4148667180849994</c:v>
                </c:pt>
                <c:pt idx="21" formatCode="0.0">
                  <c:v>7.35866743368996</c:v>
                </c:pt>
                <c:pt idx="22" formatCode="0.0">
                  <c:v>7.074500391783431</c:v>
                </c:pt>
                <c:pt idx="23" formatCode="0.0">
                  <c:v>7.5352209073556455</c:v>
                </c:pt>
                <c:pt idx="24" formatCode="0.0">
                  <c:v>7.3550144206492183</c:v>
                </c:pt>
                <c:pt idx="25" formatCode="0.0">
                  <c:v>7.1732986828893077</c:v>
                </c:pt>
                <c:pt idx="26" formatCode="0.0">
                  <c:v>7.7250357374723562</c:v>
                </c:pt>
                <c:pt idx="27" formatCode="0.0">
                  <c:v>7.4560677787852701</c:v>
                </c:pt>
                <c:pt idx="29" formatCode="0.0">
                  <c:v>7.1776075976769791</c:v>
                </c:pt>
                <c:pt idx="30" formatCode="0.0">
                  <c:v>7.4600613599030137</c:v>
                </c:pt>
                <c:pt idx="31" formatCode="0.0">
                  <c:v>7.1367891643558439</c:v>
                </c:pt>
                <c:pt idx="32" formatCode="0.0">
                  <c:v>7.3297185580356112</c:v>
                </c:pt>
                <c:pt idx="33" formatCode="0.0">
                  <c:v>7.5961795394366991</c:v>
                </c:pt>
                <c:pt idx="35" formatCode="0.0">
                  <c:v>7.2482362209178195</c:v>
                </c:pt>
                <c:pt idx="36" formatCode="0.0">
                  <c:v>7.467213483524989</c:v>
                </c:pt>
                <c:pt idx="38" formatCode="0.0">
                  <c:v>7.0287688203364818</c:v>
                </c:pt>
                <c:pt idx="39" formatCode="0.0">
                  <c:v>8.1563256296193636</c:v>
                </c:pt>
                <c:pt idx="40" formatCode="0.0">
                  <c:v>7.2801606515590667</c:v>
                </c:pt>
                <c:pt idx="41" formatCode="0.0">
                  <c:v>7.6719013116907817</c:v>
                </c:pt>
                <c:pt idx="42" formatCode="0.0">
                  <c:v>6.9514926679182309</c:v>
                </c:pt>
                <c:pt idx="44" formatCode="0.0">
                  <c:v>7.0657707182705529</c:v>
                </c:pt>
                <c:pt idx="45" formatCode="0.0">
                  <c:v>7.4431276619144828</c:v>
                </c:pt>
                <c:pt idx="46" formatCode="0.0">
                  <c:v>7.3493489476888749</c:v>
                </c:pt>
              </c:numCache>
            </c:numRef>
          </c:val>
          <c:extLst>
            <c:ext xmlns:c16="http://schemas.microsoft.com/office/drawing/2014/chart" uri="{C3380CC4-5D6E-409C-BE32-E72D297353CC}">
              <c16:uniqueId val="{00000000-092F-49E9-A202-B588F3182112}"/>
            </c:ext>
          </c:extLst>
        </c:ser>
        <c:dLbls>
          <c:dLblPos val="outEnd"/>
          <c:showLegendKey val="0"/>
          <c:showVal val="1"/>
          <c:showCatName val="0"/>
          <c:showSerName val="0"/>
          <c:showPercent val="0"/>
          <c:showBubbleSize val="0"/>
        </c:dLbls>
        <c:gapWidth val="25"/>
        <c:axId val="508765248"/>
        <c:axId val="508764464"/>
      </c:barChart>
      <c:catAx>
        <c:axId val="508765248"/>
        <c:scaling>
          <c:orientation val="maxMin"/>
        </c:scaling>
        <c:delete val="0"/>
        <c:axPos val="l"/>
        <c:numFmt formatCode="General" sourceLinked="1"/>
        <c:majorTickMark val="in"/>
        <c:minorTickMark val="none"/>
        <c:tickLblPos val="none"/>
        <c:spPr>
          <a:solidFill>
            <a:srgbClr val="8EBE19"/>
          </a:solidFill>
          <a:ln w="3175">
            <a:solidFill>
              <a:srgbClr val="000000"/>
            </a:solidFill>
            <a:prstDash val="solid"/>
          </a:ln>
        </c:spPr>
        <c:crossAx val="508764464"/>
        <c:crossesAt val="0"/>
        <c:auto val="1"/>
        <c:lblAlgn val="ctr"/>
        <c:lblOffset val="100"/>
        <c:noMultiLvlLbl val="0"/>
      </c:catAx>
      <c:valAx>
        <c:axId val="508764464"/>
        <c:scaling>
          <c:orientation val="minMax"/>
          <c:max val="20"/>
          <c:min val="0"/>
        </c:scaling>
        <c:delete val="1"/>
        <c:axPos val="t"/>
        <c:majorGridlines>
          <c:spPr>
            <a:ln w="3175">
              <a:noFill/>
              <a:prstDash val="sysDash"/>
            </a:ln>
          </c:spPr>
        </c:majorGridlines>
        <c:numFmt formatCode="0.0" sourceLinked="1"/>
        <c:majorTickMark val="out"/>
        <c:minorTickMark val="none"/>
        <c:tickLblPos val="nextTo"/>
        <c:crossAx val="508765248"/>
        <c:crosses val="autoZero"/>
        <c:crossBetween val="between"/>
        <c:majorUnit val="50"/>
        <c:minorUnit val="50"/>
      </c:valAx>
      <c:spPr>
        <a:noFill/>
        <a:ln w="3175">
          <a:noFill/>
        </a:ln>
      </c:spPr>
    </c:plotArea>
    <c:plotVisOnly val="1"/>
    <c:dispBlanksAs val="gap"/>
    <c:showDLblsOverMax val="0"/>
  </c:chart>
  <c:spPr>
    <a:noFill/>
    <a:ln w="6350">
      <a:noFill/>
    </a:ln>
  </c:spPr>
  <c:txPr>
    <a:bodyPr/>
    <a:lstStyle/>
    <a:p>
      <a:pPr>
        <a:defRPr sz="1000" b="1" i="0" u="none" strike="noStrike" baseline="0">
          <a:solidFill>
            <a:srgbClr val="000000"/>
          </a:solidFill>
          <a:latin typeface="Arial"/>
          <a:ea typeface="Arial"/>
          <a:cs typeface="Arial"/>
        </a:defRPr>
      </a:pPr>
      <a:endParaRPr lang="lv-LV"/>
    </a:p>
  </c:txPr>
  <c:externalData r:id="rId2">
    <c:autoUpdate val="0"/>
  </c:externalData>
</c:chartSpace>
</file>

<file path=ppt/charts/chart1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900" b="0" i="0" u="none" strike="noStrike" baseline="0">
                <a:solidFill>
                  <a:srgbClr val="000000"/>
                </a:solidFill>
                <a:latin typeface="Arial"/>
                <a:ea typeface="Arial"/>
                <a:cs typeface="Arial"/>
              </a:defRPr>
            </a:pPr>
            <a:r>
              <a:rPr lang="lv-LV" sz="900" dirty="0"/>
              <a:t>%</a:t>
            </a:r>
          </a:p>
        </c:rich>
      </c:tx>
      <c:layout>
        <c:manualLayout>
          <c:xMode val="edge"/>
          <c:yMode val="edge"/>
          <c:x val="0.95283898012011226"/>
          <c:y val="5.2392328943795627E-2"/>
        </c:manualLayout>
      </c:layout>
      <c:overlay val="0"/>
      <c:spPr>
        <a:solidFill>
          <a:schemeClr val="bg1"/>
        </a:solidFill>
        <a:ln w="3175">
          <a:solidFill>
            <a:schemeClr val="tx1"/>
          </a:solidFill>
        </a:ln>
        <a:effectLst>
          <a:outerShdw dist="38100" dir="2700000" algn="tl" rotWithShape="0">
            <a:prstClr val="black"/>
          </a:outerShdw>
        </a:effectLst>
      </c:spPr>
    </c:title>
    <c:autoTitleDeleted val="0"/>
    <c:plotArea>
      <c:layout>
        <c:manualLayout>
          <c:layoutTarget val="inner"/>
          <c:xMode val="edge"/>
          <c:yMode val="edge"/>
          <c:x val="1.1804368827195296E-2"/>
          <c:y val="6.9187907817884114E-2"/>
          <c:w val="0.97519653467534684"/>
          <c:h val="0.74702984479116086"/>
        </c:manualLayout>
      </c:layout>
      <c:barChart>
        <c:barDir val="col"/>
        <c:grouping val="clustered"/>
        <c:varyColors val="0"/>
        <c:ser>
          <c:idx val="0"/>
          <c:order val="0"/>
          <c:spPr>
            <a:solidFill>
              <a:srgbClr val="FFE699"/>
            </a:solidFill>
          </c:spPr>
          <c:invertIfNegative val="0"/>
          <c:dPt>
            <c:idx val="0"/>
            <c:invertIfNegative val="0"/>
            <c:bubble3D val="0"/>
            <c:spPr>
              <a:solidFill>
                <a:srgbClr val="996633"/>
              </a:solidFill>
            </c:spPr>
            <c:extLst>
              <c:ext xmlns:c16="http://schemas.microsoft.com/office/drawing/2014/chart" uri="{C3380CC4-5D6E-409C-BE32-E72D297353CC}">
                <c16:uniqueId val="{00000001-0478-4D23-9D83-AD33C7FDDE24}"/>
              </c:ext>
            </c:extLst>
          </c:dPt>
          <c:dPt>
            <c:idx val="1"/>
            <c:invertIfNegative val="0"/>
            <c:bubble3D val="0"/>
            <c:spPr>
              <a:solidFill>
                <a:srgbClr val="996633"/>
              </a:solidFill>
            </c:spPr>
            <c:extLst>
              <c:ext xmlns:c16="http://schemas.microsoft.com/office/drawing/2014/chart" uri="{C3380CC4-5D6E-409C-BE32-E72D297353CC}">
                <c16:uniqueId val="{00000003-0478-4D23-9D83-AD33C7FDDE24}"/>
              </c:ext>
            </c:extLst>
          </c:dPt>
          <c:dPt>
            <c:idx val="2"/>
            <c:invertIfNegative val="0"/>
            <c:bubble3D val="0"/>
            <c:spPr>
              <a:solidFill>
                <a:srgbClr val="E4C7AA"/>
              </a:solidFill>
            </c:spPr>
            <c:extLst>
              <c:ext xmlns:c16="http://schemas.microsoft.com/office/drawing/2014/chart" uri="{C3380CC4-5D6E-409C-BE32-E72D297353CC}">
                <c16:uniqueId val="{00000005-0478-4D23-9D83-AD33C7FDDE24}"/>
              </c:ext>
            </c:extLst>
          </c:dPt>
          <c:dPt>
            <c:idx val="3"/>
            <c:invertIfNegative val="0"/>
            <c:bubble3D val="0"/>
            <c:spPr>
              <a:solidFill>
                <a:srgbClr val="E4C7AA"/>
              </a:solidFill>
            </c:spPr>
            <c:extLst>
              <c:ext xmlns:c16="http://schemas.microsoft.com/office/drawing/2014/chart" uri="{C3380CC4-5D6E-409C-BE32-E72D297353CC}">
                <c16:uniqueId val="{00000007-0478-4D23-9D83-AD33C7FDDE24}"/>
              </c:ext>
            </c:extLst>
          </c:dPt>
          <c:dPt>
            <c:idx val="4"/>
            <c:invertIfNegative val="0"/>
            <c:bubble3D val="0"/>
            <c:spPr>
              <a:solidFill>
                <a:srgbClr val="E4C7AA"/>
              </a:solidFill>
            </c:spPr>
            <c:extLst>
              <c:ext xmlns:c16="http://schemas.microsoft.com/office/drawing/2014/chart" uri="{C3380CC4-5D6E-409C-BE32-E72D297353CC}">
                <c16:uniqueId val="{00000009-0478-4D23-9D83-AD33C7FDDE24}"/>
              </c:ext>
            </c:extLst>
          </c:dPt>
          <c:dPt>
            <c:idx val="5"/>
            <c:invertIfNegative val="0"/>
            <c:bubble3D val="0"/>
            <c:spPr>
              <a:solidFill>
                <a:srgbClr val="C3D6CC"/>
              </a:solidFill>
            </c:spPr>
            <c:extLst>
              <c:ext xmlns:c16="http://schemas.microsoft.com/office/drawing/2014/chart" uri="{C3380CC4-5D6E-409C-BE32-E72D297353CC}">
                <c16:uniqueId val="{0000000B-0478-4D23-9D83-AD33C7FDDE24}"/>
              </c:ext>
            </c:extLst>
          </c:dPt>
          <c:dPt>
            <c:idx val="6"/>
            <c:invertIfNegative val="0"/>
            <c:bubble3D val="0"/>
            <c:spPr>
              <a:solidFill>
                <a:srgbClr val="C3D6CC"/>
              </a:solidFill>
            </c:spPr>
            <c:extLst>
              <c:ext xmlns:c16="http://schemas.microsoft.com/office/drawing/2014/chart" uri="{C3380CC4-5D6E-409C-BE32-E72D297353CC}">
                <c16:uniqueId val="{0000000D-0478-4D23-9D83-AD33C7FDDE24}"/>
              </c:ext>
            </c:extLst>
          </c:dPt>
          <c:dPt>
            <c:idx val="7"/>
            <c:invertIfNegative val="0"/>
            <c:bubble3D val="0"/>
            <c:spPr>
              <a:solidFill>
                <a:srgbClr val="C3D6CC"/>
              </a:solidFill>
            </c:spPr>
            <c:extLst>
              <c:ext xmlns:c16="http://schemas.microsoft.com/office/drawing/2014/chart" uri="{C3380CC4-5D6E-409C-BE32-E72D297353CC}">
                <c16:uniqueId val="{0000000F-0478-4D23-9D83-AD33C7FDDE24}"/>
              </c:ext>
            </c:extLst>
          </c:dPt>
          <c:dPt>
            <c:idx val="8"/>
            <c:invertIfNegative val="0"/>
            <c:bubble3D val="0"/>
            <c:spPr>
              <a:solidFill>
                <a:srgbClr val="4C8264"/>
              </a:solidFill>
            </c:spPr>
            <c:extLst>
              <c:ext xmlns:c16="http://schemas.microsoft.com/office/drawing/2014/chart" uri="{C3380CC4-5D6E-409C-BE32-E72D297353CC}">
                <c16:uniqueId val="{00000011-0478-4D23-9D83-AD33C7FDDE24}"/>
              </c:ext>
            </c:extLst>
          </c:dPt>
          <c:dPt>
            <c:idx val="9"/>
            <c:invertIfNegative val="0"/>
            <c:bubble3D val="0"/>
            <c:spPr>
              <a:solidFill>
                <a:srgbClr val="4C8264"/>
              </a:solidFill>
            </c:spPr>
            <c:extLst>
              <c:ext xmlns:c16="http://schemas.microsoft.com/office/drawing/2014/chart" uri="{C3380CC4-5D6E-409C-BE32-E72D297353CC}">
                <c16:uniqueId val="{00000013-0478-4D23-9D83-AD33C7FDDE24}"/>
              </c:ext>
            </c:extLst>
          </c:dPt>
          <c:dPt>
            <c:idx val="10"/>
            <c:invertIfNegative val="0"/>
            <c:bubble3D val="0"/>
            <c:spPr>
              <a:solidFill>
                <a:sysClr val="window" lastClr="FFFFFF">
                  <a:lumMod val="75000"/>
                </a:sysClr>
              </a:solidFill>
            </c:spPr>
            <c:extLst>
              <c:ext xmlns:c16="http://schemas.microsoft.com/office/drawing/2014/chart" uri="{C3380CC4-5D6E-409C-BE32-E72D297353CC}">
                <c16:uniqueId val="{00000015-0478-4D23-9D83-AD33C7FDDE24}"/>
              </c:ext>
            </c:extLst>
          </c:dPt>
          <c:dPt>
            <c:idx val="20"/>
            <c:invertIfNegative val="0"/>
            <c:bubble3D val="0"/>
            <c:extLst>
              <c:ext xmlns:c16="http://schemas.microsoft.com/office/drawing/2014/chart" uri="{C3380CC4-5D6E-409C-BE32-E72D297353CC}">
                <c16:uniqueId val="{00000016-0478-4D23-9D83-AD33C7FDDE24}"/>
              </c:ext>
            </c:extLst>
          </c:dPt>
          <c:dLbls>
            <c:spPr>
              <a:noFill/>
              <a:ln>
                <a:noFill/>
              </a:ln>
              <a:effectLst/>
            </c:spPr>
            <c:txPr>
              <a:bodyPr wrap="square" lIns="38100" tIns="19050" rIns="38100" bIns="19050" anchor="ctr">
                <a:spAutoFit/>
              </a:bodyPr>
              <a:lstStyle/>
              <a:p>
                <a:pPr>
                  <a:defRPr sz="1100" b="1"/>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Dati!$B$3253:$B$3263</c:f>
              <c:strCache>
                <c:ptCount val="11"/>
                <c:pt idx="0">
                  <c:v>1 — ļoti slikti</c:v>
                </c:pt>
                <c:pt idx="1">
                  <c:v>2</c:v>
                </c:pt>
                <c:pt idx="2">
                  <c:v>3</c:v>
                </c:pt>
                <c:pt idx="3">
                  <c:v>4</c:v>
                </c:pt>
                <c:pt idx="4">
                  <c:v>5</c:v>
                </c:pt>
                <c:pt idx="5">
                  <c:v>6</c:v>
                </c:pt>
                <c:pt idx="6">
                  <c:v>7</c:v>
                </c:pt>
                <c:pt idx="7">
                  <c:v>8</c:v>
                </c:pt>
                <c:pt idx="8">
                  <c:v>9</c:v>
                </c:pt>
                <c:pt idx="9">
                  <c:v>10 — izcili</c:v>
                </c:pt>
                <c:pt idx="10">
                  <c:v>Grūti pateikt</c:v>
                </c:pt>
              </c:strCache>
            </c:strRef>
          </c:cat>
          <c:val>
            <c:numRef>
              <c:f>Dati!$C$3253:$C$3263</c:f>
              <c:numCache>
                <c:formatCode>0</c:formatCode>
                <c:ptCount val="11"/>
                <c:pt idx="0">
                  <c:v>1.7511468119187714</c:v>
                </c:pt>
                <c:pt idx="1">
                  <c:v>4.0570830655322805</c:v>
                </c:pt>
                <c:pt idx="2">
                  <c:v>1.0189576621139997</c:v>
                </c:pt>
                <c:pt idx="3">
                  <c:v>0.8451510939434892</c:v>
                </c:pt>
                <c:pt idx="4">
                  <c:v>4.5153292833366416</c:v>
                </c:pt>
                <c:pt idx="5">
                  <c:v>3.9652173741906194</c:v>
                </c:pt>
                <c:pt idx="6">
                  <c:v>16.75147007351007</c:v>
                </c:pt>
                <c:pt idx="7">
                  <c:v>28.535907158452691</c:v>
                </c:pt>
                <c:pt idx="8">
                  <c:v>21.589562893589939</c:v>
                </c:pt>
                <c:pt idx="9">
                  <c:v>15.093999902947949</c:v>
                </c:pt>
                <c:pt idx="10">
                  <c:v>1.8761746804635284</c:v>
                </c:pt>
              </c:numCache>
            </c:numRef>
          </c:val>
          <c:extLst>
            <c:ext xmlns:c16="http://schemas.microsoft.com/office/drawing/2014/chart" uri="{C3380CC4-5D6E-409C-BE32-E72D297353CC}">
              <c16:uniqueId val="{00000017-0478-4D23-9D83-AD33C7FDDE24}"/>
            </c:ext>
          </c:extLst>
        </c:ser>
        <c:dLbls>
          <c:dLblPos val="outEnd"/>
          <c:showLegendKey val="0"/>
          <c:showVal val="1"/>
          <c:showCatName val="0"/>
          <c:showSerName val="0"/>
          <c:showPercent val="0"/>
          <c:showBubbleSize val="0"/>
        </c:dLbls>
        <c:gapWidth val="30"/>
        <c:axId val="508740944"/>
        <c:axId val="508738200"/>
      </c:barChart>
      <c:catAx>
        <c:axId val="508740944"/>
        <c:scaling>
          <c:orientation val="minMax"/>
        </c:scaling>
        <c:delete val="0"/>
        <c:axPos val="b"/>
        <c:numFmt formatCode="General" sourceLinked="1"/>
        <c:majorTickMark val="in"/>
        <c:minorTickMark val="none"/>
        <c:tickLblPos val="nextTo"/>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lv-LV"/>
          </a:p>
        </c:txPr>
        <c:crossAx val="508738200"/>
        <c:crosses val="autoZero"/>
        <c:auto val="1"/>
        <c:lblAlgn val="ctr"/>
        <c:lblOffset val="100"/>
        <c:noMultiLvlLbl val="0"/>
      </c:catAx>
      <c:valAx>
        <c:axId val="508738200"/>
        <c:scaling>
          <c:orientation val="minMax"/>
          <c:max val="40"/>
          <c:min val="0"/>
        </c:scaling>
        <c:delete val="1"/>
        <c:axPos val="l"/>
        <c:numFmt formatCode="0" sourceLinked="1"/>
        <c:majorTickMark val="out"/>
        <c:minorTickMark val="none"/>
        <c:tickLblPos val="nextTo"/>
        <c:crossAx val="508740944"/>
        <c:crosses val="autoZero"/>
        <c:crossBetween val="between"/>
        <c:majorUnit val="20"/>
      </c:valAx>
      <c:spPr>
        <a:noFill/>
        <a:ln w="25400">
          <a:noFill/>
        </a:ln>
      </c:spPr>
    </c:plotArea>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1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900" b="0" i="0" u="none" strike="noStrike" baseline="0">
                <a:solidFill>
                  <a:srgbClr val="000000"/>
                </a:solidFill>
                <a:latin typeface="Arial"/>
                <a:ea typeface="Arial"/>
                <a:cs typeface="Arial"/>
              </a:defRPr>
            </a:pPr>
            <a:r>
              <a:rPr lang="lv-LV" dirty="0"/>
              <a:t>%</a:t>
            </a:r>
          </a:p>
        </c:rich>
      </c:tx>
      <c:layout>
        <c:manualLayout>
          <c:xMode val="edge"/>
          <c:yMode val="edge"/>
          <c:x val="0.55365660975546382"/>
          <c:y val="2.6695784364836002E-2"/>
        </c:manualLayout>
      </c:layout>
      <c:overlay val="0"/>
      <c:spPr>
        <a:solidFill>
          <a:schemeClr val="bg1"/>
        </a:solidFill>
        <a:ln w="3175">
          <a:solidFill>
            <a:schemeClr val="tx1"/>
          </a:solidFill>
        </a:ln>
        <a:effectLst>
          <a:outerShdw dist="38100" dir="2700000" algn="tl" rotWithShape="0">
            <a:prstClr val="black"/>
          </a:outerShdw>
        </a:effectLst>
      </c:spPr>
    </c:title>
    <c:autoTitleDeleted val="0"/>
    <c:plotArea>
      <c:layout>
        <c:manualLayout>
          <c:layoutTarget val="inner"/>
          <c:xMode val="edge"/>
          <c:yMode val="edge"/>
          <c:x val="0.30789884920184901"/>
          <c:y val="1.1196546296812056E-2"/>
          <c:w val="0.69210115079815082"/>
          <c:h val="0.96845732283464581"/>
        </c:manualLayout>
      </c:layout>
      <c:barChart>
        <c:barDir val="bar"/>
        <c:grouping val="clustered"/>
        <c:varyColors val="0"/>
        <c:ser>
          <c:idx val="0"/>
          <c:order val="0"/>
          <c:spPr>
            <a:solidFill>
              <a:srgbClr val="418200"/>
            </a:solidFill>
          </c:spPr>
          <c:invertIfNegative val="0"/>
          <c:dPt>
            <c:idx val="0"/>
            <c:invertIfNegative val="0"/>
            <c:bubble3D val="0"/>
            <c:spPr>
              <a:solidFill>
                <a:srgbClr val="0F552E"/>
              </a:solidFill>
            </c:spPr>
            <c:extLst>
              <c:ext xmlns:c16="http://schemas.microsoft.com/office/drawing/2014/chart" uri="{C3380CC4-5D6E-409C-BE32-E72D297353CC}">
                <c16:uniqueId val="{00000001-F44F-4F40-AF62-D0EB340C5FF6}"/>
              </c:ext>
            </c:extLst>
          </c:dPt>
          <c:dPt>
            <c:idx val="1"/>
            <c:invertIfNegative val="0"/>
            <c:bubble3D val="0"/>
            <c:spPr>
              <a:solidFill>
                <a:srgbClr val="4C8264"/>
              </a:solidFill>
            </c:spPr>
            <c:extLst>
              <c:ext xmlns:c16="http://schemas.microsoft.com/office/drawing/2014/chart" uri="{C3380CC4-5D6E-409C-BE32-E72D297353CC}">
                <c16:uniqueId val="{00000003-F44F-4F40-AF62-D0EB340C5FF6}"/>
              </c:ext>
            </c:extLst>
          </c:dPt>
          <c:dPt>
            <c:idx val="2"/>
            <c:invertIfNegative val="0"/>
            <c:bubble3D val="0"/>
            <c:spPr>
              <a:solidFill>
                <a:srgbClr val="93B7A2"/>
              </a:solidFill>
            </c:spPr>
            <c:extLst>
              <c:ext xmlns:c16="http://schemas.microsoft.com/office/drawing/2014/chart" uri="{C3380CC4-5D6E-409C-BE32-E72D297353CC}">
                <c16:uniqueId val="{00000005-F44F-4F40-AF62-D0EB340C5FF6}"/>
              </c:ext>
            </c:extLst>
          </c:dPt>
          <c:dPt>
            <c:idx val="3"/>
            <c:invertIfNegative val="0"/>
            <c:bubble3D val="0"/>
            <c:spPr>
              <a:solidFill>
                <a:srgbClr val="C3D6CC"/>
              </a:solidFill>
            </c:spPr>
            <c:extLst>
              <c:ext xmlns:c16="http://schemas.microsoft.com/office/drawing/2014/chart" uri="{C3380CC4-5D6E-409C-BE32-E72D297353CC}">
                <c16:uniqueId val="{00000007-F44F-4F40-AF62-D0EB340C5FF6}"/>
              </c:ext>
            </c:extLst>
          </c:dPt>
          <c:dLbls>
            <c:spPr>
              <a:noFill/>
              <a:ln>
                <a:noFill/>
              </a:ln>
              <a:effectLst/>
            </c:spPr>
            <c:txPr>
              <a:bodyPr wrap="square" lIns="38100" tIns="19050" rIns="38100" bIns="19050" anchor="ctr">
                <a:spAutoFit/>
              </a:bodyPr>
              <a:lstStyle/>
              <a:p>
                <a:pPr>
                  <a:defRPr sz="1000" b="1"/>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Dati!$B$3191:$B$3194</c:f>
              <c:strCache>
                <c:ptCount val="4"/>
                <c:pt idx="0">
                  <c:v>03.2026., n=1002</c:v>
                </c:pt>
                <c:pt idx="1">
                  <c:v>04.2025., n=1007</c:v>
                </c:pt>
                <c:pt idx="2">
                  <c:v>03.2024., n=1004</c:v>
                </c:pt>
                <c:pt idx="3">
                  <c:v>04.2023., n=1016</c:v>
                </c:pt>
              </c:strCache>
            </c:strRef>
          </c:cat>
          <c:val>
            <c:numRef>
              <c:f>Dati!$C$3191:$C$3194</c:f>
              <c:numCache>
                <c:formatCode>0</c:formatCode>
                <c:ptCount val="4"/>
                <c:pt idx="0">
                  <c:v>11.532295485325784</c:v>
                </c:pt>
                <c:pt idx="1">
                  <c:v>8.7529880988627955</c:v>
                </c:pt>
                <c:pt idx="2">
                  <c:v>12.740947896660453</c:v>
                </c:pt>
                <c:pt idx="3">
                  <c:v>11.376960778346712</c:v>
                </c:pt>
              </c:numCache>
            </c:numRef>
          </c:val>
          <c:extLst>
            <c:ext xmlns:c16="http://schemas.microsoft.com/office/drawing/2014/chart" uri="{C3380CC4-5D6E-409C-BE32-E72D297353CC}">
              <c16:uniqueId val="{00000008-F44F-4F40-AF62-D0EB340C5FF6}"/>
            </c:ext>
          </c:extLst>
        </c:ser>
        <c:dLbls>
          <c:dLblPos val="outEnd"/>
          <c:showLegendKey val="0"/>
          <c:showVal val="1"/>
          <c:showCatName val="0"/>
          <c:showSerName val="0"/>
          <c:showPercent val="0"/>
          <c:showBubbleSize val="0"/>
        </c:dLbls>
        <c:gapWidth val="30"/>
        <c:axId val="496228904"/>
        <c:axId val="496223808"/>
      </c:barChart>
      <c:catAx>
        <c:axId val="496228904"/>
        <c:scaling>
          <c:orientation val="maxMin"/>
        </c:scaling>
        <c:delete val="0"/>
        <c:axPos val="l"/>
        <c:numFmt formatCode="General" sourceLinked="1"/>
        <c:majorTickMark val="in"/>
        <c:minorTickMark val="none"/>
        <c:tickLblPos val="nextTo"/>
        <c:spPr>
          <a:ln w="3175">
            <a:solidFill>
              <a:srgbClr val="000000"/>
            </a:solidFill>
            <a:prstDash val="solid"/>
          </a:ln>
        </c:spPr>
        <c:txPr>
          <a:bodyPr rot="0" vert="horz"/>
          <a:lstStyle/>
          <a:p>
            <a:pPr>
              <a:defRPr sz="1000" b="0" i="0" u="none" strike="noStrike" baseline="0">
                <a:solidFill>
                  <a:sysClr val="windowText" lastClr="000000"/>
                </a:solidFill>
                <a:latin typeface="Arial"/>
                <a:ea typeface="Arial"/>
                <a:cs typeface="Arial"/>
              </a:defRPr>
            </a:pPr>
            <a:endParaRPr lang="lv-LV"/>
          </a:p>
        </c:txPr>
        <c:crossAx val="496223808"/>
        <c:crossesAt val="0"/>
        <c:auto val="1"/>
        <c:lblAlgn val="ctr"/>
        <c:lblOffset val="100"/>
        <c:tickLblSkip val="1"/>
        <c:tickMarkSkip val="1"/>
        <c:noMultiLvlLbl val="0"/>
      </c:catAx>
      <c:valAx>
        <c:axId val="496223808"/>
        <c:scaling>
          <c:orientation val="minMax"/>
          <c:max val="50"/>
          <c:min val="0"/>
        </c:scaling>
        <c:delete val="1"/>
        <c:axPos val="t"/>
        <c:numFmt formatCode="0" sourceLinked="1"/>
        <c:majorTickMark val="out"/>
        <c:minorTickMark val="none"/>
        <c:tickLblPos val="nextTo"/>
        <c:crossAx val="496228904"/>
        <c:crosses val="autoZero"/>
        <c:crossBetween val="between"/>
      </c:valAx>
      <c:spPr>
        <a:noFill/>
        <a:ln w="25400">
          <a:noFill/>
        </a:ln>
      </c:spPr>
    </c:plotArea>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1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4700032986321447"/>
          <c:y val="0.1643708496085648"/>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15387294597653967"/>
          <c:y val="0.18342391304347827"/>
          <c:w val="0.79648763862802996"/>
          <c:h val="0.80184354673057168"/>
        </c:manualLayout>
      </c:layout>
      <c:barChart>
        <c:barDir val="bar"/>
        <c:grouping val="stacked"/>
        <c:varyColors val="0"/>
        <c:ser>
          <c:idx val="0"/>
          <c:order val="0"/>
          <c:tx>
            <c:strRef>
              <c:f>Dati!$C$3265</c:f>
              <c:strCache>
                <c:ptCount val="1"/>
                <c:pt idx="0">
                  <c:v>Slikti 
(1–2)</c:v>
                </c:pt>
              </c:strCache>
            </c:strRef>
          </c:tx>
          <c:spPr>
            <a:solidFill>
              <a:srgbClr val="996633"/>
            </a:solidFill>
          </c:spPr>
          <c:invertIfNegative val="0"/>
          <c:dLbls>
            <c:dLbl>
              <c:idx val="1"/>
              <c:layout>
                <c:manualLayout>
                  <c:x val="-1.8160659789674179E-2"/>
                  <c:y val="0"/>
                </c:manualLayout>
              </c:layout>
              <c:spPr>
                <a:noFill/>
                <a:ln>
                  <a:noFill/>
                </a:ln>
                <a:effectLst/>
              </c:spPr>
              <c:txPr>
                <a:bodyPr wrap="square" lIns="38100" tIns="19050" rIns="38100" bIns="19050" anchor="ctr">
                  <a:spAutoFit/>
                </a:bodyPr>
                <a:lstStyle/>
                <a:p>
                  <a:pPr>
                    <a:defRPr sz="1000" b="1">
                      <a:solidFill>
                        <a:schemeClr val="tx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1F6-411F-8691-D2EA8F1C6974}"/>
                </c:ext>
              </c:extLst>
            </c:dLbl>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Dati!$B$3266:$B$3269</c:f>
              <c:strCache>
                <c:ptCount val="4"/>
                <c:pt idx="0">
                  <c:v>03.2026., n=112</c:v>
                </c:pt>
                <c:pt idx="1">
                  <c:v>04.2025., n=85</c:v>
                </c:pt>
                <c:pt idx="2">
                  <c:v>03.2024., n=124</c:v>
                </c:pt>
                <c:pt idx="3">
                  <c:v>04.2023., n=113</c:v>
                </c:pt>
              </c:strCache>
            </c:strRef>
          </c:cat>
          <c:val>
            <c:numRef>
              <c:f>Dati!$C$3266:$C$3269</c:f>
              <c:numCache>
                <c:formatCode>0</c:formatCode>
                <c:ptCount val="4"/>
                <c:pt idx="0">
                  <c:v>5.8082298774510521</c:v>
                </c:pt>
                <c:pt idx="1">
                  <c:v>1.0223285787645227</c:v>
                </c:pt>
                <c:pt idx="2" formatCode="###0">
                  <c:v>2.2888302091146011</c:v>
                </c:pt>
                <c:pt idx="3" formatCode="###0">
                  <c:v>1.7728004334903031</c:v>
                </c:pt>
              </c:numCache>
            </c:numRef>
          </c:val>
          <c:extLst>
            <c:ext xmlns:c16="http://schemas.microsoft.com/office/drawing/2014/chart" uri="{C3380CC4-5D6E-409C-BE32-E72D297353CC}">
              <c16:uniqueId val="{00000000-082C-496C-8E81-BF602532B8E2}"/>
            </c:ext>
          </c:extLst>
        </c:ser>
        <c:ser>
          <c:idx val="1"/>
          <c:order val="1"/>
          <c:tx>
            <c:strRef>
              <c:f>Dati!$D$3265</c:f>
              <c:strCache>
                <c:ptCount val="1"/>
                <c:pt idx="0">
                  <c:v>Drīzāk slikti 
(3–5)</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1000" b="1">
                    <a:solidFill>
                      <a:schemeClr val="tx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Dati!$B$3266:$B$3269</c:f>
              <c:strCache>
                <c:ptCount val="4"/>
                <c:pt idx="0">
                  <c:v>03.2026., n=112</c:v>
                </c:pt>
                <c:pt idx="1">
                  <c:v>04.2025., n=85</c:v>
                </c:pt>
                <c:pt idx="2">
                  <c:v>03.2024., n=124</c:v>
                </c:pt>
                <c:pt idx="3">
                  <c:v>04.2023., n=113</c:v>
                </c:pt>
              </c:strCache>
            </c:strRef>
          </c:cat>
          <c:val>
            <c:numRef>
              <c:f>Dati!$D$3266:$D$3269</c:f>
              <c:numCache>
                <c:formatCode>0</c:formatCode>
                <c:ptCount val="4"/>
                <c:pt idx="0">
                  <c:v>6.3794380393941301</c:v>
                </c:pt>
                <c:pt idx="1">
                  <c:v>7.0216087448977769</c:v>
                </c:pt>
                <c:pt idx="2" formatCode="###0">
                  <c:v>7.2012730287906912</c:v>
                </c:pt>
                <c:pt idx="3" formatCode="###0">
                  <c:v>13.264482258648245</c:v>
                </c:pt>
              </c:numCache>
            </c:numRef>
          </c:val>
          <c:extLst>
            <c:ext xmlns:c16="http://schemas.microsoft.com/office/drawing/2014/chart" uri="{C3380CC4-5D6E-409C-BE32-E72D297353CC}">
              <c16:uniqueId val="{00000001-082C-496C-8E81-BF602532B8E2}"/>
            </c:ext>
          </c:extLst>
        </c:ser>
        <c:ser>
          <c:idx val="2"/>
          <c:order val="2"/>
          <c:tx>
            <c:strRef>
              <c:f>Dati!$E$3265</c:f>
              <c:strCache>
                <c:ptCount val="1"/>
                <c:pt idx="0">
                  <c:v>Drīzāk labi 
(6–8)</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1000" b="1">
                    <a:solidFill>
                      <a:schemeClr val="tx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Dati!$B$3266:$B$3269</c:f>
              <c:strCache>
                <c:ptCount val="4"/>
                <c:pt idx="0">
                  <c:v>03.2026., n=112</c:v>
                </c:pt>
                <c:pt idx="1">
                  <c:v>04.2025., n=85</c:v>
                </c:pt>
                <c:pt idx="2">
                  <c:v>03.2024., n=124</c:v>
                </c:pt>
                <c:pt idx="3">
                  <c:v>04.2023., n=113</c:v>
                </c:pt>
              </c:strCache>
            </c:strRef>
          </c:cat>
          <c:val>
            <c:numRef>
              <c:f>Dati!$E$3266:$E$3269</c:f>
              <c:numCache>
                <c:formatCode>0</c:formatCode>
                <c:ptCount val="4"/>
                <c:pt idx="0">
                  <c:v>49.252594606153387</c:v>
                </c:pt>
                <c:pt idx="1">
                  <c:v>54.143828557345842</c:v>
                </c:pt>
                <c:pt idx="2" formatCode="###0">
                  <c:v>52.443710927399202</c:v>
                </c:pt>
                <c:pt idx="3" formatCode="###0">
                  <c:v>60.886814953100718</c:v>
                </c:pt>
              </c:numCache>
            </c:numRef>
          </c:val>
          <c:extLst>
            <c:ext xmlns:c16="http://schemas.microsoft.com/office/drawing/2014/chart" uri="{C3380CC4-5D6E-409C-BE32-E72D297353CC}">
              <c16:uniqueId val="{00000002-082C-496C-8E81-BF602532B8E2}"/>
            </c:ext>
          </c:extLst>
        </c:ser>
        <c:ser>
          <c:idx val="3"/>
          <c:order val="3"/>
          <c:tx>
            <c:strRef>
              <c:f>Dati!$F$3265</c:f>
              <c:strCache>
                <c:ptCount val="1"/>
                <c:pt idx="0">
                  <c:v>Izcili/labi 
(9–10)</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Dati!$B$3266:$B$3269</c:f>
              <c:strCache>
                <c:ptCount val="4"/>
                <c:pt idx="0">
                  <c:v>03.2026., n=112</c:v>
                </c:pt>
                <c:pt idx="1">
                  <c:v>04.2025., n=85</c:v>
                </c:pt>
                <c:pt idx="2">
                  <c:v>03.2024., n=124</c:v>
                </c:pt>
                <c:pt idx="3">
                  <c:v>04.2023., n=113</c:v>
                </c:pt>
              </c:strCache>
            </c:strRef>
          </c:cat>
          <c:val>
            <c:numRef>
              <c:f>Dati!$F$3266:$F$3269</c:f>
              <c:numCache>
                <c:formatCode>0</c:formatCode>
                <c:ptCount val="4"/>
                <c:pt idx="0">
                  <c:v>36.683562796537892</c:v>
                </c:pt>
                <c:pt idx="1">
                  <c:v>37.812234118991896</c:v>
                </c:pt>
                <c:pt idx="2" formatCode="###0">
                  <c:v>36.651432686629214</c:v>
                </c:pt>
                <c:pt idx="3" formatCode="###0">
                  <c:v>21.335623072012265</c:v>
                </c:pt>
              </c:numCache>
            </c:numRef>
          </c:val>
          <c:extLst>
            <c:ext xmlns:c16="http://schemas.microsoft.com/office/drawing/2014/chart" uri="{C3380CC4-5D6E-409C-BE32-E72D297353CC}">
              <c16:uniqueId val="{00000003-082C-496C-8E81-BF602532B8E2}"/>
            </c:ext>
          </c:extLst>
        </c:ser>
        <c:ser>
          <c:idx val="4"/>
          <c:order val="4"/>
          <c:tx>
            <c:strRef>
              <c:f>Dati!$G$3265</c:f>
              <c:strCache>
                <c:ptCount val="1"/>
                <c:pt idx="0">
                  <c:v>Grūti 
pateikt</c:v>
                </c:pt>
              </c:strCache>
            </c:strRef>
          </c:tx>
          <c:spPr>
            <a:solidFill>
              <a:sysClr val="window" lastClr="FFFFFF">
                <a:lumMod val="75000"/>
              </a:sysClr>
            </a:solidFill>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4-082C-496C-8E81-BF602532B8E2}"/>
                </c:ext>
              </c:extLst>
            </c:dLbl>
            <c:dLbl>
              <c:idx val="2"/>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1F6-411F-8691-D2EA8F1C6974}"/>
                </c:ext>
              </c:extLst>
            </c:dLbl>
            <c:spPr>
              <a:noFill/>
              <a:ln>
                <a:noFill/>
              </a:ln>
              <a:effectLst/>
            </c:spPr>
            <c:txPr>
              <a:bodyPr wrap="square" lIns="38100" tIns="19050" rIns="38100" bIns="19050" anchor="ctr">
                <a:spAutoFit/>
              </a:bodyPr>
              <a:lstStyle/>
              <a:p>
                <a:pPr>
                  <a:defRPr sz="1000" b="1"/>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Dati!$B$3266:$B$3269</c:f>
              <c:strCache>
                <c:ptCount val="4"/>
                <c:pt idx="0">
                  <c:v>03.2026., n=112</c:v>
                </c:pt>
                <c:pt idx="1">
                  <c:v>04.2025., n=85</c:v>
                </c:pt>
                <c:pt idx="2">
                  <c:v>03.2024., n=124</c:v>
                </c:pt>
                <c:pt idx="3">
                  <c:v>04.2023., n=113</c:v>
                </c:pt>
              </c:strCache>
            </c:strRef>
          </c:cat>
          <c:val>
            <c:numRef>
              <c:f>Dati!$G$3266:$G$3269</c:f>
              <c:numCache>
                <c:formatCode>General</c:formatCode>
                <c:ptCount val="4"/>
                <c:pt idx="0" formatCode="0">
                  <c:v>1.8761746804635284</c:v>
                </c:pt>
                <c:pt idx="2" formatCode="###0">
                  <c:v>1.4147531480662858</c:v>
                </c:pt>
                <c:pt idx="3" formatCode="###0">
                  <c:v>2.7402792827484479</c:v>
                </c:pt>
              </c:numCache>
            </c:numRef>
          </c:val>
          <c:extLst>
            <c:ext xmlns:c16="http://schemas.microsoft.com/office/drawing/2014/chart" uri="{C3380CC4-5D6E-409C-BE32-E72D297353CC}">
              <c16:uniqueId val="{00000005-082C-496C-8E81-BF602532B8E2}"/>
            </c:ext>
          </c:extLst>
        </c:ser>
        <c:dLbls>
          <c:dLblPos val="ctr"/>
          <c:showLegendKey val="0"/>
          <c:showVal val="1"/>
          <c:showCatName val="0"/>
          <c:showSerName val="0"/>
          <c:showPercent val="0"/>
          <c:showBubbleSize val="0"/>
        </c:dLbls>
        <c:gapWidth val="20"/>
        <c:overlap val="100"/>
        <c:axId val="496233216"/>
        <c:axId val="496232432"/>
      </c:barChart>
      <c:catAx>
        <c:axId val="496233216"/>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1000" b="0" i="0" u="none" strike="noStrike" baseline="0">
                <a:solidFill>
                  <a:sysClr val="windowText" lastClr="000000"/>
                </a:solidFill>
                <a:latin typeface="Arial"/>
                <a:ea typeface="Arial"/>
                <a:cs typeface="Arial"/>
              </a:defRPr>
            </a:pPr>
            <a:endParaRPr lang="lv-LV"/>
          </a:p>
        </c:txPr>
        <c:crossAx val="496232432"/>
        <c:crosses val="autoZero"/>
        <c:auto val="1"/>
        <c:lblAlgn val="ctr"/>
        <c:lblOffset val="100"/>
        <c:tickLblSkip val="1"/>
        <c:tickMarkSkip val="1"/>
        <c:noMultiLvlLbl val="0"/>
      </c:catAx>
      <c:valAx>
        <c:axId val="496232432"/>
        <c:scaling>
          <c:orientation val="minMax"/>
          <c:max val="105"/>
          <c:min val="0"/>
        </c:scaling>
        <c:delete val="1"/>
        <c:axPos val="t"/>
        <c:numFmt formatCode="0" sourceLinked="1"/>
        <c:majorTickMark val="out"/>
        <c:minorTickMark val="none"/>
        <c:tickLblPos val="nextTo"/>
        <c:crossAx val="496233216"/>
        <c:crosses val="autoZero"/>
        <c:crossBetween val="between"/>
        <c:majorUnit val="25"/>
      </c:valAx>
      <c:spPr>
        <a:noFill/>
        <a:ln w="3175">
          <a:noFill/>
          <a:prstDash val="solid"/>
        </a:ln>
      </c:spPr>
    </c:plotArea>
    <c:legend>
      <c:legendPos val="t"/>
      <c:layout>
        <c:manualLayout>
          <c:xMode val="edge"/>
          <c:yMode val="edge"/>
          <c:x val="6.7777691874796611E-2"/>
          <c:y val="1.4645318170622621E-2"/>
          <c:w val="0.93070002738906665"/>
          <c:h val="0.15654228004108181"/>
        </c:manualLayout>
      </c:layout>
      <c:overlay val="0"/>
      <c:txPr>
        <a:bodyPr/>
        <a:lstStyle/>
        <a:p>
          <a:pPr>
            <a:defRPr sz="1000" b="1"/>
          </a:pPr>
          <a:endParaRPr lang="lv-LV"/>
        </a:p>
      </c:txPr>
    </c:legend>
    <c:plotVisOnly val="1"/>
    <c:dispBlanksAs val="gap"/>
    <c:showDLblsOverMax val="0"/>
  </c:chart>
  <c:spPr>
    <a:solidFill>
      <a:sysClr val="window" lastClr="FFFFFF"/>
    </a:solid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1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000" b="0" i="1" u="none" strike="noStrike" baseline="0">
                <a:solidFill>
                  <a:srgbClr val="000000"/>
                </a:solidFill>
                <a:latin typeface="Arial"/>
                <a:ea typeface="Arial"/>
                <a:cs typeface="Arial"/>
              </a:defRPr>
            </a:pPr>
            <a:r>
              <a:rPr lang="lv-LV" sz="1000" dirty="0"/>
              <a:t>Vid. vērt.*</a:t>
            </a:r>
          </a:p>
        </c:rich>
      </c:tx>
      <c:layout>
        <c:manualLayout>
          <c:xMode val="edge"/>
          <c:yMode val="edge"/>
          <c:x val="1.670158949167741E-2"/>
          <c:y val="3.0082434178494061E-2"/>
        </c:manualLayout>
      </c:layout>
      <c:overlay val="0"/>
      <c:spPr>
        <a:solidFill>
          <a:srgbClr val="FFFFFF"/>
        </a:solidFill>
        <a:ln w="3175">
          <a:solidFill>
            <a:srgbClr val="000000"/>
          </a:solidFill>
          <a:prstDash val="solid"/>
        </a:ln>
        <a:effectLst>
          <a:outerShdw dist="34290" dir="2700000" algn="tl" rotWithShape="0">
            <a:prstClr val="black"/>
          </a:outerShdw>
        </a:effectLst>
      </c:spPr>
    </c:title>
    <c:autoTitleDeleted val="0"/>
    <c:plotArea>
      <c:layout>
        <c:manualLayout>
          <c:layoutTarget val="inner"/>
          <c:xMode val="edge"/>
          <c:yMode val="edge"/>
          <c:x val="4.4063451922524283E-2"/>
          <c:y val="0.15780824711066938"/>
          <c:w val="0.63476866486579686"/>
          <c:h val="0.78667502100291375"/>
        </c:manualLayout>
      </c:layout>
      <c:barChart>
        <c:barDir val="bar"/>
        <c:grouping val="clustered"/>
        <c:varyColors val="0"/>
        <c:ser>
          <c:idx val="0"/>
          <c:order val="0"/>
          <c:tx>
            <c:strRef>
              <c:f>Dati!$I$3265</c:f>
              <c:strCache>
                <c:ptCount val="1"/>
                <c:pt idx="0">
                  <c:v>Vidējais vērtējums*</c:v>
                </c:pt>
              </c:strCache>
            </c:strRef>
          </c:tx>
          <c:spPr>
            <a:pattFill prst="wdUpDiag">
              <a:fgClr>
                <a:srgbClr val="BF9000"/>
              </a:fgClr>
              <a:bgClr>
                <a:schemeClr val="bg1"/>
              </a:bgClr>
            </a:pattFill>
            <a:ln w="3175">
              <a:solidFill>
                <a:srgbClr val="BF9000"/>
              </a:solidFill>
            </a:ln>
          </c:spPr>
          <c:invertIfNegative val="0"/>
          <c:dLbls>
            <c:spPr>
              <a:noFill/>
              <a:ln>
                <a:noFill/>
              </a:ln>
              <a:effectLst/>
            </c:spPr>
            <c:txPr>
              <a:bodyPr wrap="none" lIns="38100" tIns="19050" rIns="38100" bIns="19050" anchor="ctr">
                <a:spAutoFit/>
              </a:bodyPr>
              <a:lstStyle/>
              <a:p>
                <a:pPr>
                  <a:defRPr sz="1000"/>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val>
            <c:numRef>
              <c:f>Dati!$I$3266:$I$3269</c:f>
              <c:numCache>
                <c:formatCode>0.0</c:formatCode>
                <c:ptCount val="4"/>
                <c:pt idx="0">
                  <c:v>7.6787095424304903</c:v>
                </c:pt>
                <c:pt idx="1">
                  <c:v>7.939007960005295</c:v>
                </c:pt>
                <c:pt idx="2">
                  <c:v>7.7792023436064266</c:v>
                </c:pt>
                <c:pt idx="3">
                  <c:v>7.2790335169776519</c:v>
                </c:pt>
              </c:numCache>
            </c:numRef>
          </c:val>
          <c:extLst>
            <c:ext xmlns:c16="http://schemas.microsoft.com/office/drawing/2014/chart" uri="{C3380CC4-5D6E-409C-BE32-E72D297353CC}">
              <c16:uniqueId val="{00000000-9C1D-4D68-BF41-C7BED9A4D106}"/>
            </c:ext>
          </c:extLst>
        </c:ser>
        <c:dLbls>
          <c:dLblPos val="outEnd"/>
          <c:showLegendKey val="0"/>
          <c:showVal val="1"/>
          <c:showCatName val="0"/>
          <c:showSerName val="0"/>
          <c:showPercent val="0"/>
          <c:showBubbleSize val="0"/>
        </c:dLbls>
        <c:gapWidth val="25"/>
        <c:axId val="496229688"/>
        <c:axId val="496228512"/>
      </c:barChart>
      <c:catAx>
        <c:axId val="496229688"/>
        <c:scaling>
          <c:orientation val="maxMin"/>
        </c:scaling>
        <c:delete val="0"/>
        <c:axPos val="l"/>
        <c:numFmt formatCode="General" sourceLinked="1"/>
        <c:majorTickMark val="in"/>
        <c:minorTickMark val="none"/>
        <c:tickLblPos val="none"/>
        <c:spPr>
          <a:solidFill>
            <a:srgbClr val="8EBE19"/>
          </a:solidFill>
          <a:ln w="3175">
            <a:solidFill>
              <a:srgbClr val="000000">
                <a:alpha val="95000"/>
              </a:srgbClr>
            </a:solidFill>
            <a:prstDash val="solid"/>
          </a:ln>
        </c:spPr>
        <c:crossAx val="496228512"/>
        <c:crossesAt val="0"/>
        <c:auto val="1"/>
        <c:lblAlgn val="ctr"/>
        <c:lblOffset val="100"/>
        <c:noMultiLvlLbl val="0"/>
      </c:catAx>
      <c:valAx>
        <c:axId val="496228512"/>
        <c:scaling>
          <c:orientation val="minMax"/>
          <c:max val="10"/>
          <c:min val="0"/>
        </c:scaling>
        <c:delete val="1"/>
        <c:axPos val="t"/>
        <c:majorGridlines>
          <c:spPr>
            <a:ln w="3175">
              <a:noFill/>
              <a:prstDash val="sysDash"/>
            </a:ln>
          </c:spPr>
        </c:majorGridlines>
        <c:numFmt formatCode="0.0" sourceLinked="1"/>
        <c:majorTickMark val="out"/>
        <c:minorTickMark val="none"/>
        <c:tickLblPos val="nextTo"/>
        <c:crossAx val="496229688"/>
        <c:crosses val="autoZero"/>
        <c:crossBetween val="between"/>
        <c:majorUnit val="50"/>
        <c:minorUnit val="50"/>
      </c:valAx>
      <c:spPr>
        <a:noFill/>
        <a:ln w="3175">
          <a:noFill/>
        </a:ln>
      </c:spPr>
    </c:plotArea>
    <c:plotVisOnly val="1"/>
    <c:dispBlanksAs val="gap"/>
    <c:showDLblsOverMax val="0"/>
  </c:chart>
  <c:spPr>
    <a:solidFill>
      <a:sysClr val="window" lastClr="FFFFFF"/>
    </a:solidFill>
    <a:ln w="6350">
      <a:noFill/>
    </a:ln>
  </c:spPr>
  <c:txPr>
    <a:bodyPr/>
    <a:lstStyle/>
    <a:p>
      <a:pPr>
        <a:defRPr sz="1000" b="1" i="0" u="none" strike="noStrike" baseline="0">
          <a:solidFill>
            <a:srgbClr val="000000"/>
          </a:solidFill>
          <a:latin typeface="Arial"/>
          <a:ea typeface="Arial"/>
          <a:cs typeface="Arial"/>
        </a:defRPr>
      </a:pPr>
      <a:endParaRPr lang="lv-LV"/>
    </a:p>
  </c:txPr>
  <c:externalData r:id="rId2">
    <c:autoUpdate val="0"/>
  </c:externalData>
</c:chartSpace>
</file>

<file path=ppt/charts/chart1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89158365235392212"/>
          <c:y val="2.8423666281333648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7171893153223797"/>
          <c:y val="8.1248216795433689E-2"/>
          <c:w val="0.22765484894875901"/>
          <c:h val="0.88626582443271107"/>
        </c:manualLayout>
      </c:layout>
      <c:barChart>
        <c:barDir val="bar"/>
        <c:grouping val="stacked"/>
        <c:varyColors val="0"/>
        <c:ser>
          <c:idx val="0"/>
          <c:order val="0"/>
          <c:tx>
            <c:strRef>
              <c:f>Dati!$C$3197</c:f>
              <c:strCache>
                <c:ptCount val="1"/>
                <c:pt idx="0">
                  <c:v>.</c:v>
                </c:pt>
              </c:strCache>
            </c:strRef>
          </c:tx>
          <c:spPr>
            <a:noFill/>
          </c:spPr>
          <c:invertIfNegative val="0"/>
          <c:dLbls>
            <c:delete val="1"/>
          </c:dLbls>
          <c:cat>
            <c:strRef>
              <c:f>Dati!$B$3198:$B$3225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Dati!$C$3198:$C$3225</c:f>
              <c:numCache>
                <c:formatCode>0</c:formatCode>
                <c:ptCount val="28"/>
                <c:pt idx="0">
                  <c:v>16.793362736608088</c:v>
                </c:pt>
                <c:pt idx="1">
                  <c:v>105</c:v>
                </c:pt>
                <c:pt idx="2">
                  <c:v>18.235345577607191</c:v>
                </c:pt>
                <c:pt idx="3">
                  <c:v>15.425161182887251</c:v>
                </c:pt>
                <c:pt idx="4">
                  <c:v>105</c:v>
                </c:pt>
                <c:pt idx="5">
                  <c:v>15.619911247932691</c:v>
                </c:pt>
                <c:pt idx="6">
                  <c:v>19.653703862238444</c:v>
                </c:pt>
                <c:pt idx="7">
                  <c:v>17.64996792845632</c:v>
                </c:pt>
                <c:pt idx="8">
                  <c:v>19.635487751419149</c:v>
                </c:pt>
                <c:pt idx="9">
                  <c:v>15.479801299670328</c:v>
                </c:pt>
                <c:pt idx="10">
                  <c:v>12.262644205078743</c:v>
                </c:pt>
                <c:pt idx="11">
                  <c:v>105</c:v>
                </c:pt>
                <c:pt idx="12">
                  <c:v>15.294717151431428</c:v>
                </c:pt>
                <c:pt idx="13">
                  <c:v>19.231179732525959</c:v>
                </c:pt>
                <c:pt idx="14">
                  <c:v>18.323134355583846</c:v>
                </c:pt>
                <c:pt idx="15">
                  <c:v>105</c:v>
                </c:pt>
                <c:pt idx="16">
                  <c:v>13.417721360863126</c:v>
                </c:pt>
                <c:pt idx="17">
                  <c:v>16.382599000384161</c:v>
                </c:pt>
                <c:pt idx="18">
                  <c:v>18.512735898818562</c:v>
                </c:pt>
                <c:pt idx="19">
                  <c:v>105</c:v>
                </c:pt>
                <c:pt idx="20">
                  <c:v>17.133144680827698</c:v>
                </c:pt>
                <c:pt idx="21">
                  <c:v>19.324821020373335</c:v>
                </c:pt>
                <c:pt idx="22">
                  <c:v>16.553900963294211</c:v>
                </c:pt>
                <c:pt idx="23">
                  <c:v>25.713568925851348</c:v>
                </c:pt>
                <c:pt idx="24">
                  <c:v>13.604911568108065</c:v>
                </c:pt>
                <c:pt idx="25">
                  <c:v>12.584153630983948</c:v>
                </c:pt>
                <c:pt idx="26">
                  <c:v>5</c:v>
                </c:pt>
                <c:pt idx="27">
                  <c:v>18.93917899583488</c:v>
                </c:pt>
              </c:numCache>
            </c:numRef>
          </c:val>
          <c:extLst>
            <c:ext xmlns:c16="http://schemas.microsoft.com/office/drawing/2014/chart" uri="{C3380CC4-5D6E-409C-BE32-E72D297353CC}">
              <c16:uniqueId val="{00000000-2631-4A0B-A1C1-0ECCAF690A2B}"/>
            </c:ext>
          </c:extLst>
        </c:ser>
        <c:ser>
          <c:idx val="1"/>
          <c:order val="1"/>
          <c:tx>
            <c:strRef>
              <c:f>Dati!$D$3197</c:f>
              <c:strCache>
                <c:ptCount val="1"/>
                <c:pt idx="0">
                  <c:v>Nē</c:v>
                </c:pt>
              </c:strCache>
            </c:strRef>
          </c:tx>
          <c:spPr>
            <a:solidFill>
              <a:srgbClr val="CF9D6B"/>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Dati!$B$3198:$B$3225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Dati!$D$3198:$D$3225</c:f>
              <c:numCache>
                <c:formatCode>General</c:formatCode>
                <c:ptCount val="28"/>
                <c:pt idx="0" formatCode="0">
                  <c:v>88.206637263391912</c:v>
                </c:pt>
                <c:pt idx="2" formatCode="0">
                  <c:v>86.764654422392809</c:v>
                </c:pt>
                <c:pt idx="3" formatCode="0">
                  <c:v>89.574838817112749</c:v>
                </c:pt>
                <c:pt idx="5" formatCode="0">
                  <c:v>89.380088752067309</c:v>
                </c:pt>
                <c:pt idx="6" formatCode="0">
                  <c:v>85.346296137761556</c:v>
                </c:pt>
                <c:pt idx="7" formatCode="0">
                  <c:v>87.35003207154368</c:v>
                </c:pt>
                <c:pt idx="8" formatCode="0">
                  <c:v>85.364512248580851</c:v>
                </c:pt>
                <c:pt idx="9" formatCode="0">
                  <c:v>89.520198700329672</c:v>
                </c:pt>
                <c:pt idx="10" formatCode="0">
                  <c:v>92.737355794921257</c:v>
                </c:pt>
                <c:pt idx="12" formatCode="0">
                  <c:v>89.705282848568572</c:v>
                </c:pt>
                <c:pt idx="13" formatCode="0">
                  <c:v>85.768820267474041</c:v>
                </c:pt>
                <c:pt idx="14" formatCode="0">
                  <c:v>86.676865644416154</c:v>
                </c:pt>
                <c:pt idx="16" formatCode="0">
                  <c:v>91.582278639136874</c:v>
                </c:pt>
                <c:pt idx="17" formatCode="0">
                  <c:v>88.617400999615839</c:v>
                </c:pt>
                <c:pt idx="18" formatCode="0">
                  <c:v>86.487264101181438</c:v>
                </c:pt>
                <c:pt idx="20" formatCode="0">
                  <c:v>87.866855319172302</c:v>
                </c:pt>
                <c:pt idx="21" formatCode="0">
                  <c:v>85.675178979626665</c:v>
                </c:pt>
                <c:pt idx="22" formatCode="0">
                  <c:v>88.446099036705789</c:v>
                </c:pt>
                <c:pt idx="23" formatCode="0">
                  <c:v>79.286431074148652</c:v>
                </c:pt>
                <c:pt idx="24" formatCode="0">
                  <c:v>91.395088431891935</c:v>
                </c:pt>
                <c:pt idx="25" formatCode="0">
                  <c:v>92.415846369016052</c:v>
                </c:pt>
                <c:pt idx="26" formatCode="0">
                  <c:v>100</c:v>
                </c:pt>
                <c:pt idx="27" formatCode="0">
                  <c:v>86.06082100416512</c:v>
                </c:pt>
              </c:numCache>
            </c:numRef>
          </c:val>
          <c:extLst>
            <c:ext xmlns:c16="http://schemas.microsoft.com/office/drawing/2014/chart" uri="{C3380CC4-5D6E-409C-BE32-E72D297353CC}">
              <c16:uniqueId val="{00000001-2631-4A0B-A1C1-0ECCAF690A2B}"/>
            </c:ext>
          </c:extLst>
        </c:ser>
        <c:ser>
          <c:idx val="2"/>
          <c:order val="2"/>
          <c:tx>
            <c:strRef>
              <c:f>Dati!$E$3197</c:f>
              <c:strCache>
                <c:ptCount val="1"/>
                <c:pt idx="0">
                  <c:v>Jā</c:v>
                </c:pt>
              </c:strCache>
            </c:strRef>
          </c:tx>
          <c:spPr>
            <a:solidFill>
              <a:srgbClr val="93B7A2"/>
            </a:solidFill>
          </c:spPr>
          <c:invertIfNegative val="0"/>
          <c:dLbls>
            <c:dLbl>
              <c:idx val="26"/>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631-4A0B-A1C1-0ECCAF690A2B}"/>
                </c:ext>
              </c:extLst>
            </c:dLbl>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Dati!$B$3198:$B$3225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Dati!$E$3198:$E$3225</c:f>
              <c:numCache>
                <c:formatCode>General</c:formatCode>
                <c:ptCount val="28"/>
                <c:pt idx="0" formatCode="0">
                  <c:v>11.532295485325784</c:v>
                </c:pt>
                <c:pt idx="2" formatCode="0">
                  <c:v>12.90768930785152</c:v>
                </c:pt>
                <c:pt idx="3" formatCode="0">
                  <c:v>10.227275819728078</c:v>
                </c:pt>
                <c:pt idx="5" formatCode="0">
                  <c:v>10.619911247932714</c:v>
                </c:pt>
                <c:pt idx="6" formatCode="0">
                  <c:v>14.653703862238441</c:v>
                </c:pt>
                <c:pt idx="7" formatCode="0">
                  <c:v>12.649967928456359</c:v>
                </c:pt>
                <c:pt idx="8" formatCode="0">
                  <c:v>14.10121575010697</c:v>
                </c:pt>
                <c:pt idx="9" formatCode="0">
                  <c:v>10.479801299670372</c:v>
                </c:pt>
                <c:pt idx="10" formatCode="0">
                  <c:v>6.3308685653300083</c:v>
                </c:pt>
                <c:pt idx="12" formatCode="0">
                  <c:v>9.9856549190341202</c:v>
                </c:pt>
                <c:pt idx="13" formatCode="0">
                  <c:v>13.97566191971133</c:v>
                </c:pt>
                <c:pt idx="14" formatCode="0">
                  <c:v>13.323134355583852</c:v>
                </c:pt>
                <c:pt idx="16" formatCode="0">
                  <c:v>8.4177213608631511</c:v>
                </c:pt>
                <c:pt idx="17" formatCode="0">
                  <c:v>11.250342513527821</c:v>
                </c:pt>
                <c:pt idx="18" formatCode="0">
                  <c:v>12.938855609603758</c:v>
                </c:pt>
                <c:pt idx="20" formatCode="0">
                  <c:v>12.133144680827685</c:v>
                </c:pt>
                <c:pt idx="21" formatCode="0">
                  <c:v>14.324821020373298</c:v>
                </c:pt>
                <c:pt idx="22" formatCode="0">
                  <c:v>11.553900963294156</c:v>
                </c:pt>
                <c:pt idx="23" formatCode="0">
                  <c:v>18.320922491713624</c:v>
                </c:pt>
                <c:pt idx="24" formatCode="0">
                  <c:v>7.695132993390283</c:v>
                </c:pt>
                <c:pt idx="25" formatCode="0">
                  <c:v>7.5841536309839226</c:v>
                </c:pt>
                <c:pt idx="26" formatCode="0">
                  <c:v>0</c:v>
                </c:pt>
                <c:pt idx="27" formatCode="0">
                  <c:v>13.939178995834872</c:v>
                </c:pt>
              </c:numCache>
            </c:numRef>
          </c:val>
          <c:extLst>
            <c:ext xmlns:c16="http://schemas.microsoft.com/office/drawing/2014/chart" uri="{C3380CC4-5D6E-409C-BE32-E72D297353CC}">
              <c16:uniqueId val="{00000003-2631-4A0B-A1C1-0ECCAF690A2B}"/>
            </c:ext>
          </c:extLst>
        </c:ser>
        <c:ser>
          <c:idx val="3"/>
          <c:order val="3"/>
          <c:tx>
            <c:strRef>
              <c:f>Dati!$F$3197</c:f>
              <c:strCache>
                <c:ptCount val="1"/>
                <c:pt idx="0">
                  <c:v>.</c:v>
                </c:pt>
              </c:strCache>
            </c:strRef>
          </c:tx>
          <c:spPr>
            <a:noFill/>
          </c:spPr>
          <c:invertIfNegative val="0"/>
          <c:dLbls>
            <c:delete val="1"/>
          </c:dLbls>
          <c:cat>
            <c:strRef>
              <c:f>Dati!$B$3198:$B$3225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Dati!$F$3198:$F$3225</c:f>
              <c:numCache>
                <c:formatCode>General</c:formatCode>
                <c:ptCount val="28"/>
                <c:pt idx="0" formatCode="0">
                  <c:v>21.788627006387841</c:v>
                </c:pt>
                <c:pt idx="2" formatCode="0">
                  <c:v>20.413233183862104</c:v>
                </c:pt>
                <c:pt idx="3" formatCode="0">
                  <c:v>23.093646671985546</c:v>
                </c:pt>
                <c:pt idx="5" formatCode="0">
                  <c:v>22.701011243780911</c:v>
                </c:pt>
                <c:pt idx="6" formatCode="0">
                  <c:v>18.667218629475183</c:v>
                </c:pt>
                <c:pt idx="7" formatCode="0">
                  <c:v>20.670954563257265</c:v>
                </c:pt>
                <c:pt idx="8" formatCode="0">
                  <c:v>19.219706741606654</c:v>
                </c:pt>
                <c:pt idx="9" formatCode="0">
                  <c:v>22.841121192043254</c:v>
                </c:pt>
                <c:pt idx="10" formatCode="0">
                  <c:v>26.990053926383617</c:v>
                </c:pt>
                <c:pt idx="12" formatCode="0">
                  <c:v>23.335267572679506</c:v>
                </c:pt>
                <c:pt idx="13" formatCode="0">
                  <c:v>19.345260572002296</c:v>
                </c:pt>
                <c:pt idx="14" formatCode="0">
                  <c:v>19.99778813612977</c:v>
                </c:pt>
                <c:pt idx="16" formatCode="0">
                  <c:v>24.903201130850473</c:v>
                </c:pt>
                <c:pt idx="17" formatCode="0">
                  <c:v>22.070579978185805</c:v>
                </c:pt>
                <c:pt idx="18" formatCode="0">
                  <c:v>20.382066882109868</c:v>
                </c:pt>
                <c:pt idx="20" formatCode="0">
                  <c:v>21.18777781088594</c:v>
                </c:pt>
                <c:pt idx="21" formatCode="0">
                  <c:v>18.996101471340324</c:v>
                </c:pt>
                <c:pt idx="22" formatCode="0">
                  <c:v>21.76702152841947</c:v>
                </c:pt>
                <c:pt idx="23" formatCode="0">
                  <c:v>15</c:v>
                </c:pt>
                <c:pt idx="24" formatCode="0">
                  <c:v>25.625789498323343</c:v>
                </c:pt>
                <c:pt idx="25" formatCode="0">
                  <c:v>25.7367688607297</c:v>
                </c:pt>
                <c:pt idx="26" formatCode="0">
                  <c:v>33.320922491713624</c:v>
                </c:pt>
                <c:pt idx="27" formatCode="0">
                  <c:v>19.381743495878752</c:v>
                </c:pt>
              </c:numCache>
            </c:numRef>
          </c:val>
          <c:extLst>
            <c:ext xmlns:c16="http://schemas.microsoft.com/office/drawing/2014/chart" uri="{C3380CC4-5D6E-409C-BE32-E72D297353CC}">
              <c16:uniqueId val="{00000004-2631-4A0B-A1C1-0ECCAF690A2B}"/>
            </c:ext>
          </c:extLst>
        </c:ser>
        <c:ser>
          <c:idx val="4"/>
          <c:order val="4"/>
          <c:tx>
            <c:strRef>
              <c:f>Dati!$G$3197</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Dati!$B$3198:$B$3225</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Dati!$G$3198:$G$3225</c:f>
              <c:numCache>
                <c:formatCode>General</c:formatCode>
                <c:ptCount val="28"/>
                <c:pt idx="0" formatCode="0.0">
                  <c:v>0.26106725128246394</c:v>
                </c:pt>
                <c:pt idx="2" formatCode="0.0">
                  <c:v>0.32765626975562084</c:v>
                </c:pt>
                <c:pt idx="3" formatCode="0.0">
                  <c:v>0.19788536315915217</c:v>
                </c:pt>
                <c:pt idx="5" formatCode="0">
                  <c:v>0</c:v>
                </c:pt>
                <c:pt idx="6" formatCode="0">
                  <c:v>0</c:v>
                </c:pt>
                <c:pt idx="7" formatCode="0">
                  <c:v>0</c:v>
                </c:pt>
                <c:pt idx="8" formatCode="0">
                  <c:v>0.53427200131218178</c:v>
                </c:pt>
                <c:pt idx="9" formatCode="0">
                  <c:v>0</c:v>
                </c:pt>
                <c:pt idx="10" formatCode="0">
                  <c:v>0.93177563974869471</c:v>
                </c:pt>
                <c:pt idx="12" formatCode="0.0">
                  <c:v>0.30906223239739933</c:v>
                </c:pt>
                <c:pt idx="13" formatCode="0.0">
                  <c:v>0.25551781281461711</c:v>
                </c:pt>
                <c:pt idx="14" formatCode="0">
                  <c:v>0</c:v>
                </c:pt>
                <c:pt idx="16" formatCode="0">
                  <c:v>0</c:v>
                </c:pt>
                <c:pt idx="17" formatCode="0.0">
                  <c:v>0.13225648685644117</c:v>
                </c:pt>
                <c:pt idx="18" formatCode="0">
                  <c:v>0.57388028921485434</c:v>
                </c:pt>
                <c:pt idx="20" formatCode="0">
                  <c:v>0</c:v>
                </c:pt>
                <c:pt idx="21" formatCode="0">
                  <c:v>0</c:v>
                </c:pt>
                <c:pt idx="22" formatCode="0">
                  <c:v>0</c:v>
                </c:pt>
                <c:pt idx="23" formatCode="0">
                  <c:v>2.3926464341377285</c:v>
                </c:pt>
                <c:pt idx="24" formatCode="0">
                  <c:v>0.90977857471776757</c:v>
                </c:pt>
                <c:pt idx="25" formatCode="0">
                  <c:v>0</c:v>
                </c:pt>
                <c:pt idx="26" formatCode="0">
                  <c:v>0</c:v>
                </c:pt>
                <c:pt idx="27" formatCode="0">
                  <c:v>0</c:v>
                </c:pt>
              </c:numCache>
            </c:numRef>
          </c:val>
          <c:extLst>
            <c:ext xmlns:c16="http://schemas.microsoft.com/office/drawing/2014/chart" uri="{C3380CC4-5D6E-409C-BE32-E72D297353CC}">
              <c16:uniqueId val="{00000005-2631-4A0B-A1C1-0ECCAF690A2B}"/>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105"/>
        <c:auto val="1"/>
        <c:lblAlgn val="ctr"/>
        <c:lblOffset val="100"/>
        <c:tickLblSkip val="1"/>
        <c:tickMarkSkip val="1"/>
        <c:noMultiLvlLbl val="0"/>
      </c:catAx>
      <c:valAx>
        <c:axId val="501326472"/>
        <c:scaling>
          <c:orientation val="minMax"/>
          <c:max val="15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3"/>
        <c:delete val="1"/>
      </c:legendEntry>
      <c:layout>
        <c:manualLayout>
          <c:xMode val="edge"/>
          <c:yMode val="edge"/>
          <c:x val="0.37552647427574282"/>
          <c:y val="5.0603255360329061E-4"/>
          <c:w val="0.25130998752815031"/>
          <c:h val="6.7195484645170458E-2"/>
        </c:manualLayout>
      </c:layout>
      <c:overlay val="0"/>
      <c:txPr>
        <a:bodyPr/>
        <a:lstStyle/>
        <a:p>
          <a:pPr>
            <a:defRPr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Dati!$C$3229</c:f>
              <c:strCache>
                <c:ptCount val="1"/>
                <c:pt idx="0">
                  <c:v>.</c:v>
                </c:pt>
              </c:strCache>
            </c:strRef>
          </c:tx>
          <c:spPr>
            <a:noFill/>
          </c:spPr>
          <c:invertIfNegative val="0"/>
          <c:dLbls>
            <c:delete val="1"/>
          </c:dLbls>
          <c:cat>
            <c:strRef>
              <c:f>Dati!$B$3230:$B$3247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Dati!$C$3230:$C$3247</c:f>
              <c:numCache>
                <c:formatCode>0</c:formatCode>
                <c:ptCount val="18"/>
                <c:pt idx="0">
                  <c:v>6.724521410627645</c:v>
                </c:pt>
                <c:pt idx="1">
                  <c:v>13.573202869314798</c:v>
                </c:pt>
                <c:pt idx="2">
                  <c:v>11.003994542968499</c:v>
                </c:pt>
                <c:pt idx="3">
                  <c:v>13.916066173970293</c:v>
                </c:pt>
                <c:pt idx="4">
                  <c:v>8.9766789633779069</c:v>
                </c:pt>
                <c:pt idx="5">
                  <c:v>98.309877366476456</c:v>
                </c:pt>
                <c:pt idx="6">
                  <c:v>9.9585534890046574</c:v>
                </c:pt>
                <c:pt idx="7">
                  <c:v>10.461410605157226</c:v>
                </c:pt>
                <c:pt idx="8">
                  <c:v>98.309877366476456</c:v>
                </c:pt>
                <c:pt idx="9">
                  <c:v>9.1268564884241954</c:v>
                </c:pt>
                <c:pt idx="10">
                  <c:v>5</c:v>
                </c:pt>
                <c:pt idx="11">
                  <c:v>10.431444735246075</c:v>
                </c:pt>
                <c:pt idx="12">
                  <c:v>14.593892714956752</c:v>
                </c:pt>
                <c:pt idx="13">
                  <c:v>14.856042633259179</c:v>
                </c:pt>
                <c:pt idx="14">
                  <c:v>98.309877366476456</c:v>
                </c:pt>
                <c:pt idx="15">
                  <c:v>9.4011725048050465</c:v>
                </c:pt>
                <c:pt idx="16">
                  <c:v>10.115631365278659</c:v>
                </c:pt>
                <c:pt idx="17">
                  <c:v>10.881789669694953</c:v>
                </c:pt>
              </c:numCache>
            </c:numRef>
          </c:val>
          <c:extLst>
            <c:ext xmlns:c16="http://schemas.microsoft.com/office/drawing/2014/chart" uri="{C3380CC4-5D6E-409C-BE32-E72D297353CC}">
              <c16:uniqueId val="{00000000-7D9A-4C5B-B88D-5166953C9FBA}"/>
            </c:ext>
          </c:extLst>
        </c:ser>
        <c:ser>
          <c:idx val="0"/>
          <c:order val="1"/>
          <c:tx>
            <c:strRef>
              <c:f>Dati!$D$3229</c:f>
              <c:strCache>
                <c:ptCount val="1"/>
                <c:pt idx="0">
                  <c:v>Nē</c:v>
                </c:pt>
              </c:strCache>
            </c:strRef>
          </c:tx>
          <c:spPr>
            <a:solidFill>
              <a:srgbClr val="CF9D6B"/>
            </a:solidFill>
          </c:spPr>
          <c:invertIfNegative val="0"/>
          <c:dLbls>
            <c:spPr>
              <a:noFill/>
              <a:ln>
                <a:noFill/>
              </a:ln>
              <a:effectLst/>
            </c:spPr>
            <c:txPr>
              <a:bodyPr wrap="square" lIns="38100" tIns="19050" rIns="38100" bIns="19050" anchor="ctr">
                <a:spAutoFit/>
              </a:bodyPr>
              <a:lstStyle/>
              <a:p>
                <a:pPr>
                  <a:defRPr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Dati!$B$3230:$B$3247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Dati!$D$3230:$D$3247</c:f>
              <c:numCache>
                <c:formatCode>0</c:formatCode>
                <c:ptCount val="18"/>
                <c:pt idx="0">
                  <c:v>91.585355955848812</c:v>
                </c:pt>
                <c:pt idx="1">
                  <c:v>84.736674497161658</c:v>
                </c:pt>
                <c:pt idx="2">
                  <c:v>87.305882823507957</c:v>
                </c:pt>
                <c:pt idx="3">
                  <c:v>84.393811192506163</c:v>
                </c:pt>
                <c:pt idx="4">
                  <c:v>89.33319840309855</c:v>
                </c:pt>
                <c:pt idx="6">
                  <c:v>88.351323877471799</c:v>
                </c:pt>
                <c:pt idx="7">
                  <c:v>87.84846676131923</c:v>
                </c:pt>
                <c:pt idx="9">
                  <c:v>89.183020878052261</c:v>
                </c:pt>
                <c:pt idx="10">
                  <c:v>93.309877366476456</c:v>
                </c:pt>
                <c:pt idx="11">
                  <c:v>87.878432631230382</c:v>
                </c:pt>
                <c:pt idx="12">
                  <c:v>83.715984651519705</c:v>
                </c:pt>
                <c:pt idx="13">
                  <c:v>83.453834733217278</c:v>
                </c:pt>
                <c:pt idx="15">
                  <c:v>88.90870486167141</c:v>
                </c:pt>
                <c:pt idx="16">
                  <c:v>88.194246001197797</c:v>
                </c:pt>
                <c:pt idx="17">
                  <c:v>87.428087696781503</c:v>
                </c:pt>
              </c:numCache>
            </c:numRef>
          </c:val>
          <c:extLst>
            <c:ext xmlns:c16="http://schemas.microsoft.com/office/drawing/2014/chart" uri="{C3380CC4-5D6E-409C-BE32-E72D297353CC}">
              <c16:uniqueId val="{00000001-7D9A-4C5B-B88D-5166953C9FBA}"/>
            </c:ext>
          </c:extLst>
        </c:ser>
        <c:ser>
          <c:idx val="1"/>
          <c:order val="2"/>
          <c:tx>
            <c:strRef>
              <c:f>Dati!$E$3229</c:f>
              <c:strCache>
                <c:ptCount val="1"/>
                <c:pt idx="0">
                  <c:v>Jā</c:v>
                </c:pt>
              </c:strCache>
            </c:strRef>
          </c:tx>
          <c:spPr>
            <a:solidFill>
              <a:srgbClr val="93B7A2"/>
            </a:solidFill>
          </c:spPr>
          <c:invertIfNegative val="0"/>
          <c:dLbls>
            <c:spPr>
              <a:noFill/>
              <a:ln>
                <a:noFill/>
              </a:ln>
              <a:effectLst/>
            </c:spPr>
            <c:txPr>
              <a:bodyPr wrap="square" lIns="38100" tIns="19050" rIns="38100" bIns="19050" anchor="ctr">
                <a:spAutoFit/>
              </a:bodyPr>
              <a:lstStyle/>
              <a:p>
                <a:pPr>
                  <a:defRPr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Dati!$B$3230:$B$3247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Dati!$E$3230:$E$3247</c:f>
              <c:numCache>
                <c:formatCode>0</c:formatCode>
                <c:ptCount val="18"/>
                <c:pt idx="0">
                  <c:v>8.4146440441511956</c:v>
                </c:pt>
                <c:pt idx="1">
                  <c:v>14.665015648000644</c:v>
                </c:pt>
                <c:pt idx="2">
                  <c:v>12.694117176492053</c:v>
                </c:pt>
                <c:pt idx="3">
                  <c:v>15.011246528266643</c:v>
                </c:pt>
                <c:pt idx="4">
                  <c:v>10.666801596901436</c:v>
                </c:pt>
                <c:pt idx="6">
                  <c:v>11.552287265335659</c:v>
                </c:pt>
                <c:pt idx="7">
                  <c:v>11.158946974985863</c:v>
                </c:pt>
                <c:pt idx="9">
                  <c:v>10.601061574432839</c:v>
                </c:pt>
                <c:pt idx="10">
                  <c:v>6.6901226335235702</c:v>
                </c:pt>
                <c:pt idx="11">
                  <c:v>12.121567368769611</c:v>
                </c:pt>
                <c:pt idx="12">
                  <c:v>14.904935998283761</c:v>
                </c:pt>
                <c:pt idx="13">
                  <c:v>16.546165266782694</c:v>
                </c:pt>
                <c:pt idx="15">
                  <c:v>11.091295138328551</c:v>
                </c:pt>
                <c:pt idx="16">
                  <c:v>11.310545367642026</c:v>
                </c:pt>
                <c:pt idx="17">
                  <c:v>12.307883164447389</c:v>
                </c:pt>
              </c:numCache>
            </c:numRef>
          </c:val>
          <c:extLst>
            <c:ext xmlns:c16="http://schemas.microsoft.com/office/drawing/2014/chart" uri="{C3380CC4-5D6E-409C-BE32-E72D297353CC}">
              <c16:uniqueId val="{00000002-7D9A-4C5B-B88D-5166953C9FBA}"/>
            </c:ext>
          </c:extLst>
        </c:ser>
        <c:ser>
          <c:idx val="2"/>
          <c:order val="3"/>
          <c:tx>
            <c:strRef>
              <c:f>Dati!$F$3229</c:f>
              <c:strCache>
                <c:ptCount val="1"/>
                <c:pt idx="0">
                  <c:v>.</c:v>
                </c:pt>
              </c:strCache>
            </c:strRef>
          </c:tx>
          <c:spPr>
            <a:noFill/>
          </c:spPr>
          <c:invertIfNegative val="0"/>
          <c:dLbls>
            <c:delete val="1"/>
          </c:dLbls>
          <c:cat>
            <c:strRef>
              <c:f>Dati!$B$3230:$B$3247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Dati!$F$3230:$F$3247</c:f>
              <c:numCache>
                <c:formatCode>0</c:formatCode>
                <c:ptCount val="18"/>
                <c:pt idx="0">
                  <c:v>23.131521222631498</c:v>
                </c:pt>
                <c:pt idx="1">
                  <c:v>16.88114961878205</c:v>
                </c:pt>
                <c:pt idx="2">
                  <c:v>18.852048090290641</c:v>
                </c:pt>
                <c:pt idx="3">
                  <c:v>16.534918738516051</c:v>
                </c:pt>
                <c:pt idx="4">
                  <c:v>20.879363669881258</c:v>
                </c:pt>
                <c:pt idx="6">
                  <c:v>19.993878001447037</c:v>
                </c:pt>
                <c:pt idx="7">
                  <c:v>20.387218291796831</c:v>
                </c:pt>
                <c:pt idx="9">
                  <c:v>20.945103692349853</c:v>
                </c:pt>
                <c:pt idx="10">
                  <c:v>24.856042633259122</c:v>
                </c:pt>
                <c:pt idx="11">
                  <c:v>19.424597898013083</c:v>
                </c:pt>
                <c:pt idx="12">
                  <c:v>16.641229268498932</c:v>
                </c:pt>
                <c:pt idx="13">
                  <c:v>15</c:v>
                </c:pt>
                <c:pt idx="15">
                  <c:v>20.454870128454143</c:v>
                </c:pt>
                <c:pt idx="16">
                  <c:v>20.235619899140666</c:v>
                </c:pt>
                <c:pt idx="17">
                  <c:v>19.238282102335305</c:v>
                </c:pt>
              </c:numCache>
            </c:numRef>
          </c:val>
          <c:extLst>
            <c:ext xmlns:c16="http://schemas.microsoft.com/office/drawing/2014/chart" uri="{C3380CC4-5D6E-409C-BE32-E72D297353CC}">
              <c16:uniqueId val="{00000003-7D9A-4C5B-B88D-5166953C9FBA}"/>
            </c:ext>
          </c:extLst>
        </c:ser>
        <c:ser>
          <c:idx val="3"/>
          <c:order val="4"/>
          <c:tx>
            <c:strRef>
              <c:f>Dati!$G$3229</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Dati!$B$3230:$B$3247</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Dati!$G$3230:$G$3247</c:f>
              <c:numCache>
                <c:formatCode>0</c:formatCode>
                <c:ptCount val="18"/>
                <c:pt idx="0">
                  <c:v>0</c:v>
                </c:pt>
                <c:pt idx="1">
                  <c:v>0.59830985483771848</c:v>
                </c:pt>
                <c:pt idx="2">
                  <c:v>0</c:v>
                </c:pt>
                <c:pt idx="3">
                  <c:v>0.59494227922719323</c:v>
                </c:pt>
                <c:pt idx="4">
                  <c:v>0</c:v>
                </c:pt>
                <c:pt idx="6">
                  <c:v>9.6388857192607508E-2</c:v>
                </c:pt>
                <c:pt idx="7">
                  <c:v>0.99258626369486624</c:v>
                </c:pt>
                <c:pt idx="9">
                  <c:v>0.21591754751488682</c:v>
                </c:pt>
                <c:pt idx="10">
                  <c:v>0</c:v>
                </c:pt>
                <c:pt idx="11">
                  <c:v>0</c:v>
                </c:pt>
                <c:pt idx="12">
                  <c:v>1.3790793501965504</c:v>
                </c:pt>
                <c:pt idx="13">
                  <c:v>0</c:v>
                </c:pt>
                <c:pt idx="15">
                  <c:v>0</c:v>
                </c:pt>
                <c:pt idx="16">
                  <c:v>0.49520863116021996</c:v>
                </c:pt>
                <c:pt idx="17">
                  <c:v>0.26402913877103001</c:v>
                </c:pt>
              </c:numCache>
            </c:numRef>
          </c:val>
          <c:extLst>
            <c:ext xmlns:c16="http://schemas.microsoft.com/office/drawing/2014/chart" uri="{C3380CC4-5D6E-409C-BE32-E72D297353CC}">
              <c16:uniqueId val="{00000004-7D9A-4C5B-B88D-5166953C9FBA}"/>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98.3"/>
        <c:auto val="1"/>
        <c:lblAlgn val="ctr"/>
        <c:lblOffset val="100"/>
        <c:tickLblSkip val="1"/>
        <c:tickMarkSkip val="1"/>
        <c:noMultiLvlLbl val="0"/>
      </c:catAx>
      <c:valAx>
        <c:axId val="496239096"/>
        <c:scaling>
          <c:orientation val="minMax"/>
          <c:max val="15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900" b="0" i="0" u="none" strike="noStrike" baseline="0">
                <a:solidFill>
                  <a:srgbClr val="000000"/>
                </a:solidFill>
                <a:latin typeface="Arial"/>
                <a:ea typeface="Arial"/>
                <a:cs typeface="Arial"/>
              </a:defRPr>
            </a:pPr>
            <a:r>
              <a:rPr lang="lv-LV" sz="900" dirty="0"/>
              <a:t>%</a:t>
            </a:r>
          </a:p>
        </c:rich>
      </c:tx>
      <c:layout>
        <c:manualLayout>
          <c:xMode val="edge"/>
          <c:yMode val="edge"/>
          <c:x val="0.95283898012011226"/>
          <c:y val="5.2392328943795627E-2"/>
        </c:manualLayout>
      </c:layout>
      <c:overlay val="0"/>
      <c:spPr>
        <a:solidFill>
          <a:schemeClr val="bg1"/>
        </a:solidFill>
        <a:ln w="3175">
          <a:solidFill>
            <a:schemeClr val="tx1"/>
          </a:solidFill>
        </a:ln>
        <a:effectLst>
          <a:outerShdw dist="38100" dir="2700000" algn="tl" rotWithShape="0">
            <a:prstClr val="black"/>
          </a:outerShdw>
        </a:effectLst>
      </c:spPr>
    </c:title>
    <c:autoTitleDeleted val="0"/>
    <c:plotArea>
      <c:layout>
        <c:manualLayout>
          <c:layoutTarget val="inner"/>
          <c:xMode val="edge"/>
          <c:yMode val="edge"/>
          <c:x val="3.030029298434345E-2"/>
          <c:y val="7.6297352311105351E-4"/>
          <c:w val="0.95253111303670757"/>
          <c:h val="0.87343516856995573"/>
        </c:manualLayout>
      </c:layout>
      <c:barChart>
        <c:barDir val="col"/>
        <c:grouping val="clustered"/>
        <c:varyColors val="0"/>
        <c:ser>
          <c:idx val="0"/>
          <c:order val="0"/>
          <c:spPr>
            <a:solidFill>
              <a:srgbClr val="CC3300"/>
            </a:solidFill>
          </c:spPr>
          <c:invertIfNegative val="0"/>
          <c:dPt>
            <c:idx val="0"/>
            <c:invertIfNegative val="0"/>
            <c:bubble3D val="0"/>
            <c:spPr>
              <a:solidFill>
                <a:srgbClr val="7A5128"/>
              </a:solidFill>
            </c:spPr>
            <c:extLst>
              <c:ext xmlns:c16="http://schemas.microsoft.com/office/drawing/2014/chart" uri="{C3380CC4-5D6E-409C-BE32-E72D297353CC}">
                <c16:uniqueId val="{00000001-DBDE-4CEA-A3BD-63664876A309}"/>
              </c:ext>
            </c:extLst>
          </c:dPt>
          <c:dPt>
            <c:idx val="1"/>
            <c:invertIfNegative val="0"/>
            <c:bubble3D val="0"/>
            <c:spPr>
              <a:solidFill>
                <a:srgbClr val="7A5128"/>
              </a:solidFill>
            </c:spPr>
            <c:extLst>
              <c:ext xmlns:c16="http://schemas.microsoft.com/office/drawing/2014/chart" uri="{C3380CC4-5D6E-409C-BE32-E72D297353CC}">
                <c16:uniqueId val="{00000003-DBDE-4CEA-A3BD-63664876A309}"/>
              </c:ext>
            </c:extLst>
          </c:dPt>
          <c:dPt>
            <c:idx val="2"/>
            <c:invertIfNegative val="0"/>
            <c:bubble3D val="0"/>
            <c:spPr>
              <a:solidFill>
                <a:srgbClr val="E4C7AA"/>
              </a:solidFill>
            </c:spPr>
            <c:extLst>
              <c:ext xmlns:c16="http://schemas.microsoft.com/office/drawing/2014/chart" uri="{C3380CC4-5D6E-409C-BE32-E72D297353CC}">
                <c16:uniqueId val="{00000005-DBDE-4CEA-A3BD-63664876A309}"/>
              </c:ext>
            </c:extLst>
          </c:dPt>
          <c:dPt>
            <c:idx val="3"/>
            <c:invertIfNegative val="0"/>
            <c:bubble3D val="0"/>
            <c:spPr>
              <a:solidFill>
                <a:srgbClr val="E4C7AA"/>
              </a:solidFill>
            </c:spPr>
            <c:extLst>
              <c:ext xmlns:c16="http://schemas.microsoft.com/office/drawing/2014/chart" uri="{C3380CC4-5D6E-409C-BE32-E72D297353CC}">
                <c16:uniqueId val="{00000007-DBDE-4CEA-A3BD-63664876A309}"/>
              </c:ext>
            </c:extLst>
          </c:dPt>
          <c:dPt>
            <c:idx val="4"/>
            <c:invertIfNegative val="0"/>
            <c:bubble3D val="0"/>
            <c:spPr>
              <a:solidFill>
                <a:srgbClr val="E4C7AA"/>
              </a:solidFill>
            </c:spPr>
            <c:extLst>
              <c:ext xmlns:c16="http://schemas.microsoft.com/office/drawing/2014/chart" uri="{C3380CC4-5D6E-409C-BE32-E72D297353CC}">
                <c16:uniqueId val="{00000009-DBDE-4CEA-A3BD-63664876A309}"/>
              </c:ext>
            </c:extLst>
          </c:dPt>
          <c:dPt>
            <c:idx val="5"/>
            <c:invertIfNegative val="0"/>
            <c:bubble3D val="0"/>
            <c:spPr>
              <a:solidFill>
                <a:srgbClr val="C3D6CC"/>
              </a:solidFill>
            </c:spPr>
            <c:extLst>
              <c:ext xmlns:c16="http://schemas.microsoft.com/office/drawing/2014/chart" uri="{C3380CC4-5D6E-409C-BE32-E72D297353CC}">
                <c16:uniqueId val="{0000000B-DBDE-4CEA-A3BD-63664876A309}"/>
              </c:ext>
            </c:extLst>
          </c:dPt>
          <c:dPt>
            <c:idx val="6"/>
            <c:invertIfNegative val="0"/>
            <c:bubble3D val="0"/>
            <c:spPr>
              <a:solidFill>
                <a:srgbClr val="C3D6CC"/>
              </a:solidFill>
            </c:spPr>
            <c:extLst>
              <c:ext xmlns:c16="http://schemas.microsoft.com/office/drawing/2014/chart" uri="{C3380CC4-5D6E-409C-BE32-E72D297353CC}">
                <c16:uniqueId val="{0000000D-DBDE-4CEA-A3BD-63664876A309}"/>
              </c:ext>
            </c:extLst>
          </c:dPt>
          <c:dPt>
            <c:idx val="7"/>
            <c:invertIfNegative val="0"/>
            <c:bubble3D val="0"/>
            <c:spPr>
              <a:solidFill>
                <a:srgbClr val="C3D6CC"/>
              </a:solidFill>
            </c:spPr>
            <c:extLst>
              <c:ext xmlns:c16="http://schemas.microsoft.com/office/drawing/2014/chart" uri="{C3380CC4-5D6E-409C-BE32-E72D297353CC}">
                <c16:uniqueId val="{0000000F-DBDE-4CEA-A3BD-63664876A309}"/>
              </c:ext>
            </c:extLst>
          </c:dPt>
          <c:dPt>
            <c:idx val="8"/>
            <c:invertIfNegative val="0"/>
            <c:bubble3D val="0"/>
            <c:spPr>
              <a:solidFill>
                <a:srgbClr val="4C8264"/>
              </a:solidFill>
            </c:spPr>
            <c:extLst>
              <c:ext xmlns:c16="http://schemas.microsoft.com/office/drawing/2014/chart" uri="{C3380CC4-5D6E-409C-BE32-E72D297353CC}">
                <c16:uniqueId val="{00000011-DBDE-4CEA-A3BD-63664876A309}"/>
              </c:ext>
            </c:extLst>
          </c:dPt>
          <c:dPt>
            <c:idx val="9"/>
            <c:invertIfNegative val="0"/>
            <c:bubble3D val="0"/>
            <c:spPr>
              <a:solidFill>
                <a:srgbClr val="4C8264"/>
              </a:solidFill>
            </c:spPr>
            <c:extLst>
              <c:ext xmlns:c16="http://schemas.microsoft.com/office/drawing/2014/chart" uri="{C3380CC4-5D6E-409C-BE32-E72D297353CC}">
                <c16:uniqueId val="{00000013-DBDE-4CEA-A3BD-63664876A309}"/>
              </c:ext>
            </c:extLst>
          </c:dPt>
          <c:dPt>
            <c:idx val="10"/>
            <c:invertIfNegative val="0"/>
            <c:bubble3D val="0"/>
            <c:spPr>
              <a:solidFill>
                <a:srgbClr val="EEECE1">
                  <a:lumMod val="75000"/>
                </a:srgbClr>
              </a:solidFill>
            </c:spPr>
            <c:extLst>
              <c:ext xmlns:c16="http://schemas.microsoft.com/office/drawing/2014/chart" uri="{C3380CC4-5D6E-409C-BE32-E72D297353CC}">
                <c16:uniqueId val="{00000015-DBDE-4CEA-A3BD-63664876A309}"/>
              </c:ext>
            </c:extLst>
          </c:dPt>
          <c:dPt>
            <c:idx val="11"/>
            <c:invertIfNegative val="0"/>
            <c:bubble3D val="0"/>
            <c:spPr>
              <a:solidFill>
                <a:sysClr val="window" lastClr="FFFFFF">
                  <a:lumMod val="75000"/>
                </a:sysClr>
              </a:solidFill>
            </c:spPr>
            <c:extLst>
              <c:ext xmlns:c16="http://schemas.microsoft.com/office/drawing/2014/chart" uri="{C3380CC4-5D6E-409C-BE32-E72D297353CC}">
                <c16:uniqueId val="{00000017-DBDE-4CEA-A3BD-63664876A309}"/>
              </c:ext>
            </c:extLst>
          </c:dPt>
          <c:dPt>
            <c:idx val="20"/>
            <c:invertIfNegative val="0"/>
            <c:bubble3D val="0"/>
            <c:extLst>
              <c:ext xmlns:c16="http://schemas.microsoft.com/office/drawing/2014/chart" uri="{C3380CC4-5D6E-409C-BE32-E72D297353CC}">
                <c16:uniqueId val="{00000018-DBDE-4CEA-A3BD-63664876A309}"/>
              </c:ext>
            </c:extLst>
          </c:dPt>
          <c:dLbls>
            <c:spPr>
              <a:noFill/>
              <a:ln>
                <a:noFill/>
              </a:ln>
              <a:effectLst/>
            </c:spPr>
            <c:txPr>
              <a:bodyPr wrap="square" lIns="38100" tIns="19050" rIns="38100" bIns="19050" anchor="ctr">
                <a:spAutoFit/>
              </a:bodyPr>
              <a:lstStyle/>
              <a:p>
                <a:pPr>
                  <a:defRPr sz="1100" b="1"/>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Dati!$B$2712:$B$2723</c:f>
              <c:strCache>
                <c:ptCount val="12"/>
                <c:pt idx="0">
                  <c:v>1 — nemaz neuzticas</c:v>
                </c:pt>
                <c:pt idx="1">
                  <c:v>2</c:v>
                </c:pt>
                <c:pt idx="2">
                  <c:v>3</c:v>
                </c:pt>
                <c:pt idx="3">
                  <c:v>4</c:v>
                </c:pt>
                <c:pt idx="4">
                  <c:v>5</c:v>
                </c:pt>
                <c:pt idx="5">
                  <c:v>6</c:v>
                </c:pt>
                <c:pt idx="6">
                  <c:v>7</c:v>
                </c:pt>
                <c:pt idx="7">
                  <c:v>8</c:v>
                </c:pt>
                <c:pt idx="8">
                  <c:v>9</c:v>
                </c:pt>
                <c:pt idx="9">
                  <c:v>10 — ļoti uzticas</c:v>
                </c:pt>
                <c:pt idx="10">
                  <c:v>Nezina šādu iestādi</c:v>
                </c:pt>
                <c:pt idx="11">
                  <c:v>Grūti pateikt</c:v>
                </c:pt>
              </c:strCache>
            </c:strRef>
          </c:cat>
          <c:val>
            <c:numRef>
              <c:f>Dati!$C$2712:$C$2723</c:f>
              <c:numCache>
                <c:formatCode>0</c:formatCode>
                <c:ptCount val="12"/>
                <c:pt idx="0">
                  <c:v>1.8226219185937584</c:v>
                </c:pt>
                <c:pt idx="1">
                  <c:v>1.4276334402899062</c:v>
                </c:pt>
                <c:pt idx="2">
                  <c:v>2.2113964996366895</c:v>
                </c:pt>
                <c:pt idx="3">
                  <c:v>2.0353312189405153</c:v>
                </c:pt>
                <c:pt idx="4">
                  <c:v>8.2933745823276883</c:v>
                </c:pt>
                <c:pt idx="5">
                  <c:v>8.6152107493874137</c:v>
                </c:pt>
                <c:pt idx="6">
                  <c:v>16.323730135480528</c:v>
                </c:pt>
                <c:pt idx="7">
                  <c:v>18.764494899937446</c:v>
                </c:pt>
                <c:pt idx="8">
                  <c:v>19.875175294023432</c:v>
                </c:pt>
                <c:pt idx="9">
                  <c:v>15.02120877083606</c:v>
                </c:pt>
                <c:pt idx="10" formatCode="0.0">
                  <c:v>0.12787759574421631</c:v>
                </c:pt>
                <c:pt idx="11">
                  <c:v>5.4819448948026164</c:v>
                </c:pt>
              </c:numCache>
            </c:numRef>
          </c:val>
          <c:extLst>
            <c:ext xmlns:c16="http://schemas.microsoft.com/office/drawing/2014/chart" uri="{C3380CC4-5D6E-409C-BE32-E72D297353CC}">
              <c16:uniqueId val="{00000019-DBDE-4CEA-A3BD-63664876A309}"/>
            </c:ext>
          </c:extLst>
        </c:ser>
        <c:dLbls>
          <c:dLblPos val="outEnd"/>
          <c:showLegendKey val="0"/>
          <c:showVal val="1"/>
          <c:showCatName val="0"/>
          <c:showSerName val="0"/>
          <c:showPercent val="0"/>
          <c:showBubbleSize val="0"/>
        </c:dLbls>
        <c:gapWidth val="30"/>
        <c:axId val="485594680"/>
        <c:axId val="485594288"/>
      </c:barChart>
      <c:catAx>
        <c:axId val="485594680"/>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lv-LV"/>
          </a:p>
        </c:txPr>
        <c:crossAx val="485594288"/>
        <c:crosses val="autoZero"/>
        <c:auto val="1"/>
        <c:lblAlgn val="ctr"/>
        <c:lblOffset val="100"/>
        <c:noMultiLvlLbl val="0"/>
      </c:catAx>
      <c:valAx>
        <c:axId val="485594288"/>
        <c:scaling>
          <c:orientation val="minMax"/>
          <c:max val="27"/>
          <c:min val="0"/>
        </c:scaling>
        <c:delete val="1"/>
        <c:axPos val="l"/>
        <c:numFmt formatCode="0" sourceLinked="1"/>
        <c:majorTickMark val="out"/>
        <c:minorTickMark val="none"/>
        <c:tickLblPos val="nextTo"/>
        <c:crossAx val="485594680"/>
        <c:crosses val="autoZero"/>
        <c:crossBetween val="between"/>
        <c:majorUnit val="20"/>
      </c:valAx>
      <c:spPr>
        <a:noFill/>
        <a:ln w="25400">
          <a:noFill/>
        </a:ln>
      </c:spPr>
    </c:plotArea>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1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7133762298911286"/>
          <c:y val="0.17940486941336187"/>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15387294597653967"/>
          <c:y val="0.22491283259672146"/>
          <c:w val="0.83664838103767836"/>
          <c:h val="0.76035443093490906"/>
        </c:manualLayout>
      </c:layout>
      <c:barChart>
        <c:barDir val="bar"/>
        <c:grouping val="stacked"/>
        <c:varyColors val="0"/>
        <c:ser>
          <c:idx val="0"/>
          <c:order val="0"/>
          <c:tx>
            <c:strRef>
              <c:f>Dati!$C$2725</c:f>
              <c:strCache>
                <c:ptCount val="1"/>
                <c:pt idx="0">
                  <c:v>Neuzticas 
(1–2)</c:v>
                </c:pt>
              </c:strCache>
            </c:strRef>
          </c:tx>
          <c:spPr>
            <a:solidFill>
              <a:srgbClr val="7A5128"/>
            </a:solidFill>
          </c:spPr>
          <c:invertIfNegative val="0"/>
          <c:dLbls>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Dati!$B$2726:$B$2729</c:f>
              <c:strCache>
                <c:ptCount val="4"/>
                <c:pt idx="0">
                  <c:v>03.2026., n=1002</c:v>
                </c:pt>
                <c:pt idx="1">
                  <c:v>04.2025., n=1007</c:v>
                </c:pt>
                <c:pt idx="2">
                  <c:v>03.2024., n=1004</c:v>
                </c:pt>
                <c:pt idx="3">
                  <c:v>04.2023., n=1016</c:v>
                </c:pt>
              </c:strCache>
            </c:strRef>
          </c:cat>
          <c:val>
            <c:numRef>
              <c:f>Dati!$C$2726:$C$2729</c:f>
              <c:numCache>
                <c:formatCode>0</c:formatCode>
                <c:ptCount val="4"/>
                <c:pt idx="0">
                  <c:v>3.2502553588836642</c:v>
                </c:pt>
                <c:pt idx="1">
                  <c:v>2.331110933131411</c:v>
                </c:pt>
                <c:pt idx="2" formatCode="###0">
                  <c:v>3.1136105176494739</c:v>
                </c:pt>
                <c:pt idx="3">
                  <c:v>4.1001638567137597</c:v>
                </c:pt>
              </c:numCache>
            </c:numRef>
          </c:val>
          <c:extLst>
            <c:ext xmlns:c16="http://schemas.microsoft.com/office/drawing/2014/chart" uri="{C3380CC4-5D6E-409C-BE32-E72D297353CC}">
              <c16:uniqueId val="{00000000-8B65-4B52-8FD3-42413657824F}"/>
            </c:ext>
          </c:extLst>
        </c:ser>
        <c:ser>
          <c:idx val="1"/>
          <c:order val="1"/>
          <c:tx>
            <c:strRef>
              <c:f>Dati!$D$2725</c:f>
              <c:strCache>
                <c:ptCount val="1"/>
                <c:pt idx="0">
                  <c:v>Drīzāk neuzticas 
(3–5)</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1000" b="1">
                    <a:solidFill>
                      <a:schemeClr val="tx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Dati!$B$2726:$B$2729</c:f>
              <c:strCache>
                <c:ptCount val="4"/>
                <c:pt idx="0">
                  <c:v>03.2026., n=1002</c:v>
                </c:pt>
                <c:pt idx="1">
                  <c:v>04.2025., n=1007</c:v>
                </c:pt>
                <c:pt idx="2">
                  <c:v>03.2024., n=1004</c:v>
                </c:pt>
                <c:pt idx="3">
                  <c:v>04.2023., n=1016</c:v>
                </c:pt>
              </c:strCache>
            </c:strRef>
          </c:cat>
          <c:val>
            <c:numRef>
              <c:f>Dati!$D$2726:$D$2729</c:f>
              <c:numCache>
                <c:formatCode>0</c:formatCode>
                <c:ptCount val="4"/>
                <c:pt idx="0">
                  <c:v>12.54010230090489</c:v>
                </c:pt>
                <c:pt idx="1">
                  <c:v>13.0742056489721</c:v>
                </c:pt>
                <c:pt idx="2" formatCode="###0">
                  <c:v>16.684828351391378</c:v>
                </c:pt>
                <c:pt idx="3">
                  <c:v>21.886640979185799</c:v>
                </c:pt>
              </c:numCache>
            </c:numRef>
          </c:val>
          <c:extLst>
            <c:ext xmlns:c16="http://schemas.microsoft.com/office/drawing/2014/chart" uri="{C3380CC4-5D6E-409C-BE32-E72D297353CC}">
              <c16:uniqueId val="{00000001-8B65-4B52-8FD3-42413657824F}"/>
            </c:ext>
          </c:extLst>
        </c:ser>
        <c:ser>
          <c:idx val="2"/>
          <c:order val="2"/>
          <c:tx>
            <c:strRef>
              <c:f>Dati!$E$2725</c:f>
              <c:strCache>
                <c:ptCount val="1"/>
                <c:pt idx="0">
                  <c:v>Drīzāk uzticas 
(6–8)</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1000" b="1">
                    <a:solidFill>
                      <a:schemeClr val="tx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Dati!$B$2726:$B$2729</c:f>
              <c:strCache>
                <c:ptCount val="4"/>
                <c:pt idx="0">
                  <c:v>03.2026., n=1002</c:v>
                </c:pt>
                <c:pt idx="1">
                  <c:v>04.2025., n=1007</c:v>
                </c:pt>
                <c:pt idx="2">
                  <c:v>03.2024., n=1004</c:v>
                </c:pt>
                <c:pt idx="3">
                  <c:v>04.2023., n=1016</c:v>
                </c:pt>
              </c:strCache>
            </c:strRef>
          </c:cat>
          <c:val>
            <c:numRef>
              <c:f>Dati!$E$2726:$E$2729</c:f>
              <c:numCache>
                <c:formatCode>0</c:formatCode>
                <c:ptCount val="4"/>
                <c:pt idx="0">
                  <c:v>43.703435784805357</c:v>
                </c:pt>
                <c:pt idx="1">
                  <c:v>45.761545120639781</c:v>
                </c:pt>
                <c:pt idx="2" formatCode="###0">
                  <c:v>47.191567230117982</c:v>
                </c:pt>
                <c:pt idx="3">
                  <c:v>43.96636618126945</c:v>
                </c:pt>
              </c:numCache>
            </c:numRef>
          </c:val>
          <c:extLst>
            <c:ext xmlns:c16="http://schemas.microsoft.com/office/drawing/2014/chart" uri="{C3380CC4-5D6E-409C-BE32-E72D297353CC}">
              <c16:uniqueId val="{00000002-8B65-4B52-8FD3-42413657824F}"/>
            </c:ext>
          </c:extLst>
        </c:ser>
        <c:ser>
          <c:idx val="3"/>
          <c:order val="3"/>
          <c:tx>
            <c:strRef>
              <c:f>Dati!$F$2725</c:f>
              <c:strCache>
                <c:ptCount val="1"/>
                <c:pt idx="0">
                  <c:v>Uzticas 
(9–10)</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Dati!$B$2726:$B$2729</c:f>
              <c:strCache>
                <c:ptCount val="4"/>
                <c:pt idx="0">
                  <c:v>03.2026., n=1002</c:v>
                </c:pt>
                <c:pt idx="1">
                  <c:v>04.2025., n=1007</c:v>
                </c:pt>
                <c:pt idx="2">
                  <c:v>03.2024., n=1004</c:v>
                </c:pt>
                <c:pt idx="3">
                  <c:v>04.2023., n=1016</c:v>
                </c:pt>
              </c:strCache>
            </c:strRef>
          </c:cat>
          <c:val>
            <c:numRef>
              <c:f>Dati!$F$2726:$F$2729</c:f>
              <c:numCache>
                <c:formatCode>0</c:formatCode>
                <c:ptCount val="4"/>
                <c:pt idx="0">
                  <c:v>34.896384064859511</c:v>
                </c:pt>
                <c:pt idx="1">
                  <c:v>32.551899257970604</c:v>
                </c:pt>
                <c:pt idx="2" formatCode="###0">
                  <c:v>26.072370029105187</c:v>
                </c:pt>
                <c:pt idx="3">
                  <c:v>21.531868478587533</c:v>
                </c:pt>
              </c:numCache>
            </c:numRef>
          </c:val>
          <c:extLst>
            <c:ext xmlns:c16="http://schemas.microsoft.com/office/drawing/2014/chart" uri="{C3380CC4-5D6E-409C-BE32-E72D297353CC}">
              <c16:uniqueId val="{00000003-8B65-4B52-8FD3-42413657824F}"/>
            </c:ext>
          </c:extLst>
        </c:ser>
        <c:ser>
          <c:idx val="4"/>
          <c:order val="4"/>
          <c:tx>
            <c:strRef>
              <c:f>Dati!$G$2725</c:f>
              <c:strCache>
                <c:ptCount val="1"/>
                <c:pt idx="0">
                  <c:v>Nezina šādu 
iestādi</c:v>
                </c:pt>
              </c:strCache>
            </c:strRef>
          </c:tx>
          <c:spPr>
            <a:solidFill>
              <a:srgbClr val="948A54"/>
            </a:solidFill>
          </c:spPr>
          <c:invertIfNegative val="0"/>
          <c:dLbls>
            <c:dLbl>
              <c:idx val="0"/>
              <c:spPr>
                <a:noFill/>
                <a:ln>
                  <a:solidFill>
                    <a:srgbClr val="948A54"/>
                  </a:solid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extLst>
                <c:ext xmlns:c16="http://schemas.microsoft.com/office/drawing/2014/chart" uri="{C3380CC4-5D6E-409C-BE32-E72D297353CC}">
                  <c16:uniqueId val="{0000000A-8B65-4B52-8FD3-42413657824F}"/>
                </c:ext>
              </c:extLst>
            </c:dLbl>
            <c:dLbl>
              <c:idx val="1"/>
              <c:spPr>
                <a:noFill/>
                <a:ln w="12700">
                  <a:solidFill>
                    <a:srgbClr val="948A54"/>
                  </a:solid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extLst>
                <c:ext xmlns:c16="http://schemas.microsoft.com/office/drawing/2014/chart" uri="{C3380CC4-5D6E-409C-BE32-E72D297353CC}">
                  <c16:uniqueId val="{00000004-8B65-4B52-8FD3-42413657824F}"/>
                </c:ext>
              </c:extLst>
            </c:dLbl>
            <c:dLbl>
              <c:idx val="2"/>
              <c:spPr>
                <a:noFill/>
                <a:ln w="12700">
                  <a:solidFill>
                    <a:srgbClr val="948A54"/>
                  </a:solid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extLst>
                <c:ext xmlns:c16="http://schemas.microsoft.com/office/drawing/2014/chart" uri="{C3380CC4-5D6E-409C-BE32-E72D297353CC}">
                  <c16:uniqueId val="{00000005-8B65-4B52-8FD3-42413657824F}"/>
                </c:ext>
              </c:extLst>
            </c:dLbl>
            <c:dLbl>
              <c:idx val="3"/>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extLst>
                <c:ext xmlns:c16="http://schemas.microsoft.com/office/drawing/2014/chart" uri="{C3380CC4-5D6E-409C-BE32-E72D297353CC}">
                  <c16:uniqueId val="{00000006-8B65-4B52-8FD3-42413657824F}"/>
                </c:ext>
              </c:extLst>
            </c:dLbl>
            <c:spPr>
              <a:noFill/>
              <a:ln>
                <a:solidFill>
                  <a:srgbClr val="948A54"/>
                </a:solidFill>
              </a:ln>
              <a:effectLst/>
            </c:spPr>
            <c:txPr>
              <a:bodyPr wrap="square" lIns="38100" tIns="19050" rIns="38100" bIns="19050" anchor="ctr">
                <a:spAutoFit/>
              </a:bodyPr>
              <a:lstStyle/>
              <a:p>
                <a:pPr>
                  <a:defRPr sz="1000" b="1"/>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Dati!$B$2726:$B$2729</c:f>
              <c:strCache>
                <c:ptCount val="4"/>
                <c:pt idx="0">
                  <c:v>03.2026., n=1002</c:v>
                </c:pt>
                <c:pt idx="1">
                  <c:v>04.2025., n=1007</c:v>
                </c:pt>
                <c:pt idx="2">
                  <c:v>03.2024., n=1004</c:v>
                </c:pt>
                <c:pt idx="3">
                  <c:v>04.2023., n=1016</c:v>
                </c:pt>
              </c:strCache>
            </c:strRef>
          </c:cat>
          <c:val>
            <c:numRef>
              <c:f>Dati!$G$2726:$G$2729</c:f>
              <c:numCache>
                <c:formatCode>0.0</c:formatCode>
                <c:ptCount val="4"/>
                <c:pt idx="0">
                  <c:v>0.12787759574421631</c:v>
                </c:pt>
                <c:pt idx="1">
                  <c:v>0.48671531017178199</c:v>
                </c:pt>
                <c:pt idx="2">
                  <c:v>0.37000713716292682</c:v>
                </c:pt>
                <c:pt idx="3" formatCode="0">
                  <c:v>0.5829896775331409</c:v>
                </c:pt>
              </c:numCache>
            </c:numRef>
          </c:val>
          <c:extLst>
            <c:ext xmlns:c16="http://schemas.microsoft.com/office/drawing/2014/chart" uri="{C3380CC4-5D6E-409C-BE32-E72D297353CC}">
              <c16:uniqueId val="{00000007-8B65-4B52-8FD3-42413657824F}"/>
            </c:ext>
          </c:extLst>
        </c:ser>
        <c:ser>
          <c:idx val="5"/>
          <c:order val="5"/>
          <c:tx>
            <c:strRef>
              <c:f>Dati!$H$2725</c:f>
              <c:strCache>
                <c:ptCount val="1"/>
                <c:pt idx="0">
                  <c:v>Grūti 
pateikt</c:v>
                </c:pt>
              </c:strCache>
            </c:strRef>
          </c:tx>
          <c:spPr>
            <a:solidFill>
              <a:sysClr val="window" lastClr="FFFFFF">
                <a:lumMod val="75000"/>
              </a:sysClr>
            </a:solidFill>
          </c:spPr>
          <c:invertIfNegative val="0"/>
          <c:dLbls>
            <c:dLbl>
              <c:idx val="2"/>
              <c:layout>
                <c:manualLayout>
                  <c:x val="3.1522286939434231E-3"/>
                  <c:y val="4.4842041903661931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B65-4B52-8FD3-42413657824F}"/>
                </c:ext>
              </c:extLst>
            </c:dLbl>
            <c:spPr>
              <a:noFill/>
              <a:ln>
                <a:noFill/>
              </a:ln>
              <a:effectLst/>
            </c:spPr>
            <c:txPr>
              <a:bodyPr wrap="square" lIns="38100" tIns="19050" rIns="38100" bIns="19050" anchor="ctr">
                <a:spAutoFit/>
              </a:bodyPr>
              <a:lstStyle/>
              <a:p>
                <a:pPr>
                  <a:defRPr sz="1000" b="1"/>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Dati!$B$2726:$B$2729</c:f>
              <c:strCache>
                <c:ptCount val="4"/>
                <c:pt idx="0">
                  <c:v>03.2026., n=1002</c:v>
                </c:pt>
                <c:pt idx="1">
                  <c:v>04.2025., n=1007</c:v>
                </c:pt>
                <c:pt idx="2">
                  <c:v>03.2024., n=1004</c:v>
                </c:pt>
                <c:pt idx="3">
                  <c:v>04.2023., n=1016</c:v>
                </c:pt>
              </c:strCache>
            </c:strRef>
          </c:cat>
          <c:val>
            <c:numRef>
              <c:f>Dati!$H$2726:$H$2729</c:f>
              <c:numCache>
                <c:formatCode>0</c:formatCode>
                <c:ptCount val="4"/>
                <c:pt idx="0">
                  <c:v>5.4819448948026164</c:v>
                </c:pt>
                <c:pt idx="1">
                  <c:v>5.7945237291144531</c:v>
                </c:pt>
                <c:pt idx="2" formatCode="###0">
                  <c:v>6.5676167345731686</c:v>
                </c:pt>
                <c:pt idx="3">
                  <c:v>7.9319708267104927</c:v>
                </c:pt>
              </c:numCache>
            </c:numRef>
          </c:val>
          <c:extLst>
            <c:ext xmlns:c16="http://schemas.microsoft.com/office/drawing/2014/chart" uri="{C3380CC4-5D6E-409C-BE32-E72D297353CC}">
              <c16:uniqueId val="{00000009-8B65-4B52-8FD3-42413657824F}"/>
            </c:ext>
          </c:extLst>
        </c:ser>
        <c:dLbls>
          <c:dLblPos val="ctr"/>
          <c:showLegendKey val="0"/>
          <c:showVal val="1"/>
          <c:showCatName val="0"/>
          <c:showSerName val="0"/>
          <c:showPercent val="0"/>
          <c:showBubbleSize val="0"/>
        </c:dLbls>
        <c:gapWidth val="20"/>
        <c:overlap val="100"/>
        <c:axId val="485595464"/>
        <c:axId val="485596248"/>
      </c:barChart>
      <c:catAx>
        <c:axId val="485595464"/>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485596248"/>
        <c:crosses val="autoZero"/>
        <c:auto val="1"/>
        <c:lblAlgn val="ctr"/>
        <c:lblOffset val="100"/>
        <c:tickLblSkip val="1"/>
        <c:tickMarkSkip val="1"/>
        <c:noMultiLvlLbl val="0"/>
      </c:catAx>
      <c:valAx>
        <c:axId val="485596248"/>
        <c:scaling>
          <c:orientation val="minMax"/>
          <c:max val="105"/>
          <c:min val="0"/>
        </c:scaling>
        <c:delete val="1"/>
        <c:axPos val="t"/>
        <c:numFmt formatCode="0" sourceLinked="1"/>
        <c:majorTickMark val="out"/>
        <c:minorTickMark val="none"/>
        <c:tickLblPos val="nextTo"/>
        <c:crossAx val="485595464"/>
        <c:crosses val="autoZero"/>
        <c:crossBetween val="between"/>
        <c:majorUnit val="25"/>
      </c:valAx>
      <c:spPr>
        <a:noFill/>
        <a:ln w="3175">
          <a:noFill/>
          <a:prstDash val="solid"/>
        </a:ln>
      </c:spPr>
    </c:plotArea>
    <c:legend>
      <c:legendPos val="t"/>
      <c:layout>
        <c:manualLayout>
          <c:xMode val="edge"/>
          <c:yMode val="edge"/>
          <c:x val="0.16264837592495332"/>
          <c:y val="1.4645531392638968E-2"/>
          <c:w val="0.83735162407504671"/>
          <c:h val="0.16332051489072427"/>
        </c:manualLayout>
      </c:layout>
      <c:overlay val="0"/>
      <c:txPr>
        <a:bodyPr/>
        <a:lstStyle/>
        <a:p>
          <a:pPr>
            <a:defRPr sz="1000" b="1"/>
          </a:pPr>
          <a:endParaRPr lang="lv-LV"/>
        </a:p>
      </c:txPr>
    </c:legend>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1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000" b="0" i="1" u="none" strike="noStrike" baseline="0">
                <a:solidFill>
                  <a:srgbClr val="000000"/>
                </a:solidFill>
                <a:latin typeface="Arial"/>
                <a:ea typeface="Arial"/>
                <a:cs typeface="Arial"/>
              </a:defRPr>
            </a:pPr>
            <a:r>
              <a:rPr lang="lv-LV" sz="1000" dirty="0"/>
              <a:t>Vid. vērt.*</a:t>
            </a:r>
          </a:p>
        </c:rich>
      </c:tx>
      <c:layout>
        <c:manualLayout>
          <c:xMode val="edge"/>
          <c:yMode val="edge"/>
          <c:x val="4.3046287798668995E-2"/>
          <c:y val="4.5963113106938638E-2"/>
        </c:manualLayout>
      </c:layout>
      <c:overlay val="0"/>
      <c:spPr>
        <a:solidFill>
          <a:srgbClr val="FFFFFF"/>
        </a:solidFill>
        <a:ln w="3175">
          <a:solidFill>
            <a:srgbClr val="000000"/>
          </a:solidFill>
          <a:prstDash val="solid"/>
        </a:ln>
        <a:effectLst>
          <a:outerShdw dist="34290" dir="2700000" algn="tl" rotWithShape="0">
            <a:prstClr val="black"/>
          </a:outerShdw>
        </a:effectLst>
      </c:spPr>
    </c:title>
    <c:autoTitleDeleted val="0"/>
    <c:plotArea>
      <c:layout>
        <c:manualLayout>
          <c:layoutTarget val="inner"/>
          <c:xMode val="edge"/>
          <c:yMode val="edge"/>
          <c:x val="4.4063451922524283E-2"/>
          <c:y val="0.23566492392352334"/>
          <c:w val="0.63476866486579686"/>
          <c:h val="0.74341871958026295"/>
        </c:manualLayout>
      </c:layout>
      <c:barChart>
        <c:barDir val="bar"/>
        <c:grouping val="clustered"/>
        <c:varyColors val="0"/>
        <c:ser>
          <c:idx val="0"/>
          <c:order val="0"/>
          <c:tx>
            <c:strRef>
              <c:f>Dati!$J$2725</c:f>
              <c:strCache>
                <c:ptCount val="1"/>
                <c:pt idx="0">
                  <c:v>Vidējais vērtējums</c:v>
                </c:pt>
              </c:strCache>
            </c:strRef>
          </c:tx>
          <c:spPr>
            <a:pattFill prst="wdUpDiag">
              <a:fgClr>
                <a:schemeClr val="bg2">
                  <a:lumMod val="50000"/>
                </a:schemeClr>
              </a:fgClr>
              <a:bgClr>
                <a:schemeClr val="bg1"/>
              </a:bgClr>
            </a:pattFill>
            <a:ln w="3175">
              <a:solidFill>
                <a:schemeClr val="bg2">
                  <a:lumMod val="50000"/>
                </a:schemeClr>
              </a:solidFill>
            </a:ln>
          </c:spPr>
          <c:invertIfNegative val="0"/>
          <c:dLbls>
            <c:spPr>
              <a:noFill/>
              <a:ln>
                <a:noFill/>
              </a:ln>
              <a:effectLst/>
            </c:spPr>
            <c:txPr>
              <a:bodyPr wrap="none" lIns="38100" tIns="19050" rIns="38100" bIns="19050" anchor="ctr">
                <a:spAutoFit/>
              </a:bodyPr>
              <a:lstStyle/>
              <a:p>
                <a:pPr>
                  <a:defRPr sz="1000"/>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val>
            <c:numRef>
              <c:f>Dati!$J$2726:$J$2729</c:f>
              <c:numCache>
                <c:formatCode>0.0</c:formatCode>
                <c:ptCount val="4"/>
                <c:pt idx="0">
                  <c:v>7.4804634837510253</c:v>
                </c:pt>
                <c:pt idx="1">
                  <c:v>7.5160120037425191</c:v>
                </c:pt>
                <c:pt idx="2">
                  <c:v>7.1658622753237928</c:v>
                </c:pt>
                <c:pt idx="3">
                  <c:v>6.7580916686821988</c:v>
                </c:pt>
              </c:numCache>
            </c:numRef>
          </c:val>
          <c:extLst>
            <c:ext xmlns:c16="http://schemas.microsoft.com/office/drawing/2014/chart" uri="{C3380CC4-5D6E-409C-BE32-E72D297353CC}">
              <c16:uniqueId val="{00000000-F0E0-425F-BC59-395396804B3A}"/>
            </c:ext>
          </c:extLst>
        </c:ser>
        <c:dLbls>
          <c:dLblPos val="outEnd"/>
          <c:showLegendKey val="0"/>
          <c:showVal val="1"/>
          <c:showCatName val="0"/>
          <c:showSerName val="0"/>
          <c:showPercent val="0"/>
          <c:showBubbleSize val="0"/>
        </c:dLbls>
        <c:gapWidth val="20"/>
        <c:axId val="485596640"/>
        <c:axId val="190607144"/>
      </c:barChart>
      <c:catAx>
        <c:axId val="485596640"/>
        <c:scaling>
          <c:orientation val="maxMin"/>
        </c:scaling>
        <c:delete val="0"/>
        <c:axPos val="l"/>
        <c:numFmt formatCode="General" sourceLinked="1"/>
        <c:majorTickMark val="none"/>
        <c:minorTickMark val="none"/>
        <c:tickLblPos val="none"/>
        <c:spPr>
          <a:solidFill>
            <a:srgbClr val="8EBE19"/>
          </a:solidFill>
          <a:ln w="3175">
            <a:solidFill>
              <a:srgbClr val="000000"/>
            </a:solidFill>
            <a:prstDash val="solid"/>
          </a:ln>
        </c:spPr>
        <c:crossAx val="190607144"/>
        <c:crossesAt val="0"/>
        <c:auto val="1"/>
        <c:lblAlgn val="ctr"/>
        <c:lblOffset val="100"/>
        <c:noMultiLvlLbl val="0"/>
      </c:catAx>
      <c:valAx>
        <c:axId val="190607144"/>
        <c:scaling>
          <c:orientation val="minMax"/>
          <c:max val="10"/>
          <c:min val="0"/>
        </c:scaling>
        <c:delete val="1"/>
        <c:axPos val="t"/>
        <c:majorGridlines>
          <c:spPr>
            <a:ln w="3175">
              <a:noFill/>
              <a:prstDash val="sysDash"/>
            </a:ln>
          </c:spPr>
        </c:majorGridlines>
        <c:numFmt formatCode="0.0" sourceLinked="1"/>
        <c:majorTickMark val="out"/>
        <c:minorTickMark val="none"/>
        <c:tickLblPos val="nextTo"/>
        <c:crossAx val="485596640"/>
        <c:crosses val="autoZero"/>
        <c:crossBetween val="between"/>
        <c:majorUnit val="50"/>
        <c:minorUnit val="50"/>
      </c:valAx>
      <c:spPr>
        <a:noFill/>
        <a:ln w="3175">
          <a:noFill/>
        </a:ln>
      </c:spPr>
    </c:plotArea>
    <c:plotVisOnly val="1"/>
    <c:dispBlanksAs val="gap"/>
    <c:showDLblsOverMax val="0"/>
  </c:chart>
  <c:spPr>
    <a:noFill/>
    <a:ln w="6350">
      <a:noFill/>
    </a:ln>
  </c:spPr>
  <c:txPr>
    <a:bodyPr/>
    <a:lstStyle/>
    <a:p>
      <a:pPr>
        <a:defRPr sz="1000" b="1" i="0" u="none" strike="noStrike" baseline="0">
          <a:solidFill>
            <a:srgbClr val="000000"/>
          </a:solidFill>
          <a:latin typeface="Arial"/>
          <a:ea typeface="Arial"/>
          <a:cs typeface="Arial"/>
        </a:defRPr>
      </a:pPr>
      <a:endParaRPr lang="lv-LV"/>
    </a:p>
  </c:txPr>
  <c:externalData r:id="rId2">
    <c:autoUpdate val="0"/>
  </c:externalData>
</c:chartSpace>
</file>

<file path=ppt/charts/chart1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a:pPr>
            <a:r>
              <a:rPr lang="lv-LV" sz="800" dirty="0"/>
              <a:t>%</a:t>
            </a:r>
          </a:p>
        </c:rich>
      </c:tx>
      <c:layout>
        <c:manualLayout>
          <c:xMode val="edge"/>
          <c:yMode val="edge"/>
          <c:x val="0.97202429809888335"/>
          <c:y val="6.777553497010512E-2"/>
        </c:manualLayout>
      </c:layout>
      <c:overlay val="0"/>
      <c:spPr>
        <a:solidFill>
          <a:srgbClr val="FFFFFF"/>
        </a:solidFill>
        <a:ln w="3175">
          <a:solidFill>
            <a:srgbClr val="000000"/>
          </a:solidFill>
          <a:prstDash val="solid"/>
        </a:ln>
        <a:effectLst>
          <a:outerShdw dist="35921" dir="2700000" algn="br">
            <a:srgbClr val="000000"/>
          </a:outerShdw>
        </a:effectLst>
      </c:spPr>
    </c:title>
    <c:autoTitleDeleted val="0"/>
    <c:plotArea>
      <c:layout>
        <c:manualLayout>
          <c:layoutTarget val="inner"/>
          <c:xMode val="edge"/>
          <c:yMode val="edge"/>
          <c:x val="0.36233713093588332"/>
          <c:y val="8.8558999518854334E-2"/>
          <c:w val="0.63743071716871647"/>
          <c:h val="0.89403218532865147"/>
        </c:manualLayout>
      </c:layout>
      <c:barChart>
        <c:barDir val="bar"/>
        <c:grouping val="stacked"/>
        <c:varyColors val="0"/>
        <c:ser>
          <c:idx val="0"/>
          <c:order val="0"/>
          <c:tx>
            <c:strRef>
              <c:f>Dati!$C$2731</c:f>
              <c:strCache>
                <c:ptCount val="1"/>
                <c:pt idx="0">
                  <c:v>.</c:v>
                </c:pt>
              </c:strCache>
            </c:strRef>
          </c:tx>
          <c:spPr>
            <a:noFill/>
          </c:spPr>
          <c:invertIfNegative val="0"/>
          <c:dLbls>
            <c:delete val="1"/>
          </c:dLbls>
          <c:cat>
            <c:strRef>
              <c:f>Dati!$B$2732:$B$2778</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Dati!$C$2732:$C$2778</c:f>
              <c:numCache>
                <c:formatCode>General</c:formatCode>
                <c:ptCount val="47"/>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pt idx="25">
                  <c:v>3</c:v>
                </c:pt>
                <c:pt idx="26">
                  <c:v>3</c:v>
                </c:pt>
                <c:pt idx="27">
                  <c:v>3</c:v>
                </c:pt>
                <c:pt idx="28">
                  <c:v>3</c:v>
                </c:pt>
                <c:pt idx="29">
                  <c:v>3</c:v>
                </c:pt>
                <c:pt idx="30">
                  <c:v>3</c:v>
                </c:pt>
                <c:pt idx="31">
                  <c:v>3</c:v>
                </c:pt>
                <c:pt idx="32">
                  <c:v>3</c:v>
                </c:pt>
                <c:pt idx="33">
                  <c:v>3</c:v>
                </c:pt>
                <c:pt idx="34">
                  <c:v>3</c:v>
                </c:pt>
                <c:pt idx="35">
                  <c:v>3</c:v>
                </c:pt>
                <c:pt idx="36">
                  <c:v>3</c:v>
                </c:pt>
                <c:pt idx="37">
                  <c:v>3</c:v>
                </c:pt>
                <c:pt idx="38">
                  <c:v>3</c:v>
                </c:pt>
                <c:pt idx="39">
                  <c:v>3</c:v>
                </c:pt>
                <c:pt idx="40">
                  <c:v>3</c:v>
                </c:pt>
                <c:pt idx="41">
                  <c:v>3</c:v>
                </c:pt>
                <c:pt idx="42">
                  <c:v>3</c:v>
                </c:pt>
                <c:pt idx="43">
                  <c:v>3</c:v>
                </c:pt>
                <c:pt idx="44">
                  <c:v>3</c:v>
                </c:pt>
                <c:pt idx="45">
                  <c:v>3</c:v>
                </c:pt>
                <c:pt idx="46">
                  <c:v>3</c:v>
                </c:pt>
              </c:numCache>
            </c:numRef>
          </c:val>
          <c:extLst>
            <c:ext xmlns:c16="http://schemas.microsoft.com/office/drawing/2014/chart" uri="{C3380CC4-5D6E-409C-BE32-E72D297353CC}">
              <c16:uniqueId val="{00000000-0C25-45F8-98AD-CBBE73AD545B}"/>
            </c:ext>
          </c:extLst>
        </c:ser>
        <c:ser>
          <c:idx val="1"/>
          <c:order val="1"/>
          <c:tx>
            <c:strRef>
              <c:f>Dati!$D$2731</c:f>
              <c:strCache>
                <c:ptCount val="1"/>
                <c:pt idx="0">
                  <c:v>Neuzticas 
(1–2)</c:v>
                </c:pt>
              </c:strCache>
            </c:strRef>
          </c:tx>
          <c:spPr>
            <a:solidFill>
              <a:srgbClr val="7A5128"/>
            </a:solidFill>
          </c:spPr>
          <c:invertIfNegative val="0"/>
          <c:dLbls>
            <c:dLbl>
              <c:idx val="29"/>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C25-45F8-98AD-CBBE73AD545B}"/>
                </c:ext>
              </c:extLst>
            </c:dLbl>
            <c:dLbl>
              <c:idx val="41"/>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C25-45F8-98AD-CBBE73AD545B}"/>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Dati!$B$2732:$B$2778</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Dati!$D$2732:$D$2778</c:f>
              <c:numCache>
                <c:formatCode>General</c:formatCode>
                <c:ptCount val="47"/>
                <c:pt idx="0" formatCode="0">
                  <c:v>3.2502553588836642</c:v>
                </c:pt>
                <c:pt idx="2" formatCode="0">
                  <c:v>3.6645676071710365</c:v>
                </c:pt>
                <c:pt idx="3" formatCode="0">
                  <c:v>2.8571420390055056</c:v>
                </c:pt>
                <c:pt idx="5" formatCode="0">
                  <c:v>4.2124855157226646</c:v>
                </c:pt>
                <c:pt idx="6" formatCode="0">
                  <c:v>3.7631344305692052</c:v>
                </c:pt>
                <c:pt idx="7" formatCode="0">
                  <c:v>2.9644931497721121</c:v>
                </c:pt>
                <c:pt idx="8" formatCode="0">
                  <c:v>2.2408972233744713</c:v>
                </c:pt>
                <c:pt idx="9" formatCode="0">
                  <c:v>4.5450083085800044</c:v>
                </c:pt>
                <c:pt idx="10" formatCode="0">
                  <c:v>2.3411206734461558</c:v>
                </c:pt>
                <c:pt idx="12" formatCode="0">
                  <c:v>2.9498982490740389</c:v>
                </c:pt>
                <c:pt idx="13" formatCode="0">
                  <c:v>4.1435138939604075</c:v>
                </c:pt>
                <c:pt idx="14" formatCode="0">
                  <c:v>2.5414519025845328</c:v>
                </c:pt>
                <c:pt idx="16" formatCode="0">
                  <c:v>1.7911031567118767</c:v>
                </c:pt>
                <c:pt idx="17" formatCode="0">
                  <c:v>3.2414579249667632</c:v>
                </c:pt>
                <c:pt idx="18" formatCode="0">
                  <c:v>3.6807273488204779</c:v>
                </c:pt>
                <c:pt idx="20" formatCode="0">
                  <c:v>5.4823482044140377</c:v>
                </c:pt>
                <c:pt idx="21" formatCode="0">
                  <c:v>3.3156690794761507</c:v>
                </c:pt>
                <c:pt idx="22" formatCode="0">
                  <c:v>3.5838461393650425</c:v>
                </c:pt>
                <c:pt idx="24" formatCode="0">
                  <c:v>3.0848137139495848</c:v>
                </c:pt>
                <c:pt idx="25" formatCode="0">
                  <c:v>1.9839694204702711</c:v>
                </c:pt>
                <c:pt idx="26" formatCode="0">
                  <c:v>5.6091721817413793</c:v>
                </c:pt>
                <c:pt idx="27" formatCode="0">
                  <c:v>1.6462846975751506</c:v>
                </c:pt>
                <c:pt idx="29" formatCode="0">
                  <c:v>1.1281785041298045</c:v>
                </c:pt>
                <c:pt idx="30" formatCode="0">
                  <c:v>4.9805666986479613</c:v>
                </c:pt>
                <c:pt idx="31" formatCode="0">
                  <c:v>2.785362170718507</c:v>
                </c:pt>
                <c:pt idx="32" formatCode="0">
                  <c:v>4.4959727143060801</c:v>
                </c:pt>
                <c:pt idx="33" formatCode="0">
                  <c:v>4.5560630538117648</c:v>
                </c:pt>
                <c:pt idx="35" formatCode="0">
                  <c:v>3.4754257442154697</c:v>
                </c:pt>
                <c:pt idx="36" formatCode="0">
                  <c:v>2.3503271936528183</c:v>
                </c:pt>
                <c:pt idx="38" formatCode="0">
                  <c:v>4.9053278689246156</c:v>
                </c:pt>
                <c:pt idx="39" formatCode="0">
                  <c:v>1.521541140946103</c:v>
                </c:pt>
                <c:pt idx="41" formatCode="0">
                  <c:v>0.62625943791977945</c:v>
                </c:pt>
                <c:pt idx="42" formatCode="0">
                  <c:v>5.0671068018829013</c:v>
                </c:pt>
                <c:pt idx="44" formatCode="0">
                  <c:v>3.0499586684668269</c:v>
                </c:pt>
                <c:pt idx="45" formatCode="0">
                  <c:v>3.796083005800877</c:v>
                </c:pt>
                <c:pt idx="46" formatCode="0">
                  <c:v>2.7953840647313264</c:v>
                </c:pt>
              </c:numCache>
            </c:numRef>
          </c:val>
          <c:extLst>
            <c:ext xmlns:c16="http://schemas.microsoft.com/office/drawing/2014/chart" uri="{C3380CC4-5D6E-409C-BE32-E72D297353CC}">
              <c16:uniqueId val="{00000003-0C25-45F8-98AD-CBBE73AD545B}"/>
            </c:ext>
          </c:extLst>
        </c:ser>
        <c:ser>
          <c:idx val="2"/>
          <c:order val="2"/>
          <c:tx>
            <c:strRef>
              <c:f>Dati!$E$2731</c:f>
              <c:strCache>
                <c:ptCount val="1"/>
                <c:pt idx="0">
                  <c:v>Drīzāk neuzticas 
(3–5)</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solidFill>
                      <a:schemeClr val="tx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Dati!$B$2732:$B$2778</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Dati!$E$2732:$E$2778</c:f>
              <c:numCache>
                <c:formatCode>General</c:formatCode>
                <c:ptCount val="47"/>
                <c:pt idx="0" formatCode="0">
                  <c:v>12.54010230090489</c:v>
                </c:pt>
                <c:pt idx="2" formatCode="0">
                  <c:v>13.061331977887813</c:v>
                </c:pt>
                <c:pt idx="3" formatCode="0">
                  <c:v>12.045542148303088</c:v>
                </c:pt>
                <c:pt idx="5" formatCode="0">
                  <c:v>11.61334401031718</c:v>
                </c:pt>
                <c:pt idx="6" formatCode="0">
                  <c:v>10.89180083826089</c:v>
                </c:pt>
                <c:pt idx="7" formatCode="0">
                  <c:v>15.37448545944452</c:v>
                </c:pt>
                <c:pt idx="8" formatCode="0">
                  <c:v>14.265967535044721</c:v>
                </c:pt>
                <c:pt idx="9" formatCode="0">
                  <c:v>10.332999812844458</c:v>
                </c:pt>
                <c:pt idx="10" formatCode="0">
                  <c:v>11.428940565998335</c:v>
                </c:pt>
                <c:pt idx="12" formatCode="0">
                  <c:v>10.628774300397877</c:v>
                </c:pt>
                <c:pt idx="13" formatCode="0">
                  <c:v>16.19632101420186</c:v>
                </c:pt>
                <c:pt idx="14" formatCode="0">
                  <c:v>13.889967581926307</c:v>
                </c:pt>
                <c:pt idx="16" formatCode="0">
                  <c:v>16.491023390799398</c:v>
                </c:pt>
                <c:pt idx="17" formatCode="0">
                  <c:v>12.180902923002149</c:v>
                </c:pt>
                <c:pt idx="18" formatCode="0">
                  <c:v>12.084330775271868</c:v>
                </c:pt>
                <c:pt idx="20" formatCode="0">
                  <c:v>24.258733933596694</c:v>
                </c:pt>
                <c:pt idx="21" formatCode="0">
                  <c:v>11.121760071394382</c:v>
                </c:pt>
                <c:pt idx="22" formatCode="0">
                  <c:v>12.269714392755542</c:v>
                </c:pt>
                <c:pt idx="23" formatCode="0">
                  <c:v>17.403309918767945</c:v>
                </c:pt>
                <c:pt idx="24" formatCode="0">
                  <c:v>10.347313416552764</c:v>
                </c:pt>
                <c:pt idx="25" formatCode="0">
                  <c:v>18.65286567596717</c:v>
                </c:pt>
                <c:pt idx="26" formatCode="0">
                  <c:v>8.4998886239910405</c:v>
                </c:pt>
                <c:pt idx="27" formatCode="0">
                  <c:v>15.446513975795854</c:v>
                </c:pt>
                <c:pt idx="29" formatCode="0">
                  <c:v>16.795247981053304</c:v>
                </c:pt>
                <c:pt idx="30" formatCode="0">
                  <c:v>9.9751119869611156</c:v>
                </c:pt>
                <c:pt idx="31" formatCode="0">
                  <c:v>15.588895527954481</c:v>
                </c:pt>
                <c:pt idx="32" formatCode="0">
                  <c:v>4.5831026836066666</c:v>
                </c:pt>
                <c:pt idx="33" formatCode="0">
                  <c:v>17.82436916046656</c:v>
                </c:pt>
                <c:pt idx="35" formatCode="0">
                  <c:v>12.709565309199304</c:v>
                </c:pt>
                <c:pt idx="36" formatCode="0">
                  <c:v>11.614043443872578</c:v>
                </c:pt>
                <c:pt idx="38" formatCode="0">
                  <c:v>16.019845391617839</c:v>
                </c:pt>
                <c:pt idx="39" formatCode="0">
                  <c:v>9.9386486971246875</c:v>
                </c:pt>
                <c:pt idx="40" formatCode="0">
                  <c:v>7.0202002146661133</c:v>
                </c:pt>
                <c:pt idx="41" formatCode="0">
                  <c:v>3.6257433140611375</c:v>
                </c:pt>
                <c:pt idx="42" formatCode="0">
                  <c:v>16.81414092245803</c:v>
                </c:pt>
                <c:pt idx="44" formatCode="0">
                  <c:v>15.721188772363551</c:v>
                </c:pt>
                <c:pt idx="45" formatCode="0">
                  <c:v>9.3625983877431178</c:v>
                </c:pt>
                <c:pt idx="46" formatCode="0">
                  <c:v>12.909120881248988</c:v>
                </c:pt>
              </c:numCache>
            </c:numRef>
          </c:val>
          <c:extLst>
            <c:ext xmlns:c16="http://schemas.microsoft.com/office/drawing/2014/chart" uri="{C3380CC4-5D6E-409C-BE32-E72D297353CC}">
              <c16:uniqueId val="{00000004-0C25-45F8-98AD-CBBE73AD545B}"/>
            </c:ext>
          </c:extLst>
        </c:ser>
        <c:ser>
          <c:idx val="3"/>
          <c:order val="3"/>
          <c:tx>
            <c:strRef>
              <c:f>Dati!$F$2731</c:f>
              <c:strCache>
                <c:ptCount val="1"/>
                <c:pt idx="0">
                  <c:v>Drīzāk uzticas 
(6–8)</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chemeClr val="tx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Dati!$B$2732:$B$2778</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Dati!$F$2732:$F$2778</c:f>
              <c:numCache>
                <c:formatCode>General</c:formatCode>
                <c:ptCount val="47"/>
                <c:pt idx="0" formatCode="0">
                  <c:v>43.703435784805357</c:v>
                </c:pt>
                <c:pt idx="2" formatCode="0">
                  <c:v>43.015352554596667</c:v>
                </c:pt>
                <c:pt idx="3" formatCode="0">
                  <c:v>44.3563121699421</c:v>
                </c:pt>
                <c:pt idx="5" formatCode="0">
                  <c:v>44.207329991629727</c:v>
                </c:pt>
                <c:pt idx="6" formatCode="0">
                  <c:v>47.104237374725535</c:v>
                </c:pt>
                <c:pt idx="7" formatCode="0">
                  <c:v>43.647068103783084</c:v>
                </c:pt>
                <c:pt idx="8" formatCode="0">
                  <c:v>44.382323937755721</c:v>
                </c:pt>
                <c:pt idx="9" formatCode="0">
                  <c:v>42.55051289810531</c:v>
                </c:pt>
                <c:pt idx="10" formatCode="0">
                  <c:v>41.11668148707264</c:v>
                </c:pt>
                <c:pt idx="12" formatCode="0">
                  <c:v>39.472694988057178</c:v>
                </c:pt>
                <c:pt idx="13" formatCode="0">
                  <c:v>49.544350802311172</c:v>
                </c:pt>
                <c:pt idx="14" formatCode="0">
                  <c:v>51.200796299683361</c:v>
                </c:pt>
                <c:pt idx="16" formatCode="0">
                  <c:v>40.981848426461276</c:v>
                </c:pt>
                <c:pt idx="17" formatCode="0">
                  <c:v>40.916939572270316</c:v>
                </c:pt>
                <c:pt idx="18" formatCode="0">
                  <c:v>49.639851494803153</c:v>
                </c:pt>
                <c:pt idx="20" formatCode="0">
                  <c:v>47.366637876271703</c:v>
                </c:pt>
                <c:pt idx="21" formatCode="0">
                  <c:v>50.408093607268285</c:v>
                </c:pt>
                <c:pt idx="22" formatCode="0">
                  <c:v>40.844126502558659</c:v>
                </c:pt>
                <c:pt idx="23" formatCode="0">
                  <c:v>41.820736768605492</c:v>
                </c:pt>
                <c:pt idx="24" formatCode="0">
                  <c:v>42.787821145482795</c:v>
                </c:pt>
                <c:pt idx="25" formatCode="0">
                  <c:v>36.206053674083599</c:v>
                </c:pt>
                <c:pt idx="26" formatCode="0">
                  <c:v>28.28241813812194</c:v>
                </c:pt>
                <c:pt idx="27" formatCode="0">
                  <c:v>40.800761532683026</c:v>
                </c:pt>
                <c:pt idx="29" formatCode="0">
                  <c:v>39.052809313337065</c:v>
                </c:pt>
                <c:pt idx="30" formatCode="0">
                  <c:v>41.620950638639329</c:v>
                </c:pt>
                <c:pt idx="31" formatCode="0">
                  <c:v>48.304454236909152</c:v>
                </c:pt>
                <c:pt idx="32" formatCode="0">
                  <c:v>46.603139760165398</c:v>
                </c:pt>
                <c:pt idx="33" formatCode="0">
                  <c:v>41.382317731949811</c:v>
                </c:pt>
                <c:pt idx="35" formatCode="0">
                  <c:v>43.687052634650264</c:v>
                </c:pt>
                <c:pt idx="36" formatCode="0">
                  <c:v>43.875089057850509</c:v>
                </c:pt>
                <c:pt idx="38" formatCode="0">
                  <c:v>48.464808366777206</c:v>
                </c:pt>
                <c:pt idx="39" formatCode="0">
                  <c:v>30.313618618096964</c:v>
                </c:pt>
                <c:pt idx="40" formatCode="0">
                  <c:v>43.845559425516008</c:v>
                </c:pt>
                <c:pt idx="41" formatCode="0">
                  <c:v>36.317488417853994</c:v>
                </c:pt>
                <c:pt idx="42" formatCode="0">
                  <c:v>47.489476545054693</c:v>
                </c:pt>
                <c:pt idx="44" formatCode="0">
                  <c:v>52.681002571869215</c:v>
                </c:pt>
                <c:pt idx="45" formatCode="0">
                  <c:v>38.461234040744273</c:v>
                </c:pt>
                <c:pt idx="46" formatCode="0">
                  <c:v>40.094329881739739</c:v>
                </c:pt>
              </c:numCache>
            </c:numRef>
          </c:val>
          <c:extLst>
            <c:ext xmlns:c16="http://schemas.microsoft.com/office/drawing/2014/chart" uri="{C3380CC4-5D6E-409C-BE32-E72D297353CC}">
              <c16:uniqueId val="{00000005-0C25-45F8-98AD-CBBE73AD545B}"/>
            </c:ext>
          </c:extLst>
        </c:ser>
        <c:ser>
          <c:idx val="4"/>
          <c:order val="4"/>
          <c:tx>
            <c:strRef>
              <c:f>Dati!$G$2731</c:f>
              <c:strCache>
                <c:ptCount val="1"/>
                <c:pt idx="0">
                  <c:v>Uzticas 
(9–10)</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Dati!$B$2732:$B$2778</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Dati!$G$2732:$G$2778</c:f>
              <c:numCache>
                <c:formatCode>General</c:formatCode>
                <c:ptCount val="47"/>
                <c:pt idx="0" formatCode="0">
                  <c:v>34.896384064859511</c:v>
                </c:pt>
                <c:pt idx="2" formatCode="0">
                  <c:v>35.375429760836582</c:v>
                </c:pt>
                <c:pt idx="3" formatCode="0">
                  <c:v>34.441849484485829</c:v>
                </c:pt>
                <c:pt idx="5" formatCode="0">
                  <c:v>35.554845112932362</c:v>
                </c:pt>
                <c:pt idx="6" formatCode="0">
                  <c:v>36.853699876770236</c:v>
                </c:pt>
                <c:pt idx="7" formatCode="0">
                  <c:v>33.992915441264735</c:v>
                </c:pt>
                <c:pt idx="8" formatCode="0">
                  <c:v>34.188426550476393</c:v>
                </c:pt>
                <c:pt idx="9" formatCode="0">
                  <c:v>33.965004918766219</c:v>
                </c:pt>
                <c:pt idx="10" formatCode="0">
                  <c:v>35.783388551236797</c:v>
                </c:pt>
                <c:pt idx="12" formatCode="0">
                  <c:v>42.032158040827767</c:v>
                </c:pt>
                <c:pt idx="13" formatCode="0">
                  <c:v>23.234715402915569</c:v>
                </c:pt>
                <c:pt idx="14" formatCode="0">
                  <c:v>27.726666830028858</c:v>
                </c:pt>
                <c:pt idx="16" formatCode="0">
                  <c:v>34.671203453294581</c:v>
                </c:pt>
                <c:pt idx="17" formatCode="0">
                  <c:v>37.342346867357449</c:v>
                </c:pt>
                <c:pt idx="18" formatCode="0">
                  <c:v>30.427458899881191</c:v>
                </c:pt>
                <c:pt idx="20" formatCode="0">
                  <c:v>22.892279985717582</c:v>
                </c:pt>
                <c:pt idx="21" formatCode="0">
                  <c:v>31.694754637399427</c:v>
                </c:pt>
                <c:pt idx="22" formatCode="0">
                  <c:v>37.782562083066161</c:v>
                </c:pt>
                <c:pt idx="23" formatCode="0">
                  <c:v>28.044415505390983</c:v>
                </c:pt>
                <c:pt idx="24" formatCode="0">
                  <c:v>35.001914765967385</c:v>
                </c:pt>
                <c:pt idx="25" formatCode="0">
                  <c:v>36.828021122180679</c:v>
                </c:pt>
                <c:pt idx="26" formatCode="0">
                  <c:v>50.322360680207311</c:v>
                </c:pt>
                <c:pt idx="27" formatCode="0">
                  <c:v>37.660655389164852</c:v>
                </c:pt>
                <c:pt idx="29" formatCode="0">
                  <c:v>33.024575854826018</c:v>
                </c:pt>
                <c:pt idx="30" formatCode="0">
                  <c:v>39.730803429911504</c:v>
                </c:pt>
                <c:pt idx="31" formatCode="0">
                  <c:v>29.585165630741695</c:v>
                </c:pt>
                <c:pt idx="32" formatCode="0">
                  <c:v>39.94635158905438</c:v>
                </c:pt>
                <c:pt idx="33" formatCode="0">
                  <c:v>30.665580890002158</c:v>
                </c:pt>
                <c:pt idx="35" formatCode="0">
                  <c:v>34.650372893475989</c:v>
                </c:pt>
                <c:pt idx="36" formatCode="0">
                  <c:v>35.81313978378941</c:v>
                </c:pt>
                <c:pt idx="38" formatCode="0">
                  <c:v>24.876977873315418</c:v>
                </c:pt>
                <c:pt idx="39" formatCode="0">
                  <c:v>53.74633004826903</c:v>
                </c:pt>
                <c:pt idx="40" formatCode="0">
                  <c:v>35.884296410546739</c:v>
                </c:pt>
                <c:pt idx="41" formatCode="0">
                  <c:v>59.430508830165181</c:v>
                </c:pt>
                <c:pt idx="42" formatCode="0">
                  <c:v>27.667920606746293</c:v>
                </c:pt>
                <c:pt idx="44" formatCode="0">
                  <c:v>21.911859941590201</c:v>
                </c:pt>
                <c:pt idx="45" formatCode="0">
                  <c:v>43.753959956962383</c:v>
                </c:pt>
                <c:pt idx="46" formatCode="0">
                  <c:v>38.523878830689405</c:v>
                </c:pt>
              </c:numCache>
            </c:numRef>
          </c:val>
          <c:extLst>
            <c:ext xmlns:c16="http://schemas.microsoft.com/office/drawing/2014/chart" uri="{C3380CC4-5D6E-409C-BE32-E72D297353CC}">
              <c16:uniqueId val="{00000006-0C25-45F8-98AD-CBBE73AD545B}"/>
            </c:ext>
          </c:extLst>
        </c:ser>
        <c:ser>
          <c:idx val="5"/>
          <c:order val="5"/>
          <c:tx>
            <c:strRef>
              <c:f>Dati!$H$2731</c:f>
              <c:strCache>
                <c:ptCount val="1"/>
                <c:pt idx="0">
                  <c:v>Nezina šādu 
iestādi</c:v>
                </c:pt>
              </c:strCache>
            </c:strRef>
          </c:tx>
          <c:spPr>
            <a:solidFill>
              <a:srgbClr val="EEECE1">
                <a:lumMod val="50000"/>
              </a:srgbClr>
            </a:solidFill>
          </c:spPr>
          <c:invertIfNegative val="0"/>
          <c:dLbls>
            <c:dLbl>
              <c:idx val="7"/>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extLst>
                <c:ext xmlns:c16="http://schemas.microsoft.com/office/drawing/2014/chart" uri="{C3380CC4-5D6E-409C-BE32-E72D297353CC}">
                  <c16:uniqueId val="{00000007-0C25-45F8-98AD-CBBE73AD545B}"/>
                </c:ext>
              </c:extLst>
            </c:dLbl>
            <c:dLbl>
              <c:idx val="14"/>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extLst>
                <c:ext xmlns:c16="http://schemas.microsoft.com/office/drawing/2014/chart" uri="{C3380CC4-5D6E-409C-BE32-E72D297353CC}">
                  <c16:uniqueId val="{00000008-0C25-45F8-98AD-CBBE73AD545B}"/>
                </c:ext>
              </c:extLst>
            </c:dLbl>
            <c:spPr>
              <a:noFill/>
              <a:ln>
                <a:solidFill>
                  <a:srgbClr val="EEECE1">
                    <a:lumMod val="50000"/>
                  </a:srgbClr>
                </a:solid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Dati!$B$2732:$B$2778</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Dati!$H$2732:$H$2778</c:f>
              <c:numCache>
                <c:formatCode>General</c:formatCode>
                <c:ptCount val="47"/>
                <c:pt idx="0" formatCode="0.0">
                  <c:v>0.12787759574421631</c:v>
                </c:pt>
                <c:pt idx="2" formatCode="0.0">
                  <c:v>0.26265108603142656</c:v>
                </c:pt>
                <c:pt idx="7" formatCode="0">
                  <c:v>0.60452323988050383</c:v>
                </c:pt>
                <c:pt idx="14" formatCode="0">
                  <c:v>1.3700661123139455</c:v>
                </c:pt>
                <c:pt idx="17" formatCode="0.0">
                  <c:v>0.21646774002457894</c:v>
                </c:pt>
                <c:pt idx="21" formatCode="0.0">
                  <c:v>0.42001882864193896</c:v>
                </c:pt>
                <c:pt idx="35" formatCode="0.0">
                  <c:v>0.15776222834864639</c:v>
                </c:pt>
                <c:pt idx="38" formatCode="0.0">
                  <c:v>0.27192144165740911</c:v>
                </c:pt>
                <c:pt idx="44" formatCode="0.0">
                  <c:v>0.3820993678994104</c:v>
                </c:pt>
              </c:numCache>
            </c:numRef>
          </c:val>
          <c:extLst>
            <c:ext xmlns:c16="http://schemas.microsoft.com/office/drawing/2014/chart" uri="{C3380CC4-5D6E-409C-BE32-E72D297353CC}">
              <c16:uniqueId val="{00000009-0C25-45F8-98AD-CBBE73AD545B}"/>
            </c:ext>
          </c:extLst>
        </c:ser>
        <c:ser>
          <c:idx val="6"/>
          <c:order val="6"/>
          <c:tx>
            <c:strRef>
              <c:f>Dati!$I$2731</c:f>
              <c:strCache>
                <c:ptCount val="1"/>
                <c:pt idx="0">
                  <c:v>Grūti 
pateikt</c:v>
                </c:pt>
              </c:strCache>
            </c:strRef>
          </c:tx>
          <c:spPr>
            <a:solidFill>
              <a:sysClr val="window" lastClr="FFFFFF">
                <a:lumMod val="75000"/>
              </a:sysClr>
            </a:solidFill>
          </c:spPr>
          <c:invertIfNegative val="0"/>
          <c:dLbls>
            <c:dLbl>
              <c:idx val="0"/>
              <c:layout>
                <c:manualLayout>
                  <c:x val="4.244372947369234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C25-45F8-98AD-CBBE73AD545B}"/>
                </c:ext>
              </c:extLst>
            </c:dLbl>
            <c:dLbl>
              <c:idx val="2"/>
              <c:layout>
                <c:manualLayout>
                  <c:x val="8.4887458947386744E-3"/>
                  <c:y val="1.8196256083918221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0C25-45F8-98AD-CBBE73AD545B}"/>
                </c:ext>
              </c:extLst>
            </c:dLbl>
            <c:dLbl>
              <c:idx val="6"/>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0C25-45F8-98AD-CBBE73AD545B}"/>
                </c:ext>
              </c:extLst>
            </c:dLbl>
            <c:dLbl>
              <c:idx val="21"/>
              <c:layout>
                <c:manualLayout>
                  <c:x val="7.0739549122824019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0C25-45F8-98AD-CBBE73AD545B}"/>
                </c:ext>
              </c:extLst>
            </c:dLbl>
            <c:dLbl>
              <c:idx val="35"/>
              <c:layout>
                <c:manualLayout>
                  <c:x val="5.659163929825922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0C25-45F8-98AD-CBBE73AD545B}"/>
                </c:ext>
              </c:extLst>
            </c:dLbl>
            <c:dLbl>
              <c:idx val="38"/>
              <c:layout>
                <c:manualLayout>
                  <c:x val="7.0739549122824019E-3"/>
                  <c:y val="1.6946584064437283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0C25-45F8-98AD-CBBE73AD545B}"/>
                </c:ext>
              </c:extLst>
            </c:dLbl>
            <c:dLbl>
              <c:idx val="44"/>
              <c:layout>
                <c:manualLayout>
                  <c:x val="4.2443729473694413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0C25-45F8-98AD-CBBE73AD545B}"/>
                </c:ext>
              </c:extLst>
            </c:dLbl>
            <c:spPr>
              <a:noFill/>
              <a:ln>
                <a:noFill/>
              </a:ln>
              <a:effectLst/>
            </c:spPr>
            <c:txPr>
              <a:bodyPr wrap="square" lIns="38100" tIns="19050" rIns="38100" bIns="19050" anchor="ctr">
                <a:spAutoFit/>
              </a:bodyPr>
              <a:lstStyle/>
              <a:p>
                <a:pPr>
                  <a:defRPr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Dati!$B$2732:$B$2778</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Dati!$I$2732:$I$2778</c:f>
              <c:numCache>
                <c:formatCode>General</c:formatCode>
                <c:ptCount val="47"/>
                <c:pt idx="0" formatCode="0">
                  <c:v>5.4819448948026164</c:v>
                </c:pt>
                <c:pt idx="2" formatCode="0">
                  <c:v>4.6206670134764121</c:v>
                </c:pt>
                <c:pt idx="3" formatCode="0">
                  <c:v>6.2991541582634953</c:v>
                </c:pt>
                <c:pt idx="5" formatCode="0">
                  <c:v>4.4119953693980998</c:v>
                </c:pt>
                <c:pt idx="6" formatCode="0">
                  <c:v>1.3871274796741599</c:v>
                </c:pt>
                <c:pt idx="7" formatCode="0">
                  <c:v>3.4165146058551703</c:v>
                </c:pt>
                <c:pt idx="8" formatCode="0">
                  <c:v>4.9223847533485792</c:v>
                </c:pt>
                <c:pt idx="9" formatCode="0">
                  <c:v>8.6064740617040218</c:v>
                </c:pt>
                <c:pt idx="10" formatCode="0">
                  <c:v>9.3298687222459975</c:v>
                </c:pt>
                <c:pt idx="12" formatCode="0">
                  <c:v>4.9164744216432616</c:v>
                </c:pt>
                <c:pt idx="13" formatCode="0">
                  <c:v>6.8810988866109932</c:v>
                </c:pt>
                <c:pt idx="14" formatCode="0">
                  <c:v>3.2710512734629527</c:v>
                </c:pt>
                <c:pt idx="16" formatCode="0">
                  <c:v>6.0648215727328498</c:v>
                </c:pt>
                <c:pt idx="17" formatCode="0">
                  <c:v>6.1018849723787438</c:v>
                </c:pt>
                <c:pt idx="18" formatCode="0">
                  <c:v>4.1676314812234523</c:v>
                </c:pt>
                <c:pt idx="21" formatCode="0">
                  <c:v>3.0397037758199072</c:v>
                </c:pt>
                <c:pt idx="22" formatCode="0">
                  <c:v>5.5197508822545212</c:v>
                </c:pt>
                <c:pt idx="23" formatCode="0">
                  <c:v>12.731537807235604</c:v>
                </c:pt>
                <c:pt idx="24" formatCode="0">
                  <c:v>8.7781369580474031</c:v>
                </c:pt>
                <c:pt idx="25" formatCode="0">
                  <c:v>6.329090107298259</c:v>
                </c:pt>
                <c:pt idx="26" formatCode="0">
                  <c:v>7.2861603759383309</c:v>
                </c:pt>
                <c:pt idx="27" formatCode="0">
                  <c:v>4.4457844047811292</c:v>
                </c:pt>
                <c:pt idx="29" formatCode="0">
                  <c:v>9.9991883466538845</c:v>
                </c:pt>
                <c:pt idx="30" formatCode="0">
                  <c:v>3.6925672458400838</c:v>
                </c:pt>
                <c:pt idx="31" formatCode="0">
                  <c:v>3.7361224336761039</c:v>
                </c:pt>
                <c:pt idx="32" formatCode="0">
                  <c:v>4.3714332528674937</c:v>
                </c:pt>
                <c:pt idx="33" formatCode="0">
                  <c:v>5.5716691637697258</c:v>
                </c:pt>
                <c:pt idx="35" formatCode="0">
                  <c:v>5.3198211901105559</c:v>
                </c:pt>
                <c:pt idx="36" formatCode="0">
                  <c:v>6.3474005208347046</c:v>
                </c:pt>
                <c:pt idx="38" formatCode="0">
                  <c:v>5.461119057707597</c:v>
                </c:pt>
                <c:pt idx="39" formatCode="0">
                  <c:v>4.4798614955632399</c:v>
                </c:pt>
                <c:pt idx="40" formatCode="0">
                  <c:v>13.249943949271083</c:v>
                </c:pt>
                <c:pt idx="42" formatCode="0">
                  <c:v>2.9613551238579738</c:v>
                </c:pt>
                <c:pt idx="44" formatCode="0">
                  <c:v>6.2538906778108263</c:v>
                </c:pt>
                <c:pt idx="45" formatCode="0">
                  <c:v>4.6261246087493735</c:v>
                </c:pt>
                <c:pt idx="46" formatCode="0">
                  <c:v>5.6772863415904844</c:v>
                </c:pt>
              </c:numCache>
            </c:numRef>
          </c:val>
          <c:extLst>
            <c:ext xmlns:c16="http://schemas.microsoft.com/office/drawing/2014/chart" uri="{C3380CC4-5D6E-409C-BE32-E72D297353CC}">
              <c16:uniqueId val="{00000011-0C25-45F8-98AD-CBBE73AD545B}"/>
            </c:ext>
          </c:extLst>
        </c:ser>
        <c:dLbls>
          <c:showLegendKey val="0"/>
          <c:showVal val="1"/>
          <c:showCatName val="0"/>
          <c:showSerName val="0"/>
          <c:showPercent val="0"/>
          <c:showBubbleSize val="0"/>
        </c:dLbls>
        <c:gapWidth val="15"/>
        <c:overlap val="100"/>
        <c:axId val="501301384"/>
        <c:axId val="501313144"/>
      </c:barChart>
      <c:catAx>
        <c:axId val="501301384"/>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13144"/>
        <c:crosses val="autoZero"/>
        <c:auto val="1"/>
        <c:lblAlgn val="ctr"/>
        <c:lblOffset val="100"/>
        <c:tickLblSkip val="1"/>
        <c:tickMarkSkip val="1"/>
        <c:noMultiLvlLbl val="0"/>
      </c:catAx>
      <c:valAx>
        <c:axId val="501313144"/>
        <c:scaling>
          <c:orientation val="minMax"/>
          <c:max val="110"/>
          <c:min val="0"/>
        </c:scaling>
        <c:delete val="1"/>
        <c:axPos val="t"/>
        <c:numFmt formatCode="General" sourceLinked="1"/>
        <c:majorTickMark val="out"/>
        <c:minorTickMark val="none"/>
        <c:tickLblPos val="nextTo"/>
        <c:crossAx val="501301384"/>
        <c:crosses val="autoZero"/>
        <c:crossBetween val="between"/>
      </c:valAx>
      <c:spPr>
        <a:noFill/>
        <a:ln w="3175">
          <a:noFill/>
          <a:prstDash val="solid"/>
        </a:ln>
      </c:spPr>
    </c:plotArea>
    <c:legend>
      <c:legendPos val="t"/>
      <c:legendEntry>
        <c:idx val="0"/>
        <c:delete val="1"/>
      </c:legendEntry>
      <c:layout>
        <c:manualLayout>
          <c:xMode val="edge"/>
          <c:yMode val="edge"/>
          <c:x val="0.30723871625159416"/>
          <c:y val="6.7775884799745805E-4"/>
          <c:w val="0.69276131662899643"/>
          <c:h val="5.9850761586102134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900" b="0" i="1" u="none" strike="noStrike" baseline="0">
                <a:solidFill>
                  <a:srgbClr val="000000"/>
                </a:solidFill>
                <a:latin typeface="Arial"/>
                <a:ea typeface="Arial"/>
                <a:cs typeface="Arial"/>
              </a:defRPr>
            </a:pPr>
            <a:r>
              <a:rPr lang="lv-LV" sz="900" dirty="0"/>
              <a:t>Vid. vērt.*</a:t>
            </a:r>
          </a:p>
        </c:rich>
      </c:tx>
      <c:layout>
        <c:manualLayout>
          <c:xMode val="edge"/>
          <c:yMode val="edge"/>
          <c:x val="0.1622582961352487"/>
          <c:y val="1.6975555271003154E-2"/>
        </c:manualLayout>
      </c:layout>
      <c:overlay val="0"/>
      <c:spPr>
        <a:solidFill>
          <a:srgbClr val="FFFFFF"/>
        </a:solidFill>
        <a:ln w="3175">
          <a:solidFill>
            <a:srgbClr val="000000"/>
          </a:solidFill>
          <a:prstDash val="solid"/>
        </a:ln>
        <a:effectLst>
          <a:outerShdw dist="34290" dir="2700000" algn="tl" rotWithShape="0">
            <a:prstClr val="black"/>
          </a:outerShdw>
        </a:effectLst>
      </c:spPr>
    </c:title>
    <c:autoTitleDeleted val="0"/>
    <c:plotArea>
      <c:layout>
        <c:manualLayout>
          <c:layoutTarget val="inner"/>
          <c:xMode val="edge"/>
          <c:yMode val="edge"/>
          <c:x val="0.21793668648561787"/>
          <c:y val="8.7061830301503024E-2"/>
          <c:w val="0.78206331351438219"/>
          <c:h val="0.89545979452200908"/>
        </c:manualLayout>
      </c:layout>
      <c:barChart>
        <c:barDir val="bar"/>
        <c:grouping val="clustered"/>
        <c:varyColors val="0"/>
        <c:ser>
          <c:idx val="0"/>
          <c:order val="0"/>
          <c:spPr>
            <a:pattFill prst="wdUpDiag">
              <a:fgClr>
                <a:schemeClr val="bg2">
                  <a:lumMod val="50000"/>
                </a:schemeClr>
              </a:fgClr>
              <a:bgClr>
                <a:schemeClr val="bg1"/>
              </a:bgClr>
            </a:pattFill>
            <a:ln w="3175">
              <a:solidFill>
                <a:srgbClr val="EEECE1">
                  <a:lumMod val="50000"/>
                </a:srgbClr>
              </a:solidFill>
            </a:ln>
          </c:spPr>
          <c:invertIfNegative val="0"/>
          <c:dLbls>
            <c:spPr>
              <a:noFill/>
              <a:ln>
                <a:noFill/>
              </a:ln>
              <a:effectLst/>
            </c:spPr>
            <c:txPr>
              <a:bodyPr wrap="none" lIns="38100" tIns="19050" rIns="38100" bIns="19050" anchor="ctr">
                <a:spAutoFit/>
              </a:bodyPr>
              <a:lstStyle/>
              <a:p>
                <a:pPr>
                  <a:defRPr sz="900"/>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val>
            <c:numRef>
              <c:f>Dati!$K$2732:$K$2778</c:f>
              <c:numCache>
                <c:formatCode>General</c:formatCode>
                <c:ptCount val="47"/>
                <c:pt idx="0" formatCode="0.0">
                  <c:v>7.4804634837510253</c:v>
                </c:pt>
                <c:pt idx="2" formatCode="0.0">
                  <c:v>7.4189757772783667</c:v>
                </c:pt>
                <c:pt idx="3" formatCode="0.0">
                  <c:v>7.5396866280102879</c:v>
                </c:pt>
                <c:pt idx="5" formatCode="0.0">
                  <c:v>7.5107622450081468</c:v>
                </c:pt>
                <c:pt idx="6" formatCode="0.0">
                  <c:v>7.5562015213871243</c:v>
                </c:pt>
                <c:pt idx="7" formatCode="0.0">
                  <c:v>7.3635156526165568</c:v>
                </c:pt>
                <c:pt idx="8" formatCode="0.0">
                  <c:v>7.3900415490112286</c:v>
                </c:pt>
                <c:pt idx="9" formatCode="0.0">
                  <c:v>7.5358019569206771</c:v>
                </c:pt>
                <c:pt idx="10" formatCode="0.0">
                  <c:v>7.5906833351293788</c:v>
                </c:pt>
                <c:pt idx="12" formatCode="0.0">
                  <c:v>7.7343381219826783</c:v>
                </c:pt>
                <c:pt idx="13" formatCode="0.0">
                  <c:v>7.0140695826816009</c:v>
                </c:pt>
                <c:pt idx="14" formatCode="0.0">
                  <c:v>7.3138765050977499</c:v>
                </c:pt>
                <c:pt idx="16" formatCode="0.0">
                  <c:v>7.4116479742690053</c:v>
                </c:pt>
                <c:pt idx="17" formatCode="0.0">
                  <c:v>7.5785384418321931</c:v>
                </c:pt>
                <c:pt idx="18" formatCode="0.0">
                  <c:v>7.3219366816691354</c:v>
                </c:pt>
                <c:pt idx="20" formatCode="0.0">
                  <c:v>6.6539148679231621</c:v>
                </c:pt>
                <c:pt idx="21" formatCode="0.0">
                  <c:v>7.4103345977154165</c:v>
                </c:pt>
                <c:pt idx="22" formatCode="0.0">
                  <c:v>7.5847870578251033</c:v>
                </c:pt>
                <c:pt idx="23" formatCode="0.0">
                  <c:v>7.2943186826299442</c:v>
                </c:pt>
                <c:pt idx="24" formatCode="0.0">
                  <c:v>7.5227003590278176</c:v>
                </c:pt>
                <c:pt idx="25" formatCode="0.0">
                  <c:v>7.4787519241302522</c:v>
                </c:pt>
                <c:pt idx="26" formatCode="0.0">
                  <c:v>7.976599305405057</c:v>
                </c:pt>
                <c:pt idx="27" formatCode="0.0">
                  <c:v>7.5684491567955243</c:v>
                </c:pt>
                <c:pt idx="29" formatCode="0.0">
                  <c:v>7.4192265410704765</c:v>
                </c:pt>
                <c:pt idx="30" formatCode="0.0">
                  <c:v>7.5810925042916235</c:v>
                </c:pt>
                <c:pt idx="31" formatCode="0.0">
                  <c:v>7.2100517570869629</c:v>
                </c:pt>
                <c:pt idx="32" formatCode="0.0">
                  <c:v>7.7393378474712966</c:v>
                </c:pt>
                <c:pt idx="33" formatCode="0.0">
                  <c:v>7.1530014707465854</c:v>
                </c:pt>
                <c:pt idx="35" formatCode="0.0">
                  <c:v>7.4562337047085752</c:v>
                </c:pt>
                <c:pt idx="36" formatCode="0.0">
                  <c:v>7.5885198706552606</c:v>
                </c:pt>
                <c:pt idx="38" formatCode="0.0">
                  <c:v>7.0234223992689158</c:v>
                </c:pt>
                <c:pt idx="39" formatCode="0.0">
                  <c:v>8.0664093824632062</c:v>
                </c:pt>
                <c:pt idx="40" formatCode="0.0">
                  <c:v>7.9411955175133073</c:v>
                </c:pt>
                <c:pt idx="41" formatCode="0.0">
                  <c:v>8.4075673918843119</c:v>
                </c:pt>
                <c:pt idx="42" formatCode="0.0">
                  <c:v>7.1535071147484519</c:v>
                </c:pt>
                <c:pt idx="44" formatCode="0.0">
                  <c:v>7.0708039485257652</c:v>
                </c:pt>
                <c:pt idx="45" formatCode="0.0">
                  <c:v>7.7249853315082113</c:v>
                </c:pt>
                <c:pt idx="46" formatCode="0.0">
                  <c:v>7.6304092265224135</c:v>
                </c:pt>
              </c:numCache>
            </c:numRef>
          </c:val>
          <c:extLst>
            <c:ext xmlns:c16="http://schemas.microsoft.com/office/drawing/2014/chart" uri="{C3380CC4-5D6E-409C-BE32-E72D297353CC}">
              <c16:uniqueId val="{00000000-7A71-450C-B020-97067FB013FA}"/>
            </c:ext>
          </c:extLst>
        </c:ser>
        <c:dLbls>
          <c:dLblPos val="outEnd"/>
          <c:showLegendKey val="0"/>
          <c:showVal val="1"/>
          <c:showCatName val="0"/>
          <c:showSerName val="0"/>
          <c:showPercent val="0"/>
          <c:showBubbleSize val="0"/>
        </c:dLbls>
        <c:gapWidth val="25"/>
        <c:axId val="508774656"/>
        <c:axId val="508722128"/>
      </c:barChart>
      <c:catAx>
        <c:axId val="508774656"/>
        <c:scaling>
          <c:orientation val="maxMin"/>
        </c:scaling>
        <c:delete val="0"/>
        <c:axPos val="l"/>
        <c:numFmt formatCode="General" sourceLinked="1"/>
        <c:majorTickMark val="in"/>
        <c:minorTickMark val="none"/>
        <c:tickLblPos val="none"/>
        <c:spPr>
          <a:solidFill>
            <a:srgbClr val="8EBE19"/>
          </a:solidFill>
          <a:ln w="3175">
            <a:solidFill>
              <a:srgbClr val="000000"/>
            </a:solidFill>
            <a:prstDash val="solid"/>
          </a:ln>
        </c:spPr>
        <c:crossAx val="508722128"/>
        <c:crossesAt val="0"/>
        <c:auto val="1"/>
        <c:lblAlgn val="ctr"/>
        <c:lblOffset val="100"/>
        <c:noMultiLvlLbl val="0"/>
      </c:catAx>
      <c:valAx>
        <c:axId val="508722128"/>
        <c:scaling>
          <c:orientation val="minMax"/>
          <c:max val="20"/>
          <c:min val="0"/>
        </c:scaling>
        <c:delete val="1"/>
        <c:axPos val="t"/>
        <c:majorGridlines>
          <c:spPr>
            <a:ln w="3175">
              <a:noFill/>
              <a:prstDash val="sysDash"/>
            </a:ln>
          </c:spPr>
        </c:majorGridlines>
        <c:numFmt formatCode="0.0" sourceLinked="1"/>
        <c:majorTickMark val="out"/>
        <c:minorTickMark val="none"/>
        <c:tickLblPos val="nextTo"/>
        <c:crossAx val="508774656"/>
        <c:crosses val="autoZero"/>
        <c:crossBetween val="between"/>
        <c:majorUnit val="50"/>
        <c:minorUnit val="50"/>
      </c:valAx>
      <c:spPr>
        <a:noFill/>
        <a:ln w="3175">
          <a:noFill/>
        </a:ln>
      </c:spPr>
    </c:plotArea>
    <c:plotVisOnly val="1"/>
    <c:dispBlanksAs val="gap"/>
    <c:showDLblsOverMax val="0"/>
  </c:chart>
  <c:spPr>
    <a:noFill/>
    <a:ln w="6350">
      <a:noFill/>
    </a:ln>
  </c:spPr>
  <c:txPr>
    <a:bodyPr/>
    <a:lstStyle/>
    <a:p>
      <a:pPr>
        <a:defRPr sz="1000" b="1" i="0" u="none" strike="noStrike" baseline="0">
          <a:solidFill>
            <a:srgbClr val="000000"/>
          </a:solidFill>
          <a:latin typeface="Arial"/>
          <a:ea typeface="Arial"/>
          <a:cs typeface="Arial"/>
        </a:defRPr>
      </a:pPr>
      <a:endParaRPr lang="lv-LV"/>
    </a:p>
  </c:txPr>
  <c:externalData r:id="rId2">
    <c:autoUpdate val="0"/>
  </c:externalData>
</c:chartSpace>
</file>

<file path=ppt/charts/chart1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1666623316225515"/>
          <c:y val="2.652802874142442E-2"/>
        </c:manualLayout>
      </c:layout>
      <c:overlay val="0"/>
      <c:spPr>
        <a:solidFill>
          <a:schemeClr val="bg1"/>
        </a:solidFill>
        <a:ln w="3175">
          <a:solidFill>
            <a:schemeClr val="tx1"/>
          </a:solidFill>
        </a:ln>
        <a:effectLst>
          <a:outerShdw dist="38100" dir="2700000" algn="tl" rotWithShape="0">
            <a:prstClr val="black"/>
          </a:outerShdw>
        </a:effectLst>
      </c:spPr>
    </c:title>
    <c:autoTitleDeleted val="0"/>
    <c:plotArea>
      <c:layout>
        <c:manualLayout>
          <c:layoutTarget val="inner"/>
          <c:xMode val="edge"/>
          <c:yMode val="edge"/>
          <c:x val="0.26165272309711285"/>
          <c:y val="2.2889518810148727E-2"/>
          <c:w val="0.70864426600140329"/>
          <c:h val="0.96845732283464581"/>
        </c:manualLayout>
      </c:layout>
      <c:barChart>
        <c:barDir val="bar"/>
        <c:grouping val="clustered"/>
        <c:varyColors val="0"/>
        <c:ser>
          <c:idx val="0"/>
          <c:order val="0"/>
          <c:spPr>
            <a:solidFill>
              <a:srgbClr val="418200"/>
            </a:solidFill>
          </c:spPr>
          <c:invertIfNegative val="0"/>
          <c:dPt>
            <c:idx val="0"/>
            <c:invertIfNegative val="0"/>
            <c:bubble3D val="0"/>
            <c:spPr>
              <a:solidFill>
                <a:srgbClr val="0F552E"/>
              </a:solidFill>
            </c:spPr>
            <c:extLst>
              <c:ext xmlns:c16="http://schemas.microsoft.com/office/drawing/2014/chart" uri="{C3380CC4-5D6E-409C-BE32-E72D297353CC}">
                <c16:uniqueId val="{00000001-4D6B-46D6-900D-E1057F13F14B}"/>
              </c:ext>
            </c:extLst>
          </c:dPt>
          <c:dPt>
            <c:idx val="1"/>
            <c:invertIfNegative val="0"/>
            <c:bubble3D val="0"/>
            <c:spPr>
              <a:solidFill>
                <a:srgbClr val="4C8264"/>
              </a:solidFill>
            </c:spPr>
            <c:extLst>
              <c:ext xmlns:c16="http://schemas.microsoft.com/office/drawing/2014/chart" uri="{C3380CC4-5D6E-409C-BE32-E72D297353CC}">
                <c16:uniqueId val="{00000003-4D6B-46D6-900D-E1057F13F14B}"/>
              </c:ext>
            </c:extLst>
          </c:dPt>
          <c:dPt>
            <c:idx val="2"/>
            <c:invertIfNegative val="0"/>
            <c:bubble3D val="0"/>
            <c:spPr>
              <a:solidFill>
                <a:srgbClr val="93B7A2"/>
              </a:solidFill>
            </c:spPr>
            <c:extLst>
              <c:ext xmlns:c16="http://schemas.microsoft.com/office/drawing/2014/chart" uri="{C3380CC4-5D6E-409C-BE32-E72D297353CC}">
                <c16:uniqueId val="{00000005-4D6B-46D6-900D-E1057F13F14B}"/>
              </c:ext>
            </c:extLst>
          </c:dPt>
          <c:dPt>
            <c:idx val="3"/>
            <c:invertIfNegative val="0"/>
            <c:bubble3D val="0"/>
            <c:spPr>
              <a:solidFill>
                <a:srgbClr val="C3D6CC"/>
              </a:solidFill>
            </c:spPr>
            <c:extLst>
              <c:ext xmlns:c16="http://schemas.microsoft.com/office/drawing/2014/chart" uri="{C3380CC4-5D6E-409C-BE32-E72D297353CC}">
                <c16:uniqueId val="{00000007-4D6B-46D6-900D-E1057F13F14B}"/>
              </c:ext>
            </c:extLst>
          </c:dPt>
          <c:dLbls>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Dati!$B$3278:$B$3281</c:f>
              <c:strCache>
                <c:ptCount val="4"/>
                <c:pt idx="0">
                  <c:v>03.2026., n=1002</c:v>
                </c:pt>
                <c:pt idx="1">
                  <c:v>04.2025., n=1007</c:v>
                </c:pt>
                <c:pt idx="2">
                  <c:v>03.2024., n=1004</c:v>
                </c:pt>
                <c:pt idx="3">
                  <c:v>04.2023., n=1016</c:v>
                </c:pt>
              </c:strCache>
            </c:strRef>
          </c:cat>
          <c:val>
            <c:numRef>
              <c:f>Dati!$C$3278:$C$3281</c:f>
              <c:numCache>
                <c:formatCode>0</c:formatCode>
                <c:ptCount val="4"/>
                <c:pt idx="0">
                  <c:v>46.332432497421827</c:v>
                </c:pt>
                <c:pt idx="1">
                  <c:v>54.790168286075421</c:v>
                </c:pt>
                <c:pt idx="2">
                  <c:v>49.818238860656606</c:v>
                </c:pt>
                <c:pt idx="3">
                  <c:v>49.07227139979716</c:v>
                </c:pt>
              </c:numCache>
            </c:numRef>
          </c:val>
          <c:extLst>
            <c:ext xmlns:c16="http://schemas.microsoft.com/office/drawing/2014/chart" uri="{C3380CC4-5D6E-409C-BE32-E72D297353CC}">
              <c16:uniqueId val="{00000008-4D6B-46D6-900D-E1057F13F14B}"/>
            </c:ext>
          </c:extLst>
        </c:ser>
        <c:dLbls>
          <c:dLblPos val="outEnd"/>
          <c:showLegendKey val="0"/>
          <c:showVal val="1"/>
          <c:showCatName val="0"/>
          <c:showSerName val="0"/>
          <c:showPercent val="0"/>
          <c:showBubbleSize val="0"/>
        </c:dLbls>
        <c:gapWidth val="25"/>
        <c:axId val="496230864"/>
        <c:axId val="496224200"/>
      </c:barChart>
      <c:catAx>
        <c:axId val="496230864"/>
        <c:scaling>
          <c:orientation val="maxMin"/>
        </c:scaling>
        <c:delete val="0"/>
        <c:axPos val="l"/>
        <c:numFmt formatCode="General" sourceLinked="1"/>
        <c:majorTickMark val="in"/>
        <c:minorTickMark val="none"/>
        <c:tickLblPos val="nextTo"/>
        <c:spPr>
          <a:ln w="3175">
            <a:solidFill>
              <a:srgbClr val="000000"/>
            </a:solidFill>
            <a:prstDash val="solid"/>
          </a:ln>
        </c:spPr>
        <c:txPr>
          <a:bodyPr rot="0" vert="horz"/>
          <a:lstStyle/>
          <a:p>
            <a:pPr>
              <a:defRPr sz="1000" b="0" i="0" u="none" strike="noStrike" baseline="0">
                <a:solidFill>
                  <a:sysClr val="windowText" lastClr="000000"/>
                </a:solidFill>
                <a:latin typeface="Arial"/>
                <a:ea typeface="Arial"/>
                <a:cs typeface="Arial"/>
              </a:defRPr>
            </a:pPr>
            <a:endParaRPr lang="lv-LV"/>
          </a:p>
        </c:txPr>
        <c:crossAx val="496224200"/>
        <c:crossesAt val="0"/>
        <c:auto val="1"/>
        <c:lblAlgn val="ctr"/>
        <c:lblOffset val="100"/>
        <c:tickLblSkip val="1"/>
        <c:tickMarkSkip val="1"/>
        <c:noMultiLvlLbl val="0"/>
      </c:catAx>
      <c:valAx>
        <c:axId val="496224200"/>
        <c:scaling>
          <c:orientation val="minMax"/>
          <c:max val="65"/>
          <c:min val="0"/>
        </c:scaling>
        <c:delete val="1"/>
        <c:axPos val="t"/>
        <c:numFmt formatCode="0" sourceLinked="1"/>
        <c:majorTickMark val="out"/>
        <c:minorTickMark val="none"/>
        <c:tickLblPos val="nextTo"/>
        <c:crossAx val="496230864"/>
        <c:crosses val="autoZero"/>
        <c:crossBetween val="between"/>
      </c:valAx>
      <c:spPr>
        <a:noFill/>
        <a:ln w="25400">
          <a:noFill/>
        </a:ln>
      </c:spPr>
    </c:plotArea>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1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900" b="0" i="0" u="none" strike="noStrike" baseline="0">
                <a:solidFill>
                  <a:srgbClr val="000000"/>
                </a:solidFill>
                <a:latin typeface="Arial"/>
                <a:ea typeface="Arial"/>
                <a:cs typeface="Arial"/>
              </a:defRPr>
            </a:pPr>
            <a:r>
              <a:rPr lang="lv-LV" sz="900" dirty="0"/>
              <a:t>%</a:t>
            </a:r>
          </a:p>
        </c:rich>
      </c:tx>
      <c:layout>
        <c:manualLayout>
          <c:xMode val="edge"/>
          <c:yMode val="edge"/>
          <c:x val="0.94977132370197681"/>
          <c:y val="4.6896515293810496E-2"/>
        </c:manualLayout>
      </c:layout>
      <c:overlay val="0"/>
      <c:spPr>
        <a:solidFill>
          <a:schemeClr val="bg1"/>
        </a:solidFill>
        <a:ln w="3175">
          <a:solidFill>
            <a:schemeClr val="tx1"/>
          </a:solidFill>
        </a:ln>
        <a:effectLst>
          <a:outerShdw dist="38100" dir="2700000" algn="tl" rotWithShape="0">
            <a:prstClr val="black"/>
          </a:outerShdw>
        </a:effectLst>
      </c:spPr>
    </c:title>
    <c:autoTitleDeleted val="0"/>
    <c:plotArea>
      <c:layout>
        <c:manualLayout>
          <c:layoutTarget val="inner"/>
          <c:xMode val="edge"/>
          <c:yMode val="edge"/>
          <c:x val="1.0272868703529675E-2"/>
          <c:y val="6.369202660697075E-2"/>
          <c:w val="0.97519653467534684"/>
          <c:h val="0.75252583170584675"/>
        </c:manualLayout>
      </c:layout>
      <c:barChart>
        <c:barDir val="col"/>
        <c:grouping val="clustered"/>
        <c:varyColors val="0"/>
        <c:ser>
          <c:idx val="0"/>
          <c:order val="0"/>
          <c:spPr>
            <a:solidFill>
              <a:srgbClr val="BF9000"/>
            </a:solidFill>
          </c:spPr>
          <c:invertIfNegative val="0"/>
          <c:dPt>
            <c:idx val="0"/>
            <c:invertIfNegative val="0"/>
            <c:bubble3D val="0"/>
            <c:spPr>
              <a:solidFill>
                <a:srgbClr val="996633"/>
              </a:solidFill>
            </c:spPr>
            <c:extLst>
              <c:ext xmlns:c16="http://schemas.microsoft.com/office/drawing/2014/chart" uri="{C3380CC4-5D6E-409C-BE32-E72D297353CC}">
                <c16:uniqueId val="{00000001-E503-41CB-97C6-870777513ABC}"/>
              </c:ext>
            </c:extLst>
          </c:dPt>
          <c:dPt>
            <c:idx val="1"/>
            <c:invertIfNegative val="0"/>
            <c:bubble3D val="0"/>
            <c:spPr>
              <a:solidFill>
                <a:srgbClr val="996633"/>
              </a:solidFill>
            </c:spPr>
            <c:extLst>
              <c:ext xmlns:c16="http://schemas.microsoft.com/office/drawing/2014/chart" uri="{C3380CC4-5D6E-409C-BE32-E72D297353CC}">
                <c16:uniqueId val="{00000003-E503-41CB-97C6-870777513ABC}"/>
              </c:ext>
            </c:extLst>
          </c:dPt>
          <c:dPt>
            <c:idx val="2"/>
            <c:invertIfNegative val="0"/>
            <c:bubble3D val="0"/>
            <c:spPr>
              <a:solidFill>
                <a:srgbClr val="E4C7AA"/>
              </a:solidFill>
            </c:spPr>
            <c:extLst>
              <c:ext xmlns:c16="http://schemas.microsoft.com/office/drawing/2014/chart" uri="{C3380CC4-5D6E-409C-BE32-E72D297353CC}">
                <c16:uniqueId val="{00000005-E503-41CB-97C6-870777513ABC}"/>
              </c:ext>
            </c:extLst>
          </c:dPt>
          <c:dPt>
            <c:idx val="3"/>
            <c:invertIfNegative val="0"/>
            <c:bubble3D val="0"/>
            <c:spPr>
              <a:solidFill>
                <a:srgbClr val="E4C7AA"/>
              </a:solidFill>
            </c:spPr>
            <c:extLst>
              <c:ext xmlns:c16="http://schemas.microsoft.com/office/drawing/2014/chart" uri="{C3380CC4-5D6E-409C-BE32-E72D297353CC}">
                <c16:uniqueId val="{00000007-E503-41CB-97C6-870777513ABC}"/>
              </c:ext>
            </c:extLst>
          </c:dPt>
          <c:dPt>
            <c:idx val="4"/>
            <c:invertIfNegative val="0"/>
            <c:bubble3D val="0"/>
            <c:spPr>
              <a:solidFill>
                <a:srgbClr val="E4C7AA"/>
              </a:solidFill>
            </c:spPr>
            <c:extLst>
              <c:ext xmlns:c16="http://schemas.microsoft.com/office/drawing/2014/chart" uri="{C3380CC4-5D6E-409C-BE32-E72D297353CC}">
                <c16:uniqueId val="{00000009-E503-41CB-97C6-870777513ABC}"/>
              </c:ext>
            </c:extLst>
          </c:dPt>
          <c:dPt>
            <c:idx val="5"/>
            <c:invertIfNegative val="0"/>
            <c:bubble3D val="0"/>
            <c:spPr>
              <a:solidFill>
                <a:srgbClr val="C3D6CC"/>
              </a:solidFill>
            </c:spPr>
            <c:extLst>
              <c:ext xmlns:c16="http://schemas.microsoft.com/office/drawing/2014/chart" uri="{C3380CC4-5D6E-409C-BE32-E72D297353CC}">
                <c16:uniqueId val="{0000000B-E503-41CB-97C6-870777513ABC}"/>
              </c:ext>
            </c:extLst>
          </c:dPt>
          <c:dPt>
            <c:idx val="6"/>
            <c:invertIfNegative val="0"/>
            <c:bubble3D val="0"/>
            <c:spPr>
              <a:solidFill>
                <a:srgbClr val="C3D6CC"/>
              </a:solidFill>
            </c:spPr>
            <c:extLst>
              <c:ext xmlns:c16="http://schemas.microsoft.com/office/drawing/2014/chart" uri="{C3380CC4-5D6E-409C-BE32-E72D297353CC}">
                <c16:uniqueId val="{0000000D-E503-41CB-97C6-870777513ABC}"/>
              </c:ext>
            </c:extLst>
          </c:dPt>
          <c:dPt>
            <c:idx val="7"/>
            <c:invertIfNegative val="0"/>
            <c:bubble3D val="0"/>
            <c:spPr>
              <a:solidFill>
                <a:srgbClr val="C3D6CC"/>
              </a:solidFill>
            </c:spPr>
            <c:extLst>
              <c:ext xmlns:c16="http://schemas.microsoft.com/office/drawing/2014/chart" uri="{C3380CC4-5D6E-409C-BE32-E72D297353CC}">
                <c16:uniqueId val="{0000000F-E503-41CB-97C6-870777513ABC}"/>
              </c:ext>
            </c:extLst>
          </c:dPt>
          <c:dPt>
            <c:idx val="8"/>
            <c:invertIfNegative val="0"/>
            <c:bubble3D val="0"/>
            <c:spPr>
              <a:solidFill>
                <a:srgbClr val="4C8264"/>
              </a:solidFill>
            </c:spPr>
            <c:extLst>
              <c:ext xmlns:c16="http://schemas.microsoft.com/office/drawing/2014/chart" uri="{C3380CC4-5D6E-409C-BE32-E72D297353CC}">
                <c16:uniqueId val="{00000011-E503-41CB-97C6-870777513ABC}"/>
              </c:ext>
            </c:extLst>
          </c:dPt>
          <c:dPt>
            <c:idx val="9"/>
            <c:invertIfNegative val="0"/>
            <c:bubble3D val="0"/>
            <c:spPr>
              <a:solidFill>
                <a:srgbClr val="4C8264"/>
              </a:solidFill>
            </c:spPr>
            <c:extLst>
              <c:ext xmlns:c16="http://schemas.microsoft.com/office/drawing/2014/chart" uri="{C3380CC4-5D6E-409C-BE32-E72D297353CC}">
                <c16:uniqueId val="{00000013-E503-41CB-97C6-870777513ABC}"/>
              </c:ext>
            </c:extLst>
          </c:dPt>
          <c:dPt>
            <c:idx val="10"/>
            <c:invertIfNegative val="0"/>
            <c:bubble3D val="0"/>
            <c:spPr>
              <a:solidFill>
                <a:sysClr val="window" lastClr="FFFFFF">
                  <a:lumMod val="85000"/>
                </a:sysClr>
              </a:solidFill>
            </c:spPr>
            <c:extLst>
              <c:ext xmlns:c16="http://schemas.microsoft.com/office/drawing/2014/chart" uri="{C3380CC4-5D6E-409C-BE32-E72D297353CC}">
                <c16:uniqueId val="{00000015-E503-41CB-97C6-870777513ABC}"/>
              </c:ext>
            </c:extLst>
          </c:dPt>
          <c:dPt>
            <c:idx val="20"/>
            <c:invertIfNegative val="0"/>
            <c:bubble3D val="0"/>
            <c:extLst>
              <c:ext xmlns:c16="http://schemas.microsoft.com/office/drawing/2014/chart" uri="{C3380CC4-5D6E-409C-BE32-E72D297353CC}">
                <c16:uniqueId val="{00000016-E503-41CB-97C6-870777513ABC}"/>
              </c:ext>
            </c:extLst>
          </c:dPt>
          <c:dLbls>
            <c:spPr>
              <a:noFill/>
              <a:ln>
                <a:noFill/>
              </a:ln>
              <a:effectLst/>
            </c:spPr>
            <c:txPr>
              <a:bodyPr wrap="square" lIns="38100" tIns="19050" rIns="38100" bIns="19050" anchor="ctr">
                <a:spAutoFit/>
              </a:bodyPr>
              <a:lstStyle/>
              <a:p>
                <a:pPr>
                  <a:defRPr sz="1100" b="1"/>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Dati!$B$3340:$B$3350</c:f>
              <c:strCache>
                <c:ptCount val="11"/>
                <c:pt idx="0">
                  <c:v>1 — ļoti slikti</c:v>
                </c:pt>
                <c:pt idx="1">
                  <c:v>2</c:v>
                </c:pt>
                <c:pt idx="2">
                  <c:v>3</c:v>
                </c:pt>
                <c:pt idx="3">
                  <c:v>4</c:v>
                </c:pt>
                <c:pt idx="4">
                  <c:v>5</c:v>
                </c:pt>
                <c:pt idx="5">
                  <c:v>6</c:v>
                </c:pt>
                <c:pt idx="6">
                  <c:v>7</c:v>
                </c:pt>
                <c:pt idx="7">
                  <c:v>8</c:v>
                </c:pt>
                <c:pt idx="8">
                  <c:v>9</c:v>
                </c:pt>
                <c:pt idx="9">
                  <c:v>10 — izcili</c:v>
                </c:pt>
                <c:pt idx="10">
                  <c:v>Grūti pateikt</c:v>
                </c:pt>
              </c:strCache>
            </c:strRef>
          </c:cat>
          <c:val>
            <c:numRef>
              <c:f>Dati!$C$3340:$C$3350</c:f>
              <c:numCache>
                <c:formatCode>0.0</c:formatCode>
                <c:ptCount val="11"/>
                <c:pt idx="0" formatCode="0">
                  <c:v>0.87182351309635064</c:v>
                </c:pt>
                <c:pt idx="1">
                  <c:v>0.46915881408974242</c:v>
                </c:pt>
                <c:pt idx="2" formatCode="0">
                  <c:v>0.95518309816633229</c:v>
                </c:pt>
                <c:pt idx="3" formatCode="0">
                  <c:v>1.1022397944878755</c:v>
                </c:pt>
                <c:pt idx="4" formatCode="0">
                  <c:v>3.4956859186687383</c:v>
                </c:pt>
                <c:pt idx="5" formatCode="0">
                  <c:v>3.3327686772576044</c:v>
                </c:pt>
                <c:pt idx="6" formatCode="0">
                  <c:v>9.0501650138196528</c:v>
                </c:pt>
                <c:pt idx="7" formatCode="0">
                  <c:v>26.639480787022183</c:v>
                </c:pt>
                <c:pt idx="8" formatCode="0">
                  <c:v>26.581081070317229</c:v>
                </c:pt>
                <c:pt idx="9" formatCode="0">
                  <c:v>27.282509368249297</c:v>
                </c:pt>
                <c:pt idx="10">
                  <c:v>0.21990394482492628</c:v>
                </c:pt>
              </c:numCache>
            </c:numRef>
          </c:val>
          <c:extLst>
            <c:ext xmlns:c16="http://schemas.microsoft.com/office/drawing/2014/chart" uri="{C3380CC4-5D6E-409C-BE32-E72D297353CC}">
              <c16:uniqueId val="{00000017-E503-41CB-97C6-870777513ABC}"/>
            </c:ext>
          </c:extLst>
        </c:ser>
        <c:dLbls>
          <c:dLblPos val="outEnd"/>
          <c:showLegendKey val="0"/>
          <c:showVal val="1"/>
          <c:showCatName val="0"/>
          <c:showSerName val="0"/>
          <c:showPercent val="0"/>
          <c:showBubbleSize val="0"/>
        </c:dLbls>
        <c:gapWidth val="20"/>
        <c:axId val="508753880"/>
        <c:axId val="508753096"/>
      </c:barChart>
      <c:catAx>
        <c:axId val="508753880"/>
        <c:scaling>
          <c:orientation val="minMax"/>
        </c:scaling>
        <c:delete val="0"/>
        <c:axPos val="b"/>
        <c:numFmt formatCode="General" sourceLinked="1"/>
        <c:majorTickMark val="in"/>
        <c:minorTickMark val="none"/>
        <c:tickLblPos val="nextTo"/>
        <c:spPr>
          <a:ln w="3175">
            <a:solidFill>
              <a:srgbClr val="000000"/>
            </a:solidFill>
            <a:prstDash val="solid"/>
          </a:ln>
        </c:spPr>
        <c:txPr>
          <a:bodyPr rot="0" vert="horz"/>
          <a:lstStyle/>
          <a:p>
            <a:pPr>
              <a:defRPr sz="1100" b="0" i="0" u="none" strike="noStrike" baseline="0">
                <a:solidFill>
                  <a:srgbClr val="000000"/>
                </a:solidFill>
                <a:latin typeface="Arial"/>
                <a:ea typeface="Arial"/>
                <a:cs typeface="Arial"/>
              </a:defRPr>
            </a:pPr>
            <a:endParaRPr lang="lv-LV"/>
          </a:p>
        </c:txPr>
        <c:crossAx val="508753096"/>
        <c:crosses val="autoZero"/>
        <c:auto val="1"/>
        <c:lblAlgn val="ctr"/>
        <c:lblOffset val="100"/>
        <c:noMultiLvlLbl val="0"/>
      </c:catAx>
      <c:valAx>
        <c:axId val="508753096"/>
        <c:scaling>
          <c:orientation val="minMax"/>
          <c:max val="30"/>
          <c:min val="0"/>
        </c:scaling>
        <c:delete val="1"/>
        <c:axPos val="l"/>
        <c:numFmt formatCode="0" sourceLinked="1"/>
        <c:majorTickMark val="out"/>
        <c:minorTickMark val="none"/>
        <c:tickLblPos val="nextTo"/>
        <c:crossAx val="508753880"/>
        <c:crosses val="autoZero"/>
        <c:crossBetween val="between"/>
        <c:majorUnit val="20"/>
      </c:valAx>
      <c:spPr>
        <a:noFill/>
        <a:ln w="25400">
          <a:noFill/>
        </a:ln>
      </c:spPr>
    </c:plotArea>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1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4828025501141955"/>
          <c:y val="9.3419601076815184E-2"/>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15387294597653967"/>
          <c:y val="0.15613749433873431"/>
          <c:w val="0.83664838103767836"/>
          <c:h val="0.82912999460100767"/>
        </c:manualLayout>
      </c:layout>
      <c:barChart>
        <c:barDir val="bar"/>
        <c:grouping val="stacked"/>
        <c:varyColors val="0"/>
        <c:ser>
          <c:idx val="0"/>
          <c:order val="0"/>
          <c:tx>
            <c:strRef>
              <c:f>Dati!$C$3353</c:f>
              <c:strCache>
                <c:ptCount val="1"/>
                <c:pt idx="0">
                  <c:v>.</c:v>
                </c:pt>
              </c:strCache>
            </c:strRef>
          </c:tx>
          <c:spPr>
            <a:noFill/>
          </c:spPr>
          <c:invertIfNegative val="0"/>
          <c:dLbls>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Dati!$B$3354:$B$3357</c:f>
              <c:strCache>
                <c:ptCount val="4"/>
                <c:pt idx="0">
                  <c:v>03.2026., n=462</c:v>
                </c:pt>
                <c:pt idx="1">
                  <c:v>04.2025., n=544</c:v>
                </c:pt>
                <c:pt idx="2">
                  <c:v>03.2024., n=499</c:v>
                </c:pt>
                <c:pt idx="3">
                  <c:v>04.2023., n=449</c:v>
                </c:pt>
              </c:strCache>
            </c:strRef>
          </c:cat>
          <c:val>
            <c:numRef>
              <c:f>Dati!$C$3354:$C$3357</c:f>
              <c:numCache>
                <c:formatCode>0</c:formatCode>
                <c:ptCount val="4"/>
                <c:pt idx="0">
                  <c:v>3</c:v>
                </c:pt>
                <c:pt idx="1">
                  <c:v>3</c:v>
                </c:pt>
                <c:pt idx="2">
                  <c:v>3</c:v>
                </c:pt>
                <c:pt idx="3">
                  <c:v>3</c:v>
                </c:pt>
              </c:numCache>
            </c:numRef>
          </c:val>
          <c:extLst>
            <c:ext xmlns:c16="http://schemas.microsoft.com/office/drawing/2014/chart" uri="{C3380CC4-5D6E-409C-BE32-E72D297353CC}">
              <c16:uniqueId val="{00000000-605F-4821-8412-3273FA7798ED}"/>
            </c:ext>
          </c:extLst>
        </c:ser>
        <c:ser>
          <c:idx val="1"/>
          <c:order val="1"/>
          <c:tx>
            <c:strRef>
              <c:f>Dati!$D$3353</c:f>
              <c:strCache>
                <c:ptCount val="1"/>
                <c:pt idx="0">
                  <c:v>Slikti 
(1–2)</c:v>
                </c:pt>
              </c:strCache>
            </c:strRef>
          </c:tx>
          <c:spPr>
            <a:solidFill>
              <a:srgbClr val="996633"/>
            </a:solidFill>
          </c:spPr>
          <c:invertIfNegative val="0"/>
          <c:dLbls>
            <c:dLbl>
              <c:idx val="0"/>
              <c:layout>
                <c:manualLayout>
                  <c:x val="-1.5055267508175589E-2"/>
                  <c:y val="2.499557091837504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05F-4821-8412-3273FA7798ED}"/>
                </c:ext>
              </c:extLst>
            </c:dLbl>
            <c:dLbl>
              <c:idx val="1"/>
              <c:layout>
                <c:manualLayout>
                  <c:x val="-1.5055267508175589E-2"/>
                  <c:y val="4.999114183675008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05F-4821-8412-3273FA7798ED}"/>
                </c:ext>
              </c:extLst>
            </c:dLbl>
            <c:dLbl>
              <c:idx val="2"/>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05F-4821-8412-3273FA7798ED}"/>
                </c:ext>
              </c:extLst>
            </c:dLbl>
            <c:dLbl>
              <c:idx val="3"/>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05F-4821-8412-3273FA7798ED}"/>
                </c:ext>
              </c:extLst>
            </c:dLbl>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Dati!$B$3354:$B$3357</c:f>
              <c:strCache>
                <c:ptCount val="4"/>
                <c:pt idx="0">
                  <c:v>03.2026., n=462</c:v>
                </c:pt>
                <c:pt idx="1">
                  <c:v>04.2025., n=544</c:v>
                </c:pt>
                <c:pt idx="2">
                  <c:v>03.2024., n=499</c:v>
                </c:pt>
                <c:pt idx="3">
                  <c:v>04.2023., n=449</c:v>
                </c:pt>
              </c:strCache>
            </c:strRef>
          </c:cat>
          <c:val>
            <c:numRef>
              <c:f>Dati!$D$3354:$D$3357</c:f>
              <c:numCache>
                <c:formatCode>0</c:formatCode>
                <c:ptCount val="4"/>
                <c:pt idx="0">
                  <c:v>1.340982327186093</c:v>
                </c:pt>
                <c:pt idx="1">
                  <c:v>1.4907224897231803</c:v>
                </c:pt>
                <c:pt idx="2" formatCode="###0">
                  <c:v>1.6004817609744821</c:v>
                </c:pt>
                <c:pt idx="3">
                  <c:v>2.5934404680961491</c:v>
                </c:pt>
              </c:numCache>
            </c:numRef>
          </c:val>
          <c:extLst>
            <c:ext xmlns:c16="http://schemas.microsoft.com/office/drawing/2014/chart" uri="{C3380CC4-5D6E-409C-BE32-E72D297353CC}">
              <c16:uniqueId val="{00000005-605F-4821-8412-3273FA7798ED}"/>
            </c:ext>
          </c:extLst>
        </c:ser>
        <c:ser>
          <c:idx val="2"/>
          <c:order val="2"/>
          <c:tx>
            <c:strRef>
              <c:f>Dati!$E$3353</c:f>
              <c:strCache>
                <c:ptCount val="1"/>
                <c:pt idx="0">
                  <c:v>Drīzāk slikti 
(3–5)</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1000" b="1">
                    <a:solidFill>
                      <a:schemeClr val="tx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Dati!$B$3354:$B$3357</c:f>
              <c:strCache>
                <c:ptCount val="4"/>
                <c:pt idx="0">
                  <c:v>03.2026., n=462</c:v>
                </c:pt>
                <c:pt idx="1">
                  <c:v>04.2025., n=544</c:v>
                </c:pt>
                <c:pt idx="2">
                  <c:v>03.2024., n=499</c:v>
                </c:pt>
                <c:pt idx="3">
                  <c:v>04.2023., n=449</c:v>
                </c:pt>
              </c:strCache>
            </c:strRef>
          </c:cat>
          <c:val>
            <c:numRef>
              <c:f>Dati!$E$3354:$E$3357</c:f>
              <c:numCache>
                <c:formatCode>0</c:formatCode>
                <c:ptCount val="4"/>
                <c:pt idx="0">
                  <c:v>5.5531088113229456</c:v>
                </c:pt>
                <c:pt idx="1">
                  <c:v>6.7982741934457414</c:v>
                </c:pt>
                <c:pt idx="2" formatCode="###0">
                  <c:v>8.1532386703385189</c:v>
                </c:pt>
                <c:pt idx="3">
                  <c:v>19.525522723269081</c:v>
                </c:pt>
              </c:numCache>
            </c:numRef>
          </c:val>
          <c:extLst>
            <c:ext xmlns:c16="http://schemas.microsoft.com/office/drawing/2014/chart" uri="{C3380CC4-5D6E-409C-BE32-E72D297353CC}">
              <c16:uniqueId val="{00000006-605F-4821-8412-3273FA7798ED}"/>
            </c:ext>
          </c:extLst>
        </c:ser>
        <c:ser>
          <c:idx val="3"/>
          <c:order val="3"/>
          <c:tx>
            <c:strRef>
              <c:f>Dati!$F$3353</c:f>
              <c:strCache>
                <c:ptCount val="1"/>
                <c:pt idx="0">
                  <c:v>Drīzāk labi 
(6–8)</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Dati!$B$3354:$B$3357</c:f>
              <c:strCache>
                <c:ptCount val="4"/>
                <c:pt idx="0">
                  <c:v>03.2026., n=462</c:v>
                </c:pt>
                <c:pt idx="1">
                  <c:v>04.2025., n=544</c:v>
                </c:pt>
                <c:pt idx="2">
                  <c:v>03.2024., n=499</c:v>
                </c:pt>
                <c:pt idx="3">
                  <c:v>04.2023., n=449</c:v>
                </c:pt>
              </c:strCache>
            </c:strRef>
          </c:cat>
          <c:val>
            <c:numRef>
              <c:f>Dati!$F$3354:$F$3357</c:f>
              <c:numCache>
                <c:formatCode>0</c:formatCode>
                <c:ptCount val="4"/>
                <c:pt idx="0">
                  <c:v>39.022414478099442</c:v>
                </c:pt>
                <c:pt idx="1">
                  <c:v>36.863158668497029</c:v>
                </c:pt>
                <c:pt idx="2" formatCode="###0">
                  <c:v>43.280212227654118</c:v>
                </c:pt>
                <c:pt idx="3">
                  <c:v>40.171582949229588</c:v>
                </c:pt>
              </c:numCache>
            </c:numRef>
          </c:val>
          <c:extLst>
            <c:ext xmlns:c16="http://schemas.microsoft.com/office/drawing/2014/chart" uri="{C3380CC4-5D6E-409C-BE32-E72D297353CC}">
              <c16:uniqueId val="{00000007-605F-4821-8412-3273FA7798ED}"/>
            </c:ext>
          </c:extLst>
        </c:ser>
        <c:ser>
          <c:idx val="4"/>
          <c:order val="4"/>
          <c:tx>
            <c:strRef>
              <c:f>Dati!$G$3353</c:f>
              <c:strCache>
                <c:ptCount val="1"/>
                <c:pt idx="0">
                  <c:v>Izcili/labi 
(9–10)</c:v>
                </c:pt>
              </c:strCache>
            </c:strRef>
          </c:tx>
          <c:spPr>
            <a:solidFill>
              <a:srgbClr val="4C8264"/>
            </a:solidFill>
          </c:spPr>
          <c:invertIfNegative val="0"/>
          <c:dLbls>
            <c:dLbl>
              <c:idx val="2"/>
              <c:layout>
                <c:manualLayout>
                  <c:x val="1.4185029122745925E-2"/>
                  <c:y val="4.5410397778980644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05F-4821-8412-3273FA7798ED}"/>
                </c:ext>
              </c:extLst>
            </c:dLbl>
            <c:spPr>
              <a:noFill/>
              <a:ln>
                <a:noFill/>
              </a:ln>
              <a:effectLst/>
            </c:spPr>
            <c:txPr>
              <a:bodyPr wrap="square" lIns="38100" tIns="19050" rIns="38100" bIns="19050" anchor="ctr">
                <a:spAutoFit/>
              </a:bodyPr>
              <a:lstStyle/>
              <a:p>
                <a:pPr>
                  <a:defRPr sz="10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Dati!$B$3354:$B$3357</c:f>
              <c:strCache>
                <c:ptCount val="4"/>
                <c:pt idx="0">
                  <c:v>03.2026., n=462</c:v>
                </c:pt>
                <c:pt idx="1">
                  <c:v>04.2025., n=544</c:v>
                </c:pt>
                <c:pt idx="2">
                  <c:v>03.2024., n=499</c:v>
                </c:pt>
                <c:pt idx="3">
                  <c:v>04.2023., n=449</c:v>
                </c:pt>
              </c:strCache>
            </c:strRef>
          </c:cat>
          <c:val>
            <c:numRef>
              <c:f>Dati!$G$3354:$G$3357</c:f>
              <c:numCache>
                <c:formatCode>0</c:formatCode>
                <c:ptCount val="4"/>
                <c:pt idx="0">
                  <c:v>53.863590438566547</c:v>
                </c:pt>
                <c:pt idx="1">
                  <c:v>53.978130022862736</c:v>
                </c:pt>
                <c:pt idx="2" formatCode="###0">
                  <c:v>46.396727946988989</c:v>
                </c:pt>
                <c:pt idx="3">
                  <c:v>37.101322335977272</c:v>
                </c:pt>
              </c:numCache>
            </c:numRef>
          </c:val>
          <c:extLst>
            <c:ext xmlns:c16="http://schemas.microsoft.com/office/drawing/2014/chart" uri="{C3380CC4-5D6E-409C-BE32-E72D297353CC}">
              <c16:uniqueId val="{00000009-605F-4821-8412-3273FA7798ED}"/>
            </c:ext>
          </c:extLst>
        </c:ser>
        <c:ser>
          <c:idx val="5"/>
          <c:order val="5"/>
          <c:tx>
            <c:strRef>
              <c:f>Dati!$H$3353</c:f>
              <c:strCache>
                <c:ptCount val="1"/>
                <c:pt idx="0">
                  <c:v>Grūti 
pateikt</c:v>
                </c:pt>
              </c:strCache>
            </c:strRef>
          </c:tx>
          <c:spPr>
            <a:solidFill>
              <a:schemeClr val="bg1">
                <a:lumMod val="75000"/>
              </a:schemeClr>
            </a:solidFill>
          </c:spPr>
          <c:invertIfNegative val="0"/>
          <c:dLbls>
            <c:spPr>
              <a:noFill/>
              <a:ln>
                <a:noFill/>
              </a:ln>
              <a:effectLst/>
            </c:spPr>
            <c:txPr>
              <a:bodyPr wrap="square" lIns="38100" tIns="19050" rIns="38100" bIns="19050" anchor="ctr">
                <a:spAutoFit/>
              </a:bodyPr>
              <a:lstStyle/>
              <a:p>
                <a:pPr>
                  <a:defRPr sz="10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Dati!$B$3354:$B$3357</c:f>
              <c:strCache>
                <c:ptCount val="4"/>
                <c:pt idx="0">
                  <c:v>03.2026., n=462</c:v>
                </c:pt>
                <c:pt idx="1">
                  <c:v>04.2025., n=544</c:v>
                </c:pt>
                <c:pt idx="2">
                  <c:v>03.2024., n=499</c:v>
                </c:pt>
                <c:pt idx="3">
                  <c:v>04.2023., n=449</c:v>
                </c:pt>
              </c:strCache>
            </c:strRef>
          </c:cat>
          <c:val>
            <c:numRef>
              <c:f>Dati!$H$3354:$H$3357</c:f>
              <c:numCache>
                <c:formatCode>0</c:formatCode>
                <c:ptCount val="4"/>
                <c:pt idx="0" formatCode="0.0">
                  <c:v>0.21990394482492628</c:v>
                </c:pt>
                <c:pt idx="1">
                  <c:v>0.86971462547136646</c:v>
                </c:pt>
                <c:pt idx="2" formatCode="###0.0">
                  <c:v>0.56933939404388856</c:v>
                </c:pt>
                <c:pt idx="3">
                  <c:v>0.60813152342784005</c:v>
                </c:pt>
              </c:numCache>
            </c:numRef>
          </c:val>
          <c:extLst>
            <c:ext xmlns:c16="http://schemas.microsoft.com/office/drawing/2014/chart" uri="{C3380CC4-5D6E-409C-BE32-E72D297353CC}">
              <c16:uniqueId val="{0000000A-605F-4821-8412-3273FA7798ED}"/>
            </c:ext>
          </c:extLst>
        </c:ser>
        <c:dLbls>
          <c:dLblPos val="ctr"/>
          <c:showLegendKey val="0"/>
          <c:showVal val="1"/>
          <c:showCatName val="0"/>
          <c:showSerName val="0"/>
          <c:showPercent val="0"/>
          <c:showBubbleSize val="0"/>
        </c:dLbls>
        <c:gapWidth val="25"/>
        <c:overlap val="100"/>
        <c:axId val="496228120"/>
        <c:axId val="496226552"/>
      </c:barChart>
      <c:catAx>
        <c:axId val="4962281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496226552"/>
        <c:crosses val="autoZero"/>
        <c:auto val="1"/>
        <c:lblAlgn val="ctr"/>
        <c:lblOffset val="100"/>
        <c:tickLblSkip val="1"/>
        <c:tickMarkSkip val="1"/>
        <c:noMultiLvlLbl val="0"/>
      </c:catAx>
      <c:valAx>
        <c:axId val="496226552"/>
        <c:scaling>
          <c:orientation val="minMax"/>
          <c:max val="110"/>
          <c:min val="0"/>
        </c:scaling>
        <c:delete val="1"/>
        <c:axPos val="t"/>
        <c:numFmt formatCode="0" sourceLinked="1"/>
        <c:majorTickMark val="out"/>
        <c:minorTickMark val="none"/>
        <c:tickLblPos val="nextTo"/>
        <c:crossAx val="496228120"/>
        <c:crosses val="autoZero"/>
        <c:crossBetween val="between"/>
        <c:majorUnit val="25"/>
      </c:valAx>
      <c:spPr>
        <a:noFill/>
        <a:ln w="3175">
          <a:noFill/>
          <a:prstDash val="solid"/>
        </a:ln>
      </c:spPr>
    </c:plotArea>
    <c:legend>
      <c:legendPos val="t"/>
      <c:legendEntry>
        <c:idx val="0"/>
        <c:delete val="1"/>
      </c:legendEntry>
      <c:layout>
        <c:manualLayout>
          <c:xMode val="edge"/>
          <c:yMode val="edge"/>
          <c:x val="0.11649065193864985"/>
          <c:y val="1.4645531392638968E-2"/>
          <c:w val="0.83406311556631496"/>
          <c:h val="0.15339162861641958"/>
        </c:manualLayout>
      </c:layout>
      <c:overlay val="0"/>
      <c:txPr>
        <a:bodyPr/>
        <a:lstStyle/>
        <a:p>
          <a:pPr>
            <a:defRPr sz="1000" b="1"/>
          </a:pPr>
          <a:endParaRPr lang="lv-LV"/>
        </a:p>
      </c:txPr>
    </c:legend>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1">
    <c:autoUpdate val="0"/>
  </c:externalData>
</c:chartSpace>
</file>

<file path=ppt/charts/chart1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000" b="0" i="1" u="none" strike="noStrike" baseline="0">
                <a:solidFill>
                  <a:sysClr val="windowText" lastClr="000000"/>
                </a:solidFill>
                <a:latin typeface="Arial"/>
                <a:ea typeface="Arial"/>
                <a:cs typeface="Arial"/>
              </a:defRPr>
            </a:pPr>
            <a:r>
              <a:rPr lang="lv-LV" sz="1000" dirty="0">
                <a:solidFill>
                  <a:sysClr val="windowText" lastClr="000000"/>
                </a:solidFill>
              </a:rPr>
              <a:t>Vid. vērt.*</a:t>
            </a:r>
          </a:p>
        </c:rich>
      </c:tx>
      <c:layout>
        <c:manualLayout>
          <c:xMode val="edge"/>
          <c:yMode val="edge"/>
          <c:x val="1.4733724483101217E-2"/>
          <c:y val="4.3836706512898831E-2"/>
        </c:manualLayout>
      </c:layout>
      <c:overlay val="0"/>
      <c:spPr>
        <a:solidFill>
          <a:srgbClr val="FFFFFF"/>
        </a:solidFill>
        <a:ln w="3175">
          <a:solidFill>
            <a:srgbClr val="000000"/>
          </a:solidFill>
          <a:prstDash val="solid"/>
        </a:ln>
        <a:effectLst>
          <a:outerShdw dist="34290" dir="2700000" algn="tl" rotWithShape="0">
            <a:prstClr val="black"/>
          </a:outerShdw>
        </a:effectLst>
      </c:spPr>
    </c:title>
    <c:autoTitleDeleted val="0"/>
    <c:plotArea>
      <c:layout>
        <c:manualLayout>
          <c:layoutTarget val="inner"/>
          <c:xMode val="edge"/>
          <c:yMode val="edge"/>
          <c:x val="4.4063451922524283E-2"/>
          <c:y val="0.15238448325825912"/>
          <c:w val="0.63476866486579686"/>
          <c:h val="0.8430757558338059"/>
        </c:manualLayout>
      </c:layout>
      <c:barChart>
        <c:barDir val="bar"/>
        <c:grouping val="clustered"/>
        <c:varyColors val="0"/>
        <c:ser>
          <c:idx val="0"/>
          <c:order val="0"/>
          <c:tx>
            <c:strRef>
              <c:f>Dati!$J$3353</c:f>
              <c:strCache>
                <c:ptCount val="1"/>
                <c:pt idx="0">
                  <c:v>Vidējais vērtējums</c:v>
                </c:pt>
              </c:strCache>
            </c:strRef>
          </c:tx>
          <c:spPr>
            <a:pattFill prst="wdUpDiag">
              <a:fgClr>
                <a:schemeClr val="bg2">
                  <a:lumMod val="50000"/>
                </a:schemeClr>
              </a:fgClr>
              <a:bgClr>
                <a:schemeClr val="bg1"/>
              </a:bgClr>
            </a:pattFill>
            <a:ln w="3175">
              <a:solidFill>
                <a:schemeClr val="bg2">
                  <a:lumMod val="50000"/>
                </a:schemeClr>
              </a:solidFill>
            </a:ln>
          </c:spPr>
          <c:invertIfNegative val="0"/>
          <c:dLbls>
            <c:spPr>
              <a:noFill/>
              <a:ln>
                <a:noFill/>
              </a:ln>
              <a:effectLst/>
            </c:spPr>
            <c:txPr>
              <a:bodyPr wrap="none" lIns="38100" tIns="19050" rIns="38100" bIns="19050" anchor="ctr">
                <a:spAutoFit/>
              </a:bodyPr>
              <a:lstStyle/>
              <a:p>
                <a:pPr>
                  <a:defRPr sz="1000"/>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val>
            <c:numRef>
              <c:f>Dati!$J$3354:$J$3357</c:f>
              <c:numCache>
                <c:formatCode>0.0</c:formatCode>
                <c:ptCount val="4"/>
                <c:pt idx="0" formatCode="###0.0">
                  <c:v>8.3692194034079339</c:v>
                </c:pt>
                <c:pt idx="1">
                  <c:v>8.2994466576622035</c:v>
                </c:pt>
                <c:pt idx="2">
                  <c:v>8.0626401247584223</c:v>
                </c:pt>
                <c:pt idx="3">
                  <c:v>7.3471411969771028</c:v>
                </c:pt>
              </c:numCache>
            </c:numRef>
          </c:val>
          <c:extLst>
            <c:ext xmlns:c16="http://schemas.microsoft.com/office/drawing/2014/chart" uri="{C3380CC4-5D6E-409C-BE32-E72D297353CC}">
              <c16:uniqueId val="{00000000-D335-4854-85E8-D7763C423E1F}"/>
            </c:ext>
          </c:extLst>
        </c:ser>
        <c:dLbls>
          <c:dLblPos val="outEnd"/>
          <c:showLegendKey val="0"/>
          <c:showVal val="1"/>
          <c:showCatName val="0"/>
          <c:showSerName val="0"/>
          <c:showPercent val="0"/>
          <c:showBubbleSize val="0"/>
        </c:dLbls>
        <c:gapWidth val="30"/>
        <c:axId val="496231648"/>
        <c:axId val="496227336"/>
      </c:barChart>
      <c:catAx>
        <c:axId val="496231648"/>
        <c:scaling>
          <c:orientation val="maxMin"/>
        </c:scaling>
        <c:delete val="0"/>
        <c:axPos val="l"/>
        <c:numFmt formatCode="General" sourceLinked="1"/>
        <c:majorTickMark val="in"/>
        <c:minorTickMark val="none"/>
        <c:tickLblPos val="none"/>
        <c:spPr>
          <a:solidFill>
            <a:srgbClr val="8EBE19"/>
          </a:solidFill>
          <a:ln w="3175">
            <a:solidFill>
              <a:srgbClr val="000000"/>
            </a:solidFill>
            <a:prstDash val="solid"/>
          </a:ln>
        </c:spPr>
        <c:crossAx val="496227336"/>
        <c:crossesAt val="0"/>
        <c:auto val="1"/>
        <c:lblAlgn val="ctr"/>
        <c:lblOffset val="100"/>
        <c:noMultiLvlLbl val="0"/>
      </c:catAx>
      <c:valAx>
        <c:axId val="496227336"/>
        <c:scaling>
          <c:orientation val="minMax"/>
          <c:max val="10"/>
          <c:min val="0"/>
        </c:scaling>
        <c:delete val="1"/>
        <c:axPos val="t"/>
        <c:majorGridlines>
          <c:spPr>
            <a:ln w="3175">
              <a:noFill/>
              <a:prstDash val="sysDash"/>
            </a:ln>
          </c:spPr>
        </c:majorGridlines>
        <c:numFmt formatCode="###0.0" sourceLinked="1"/>
        <c:majorTickMark val="out"/>
        <c:minorTickMark val="none"/>
        <c:tickLblPos val="nextTo"/>
        <c:crossAx val="496231648"/>
        <c:crosses val="autoZero"/>
        <c:crossBetween val="between"/>
        <c:majorUnit val="50"/>
        <c:minorUnit val="50"/>
      </c:valAx>
      <c:spPr>
        <a:noFill/>
        <a:ln w="3175">
          <a:noFill/>
        </a:ln>
      </c:spPr>
    </c:plotArea>
    <c:plotVisOnly val="1"/>
    <c:dispBlanksAs val="gap"/>
    <c:showDLblsOverMax val="0"/>
  </c:chart>
  <c:spPr>
    <a:noFill/>
    <a:ln w="6350">
      <a:noFill/>
    </a:ln>
  </c:spPr>
  <c:txPr>
    <a:bodyPr/>
    <a:lstStyle/>
    <a:p>
      <a:pPr>
        <a:defRPr sz="1000" b="1" i="0" u="none" strike="noStrike" baseline="0">
          <a:solidFill>
            <a:srgbClr val="000000"/>
          </a:solidFill>
          <a:latin typeface="Arial"/>
          <a:ea typeface="Arial"/>
          <a:cs typeface="Arial"/>
        </a:defRPr>
      </a:pPr>
      <a:endParaRPr lang="lv-LV"/>
    </a:p>
  </c:txPr>
  <c:externalData r:id="rId2">
    <c:autoUpdate val="0"/>
  </c:externalData>
</c:chartSpace>
</file>

<file path=ppt/charts/chart1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87281676954793319"/>
          <c:y val="2.3903378116714828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233549012924356"/>
          <c:y val="6.7426234025440138E-2"/>
          <c:w val="0.21514359374476641"/>
          <c:h val="0.90245230995236358"/>
        </c:manualLayout>
      </c:layout>
      <c:barChart>
        <c:barDir val="bar"/>
        <c:grouping val="stacked"/>
        <c:varyColors val="0"/>
        <c:ser>
          <c:idx val="0"/>
          <c:order val="0"/>
          <c:tx>
            <c:strRef>
              <c:f>Dati!$C$3284</c:f>
              <c:strCache>
                <c:ptCount val="1"/>
                <c:pt idx="0">
                  <c:v>.</c:v>
                </c:pt>
              </c:strCache>
            </c:strRef>
          </c:tx>
          <c:spPr>
            <a:noFill/>
          </c:spPr>
          <c:invertIfNegative val="0"/>
          <c:dLbls>
            <c:delete val="1"/>
          </c:dLbls>
          <c:cat>
            <c:strRef>
              <c:f>Dati!$B$3285:$B$3312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Dati!$C$3285:$C$3312</c:f>
              <c:numCache>
                <c:formatCode>0</c:formatCode>
                <c:ptCount val="28"/>
                <c:pt idx="0">
                  <c:v>16.54130858477005</c:v>
                </c:pt>
                <c:pt idx="1">
                  <c:v>69.476564311231627</c:v>
                </c:pt>
                <c:pt idx="2">
                  <c:v>16.536555787036804</c:v>
                </c:pt>
                <c:pt idx="3">
                  <c:v>16.545818198240404</c:v>
                </c:pt>
                <c:pt idx="4">
                  <c:v>69.476564311231627</c:v>
                </c:pt>
                <c:pt idx="5">
                  <c:v>25.394657603821265</c:v>
                </c:pt>
                <c:pt idx="6">
                  <c:v>19.135202158271483</c:v>
                </c:pt>
                <c:pt idx="7">
                  <c:v>16.344694388343157</c:v>
                </c:pt>
                <c:pt idx="8">
                  <c:v>18.04132774163147</c:v>
                </c:pt>
                <c:pt idx="9">
                  <c:v>16.733496443648185</c:v>
                </c:pt>
                <c:pt idx="10">
                  <c:v>7.678940225970436</c:v>
                </c:pt>
                <c:pt idx="11">
                  <c:v>69.476564311231627</c:v>
                </c:pt>
                <c:pt idx="12">
                  <c:v>20.140998363596012</c:v>
                </c:pt>
                <c:pt idx="13">
                  <c:v>10.502543091111669</c:v>
                </c:pt>
                <c:pt idx="14">
                  <c:v>12.665305550723112</c:v>
                </c:pt>
                <c:pt idx="15">
                  <c:v>69.476564311231627</c:v>
                </c:pt>
                <c:pt idx="16">
                  <c:v>14.764718224024215</c:v>
                </c:pt>
                <c:pt idx="17">
                  <c:v>17.709529458556148</c:v>
                </c:pt>
                <c:pt idx="18">
                  <c:v>14.8806408902106</c:v>
                </c:pt>
                <c:pt idx="19">
                  <c:v>69.476564311231627</c:v>
                </c:pt>
                <c:pt idx="20">
                  <c:v>19.968997466250606</c:v>
                </c:pt>
                <c:pt idx="21">
                  <c:v>16.303754247697228</c:v>
                </c:pt>
                <c:pt idx="22">
                  <c:v>18.515395970583775</c:v>
                </c:pt>
                <c:pt idx="23">
                  <c:v>26.839372860898777</c:v>
                </c:pt>
                <c:pt idx="24">
                  <c:v>5</c:v>
                </c:pt>
                <c:pt idx="25">
                  <c:v>17.873833558765917</c:v>
                </c:pt>
                <c:pt idx="26">
                  <c:v>21.961095441477688</c:v>
                </c:pt>
                <c:pt idx="27">
                  <c:v>29.925577041220308</c:v>
                </c:pt>
              </c:numCache>
            </c:numRef>
          </c:val>
          <c:extLst>
            <c:ext xmlns:c16="http://schemas.microsoft.com/office/drawing/2014/chart" uri="{C3380CC4-5D6E-409C-BE32-E72D297353CC}">
              <c16:uniqueId val="{00000000-AE33-4696-9913-42D165814D8A}"/>
            </c:ext>
          </c:extLst>
        </c:ser>
        <c:ser>
          <c:idx val="1"/>
          <c:order val="1"/>
          <c:tx>
            <c:strRef>
              <c:f>Dati!$D$3284</c:f>
              <c:strCache>
                <c:ptCount val="1"/>
                <c:pt idx="0">
                  <c:v>Nē</c:v>
                </c:pt>
              </c:strCache>
            </c:strRef>
          </c:tx>
          <c:spPr>
            <a:solidFill>
              <a:srgbClr val="CF9D6B"/>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Dati!$B$3285:$B$3312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Dati!$D$3285:$D$3312</c:f>
              <c:numCache>
                <c:formatCode>General</c:formatCode>
                <c:ptCount val="28"/>
                <c:pt idx="0" formatCode="0">
                  <c:v>52.935255726461577</c:v>
                </c:pt>
                <c:pt idx="2" formatCode="0">
                  <c:v>52.940008524194823</c:v>
                </c:pt>
                <c:pt idx="3" formatCode="0">
                  <c:v>52.930746112991223</c:v>
                </c:pt>
                <c:pt idx="5" formatCode="0">
                  <c:v>44.081906707410361</c:v>
                </c:pt>
                <c:pt idx="6" formatCode="0">
                  <c:v>50.341362152960144</c:v>
                </c:pt>
                <c:pt idx="7" formatCode="0">
                  <c:v>53.13186992288847</c:v>
                </c:pt>
                <c:pt idx="8" formatCode="0">
                  <c:v>51.435236569600157</c:v>
                </c:pt>
                <c:pt idx="9" formatCode="0">
                  <c:v>52.743067867583441</c:v>
                </c:pt>
                <c:pt idx="10" formatCode="0">
                  <c:v>61.797624085261191</c:v>
                </c:pt>
                <c:pt idx="12" formatCode="0">
                  <c:v>49.335565947635615</c:v>
                </c:pt>
                <c:pt idx="13" formatCode="0">
                  <c:v>58.974021220119958</c:v>
                </c:pt>
                <c:pt idx="14" formatCode="0">
                  <c:v>56.811258760508515</c:v>
                </c:pt>
                <c:pt idx="16" formatCode="0">
                  <c:v>54.711846087207412</c:v>
                </c:pt>
                <c:pt idx="17" formatCode="0">
                  <c:v>51.767034852675479</c:v>
                </c:pt>
                <c:pt idx="18" formatCode="0">
                  <c:v>54.595923421021027</c:v>
                </c:pt>
                <c:pt idx="20" formatCode="0">
                  <c:v>49.507566844981021</c:v>
                </c:pt>
                <c:pt idx="21" formatCode="0">
                  <c:v>53.172810063534399</c:v>
                </c:pt>
                <c:pt idx="22" formatCode="0">
                  <c:v>50.961168340647852</c:v>
                </c:pt>
                <c:pt idx="23" formatCode="0">
                  <c:v>42.63719145033285</c:v>
                </c:pt>
                <c:pt idx="24" formatCode="0">
                  <c:v>64.476564311231627</c:v>
                </c:pt>
                <c:pt idx="25" formatCode="0">
                  <c:v>51.60273075246571</c:v>
                </c:pt>
                <c:pt idx="26" formatCode="0">
                  <c:v>47.515468869753938</c:v>
                </c:pt>
                <c:pt idx="27" formatCode="0">
                  <c:v>39.550987270011319</c:v>
                </c:pt>
              </c:numCache>
            </c:numRef>
          </c:val>
          <c:extLst>
            <c:ext xmlns:c16="http://schemas.microsoft.com/office/drawing/2014/chart" uri="{C3380CC4-5D6E-409C-BE32-E72D297353CC}">
              <c16:uniqueId val="{00000001-AE33-4696-9913-42D165814D8A}"/>
            </c:ext>
          </c:extLst>
        </c:ser>
        <c:ser>
          <c:idx val="2"/>
          <c:order val="2"/>
          <c:tx>
            <c:strRef>
              <c:f>Dati!$E$3284</c:f>
              <c:strCache>
                <c:ptCount val="1"/>
                <c:pt idx="0">
                  <c:v>Jā</c:v>
                </c:pt>
              </c:strCache>
            </c:strRef>
          </c:tx>
          <c:spPr>
            <a:solidFill>
              <a:srgbClr val="93B7A2"/>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Dati!$B$3285:$B$3312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Dati!$E$3285:$E$3312</c:f>
              <c:numCache>
                <c:formatCode>General</c:formatCode>
                <c:ptCount val="28"/>
                <c:pt idx="0" formatCode="0">
                  <c:v>46.332432497421827</c:v>
                </c:pt>
                <c:pt idx="2" formatCode="0">
                  <c:v>46.824938276184113</c:v>
                </c:pt>
                <c:pt idx="3" formatCode="0">
                  <c:v>45.865126540262892</c:v>
                </c:pt>
                <c:pt idx="5" formatCode="0">
                  <c:v>55.918093292589688</c:v>
                </c:pt>
                <c:pt idx="6" formatCode="0">
                  <c:v>48.864932444033869</c:v>
                </c:pt>
                <c:pt idx="7" formatCode="0">
                  <c:v>46.330102316489473</c:v>
                </c:pt>
                <c:pt idx="8" formatCode="0">
                  <c:v>48.07780356487801</c:v>
                </c:pt>
                <c:pt idx="9" formatCode="0">
                  <c:v>45.037454155481285</c:v>
                </c:pt>
                <c:pt idx="10" formatCode="0">
                  <c:v>38.202375914738752</c:v>
                </c:pt>
                <c:pt idx="12" formatCode="0">
                  <c:v>49.775867737187028</c:v>
                </c:pt>
                <c:pt idx="13" formatCode="0">
                  <c:v>40.351095638195098</c:v>
                </c:pt>
                <c:pt idx="14" formatCode="0">
                  <c:v>43.188741239491463</c:v>
                </c:pt>
                <c:pt idx="16" formatCode="0">
                  <c:v>44.023347236144232</c:v>
                </c:pt>
                <c:pt idx="17" formatCode="0">
                  <c:v>47.379707122966963</c:v>
                </c:pt>
                <c:pt idx="18" formatCode="0">
                  <c:v>45.047045936288342</c:v>
                </c:pt>
                <c:pt idx="20" formatCode="0">
                  <c:v>50.492433155018993</c:v>
                </c:pt>
                <c:pt idx="21" formatCode="0">
                  <c:v>45.752936844543299</c:v>
                </c:pt>
                <c:pt idx="22" formatCode="0">
                  <c:v>48.074037481849558</c:v>
                </c:pt>
                <c:pt idx="23" formatCode="0">
                  <c:v>57.362808549667136</c:v>
                </c:pt>
                <c:pt idx="24" formatCode="0">
                  <c:v>35.523435688768316</c:v>
                </c:pt>
                <c:pt idx="25" formatCode="0">
                  <c:v>48.397269247534275</c:v>
                </c:pt>
                <c:pt idx="26" formatCode="0">
                  <c:v>49.719884972851091</c:v>
                </c:pt>
                <c:pt idx="27" formatCode="0">
                  <c:v>60.449012729988631</c:v>
                </c:pt>
              </c:numCache>
            </c:numRef>
          </c:val>
          <c:extLst>
            <c:ext xmlns:c16="http://schemas.microsoft.com/office/drawing/2014/chart" uri="{C3380CC4-5D6E-409C-BE32-E72D297353CC}">
              <c16:uniqueId val="{00000002-AE33-4696-9913-42D165814D8A}"/>
            </c:ext>
          </c:extLst>
        </c:ser>
        <c:ser>
          <c:idx val="3"/>
          <c:order val="3"/>
          <c:tx>
            <c:strRef>
              <c:f>Dati!$F$3284</c:f>
              <c:strCache>
                <c:ptCount val="1"/>
                <c:pt idx="0">
                  <c:v>.</c:v>
                </c:pt>
              </c:strCache>
            </c:strRef>
          </c:tx>
          <c:spPr>
            <a:noFill/>
          </c:spPr>
          <c:invertIfNegative val="0"/>
          <c:dLbls>
            <c:delete val="1"/>
          </c:dLbls>
          <c:cat>
            <c:strRef>
              <c:f>Dati!$B$3285:$B$3312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Dati!$F$3285:$F$3312</c:f>
              <c:numCache>
                <c:formatCode>General</c:formatCode>
                <c:ptCount val="28"/>
                <c:pt idx="0" formatCode="0">
                  <c:v>24.116580232566804</c:v>
                </c:pt>
                <c:pt idx="2" formatCode="0">
                  <c:v>23.624074453804518</c:v>
                </c:pt>
                <c:pt idx="3" formatCode="0">
                  <c:v>24.583886189725739</c:v>
                </c:pt>
                <c:pt idx="5" formatCode="0">
                  <c:v>14.530919437398943</c:v>
                </c:pt>
                <c:pt idx="6" formatCode="0">
                  <c:v>21.584080285954762</c:v>
                </c:pt>
                <c:pt idx="7" formatCode="0">
                  <c:v>24.118910413499158</c:v>
                </c:pt>
                <c:pt idx="8" formatCode="0">
                  <c:v>22.371209165110621</c:v>
                </c:pt>
                <c:pt idx="9" formatCode="0">
                  <c:v>25.411558574507346</c:v>
                </c:pt>
                <c:pt idx="10" formatCode="0">
                  <c:v>32.246636815249879</c:v>
                </c:pt>
                <c:pt idx="12" formatCode="0">
                  <c:v>20.673144992801603</c:v>
                </c:pt>
                <c:pt idx="13" formatCode="0">
                  <c:v>30.097917091793533</c:v>
                </c:pt>
                <c:pt idx="14" formatCode="0">
                  <c:v>27.260271490497168</c:v>
                </c:pt>
                <c:pt idx="16" formatCode="0">
                  <c:v>26.425665493844399</c:v>
                </c:pt>
                <c:pt idx="17" formatCode="0">
                  <c:v>23.069305607021668</c:v>
                </c:pt>
                <c:pt idx="18" formatCode="0">
                  <c:v>25.401966793700289</c:v>
                </c:pt>
                <c:pt idx="20" formatCode="0">
                  <c:v>19.956579574969638</c:v>
                </c:pt>
                <c:pt idx="21" formatCode="0">
                  <c:v>24.696075885445332</c:v>
                </c:pt>
                <c:pt idx="22" formatCode="0">
                  <c:v>22.374975248139073</c:v>
                </c:pt>
                <c:pt idx="23" formatCode="0">
                  <c:v>13.086204180321495</c:v>
                </c:pt>
                <c:pt idx="24" formatCode="0">
                  <c:v>34.925577041220315</c:v>
                </c:pt>
                <c:pt idx="25" formatCode="0">
                  <c:v>22.051743482454356</c:v>
                </c:pt>
                <c:pt idx="26" formatCode="0">
                  <c:v>20.72912775713754</c:v>
                </c:pt>
                <c:pt idx="27" formatCode="0">
                  <c:v>10</c:v>
                </c:pt>
              </c:numCache>
            </c:numRef>
          </c:val>
          <c:extLst>
            <c:ext xmlns:c16="http://schemas.microsoft.com/office/drawing/2014/chart" uri="{C3380CC4-5D6E-409C-BE32-E72D297353CC}">
              <c16:uniqueId val="{00000003-AE33-4696-9913-42D165814D8A}"/>
            </c:ext>
          </c:extLst>
        </c:ser>
        <c:ser>
          <c:idx val="4"/>
          <c:order val="4"/>
          <c:tx>
            <c:strRef>
              <c:f>Dati!$G$3284</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Dati!$B$3285:$B$3312</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Dati!$G$3285:$G$3312</c:f>
              <c:numCache>
                <c:formatCode>General</c:formatCode>
                <c:ptCount val="28"/>
                <c:pt idx="0" formatCode="0">
                  <c:v>0.73231177611702258</c:v>
                </c:pt>
                <c:pt idx="2" formatCode="0.0">
                  <c:v>0.23505319962102592</c:v>
                </c:pt>
                <c:pt idx="3" formatCode="0">
                  <c:v>1.204127346745846</c:v>
                </c:pt>
                <c:pt idx="5" formatCode="0">
                  <c:v>0</c:v>
                </c:pt>
                <c:pt idx="6" formatCode="0">
                  <c:v>0.79370540300603099</c:v>
                </c:pt>
                <c:pt idx="7" formatCode="0">
                  <c:v>0.53802776062217517</c:v>
                </c:pt>
                <c:pt idx="8" formatCode="0.0">
                  <c:v>0.4869598655217674</c:v>
                </c:pt>
                <c:pt idx="9" formatCode="0">
                  <c:v>2.2194779769352802</c:v>
                </c:pt>
                <c:pt idx="10" formatCode="0">
                  <c:v>0</c:v>
                </c:pt>
                <c:pt idx="12" formatCode="0">
                  <c:v>0.88856631517739848</c:v>
                </c:pt>
                <c:pt idx="13" formatCode="0">
                  <c:v>0.6748831416849177</c:v>
                </c:pt>
                <c:pt idx="14" formatCode="0">
                  <c:v>0</c:v>
                </c:pt>
                <c:pt idx="16" formatCode="0">
                  <c:v>1.2648066766483768</c:v>
                </c:pt>
                <c:pt idx="17" formatCode="0">
                  <c:v>0.8532580243575596</c:v>
                </c:pt>
                <c:pt idx="18" formatCode="0.0">
                  <c:v>0.35703064269074553</c:v>
                </c:pt>
                <c:pt idx="20" formatCode="0">
                  <c:v>0</c:v>
                </c:pt>
                <c:pt idx="21" formatCode="0">
                  <c:v>1.0742530919223163</c:v>
                </c:pt>
                <c:pt idx="22" formatCode="0">
                  <c:v>0.96479417750251739</c:v>
                </c:pt>
                <c:pt idx="23" formatCode="0">
                  <c:v>0</c:v>
                </c:pt>
                <c:pt idx="24" formatCode="0">
                  <c:v>0</c:v>
                </c:pt>
                <c:pt idx="25" formatCode="0">
                  <c:v>0</c:v>
                </c:pt>
                <c:pt idx="26" formatCode="0">
                  <c:v>2.7646461573949921</c:v>
                </c:pt>
                <c:pt idx="27" formatCode="0">
                  <c:v>0</c:v>
                </c:pt>
              </c:numCache>
            </c:numRef>
          </c:val>
          <c:extLst>
            <c:ext xmlns:c16="http://schemas.microsoft.com/office/drawing/2014/chart" uri="{C3380CC4-5D6E-409C-BE32-E72D297353CC}">
              <c16:uniqueId val="{00000004-AE33-4696-9913-42D165814D8A}"/>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69.5"/>
        <c:auto val="1"/>
        <c:lblAlgn val="ctr"/>
        <c:lblOffset val="100"/>
        <c:tickLblSkip val="1"/>
        <c:tickMarkSkip val="1"/>
        <c:noMultiLvlLbl val="0"/>
      </c:catAx>
      <c:valAx>
        <c:axId val="501326472"/>
        <c:scaling>
          <c:orientation val="minMax"/>
          <c:max val="15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3"/>
        <c:delete val="1"/>
      </c:legendEntry>
      <c:layout>
        <c:manualLayout>
          <c:xMode val="edge"/>
          <c:yMode val="edge"/>
          <c:x val="0.37344126507507736"/>
          <c:y val="5.0603245022465032E-4"/>
          <c:w val="0.25652301052981391"/>
          <c:h val="6.7195484645170458E-2"/>
        </c:manualLayout>
      </c:layout>
      <c:overlay val="0"/>
      <c:txPr>
        <a:bodyPr/>
        <a:lstStyle/>
        <a:p>
          <a:pPr>
            <a:defRPr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Dati!$C$3316</c:f>
              <c:strCache>
                <c:ptCount val="1"/>
                <c:pt idx="0">
                  <c:v>.</c:v>
                </c:pt>
              </c:strCache>
            </c:strRef>
          </c:tx>
          <c:spPr>
            <a:noFill/>
          </c:spPr>
          <c:invertIfNegative val="0"/>
          <c:dLbls>
            <c:delete val="1"/>
          </c:dLbls>
          <c:cat>
            <c:strRef>
              <c:f>Dati!$B$3317:$B$3334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Dati!$C$3317:$C$3334</c:f>
              <c:numCache>
                <c:formatCode>0</c:formatCode>
                <c:ptCount val="18"/>
                <c:pt idx="0">
                  <c:v>7.7135654344933471</c:v>
                </c:pt>
                <c:pt idx="1">
                  <c:v>16.042264766460193</c:v>
                </c:pt>
                <c:pt idx="2">
                  <c:v>5</c:v>
                </c:pt>
                <c:pt idx="3">
                  <c:v>14.674560848341436</c:v>
                </c:pt>
                <c:pt idx="4">
                  <c:v>15.974586611463465</c:v>
                </c:pt>
                <c:pt idx="5">
                  <c:v>65.239525807515093</c:v>
                </c:pt>
                <c:pt idx="6">
                  <c:v>10.41693959525643</c:v>
                </c:pt>
                <c:pt idx="7">
                  <c:v>19.662322319992903</c:v>
                </c:pt>
                <c:pt idx="8">
                  <c:v>65.239525807515093</c:v>
                </c:pt>
                <c:pt idx="9">
                  <c:v>6.153337703345386</c:v>
                </c:pt>
                <c:pt idx="10">
                  <c:v>26.513586937163879</c:v>
                </c:pt>
                <c:pt idx="11">
                  <c:v>20.591710795561333</c:v>
                </c:pt>
                <c:pt idx="12">
                  <c:v>17.637433742512265</c:v>
                </c:pt>
                <c:pt idx="13">
                  <c:v>5.1823846741689437</c:v>
                </c:pt>
                <c:pt idx="14">
                  <c:v>65.239525807515093</c:v>
                </c:pt>
                <c:pt idx="15">
                  <c:v>6.3280428615295605</c:v>
                </c:pt>
                <c:pt idx="16">
                  <c:v>18.482468425984216</c:v>
                </c:pt>
                <c:pt idx="17">
                  <c:v>11.350464927673045</c:v>
                </c:pt>
              </c:numCache>
            </c:numRef>
          </c:val>
          <c:extLst>
            <c:ext xmlns:c16="http://schemas.microsoft.com/office/drawing/2014/chart" uri="{C3380CC4-5D6E-409C-BE32-E72D297353CC}">
              <c16:uniqueId val="{00000000-DFD9-40C8-9209-616171183894}"/>
            </c:ext>
          </c:extLst>
        </c:ser>
        <c:ser>
          <c:idx val="0"/>
          <c:order val="1"/>
          <c:tx>
            <c:strRef>
              <c:f>Dati!$D$3316</c:f>
              <c:strCache>
                <c:ptCount val="1"/>
                <c:pt idx="0">
                  <c:v>Nē</c:v>
                </c:pt>
              </c:strCache>
            </c:strRef>
          </c:tx>
          <c:spPr>
            <a:solidFill>
              <a:srgbClr val="CF9D6B"/>
            </a:solidFill>
          </c:spPr>
          <c:invertIfNegative val="0"/>
          <c:dLbls>
            <c:spPr>
              <a:noFill/>
              <a:ln>
                <a:noFill/>
              </a:ln>
              <a:effectLst/>
            </c:spPr>
            <c:txPr>
              <a:bodyPr wrap="square" lIns="38100" tIns="19050" rIns="38100" bIns="19050" anchor="ctr">
                <a:spAutoFit/>
              </a:bodyPr>
              <a:lstStyle/>
              <a:p>
                <a:pPr>
                  <a:defRPr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Dati!$B$3317:$B$3334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Dati!$D$3317:$D$3334</c:f>
              <c:numCache>
                <c:formatCode>0</c:formatCode>
                <c:ptCount val="18"/>
                <c:pt idx="0">
                  <c:v>57.525960373021753</c:v>
                </c:pt>
                <c:pt idx="1">
                  <c:v>49.197261041054908</c:v>
                </c:pt>
                <c:pt idx="2">
                  <c:v>60.239525807515101</c:v>
                </c:pt>
                <c:pt idx="3">
                  <c:v>50.564964959173665</c:v>
                </c:pt>
                <c:pt idx="4">
                  <c:v>49.264939196051635</c:v>
                </c:pt>
                <c:pt idx="6">
                  <c:v>54.82258621225867</c:v>
                </c:pt>
                <c:pt idx="7">
                  <c:v>45.577203487522198</c:v>
                </c:pt>
                <c:pt idx="9">
                  <c:v>59.086188104169715</c:v>
                </c:pt>
                <c:pt idx="10">
                  <c:v>38.725938870351222</c:v>
                </c:pt>
                <c:pt idx="11">
                  <c:v>44.647815011953767</c:v>
                </c:pt>
                <c:pt idx="12">
                  <c:v>47.602092065002836</c:v>
                </c:pt>
                <c:pt idx="13">
                  <c:v>60.057141133346157</c:v>
                </c:pt>
                <c:pt idx="15">
                  <c:v>58.91148294598554</c:v>
                </c:pt>
                <c:pt idx="16">
                  <c:v>46.757057381530885</c:v>
                </c:pt>
                <c:pt idx="17">
                  <c:v>53.889060879842056</c:v>
                </c:pt>
              </c:numCache>
            </c:numRef>
          </c:val>
          <c:extLst>
            <c:ext xmlns:c16="http://schemas.microsoft.com/office/drawing/2014/chart" uri="{C3380CC4-5D6E-409C-BE32-E72D297353CC}">
              <c16:uniqueId val="{00000001-DFD9-40C8-9209-616171183894}"/>
            </c:ext>
          </c:extLst>
        </c:ser>
        <c:ser>
          <c:idx val="1"/>
          <c:order val="2"/>
          <c:tx>
            <c:strRef>
              <c:f>Dati!$E$3316</c:f>
              <c:strCache>
                <c:ptCount val="1"/>
                <c:pt idx="0">
                  <c:v>Jā</c:v>
                </c:pt>
              </c:strCache>
            </c:strRef>
          </c:tx>
          <c:spPr>
            <a:solidFill>
              <a:srgbClr val="93B7A2"/>
            </a:solidFill>
          </c:spPr>
          <c:invertIfNegative val="0"/>
          <c:dLbls>
            <c:spPr>
              <a:noFill/>
              <a:ln>
                <a:noFill/>
              </a:ln>
              <a:effectLst/>
            </c:spPr>
            <c:txPr>
              <a:bodyPr wrap="square" lIns="38100" tIns="19050" rIns="38100" bIns="19050" anchor="ctr">
                <a:spAutoFit/>
              </a:bodyPr>
              <a:lstStyle/>
              <a:p>
                <a:pPr>
                  <a:defRPr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Dati!$B$3317:$B$3334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Dati!$E$3317:$E$3334</c:f>
              <c:numCache>
                <c:formatCode>0</c:formatCode>
                <c:ptCount val="18"/>
                <c:pt idx="0">
                  <c:v>40.979364319290454</c:v>
                </c:pt>
                <c:pt idx="1">
                  <c:v>50.257412073507446</c:v>
                </c:pt>
                <c:pt idx="2">
                  <c:v>38.319563783318884</c:v>
                </c:pt>
                <c:pt idx="3">
                  <c:v>48.682610597025814</c:v>
                </c:pt>
                <c:pt idx="4">
                  <c:v>50.73506080394835</c:v>
                </c:pt>
                <c:pt idx="6">
                  <c:v>44.536368384158749</c:v>
                </c:pt>
                <c:pt idx="7">
                  <c:v>53.268730187593803</c:v>
                </c:pt>
                <c:pt idx="9">
                  <c:v>40.671800878439178</c:v>
                </c:pt>
                <c:pt idx="10">
                  <c:v>60.567462148477325</c:v>
                </c:pt>
                <c:pt idx="11">
                  <c:v>53.866197180238139</c:v>
                </c:pt>
                <c:pt idx="12">
                  <c:v>51.408587590122544</c:v>
                </c:pt>
                <c:pt idx="13">
                  <c:v>38.463910435451353</c:v>
                </c:pt>
                <c:pt idx="15">
                  <c:v>40.748447303698988</c:v>
                </c:pt>
                <c:pt idx="16">
                  <c:v>52.992414807689215</c:v>
                </c:pt>
                <c:pt idx="17">
                  <c:v>44.333562479289412</c:v>
                </c:pt>
              </c:numCache>
            </c:numRef>
          </c:val>
          <c:extLst>
            <c:ext xmlns:c16="http://schemas.microsoft.com/office/drawing/2014/chart" uri="{C3380CC4-5D6E-409C-BE32-E72D297353CC}">
              <c16:uniqueId val="{00000002-DFD9-40C8-9209-616171183894}"/>
            </c:ext>
          </c:extLst>
        </c:ser>
        <c:ser>
          <c:idx val="2"/>
          <c:order val="3"/>
          <c:tx>
            <c:strRef>
              <c:f>Dati!$F$3316</c:f>
              <c:strCache>
                <c:ptCount val="1"/>
                <c:pt idx="0">
                  <c:v>.</c:v>
                </c:pt>
              </c:strCache>
            </c:strRef>
          </c:tx>
          <c:spPr>
            <a:noFill/>
          </c:spPr>
          <c:invertIfNegative val="0"/>
          <c:dLbls>
            <c:delete val="1"/>
          </c:dLbls>
          <c:cat>
            <c:strRef>
              <c:f>Dati!$B$3317:$B$3334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Dati!$F$3317:$F$3334</c:f>
              <c:numCache>
                <c:formatCode>0</c:formatCode>
                <c:ptCount val="18"/>
                <c:pt idx="0">
                  <c:v>29.588097829186871</c:v>
                </c:pt>
                <c:pt idx="1">
                  <c:v>20.31005007496988</c:v>
                </c:pt>
                <c:pt idx="2">
                  <c:v>32.247898365158441</c:v>
                </c:pt>
                <c:pt idx="3">
                  <c:v>21.884851551451511</c:v>
                </c:pt>
                <c:pt idx="4">
                  <c:v>19.832401344528975</c:v>
                </c:pt>
                <c:pt idx="6">
                  <c:v>26.031093764318577</c:v>
                </c:pt>
                <c:pt idx="7">
                  <c:v>17.298731960883522</c:v>
                </c:pt>
                <c:pt idx="9">
                  <c:v>29.895661270038147</c:v>
                </c:pt>
                <c:pt idx="10">
                  <c:v>10</c:v>
                </c:pt>
                <c:pt idx="11">
                  <c:v>16.701264968239187</c:v>
                </c:pt>
                <c:pt idx="12">
                  <c:v>19.158874558354782</c:v>
                </c:pt>
                <c:pt idx="13">
                  <c:v>32.103551713025972</c:v>
                </c:pt>
                <c:pt idx="15">
                  <c:v>29.819014844778337</c:v>
                </c:pt>
                <c:pt idx="16">
                  <c:v>17.57504734078811</c:v>
                </c:pt>
                <c:pt idx="17">
                  <c:v>26.233899669187913</c:v>
                </c:pt>
              </c:numCache>
            </c:numRef>
          </c:val>
          <c:extLst>
            <c:ext xmlns:c16="http://schemas.microsoft.com/office/drawing/2014/chart" uri="{C3380CC4-5D6E-409C-BE32-E72D297353CC}">
              <c16:uniqueId val="{00000003-DFD9-40C8-9209-616171183894}"/>
            </c:ext>
          </c:extLst>
        </c:ser>
        <c:ser>
          <c:idx val="3"/>
          <c:order val="4"/>
          <c:tx>
            <c:strRef>
              <c:f>Dati!$G$3316</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b="1">
                    <a:solidFill>
                      <a:schemeClr val="tx1"/>
                    </a:solidFill>
                  </a:defRPr>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Dati!$B$3317:$B$3334</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Dati!$G$3317:$G$3334</c:f>
              <c:numCache>
                <c:formatCode>0</c:formatCode>
                <c:ptCount val="18"/>
                <c:pt idx="0">
                  <c:v>1.494675307687825</c:v>
                </c:pt>
                <c:pt idx="1">
                  <c:v>0.54532688543767127</c:v>
                </c:pt>
                <c:pt idx="2">
                  <c:v>1.4409104091659726</c:v>
                </c:pt>
                <c:pt idx="3">
                  <c:v>0.75242444380056694</c:v>
                </c:pt>
                <c:pt idx="4">
                  <c:v>0</c:v>
                </c:pt>
                <c:pt idx="6">
                  <c:v>0.64104540358290885</c:v>
                </c:pt>
                <c:pt idx="7">
                  <c:v>1.1540663248840017</c:v>
                </c:pt>
                <c:pt idx="9" formatCode="0.0">
                  <c:v>0.24201101739117362</c:v>
                </c:pt>
                <c:pt idx="10">
                  <c:v>0.70659898117148601</c:v>
                </c:pt>
                <c:pt idx="11">
                  <c:v>1.4859878078080719</c:v>
                </c:pt>
                <c:pt idx="12">
                  <c:v>0.98932034487468756</c:v>
                </c:pt>
                <c:pt idx="13">
                  <c:v>1.4789484312024197</c:v>
                </c:pt>
                <c:pt idx="15" formatCode="0.0">
                  <c:v>0.3400697503154807</c:v>
                </c:pt>
                <c:pt idx="16" formatCode="0.0">
                  <c:v>0.25052781077991759</c:v>
                </c:pt>
                <c:pt idx="17">
                  <c:v>1.7773766408684273</c:v>
                </c:pt>
              </c:numCache>
            </c:numRef>
          </c:val>
          <c:extLst>
            <c:ext xmlns:c16="http://schemas.microsoft.com/office/drawing/2014/chart" uri="{C3380CC4-5D6E-409C-BE32-E72D297353CC}">
              <c16:uniqueId val="{00000004-DFD9-40C8-9209-616171183894}"/>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65.2"/>
        <c:auto val="1"/>
        <c:lblAlgn val="ctr"/>
        <c:lblOffset val="100"/>
        <c:tickLblSkip val="1"/>
        <c:tickMarkSkip val="1"/>
        <c:noMultiLvlLbl val="0"/>
      </c:catAx>
      <c:valAx>
        <c:axId val="496239096"/>
        <c:scaling>
          <c:orientation val="minMax"/>
          <c:max val="15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78551403660760599"/>
          <c:y val="1.8737182444035865E-2"/>
        </c:manualLayout>
      </c:layout>
      <c:overlay val="0"/>
      <c:spPr>
        <a:solidFill>
          <a:schemeClr val="bg1"/>
        </a:solidFill>
        <a:ln w="3175">
          <a:solidFill>
            <a:schemeClr val="tx1"/>
          </a:solidFill>
        </a:ln>
        <a:effectLst>
          <a:outerShdw dist="38100" dir="2700000" algn="tl" rotWithShape="0">
            <a:prstClr val="black"/>
          </a:outerShdw>
        </a:effectLst>
      </c:spPr>
    </c:title>
    <c:autoTitleDeleted val="0"/>
    <c:plotArea>
      <c:layout>
        <c:manualLayout>
          <c:layoutTarget val="inner"/>
          <c:xMode val="edge"/>
          <c:yMode val="edge"/>
          <c:x val="0.37534761643166703"/>
          <c:y val="2.2889518810148727E-2"/>
          <c:w val="0.62465238356833297"/>
          <c:h val="0.96845732283464581"/>
        </c:manualLayout>
      </c:layout>
      <c:barChart>
        <c:barDir val="bar"/>
        <c:grouping val="clustered"/>
        <c:varyColors val="0"/>
        <c:ser>
          <c:idx val="0"/>
          <c:order val="0"/>
          <c:spPr>
            <a:solidFill>
              <a:srgbClr val="A50021"/>
            </a:solidFill>
          </c:spPr>
          <c:invertIfNegative val="0"/>
          <c:dPt>
            <c:idx val="0"/>
            <c:invertIfNegative val="0"/>
            <c:bubble3D val="0"/>
            <c:spPr>
              <a:solidFill>
                <a:srgbClr val="0F552E"/>
              </a:solidFill>
            </c:spPr>
            <c:extLst>
              <c:ext xmlns:c16="http://schemas.microsoft.com/office/drawing/2014/chart" uri="{C3380CC4-5D6E-409C-BE32-E72D297353CC}">
                <c16:uniqueId val="{00000001-7842-4253-8A47-CD1AE1D8EDAD}"/>
              </c:ext>
            </c:extLst>
          </c:dPt>
          <c:dPt>
            <c:idx val="1"/>
            <c:invertIfNegative val="0"/>
            <c:bubble3D val="0"/>
            <c:spPr>
              <a:solidFill>
                <a:srgbClr val="4C8264"/>
              </a:solidFill>
            </c:spPr>
            <c:extLst>
              <c:ext xmlns:c16="http://schemas.microsoft.com/office/drawing/2014/chart" uri="{C3380CC4-5D6E-409C-BE32-E72D297353CC}">
                <c16:uniqueId val="{00000003-7842-4253-8A47-CD1AE1D8EDAD}"/>
              </c:ext>
            </c:extLst>
          </c:dPt>
          <c:dPt>
            <c:idx val="2"/>
            <c:invertIfNegative val="0"/>
            <c:bubble3D val="0"/>
            <c:spPr>
              <a:solidFill>
                <a:srgbClr val="93B7A2"/>
              </a:solidFill>
            </c:spPr>
            <c:extLst>
              <c:ext xmlns:c16="http://schemas.microsoft.com/office/drawing/2014/chart" uri="{C3380CC4-5D6E-409C-BE32-E72D297353CC}">
                <c16:uniqueId val="{00000005-7842-4253-8A47-CD1AE1D8EDAD}"/>
              </c:ext>
            </c:extLst>
          </c:dPt>
          <c:dPt>
            <c:idx val="3"/>
            <c:invertIfNegative val="0"/>
            <c:bubble3D val="0"/>
            <c:spPr>
              <a:solidFill>
                <a:srgbClr val="C3D6CC"/>
              </a:solidFill>
            </c:spPr>
            <c:extLst>
              <c:ext xmlns:c16="http://schemas.microsoft.com/office/drawing/2014/chart" uri="{C3380CC4-5D6E-409C-BE32-E72D297353CC}">
                <c16:uniqueId val="{00000007-7842-4253-8A47-CD1AE1D8EDAD}"/>
              </c:ext>
            </c:extLst>
          </c:dPt>
          <c:dLbls>
            <c:spPr>
              <a:noFill/>
              <a:ln>
                <a:noFill/>
              </a:ln>
              <a:effectLst/>
            </c:spPr>
            <c:txPr>
              <a:bodyPr wrap="square" lIns="38100" tIns="19050" rIns="38100" bIns="19050" anchor="ctr">
                <a:spAutoFit/>
              </a:bodyPr>
              <a:lstStyle/>
              <a:p>
                <a:pPr>
                  <a:defRPr sz="1000" b="1"/>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Dati!$B$3366:$B$3369</c:f>
              <c:strCache>
                <c:ptCount val="4"/>
                <c:pt idx="0">
                  <c:v>03.2026., n=1002</c:v>
                </c:pt>
                <c:pt idx="1">
                  <c:v>04.2025., n=1007</c:v>
                </c:pt>
                <c:pt idx="2">
                  <c:v>03.2024., n=1004</c:v>
                </c:pt>
                <c:pt idx="3">
                  <c:v>04.2023., n=1016</c:v>
                </c:pt>
              </c:strCache>
            </c:strRef>
          </c:cat>
          <c:val>
            <c:numRef>
              <c:f>Dati!$C$3366:$C$3369</c:f>
              <c:numCache>
                <c:formatCode>0</c:formatCode>
                <c:ptCount val="4"/>
                <c:pt idx="0">
                  <c:v>1.2152656352095714</c:v>
                </c:pt>
                <c:pt idx="1">
                  <c:v>1.915092534424814</c:v>
                </c:pt>
                <c:pt idx="2">
                  <c:v>1.0140723231745121</c:v>
                </c:pt>
                <c:pt idx="3">
                  <c:v>1.6889482710249635</c:v>
                </c:pt>
              </c:numCache>
            </c:numRef>
          </c:val>
          <c:extLst>
            <c:ext xmlns:c16="http://schemas.microsoft.com/office/drawing/2014/chart" uri="{C3380CC4-5D6E-409C-BE32-E72D297353CC}">
              <c16:uniqueId val="{00000008-7842-4253-8A47-CD1AE1D8EDAD}"/>
            </c:ext>
          </c:extLst>
        </c:ser>
        <c:dLbls>
          <c:dLblPos val="outEnd"/>
          <c:showLegendKey val="0"/>
          <c:showVal val="1"/>
          <c:showCatName val="0"/>
          <c:showSerName val="0"/>
          <c:showPercent val="0"/>
          <c:showBubbleSize val="0"/>
        </c:dLbls>
        <c:gapWidth val="30"/>
        <c:axId val="496234392"/>
        <c:axId val="496234784"/>
      </c:barChart>
      <c:catAx>
        <c:axId val="496234392"/>
        <c:scaling>
          <c:orientation val="maxMin"/>
        </c:scaling>
        <c:delete val="0"/>
        <c:axPos val="l"/>
        <c:numFmt formatCode="General" sourceLinked="1"/>
        <c:majorTickMark val="in"/>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496234784"/>
        <c:crossesAt val="0"/>
        <c:auto val="1"/>
        <c:lblAlgn val="ctr"/>
        <c:lblOffset val="100"/>
        <c:tickLblSkip val="1"/>
        <c:tickMarkSkip val="1"/>
        <c:noMultiLvlLbl val="0"/>
      </c:catAx>
      <c:valAx>
        <c:axId val="496234784"/>
        <c:scaling>
          <c:orientation val="minMax"/>
          <c:max val="10"/>
          <c:min val="0"/>
        </c:scaling>
        <c:delete val="1"/>
        <c:axPos val="t"/>
        <c:numFmt formatCode="0" sourceLinked="1"/>
        <c:majorTickMark val="out"/>
        <c:minorTickMark val="none"/>
        <c:tickLblPos val="nextTo"/>
        <c:crossAx val="496234392"/>
        <c:crosses val="autoZero"/>
        <c:crossBetween val="between"/>
      </c:valAx>
      <c:spPr>
        <a:noFill/>
        <a:ln w="25400">
          <a:noFill/>
        </a:ln>
      </c:spPr>
    </c:plotArea>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1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5006282808398967"/>
          <c:y val="0.12387027188907146"/>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22441238932270396"/>
          <c:y val="0.13785567964386858"/>
          <c:w val="0.76610889665762738"/>
          <c:h val="0.84741190583549075"/>
        </c:manualLayout>
      </c:layout>
      <c:barChart>
        <c:barDir val="bar"/>
        <c:grouping val="stacked"/>
        <c:varyColors val="0"/>
        <c:ser>
          <c:idx val="0"/>
          <c:order val="0"/>
          <c:tx>
            <c:strRef>
              <c:f>Dati!$C$3429</c:f>
              <c:strCache>
                <c:ptCount val="1"/>
                <c:pt idx="0">
                  <c:v>.</c:v>
                </c:pt>
              </c:strCache>
            </c:strRef>
          </c:tx>
          <c:spPr>
            <a:noFill/>
          </c:spPr>
          <c:invertIfNegative val="0"/>
          <c:dLbls>
            <c:delete val="1"/>
          </c:dLbls>
          <c:cat>
            <c:strRef>
              <c:f>Dati!$B$3430:$B$3433</c:f>
              <c:strCache>
                <c:ptCount val="4"/>
                <c:pt idx="0">
                  <c:v>03.2026., n=11</c:v>
                </c:pt>
                <c:pt idx="1">
                  <c:v>04.2025., n=18</c:v>
                </c:pt>
                <c:pt idx="2">
                  <c:v>03.2024., n=10</c:v>
                </c:pt>
                <c:pt idx="3">
                  <c:v>04.2023., n=17</c:v>
                </c:pt>
              </c:strCache>
            </c:strRef>
          </c:cat>
          <c:val>
            <c:numRef>
              <c:f>Dati!$C$3430:$C$3433</c:f>
              <c:numCache>
                <c:formatCode>0</c:formatCode>
                <c:ptCount val="4"/>
                <c:pt idx="0">
                  <c:v>7.2357699263590831</c:v>
                </c:pt>
                <c:pt idx="1">
                  <c:v>5</c:v>
                </c:pt>
                <c:pt idx="2">
                  <c:v>28.450793178411445</c:v>
                </c:pt>
                <c:pt idx="3">
                  <c:v>11.610923852651041</c:v>
                </c:pt>
              </c:numCache>
            </c:numRef>
          </c:val>
          <c:extLst>
            <c:ext xmlns:c16="http://schemas.microsoft.com/office/drawing/2014/chart" uri="{C3380CC4-5D6E-409C-BE32-E72D297353CC}">
              <c16:uniqueId val="{00000000-F304-429E-8FA7-5DC57BC66F0D}"/>
            </c:ext>
          </c:extLst>
        </c:ser>
        <c:ser>
          <c:idx val="1"/>
          <c:order val="1"/>
          <c:tx>
            <c:strRef>
              <c:f>Dati!$D$3429</c:f>
              <c:strCache>
                <c:ptCount val="1"/>
                <c:pt idx="0">
                  <c:v>Nē</c:v>
                </c:pt>
              </c:strCache>
            </c:strRef>
          </c:tx>
          <c:spPr>
            <a:solidFill>
              <a:srgbClr val="CF9D6B"/>
            </a:solidFill>
          </c:spPr>
          <c:invertIfNegative val="0"/>
          <c:dLbls>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Dati!$B$3430:$B$3433</c:f>
              <c:strCache>
                <c:ptCount val="4"/>
                <c:pt idx="0">
                  <c:v>03.2026., n=11</c:v>
                </c:pt>
                <c:pt idx="1">
                  <c:v>04.2025., n=18</c:v>
                </c:pt>
                <c:pt idx="2">
                  <c:v>03.2024., n=10</c:v>
                </c:pt>
                <c:pt idx="3">
                  <c:v>04.2023., n=17</c:v>
                </c:pt>
              </c:strCache>
            </c:strRef>
          </c:cat>
          <c:val>
            <c:numRef>
              <c:f>Dati!$D$3430:$D$3433</c:f>
              <c:numCache>
                <c:formatCode>0</c:formatCode>
                <c:ptCount val="4"/>
                <c:pt idx="0">
                  <c:v>92.591996136995434</c:v>
                </c:pt>
                <c:pt idx="1">
                  <c:v>94.827766063354517</c:v>
                </c:pt>
                <c:pt idx="2">
                  <c:v>71.376972884943072</c:v>
                </c:pt>
                <c:pt idx="3">
                  <c:v>88.216842210703476</c:v>
                </c:pt>
              </c:numCache>
            </c:numRef>
          </c:val>
          <c:extLst>
            <c:ext xmlns:c16="http://schemas.microsoft.com/office/drawing/2014/chart" uri="{C3380CC4-5D6E-409C-BE32-E72D297353CC}">
              <c16:uniqueId val="{00000001-F304-429E-8FA7-5DC57BC66F0D}"/>
            </c:ext>
          </c:extLst>
        </c:ser>
        <c:ser>
          <c:idx val="2"/>
          <c:order val="2"/>
          <c:tx>
            <c:strRef>
              <c:f>Dati!$E$3429</c:f>
              <c:strCache>
                <c:ptCount val="1"/>
                <c:pt idx="0">
                  <c:v>Jā</c:v>
                </c:pt>
              </c:strCache>
            </c:strRef>
          </c:tx>
          <c:spPr>
            <a:solidFill>
              <a:srgbClr val="93B7A2"/>
            </a:solidFill>
          </c:spPr>
          <c:invertIfNegative val="0"/>
          <c:dLbls>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Dati!$B$3430:$B$3433</c:f>
              <c:strCache>
                <c:ptCount val="4"/>
                <c:pt idx="0">
                  <c:v>03.2026., n=11</c:v>
                </c:pt>
                <c:pt idx="1">
                  <c:v>04.2025., n=18</c:v>
                </c:pt>
                <c:pt idx="2">
                  <c:v>03.2024., n=10</c:v>
                </c:pt>
                <c:pt idx="3">
                  <c:v>04.2023., n=17</c:v>
                </c:pt>
              </c:strCache>
            </c:strRef>
          </c:cat>
          <c:val>
            <c:numRef>
              <c:f>Dati!$E$3430:$E$3433</c:f>
              <c:numCache>
                <c:formatCode>0</c:formatCode>
                <c:ptCount val="4"/>
                <c:pt idx="0">
                  <c:v>7.4080038630045424</c:v>
                </c:pt>
                <c:pt idx="1">
                  <c:v>5.1722339366454859</c:v>
                </c:pt>
                <c:pt idx="2">
                  <c:v>28.623027115056928</c:v>
                </c:pt>
                <c:pt idx="3">
                  <c:v>5.7444649137579873</c:v>
                </c:pt>
              </c:numCache>
            </c:numRef>
          </c:val>
          <c:extLst>
            <c:ext xmlns:c16="http://schemas.microsoft.com/office/drawing/2014/chart" uri="{C3380CC4-5D6E-409C-BE32-E72D297353CC}">
              <c16:uniqueId val="{00000002-F304-429E-8FA7-5DC57BC66F0D}"/>
            </c:ext>
          </c:extLst>
        </c:ser>
        <c:ser>
          <c:idx val="3"/>
          <c:order val="3"/>
          <c:tx>
            <c:strRef>
              <c:f>Dati!$F$3429</c:f>
              <c:strCache>
                <c:ptCount val="1"/>
                <c:pt idx="0">
                  <c:v>.</c:v>
                </c:pt>
              </c:strCache>
            </c:strRef>
          </c:tx>
          <c:spPr>
            <a:noFill/>
          </c:spPr>
          <c:invertIfNegative val="0"/>
          <c:dLbls>
            <c:delete val="1"/>
          </c:dLbls>
          <c:cat>
            <c:strRef>
              <c:f>Dati!$B$3430:$B$3433</c:f>
              <c:strCache>
                <c:ptCount val="4"/>
                <c:pt idx="0">
                  <c:v>03.2026., n=11</c:v>
                </c:pt>
                <c:pt idx="1">
                  <c:v>04.2025., n=18</c:v>
                </c:pt>
                <c:pt idx="2">
                  <c:v>03.2024., n=10</c:v>
                </c:pt>
                <c:pt idx="3">
                  <c:v>04.2023., n=17</c:v>
                </c:pt>
              </c:strCache>
            </c:strRef>
          </c:cat>
          <c:val>
            <c:numRef>
              <c:f>Dati!$F$3430:$F$3433</c:f>
              <c:numCache>
                <c:formatCode>0</c:formatCode>
                <c:ptCount val="4"/>
                <c:pt idx="0">
                  <c:v>31.215023252052386</c:v>
                </c:pt>
                <c:pt idx="1">
                  <c:v>33.450793178411445</c:v>
                </c:pt>
                <c:pt idx="2">
                  <c:v>10</c:v>
                </c:pt>
                <c:pt idx="3">
                  <c:v>32.878562201298941</c:v>
                </c:pt>
              </c:numCache>
            </c:numRef>
          </c:val>
          <c:extLst>
            <c:ext xmlns:c16="http://schemas.microsoft.com/office/drawing/2014/chart" uri="{C3380CC4-5D6E-409C-BE32-E72D297353CC}">
              <c16:uniqueId val="{00000003-F304-429E-8FA7-5DC57BC66F0D}"/>
            </c:ext>
          </c:extLst>
        </c:ser>
        <c:ser>
          <c:idx val="4"/>
          <c:order val="4"/>
          <c:tx>
            <c:strRef>
              <c:f>Dati!$G$3429</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sz="1000" b="1"/>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Dati!$B$3430:$B$3433</c:f>
              <c:strCache>
                <c:ptCount val="4"/>
                <c:pt idx="0">
                  <c:v>03.2026., n=11</c:v>
                </c:pt>
                <c:pt idx="1">
                  <c:v>04.2025., n=18</c:v>
                </c:pt>
                <c:pt idx="2">
                  <c:v>03.2024., n=10</c:v>
                </c:pt>
                <c:pt idx="3">
                  <c:v>04.2023., n=17</c:v>
                </c:pt>
              </c:strCache>
            </c:strRef>
          </c:cat>
          <c:val>
            <c:numRef>
              <c:f>Dati!$G$3430:$G$3433</c:f>
              <c:numCache>
                <c:formatCode>0</c:formatCode>
                <c:ptCount val="4"/>
                <c:pt idx="0">
                  <c:v>0</c:v>
                </c:pt>
                <c:pt idx="1">
                  <c:v>0</c:v>
                </c:pt>
                <c:pt idx="2">
                  <c:v>0</c:v>
                </c:pt>
                <c:pt idx="3">
                  <c:v>6.0386928755385423</c:v>
                </c:pt>
              </c:numCache>
            </c:numRef>
          </c:val>
          <c:extLst>
            <c:ext xmlns:c16="http://schemas.microsoft.com/office/drawing/2014/chart" uri="{C3380CC4-5D6E-409C-BE32-E72D297353CC}">
              <c16:uniqueId val="{00000004-F304-429E-8FA7-5DC57BC66F0D}"/>
            </c:ext>
          </c:extLst>
        </c:ser>
        <c:dLbls>
          <c:dLblPos val="ctr"/>
          <c:showLegendKey val="0"/>
          <c:showVal val="1"/>
          <c:showCatName val="0"/>
          <c:showSerName val="0"/>
          <c:showPercent val="0"/>
          <c:showBubbleSize val="0"/>
        </c:dLbls>
        <c:gapWidth val="20"/>
        <c:overlap val="100"/>
        <c:axId val="496224984"/>
        <c:axId val="496225768"/>
      </c:barChart>
      <c:catAx>
        <c:axId val="496224984"/>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496225768"/>
        <c:crossesAt val="99.8"/>
        <c:auto val="1"/>
        <c:lblAlgn val="ctr"/>
        <c:lblOffset val="100"/>
        <c:tickLblSkip val="1"/>
        <c:tickMarkSkip val="1"/>
        <c:noMultiLvlLbl val="0"/>
      </c:catAx>
      <c:valAx>
        <c:axId val="496225768"/>
        <c:scaling>
          <c:orientation val="minMax"/>
          <c:max val="155"/>
          <c:min val="0"/>
        </c:scaling>
        <c:delete val="1"/>
        <c:axPos val="t"/>
        <c:numFmt formatCode="0" sourceLinked="1"/>
        <c:majorTickMark val="out"/>
        <c:minorTickMark val="none"/>
        <c:tickLblPos val="nextTo"/>
        <c:crossAx val="496224984"/>
        <c:crosses val="autoZero"/>
        <c:crossBetween val="between"/>
        <c:majorUnit val="25"/>
      </c:valAx>
      <c:spPr>
        <a:noFill/>
        <a:ln w="3175">
          <a:noFill/>
          <a:prstDash val="solid"/>
        </a:ln>
      </c:spPr>
    </c:plotArea>
    <c:legend>
      <c:legendPos val="t"/>
      <c:legendEntry>
        <c:idx val="0"/>
        <c:delete val="1"/>
      </c:legendEntry>
      <c:legendEntry>
        <c:idx val="3"/>
        <c:delete val="1"/>
      </c:legendEntry>
      <c:layout>
        <c:manualLayout>
          <c:xMode val="edge"/>
          <c:yMode val="edge"/>
          <c:x val="0.55238308373624534"/>
          <c:y val="1.4645531392638968E-2"/>
          <c:w val="0.44761691626375466"/>
          <c:h val="0.11879546707062449"/>
        </c:manualLayout>
      </c:layout>
      <c:overlay val="0"/>
      <c:txPr>
        <a:bodyPr/>
        <a:lstStyle/>
        <a:p>
          <a:pPr>
            <a:defRPr sz="1000" b="1"/>
          </a:pPr>
          <a:endParaRPr lang="lv-LV"/>
        </a:p>
      </c:txPr>
    </c:legend>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1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4274146851564267"/>
          <c:y val="0.10894925907764406"/>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20781487894925998"/>
          <c:y val="0.12364139663083741"/>
          <c:w val="0.78270640703107131"/>
          <c:h val="0.86162621723438026"/>
        </c:manualLayout>
      </c:layout>
      <c:barChart>
        <c:barDir val="bar"/>
        <c:grouping val="stacked"/>
        <c:varyColors val="0"/>
        <c:ser>
          <c:idx val="0"/>
          <c:order val="0"/>
          <c:tx>
            <c:strRef>
              <c:f>Dati!$C$3443</c:f>
              <c:strCache>
                <c:ptCount val="1"/>
                <c:pt idx="0">
                  <c:v>.</c:v>
                </c:pt>
              </c:strCache>
            </c:strRef>
          </c:tx>
          <c:spPr>
            <a:noFill/>
          </c:spPr>
          <c:invertIfNegative val="0"/>
          <c:dLbls>
            <c:delete val="1"/>
          </c:dLbls>
          <c:cat>
            <c:strRef>
              <c:f>Dati!$B$3444:$B$3447</c:f>
              <c:strCache>
                <c:ptCount val="4"/>
                <c:pt idx="0">
                  <c:v>03.2026., n=11</c:v>
                </c:pt>
                <c:pt idx="1">
                  <c:v>04.2025., n=18</c:v>
                </c:pt>
                <c:pt idx="2">
                  <c:v>03.2024., n=10</c:v>
                </c:pt>
                <c:pt idx="3">
                  <c:v>04.2023., n=17</c:v>
                </c:pt>
              </c:strCache>
            </c:strRef>
          </c:cat>
          <c:val>
            <c:numRef>
              <c:f>Dati!$C$3444:$C$3447</c:f>
              <c:numCache>
                <c:formatCode>0</c:formatCode>
                <c:ptCount val="4"/>
                <c:pt idx="0">
                  <c:v>5</c:v>
                </c:pt>
                <c:pt idx="1">
                  <c:v>22.595180596198333</c:v>
                </c:pt>
                <c:pt idx="2">
                  <c:v>27.685583357797277</c:v>
                </c:pt>
                <c:pt idx="3">
                  <c:v>23.337815965036341</c:v>
                </c:pt>
              </c:numCache>
            </c:numRef>
          </c:val>
          <c:extLst>
            <c:ext xmlns:c16="http://schemas.microsoft.com/office/drawing/2014/chart" uri="{C3380CC4-5D6E-409C-BE32-E72D297353CC}">
              <c16:uniqueId val="{00000000-DE4C-4047-84BB-F8B903F43F70}"/>
            </c:ext>
          </c:extLst>
        </c:ser>
        <c:ser>
          <c:idx val="1"/>
          <c:order val="1"/>
          <c:tx>
            <c:strRef>
              <c:f>Dati!$D$3443</c:f>
              <c:strCache>
                <c:ptCount val="1"/>
                <c:pt idx="0">
                  <c:v>Nē</c:v>
                </c:pt>
              </c:strCache>
            </c:strRef>
          </c:tx>
          <c:spPr>
            <a:solidFill>
              <a:srgbClr val="CF9D6B"/>
            </a:solidFill>
          </c:spPr>
          <c:invertIfNegative val="0"/>
          <c:dLbls>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Dati!$B$3444:$B$3447</c:f>
              <c:strCache>
                <c:ptCount val="4"/>
                <c:pt idx="0">
                  <c:v>03.2026., n=11</c:v>
                </c:pt>
                <c:pt idx="1">
                  <c:v>04.2025., n=18</c:v>
                </c:pt>
                <c:pt idx="2">
                  <c:v>03.2024., n=10</c:v>
                </c:pt>
                <c:pt idx="3">
                  <c:v>04.2023., n=17</c:v>
                </c:pt>
              </c:strCache>
            </c:strRef>
          </c:cat>
          <c:val>
            <c:numRef>
              <c:f>Dati!$D$3444:$D$3447</c:f>
              <c:numCache>
                <c:formatCode>0</c:formatCode>
                <c:ptCount val="4"/>
                <c:pt idx="0">
                  <c:v>83.410896027725101</c:v>
                </c:pt>
                <c:pt idx="1">
                  <c:v>65.815715431526769</c:v>
                </c:pt>
                <c:pt idx="2">
                  <c:v>60.725312669927824</c:v>
                </c:pt>
                <c:pt idx="3">
                  <c:v>65.07308006268876</c:v>
                </c:pt>
              </c:numCache>
            </c:numRef>
          </c:val>
          <c:extLst>
            <c:ext xmlns:c16="http://schemas.microsoft.com/office/drawing/2014/chart" uri="{C3380CC4-5D6E-409C-BE32-E72D297353CC}">
              <c16:uniqueId val="{00000001-DE4C-4047-84BB-F8B903F43F70}"/>
            </c:ext>
          </c:extLst>
        </c:ser>
        <c:ser>
          <c:idx val="2"/>
          <c:order val="2"/>
          <c:tx>
            <c:strRef>
              <c:f>Dati!$E$3443</c:f>
              <c:strCache>
                <c:ptCount val="1"/>
                <c:pt idx="0">
                  <c:v>Jā</c:v>
                </c:pt>
              </c:strCache>
            </c:strRef>
          </c:tx>
          <c:spPr>
            <a:solidFill>
              <a:srgbClr val="93B7A2"/>
            </a:solidFill>
          </c:spPr>
          <c:invertIfNegative val="0"/>
          <c:dLbls>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Dati!$B$3444:$B$3447</c:f>
              <c:strCache>
                <c:ptCount val="4"/>
                <c:pt idx="0">
                  <c:v>03.2026., n=11</c:v>
                </c:pt>
                <c:pt idx="1">
                  <c:v>04.2025., n=18</c:v>
                </c:pt>
                <c:pt idx="2">
                  <c:v>03.2024., n=10</c:v>
                </c:pt>
                <c:pt idx="3">
                  <c:v>04.2023., n=17</c:v>
                </c:pt>
              </c:strCache>
            </c:strRef>
          </c:cat>
          <c:val>
            <c:numRef>
              <c:f>Dati!$E$3444:$E$3447</c:f>
              <c:numCache>
                <c:formatCode>0</c:formatCode>
                <c:ptCount val="4"/>
                <c:pt idx="0">
                  <c:v>16.589103972274899</c:v>
                </c:pt>
                <c:pt idx="1">
                  <c:v>27.811204130051678</c:v>
                </c:pt>
                <c:pt idx="2">
                  <c:v>39.274687330072176</c:v>
                </c:pt>
                <c:pt idx="3">
                  <c:v>16.432017664143274</c:v>
                </c:pt>
              </c:numCache>
            </c:numRef>
          </c:val>
          <c:extLst>
            <c:ext xmlns:c16="http://schemas.microsoft.com/office/drawing/2014/chart" uri="{C3380CC4-5D6E-409C-BE32-E72D297353CC}">
              <c16:uniqueId val="{00000002-DE4C-4047-84BB-F8B903F43F70}"/>
            </c:ext>
          </c:extLst>
        </c:ser>
        <c:ser>
          <c:idx val="3"/>
          <c:order val="3"/>
          <c:tx>
            <c:strRef>
              <c:f>Dati!$F$3443</c:f>
              <c:strCache>
                <c:ptCount val="1"/>
                <c:pt idx="0">
                  <c:v>.</c:v>
                </c:pt>
              </c:strCache>
            </c:strRef>
          </c:tx>
          <c:spPr>
            <a:noFill/>
          </c:spPr>
          <c:invertIfNegative val="0"/>
          <c:dLbls>
            <c:delete val="1"/>
          </c:dLbls>
          <c:cat>
            <c:strRef>
              <c:f>Dati!$B$3444:$B$3447</c:f>
              <c:strCache>
                <c:ptCount val="4"/>
                <c:pt idx="0">
                  <c:v>03.2026., n=11</c:v>
                </c:pt>
                <c:pt idx="1">
                  <c:v>04.2025., n=18</c:v>
                </c:pt>
                <c:pt idx="2">
                  <c:v>03.2024., n=10</c:v>
                </c:pt>
                <c:pt idx="3">
                  <c:v>04.2023., n=17</c:v>
                </c:pt>
              </c:strCache>
            </c:strRef>
          </c:cat>
          <c:val>
            <c:numRef>
              <c:f>Dati!$F$3444:$F$3447</c:f>
              <c:numCache>
                <c:formatCode>0</c:formatCode>
                <c:ptCount val="4"/>
                <c:pt idx="0">
                  <c:v>32.685583357797277</c:v>
                </c:pt>
                <c:pt idx="1">
                  <c:v>21.463483200020498</c:v>
                </c:pt>
                <c:pt idx="2">
                  <c:v>10</c:v>
                </c:pt>
                <c:pt idx="3">
                  <c:v>32.842669665928902</c:v>
                </c:pt>
              </c:numCache>
            </c:numRef>
          </c:val>
          <c:extLst>
            <c:ext xmlns:c16="http://schemas.microsoft.com/office/drawing/2014/chart" uri="{C3380CC4-5D6E-409C-BE32-E72D297353CC}">
              <c16:uniqueId val="{00000003-DE4C-4047-84BB-F8B903F43F70}"/>
            </c:ext>
          </c:extLst>
        </c:ser>
        <c:ser>
          <c:idx val="4"/>
          <c:order val="4"/>
          <c:tx>
            <c:strRef>
              <c:f>Dati!$G$3443</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sz="1000" b="1"/>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Dati!$B$3444:$B$3447</c:f>
              <c:strCache>
                <c:ptCount val="4"/>
                <c:pt idx="0">
                  <c:v>03.2026., n=11</c:v>
                </c:pt>
                <c:pt idx="1">
                  <c:v>04.2025., n=18</c:v>
                </c:pt>
                <c:pt idx="2">
                  <c:v>03.2024., n=10</c:v>
                </c:pt>
                <c:pt idx="3">
                  <c:v>04.2023., n=17</c:v>
                </c:pt>
              </c:strCache>
            </c:strRef>
          </c:cat>
          <c:val>
            <c:numRef>
              <c:f>Dati!$G$3444:$G$3447</c:f>
              <c:numCache>
                <c:formatCode>0</c:formatCode>
                <c:ptCount val="4"/>
                <c:pt idx="0">
                  <c:v>0</c:v>
                </c:pt>
                <c:pt idx="1">
                  <c:v>6.3730804384215443</c:v>
                </c:pt>
                <c:pt idx="2">
                  <c:v>0</c:v>
                </c:pt>
                <c:pt idx="3">
                  <c:v>18.494902273167973</c:v>
                </c:pt>
              </c:numCache>
            </c:numRef>
          </c:val>
          <c:extLst>
            <c:ext xmlns:c16="http://schemas.microsoft.com/office/drawing/2014/chart" uri="{C3380CC4-5D6E-409C-BE32-E72D297353CC}">
              <c16:uniqueId val="{00000004-DE4C-4047-84BB-F8B903F43F70}"/>
            </c:ext>
          </c:extLst>
        </c:ser>
        <c:dLbls>
          <c:dLblPos val="ctr"/>
          <c:showLegendKey val="0"/>
          <c:showVal val="1"/>
          <c:showCatName val="0"/>
          <c:showSerName val="0"/>
          <c:showPercent val="0"/>
          <c:showBubbleSize val="0"/>
        </c:dLbls>
        <c:gapWidth val="20"/>
        <c:overlap val="100"/>
        <c:axId val="496224592"/>
        <c:axId val="496223416"/>
      </c:barChart>
      <c:catAx>
        <c:axId val="49622459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496223416"/>
        <c:crossesAt val="88.4"/>
        <c:auto val="1"/>
        <c:lblAlgn val="ctr"/>
        <c:lblOffset val="100"/>
        <c:tickLblSkip val="1"/>
        <c:tickMarkSkip val="1"/>
        <c:noMultiLvlLbl val="0"/>
      </c:catAx>
      <c:valAx>
        <c:axId val="496223416"/>
        <c:scaling>
          <c:orientation val="minMax"/>
          <c:max val="160"/>
          <c:min val="0"/>
        </c:scaling>
        <c:delete val="1"/>
        <c:axPos val="t"/>
        <c:numFmt formatCode="0" sourceLinked="1"/>
        <c:majorTickMark val="out"/>
        <c:minorTickMark val="none"/>
        <c:tickLblPos val="nextTo"/>
        <c:crossAx val="496224592"/>
        <c:crosses val="autoZero"/>
        <c:crossBetween val="between"/>
        <c:majorUnit val="25"/>
      </c:valAx>
      <c:spPr>
        <a:noFill/>
        <a:ln w="3175">
          <a:noFill/>
          <a:prstDash val="solid"/>
        </a:ln>
      </c:spPr>
    </c:plotArea>
    <c:legend>
      <c:legendPos val="t"/>
      <c:legendEntry>
        <c:idx val="0"/>
        <c:delete val="1"/>
      </c:legendEntry>
      <c:legendEntry>
        <c:idx val="2"/>
        <c:txPr>
          <a:bodyPr/>
          <a:lstStyle/>
          <a:p>
            <a:pPr>
              <a:defRPr sz="1000" b="1">
                <a:solidFill>
                  <a:sysClr val="windowText" lastClr="000000"/>
                </a:solidFill>
              </a:defRPr>
            </a:pPr>
            <a:endParaRPr lang="lv-LV"/>
          </a:p>
        </c:txPr>
      </c:legendEntry>
      <c:legendEntry>
        <c:idx val="3"/>
        <c:delete val="1"/>
      </c:legendEntry>
      <c:layout>
        <c:manualLayout>
          <c:xMode val="edge"/>
          <c:yMode val="edge"/>
          <c:x val="0.42757557871933821"/>
          <c:y val="1.4645531392638968E-2"/>
          <c:w val="0.57242442128066184"/>
          <c:h val="7.470765475681565E-2"/>
        </c:manualLayout>
      </c:layout>
      <c:overlay val="0"/>
      <c:txPr>
        <a:bodyPr/>
        <a:lstStyle/>
        <a:p>
          <a:pPr>
            <a:defRPr sz="1000" b="1"/>
          </a:pPr>
          <a:endParaRPr lang="lv-LV"/>
        </a:p>
      </c:txPr>
    </c:legend>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1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8229025258286817"/>
          <c:y val="1.917429533759742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129288552891083"/>
          <c:y val="7.5164320771544113E-2"/>
          <c:w val="0.25580520013123359"/>
          <c:h val="0.8852067723604643"/>
        </c:manualLayout>
      </c:layout>
      <c:barChart>
        <c:barDir val="bar"/>
        <c:grouping val="stacked"/>
        <c:varyColors val="0"/>
        <c:ser>
          <c:idx val="0"/>
          <c:order val="0"/>
          <c:tx>
            <c:strRef>
              <c:f>Dati!$C$3372</c:f>
              <c:strCache>
                <c:ptCount val="1"/>
                <c:pt idx="0">
                  <c:v>.</c:v>
                </c:pt>
              </c:strCache>
            </c:strRef>
          </c:tx>
          <c:spPr>
            <a:noFill/>
          </c:spPr>
          <c:invertIfNegative val="0"/>
          <c:dLbls>
            <c:delete val="1"/>
          </c:dLbls>
          <c:cat>
            <c:strRef>
              <c:f>Dati!$B$3373:$B$3400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Dati!$C$3373:$C$3400</c:f>
              <c:numCache>
                <c:formatCode>0</c:formatCode>
                <c:ptCount val="28"/>
                <c:pt idx="0">
                  <c:v>6.8994269657490861</c:v>
                </c:pt>
                <c:pt idx="1">
                  <c:v>105</c:v>
                </c:pt>
                <c:pt idx="2">
                  <c:v>6.8647162841503189</c:v>
                </c:pt>
                <c:pt idx="3">
                  <c:v>6.9323616215188508</c:v>
                </c:pt>
                <c:pt idx="4">
                  <c:v>105</c:v>
                </c:pt>
                <c:pt idx="5">
                  <c:v>5.9223147134231624</c:v>
                </c:pt>
                <c:pt idx="6">
                  <c:v>5.7267231876794256</c:v>
                </c:pt>
                <c:pt idx="7">
                  <c:v>10.118410433094652</c:v>
                </c:pt>
                <c:pt idx="8">
                  <c:v>6.7132957801998714</c:v>
                </c:pt>
                <c:pt idx="9">
                  <c:v>6.1471867146905623</c:v>
                </c:pt>
                <c:pt idx="10">
                  <c:v>5.4881745888789055</c:v>
                </c:pt>
                <c:pt idx="11">
                  <c:v>105</c:v>
                </c:pt>
                <c:pt idx="12">
                  <c:v>6.7080799204011612</c:v>
                </c:pt>
                <c:pt idx="13">
                  <c:v>7.1445288081549592</c:v>
                </c:pt>
                <c:pt idx="14">
                  <c:v>6.3700661123139355</c:v>
                </c:pt>
                <c:pt idx="15">
                  <c:v>105</c:v>
                </c:pt>
                <c:pt idx="16">
                  <c:v>8.9925703137067785</c:v>
                </c:pt>
                <c:pt idx="17">
                  <c:v>5.8812981774437674</c:v>
                </c:pt>
                <c:pt idx="18">
                  <c:v>8.1920940484411773</c:v>
                </c:pt>
                <c:pt idx="19">
                  <c:v>105</c:v>
                </c:pt>
                <c:pt idx="20">
                  <c:v>5</c:v>
                </c:pt>
                <c:pt idx="21">
                  <c:v>8.7125887475870769</c:v>
                </c:pt>
                <c:pt idx="22">
                  <c:v>5.3432771703536872</c:v>
                </c:pt>
                <c:pt idx="23">
                  <c:v>5</c:v>
                </c:pt>
                <c:pt idx="24">
                  <c:v>6.7338104626816602</c:v>
                </c:pt>
                <c:pt idx="25">
                  <c:v>5</c:v>
                </c:pt>
                <c:pt idx="26">
                  <c:v>7.9004876451663222</c:v>
                </c:pt>
                <c:pt idx="27">
                  <c:v>10.078343718105657</c:v>
                </c:pt>
              </c:numCache>
            </c:numRef>
          </c:val>
          <c:extLst>
            <c:ext xmlns:c16="http://schemas.microsoft.com/office/drawing/2014/chart" uri="{C3380CC4-5D6E-409C-BE32-E72D297353CC}">
              <c16:uniqueId val="{00000000-4F63-4ED2-81BC-658B25D2E3E1}"/>
            </c:ext>
          </c:extLst>
        </c:ser>
        <c:ser>
          <c:idx val="1"/>
          <c:order val="1"/>
          <c:tx>
            <c:strRef>
              <c:f>Dati!$D$3372</c:f>
              <c:strCache>
                <c:ptCount val="1"/>
                <c:pt idx="0">
                  <c:v>Nē</c:v>
                </c:pt>
              </c:strCache>
            </c:strRef>
          </c:tx>
          <c:spPr>
            <a:solidFill>
              <a:srgbClr val="CF9D6B"/>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Dati!$B$3373:$B$3400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Dati!$D$3373:$D$3400</c:f>
              <c:numCache>
                <c:formatCode>General</c:formatCode>
                <c:ptCount val="28"/>
                <c:pt idx="0" formatCode="0">
                  <c:v>98.100573034250914</c:v>
                </c:pt>
                <c:pt idx="2" formatCode="0">
                  <c:v>98.135283715849681</c:v>
                </c:pt>
                <c:pt idx="3" formatCode="0">
                  <c:v>98.067638378481149</c:v>
                </c:pt>
                <c:pt idx="5" formatCode="0">
                  <c:v>99.077685286576838</c:v>
                </c:pt>
                <c:pt idx="6" formatCode="0">
                  <c:v>99.273276812320574</c:v>
                </c:pt>
                <c:pt idx="7" formatCode="0">
                  <c:v>94.881589566905348</c:v>
                </c:pt>
                <c:pt idx="8" formatCode="0">
                  <c:v>98.286704219800129</c:v>
                </c:pt>
                <c:pt idx="9" formatCode="0">
                  <c:v>98.852813285309438</c:v>
                </c:pt>
                <c:pt idx="10" formatCode="0">
                  <c:v>99.511825411121094</c:v>
                </c:pt>
                <c:pt idx="12" formatCode="0">
                  <c:v>98.291920079598839</c:v>
                </c:pt>
                <c:pt idx="13" formatCode="0">
                  <c:v>97.855471191845041</c:v>
                </c:pt>
                <c:pt idx="14" formatCode="0">
                  <c:v>98.629933887686065</c:v>
                </c:pt>
                <c:pt idx="16" formatCode="0">
                  <c:v>96.007429686293221</c:v>
                </c:pt>
                <c:pt idx="17" formatCode="0">
                  <c:v>99.118701822556233</c:v>
                </c:pt>
                <c:pt idx="18" formatCode="0">
                  <c:v>96.807905951558823</c:v>
                </c:pt>
                <c:pt idx="20" formatCode="0">
                  <c:v>100</c:v>
                </c:pt>
                <c:pt idx="21" formatCode="0">
                  <c:v>96.287411252412923</c:v>
                </c:pt>
                <c:pt idx="22" formatCode="0">
                  <c:v>99.656722829646313</c:v>
                </c:pt>
                <c:pt idx="23" formatCode="0">
                  <c:v>100</c:v>
                </c:pt>
                <c:pt idx="24" formatCode="0">
                  <c:v>98.26618953731834</c:v>
                </c:pt>
                <c:pt idx="25" formatCode="0">
                  <c:v>100</c:v>
                </c:pt>
                <c:pt idx="26" formatCode="0">
                  <c:v>97.099512354833678</c:v>
                </c:pt>
                <c:pt idx="27" formatCode="0">
                  <c:v>94.921656281894343</c:v>
                </c:pt>
              </c:numCache>
            </c:numRef>
          </c:val>
          <c:extLst>
            <c:ext xmlns:c16="http://schemas.microsoft.com/office/drawing/2014/chart" uri="{C3380CC4-5D6E-409C-BE32-E72D297353CC}">
              <c16:uniqueId val="{00000001-4F63-4ED2-81BC-658B25D2E3E1}"/>
            </c:ext>
          </c:extLst>
        </c:ser>
        <c:ser>
          <c:idx val="2"/>
          <c:order val="2"/>
          <c:tx>
            <c:strRef>
              <c:f>Dati!$E$3372</c:f>
              <c:strCache>
                <c:ptCount val="1"/>
                <c:pt idx="0">
                  <c:v>Jā</c:v>
                </c:pt>
              </c:strCache>
            </c:strRef>
          </c:tx>
          <c:spPr>
            <a:solidFill>
              <a:srgbClr val="93B7A2"/>
            </a:solidFill>
          </c:spPr>
          <c:invertIfNegative val="0"/>
          <c:dLbls>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Dati!$B$3373:$B$3400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Dati!$E$3373:$E$3400</c:f>
              <c:numCache>
                <c:formatCode>General</c:formatCode>
                <c:ptCount val="28"/>
                <c:pt idx="0" formatCode="0">
                  <c:v>1.2152656352095714</c:v>
                </c:pt>
                <c:pt idx="2" formatCode="0">
                  <c:v>1.3570644147835893</c:v>
                </c:pt>
                <c:pt idx="3" formatCode="0">
                  <c:v>1.0807222099948017</c:v>
                </c:pt>
                <c:pt idx="5" formatCode="0">
                  <c:v>0.92231471342317173</c:v>
                </c:pt>
                <c:pt idx="6" formatCode="0">
                  <c:v>0</c:v>
                </c:pt>
                <c:pt idx="7" formatCode="0">
                  <c:v>2.8503683374400337</c:v>
                </c:pt>
                <c:pt idx="8" formatCode="0">
                  <c:v>1.1891871404715639</c:v>
                </c:pt>
                <c:pt idx="9" formatCode="0">
                  <c:v>1.1471867146905486</c:v>
                </c:pt>
                <c:pt idx="10" formatCode="0.0">
                  <c:v>0.48817458887890391</c:v>
                </c:pt>
                <c:pt idx="12" formatCode="0">
                  <c:v>1.507380335901586</c:v>
                </c:pt>
                <c:pt idx="13" formatCode="0">
                  <c:v>0.63823409084826876</c:v>
                </c:pt>
                <c:pt idx="14" formatCode="0">
                  <c:v>1.3700661123139457</c:v>
                </c:pt>
                <c:pt idx="16" formatCode="0">
                  <c:v>1.2609271162380138</c:v>
                </c:pt>
                <c:pt idx="17" formatCode="0">
                  <c:v>0.52002600363169982</c:v>
                </c:pt>
                <c:pt idx="18" formatCode="0">
                  <c:v>2.4907181323184515</c:v>
                </c:pt>
                <c:pt idx="20" formatCode="0">
                  <c:v>0</c:v>
                </c:pt>
                <c:pt idx="21" formatCode="0">
                  <c:v>2.2772469793989938</c:v>
                </c:pt>
                <c:pt idx="22" formatCode="0.0">
                  <c:v>0.34327717035368505</c:v>
                </c:pt>
                <c:pt idx="23" formatCode="0">
                  <c:v>0</c:v>
                </c:pt>
                <c:pt idx="24" formatCode="0">
                  <c:v>1.7338104626816699</c:v>
                </c:pt>
                <c:pt idx="25" formatCode="0">
                  <c:v>0</c:v>
                </c:pt>
                <c:pt idx="26" formatCode="0">
                  <c:v>2.9004876451663208</c:v>
                </c:pt>
                <c:pt idx="27" formatCode="0">
                  <c:v>0</c:v>
                </c:pt>
              </c:numCache>
            </c:numRef>
          </c:val>
          <c:extLst>
            <c:ext xmlns:c16="http://schemas.microsoft.com/office/drawing/2014/chart" uri="{C3380CC4-5D6E-409C-BE32-E72D297353CC}">
              <c16:uniqueId val="{00000002-4F63-4ED2-81BC-658B25D2E3E1}"/>
            </c:ext>
          </c:extLst>
        </c:ser>
        <c:ser>
          <c:idx val="3"/>
          <c:order val="3"/>
          <c:tx>
            <c:strRef>
              <c:f>Dati!$F$3372</c:f>
              <c:strCache>
                <c:ptCount val="1"/>
                <c:pt idx="0">
                  <c:v>.</c:v>
                </c:pt>
              </c:strCache>
            </c:strRef>
          </c:tx>
          <c:spPr>
            <a:noFill/>
          </c:spPr>
          <c:invertIfNegative val="0"/>
          <c:dLbls>
            <c:delete val="1"/>
          </c:dLbls>
          <c:cat>
            <c:strRef>
              <c:f>Dati!$B$3373:$B$3400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Dati!$F$3373:$F$3400</c:f>
              <c:numCache>
                <c:formatCode>General</c:formatCode>
                <c:ptCount val="28"/>
                <c:pt idx="0" formatCode="0">
                  <c:v>11.68522200995675</c:v>
                </c:pt>
                <c:pt idx="2" formatCode="0">
                  <c:v>11.543423230382732</c:v>
                </c:pt>
                <c:pt idx="3" formatCode="0">
                  <c:v>11.819765435171519</c:v>
                </c:pt>
                <c:pt idx="5" formatCode="0">
                  <c:v>11.978172931743149</c:v>
                </c:pt>
                <c:pt idx="6" formatCode="0">
                  <c:v>12.90048764516632</c:v>
                </c:pt>
                <c:pt idx="7" formatCode="0">
                  <c:v>10.050119307726288</c:v>
                </c:pt>
                <c:pt idx="8" formatCode="0">
                  <c:v>11.711300504694757</c:v>
                </c:pt>
                <c:pt idx="9" formatCode="0">
                  <c:v>11.753300930475772</c:v>
                </c:pt>
                <c:pt idx="10" formatCode="0">
                  <c:v>12.412313056287417</c:v>
                </c:pt>
                <c:pt idx="12" formatCode="0">
                  <c:v>11.393107309264735</c:v>
                </c:pt>
                <c:pt idx="13" formatCode="0">
                  <c:v>12.262253554318052</c:v>
                </c:pt>
                <c:pt idx="14" formatCode="0">
                  <c:v>11.530421532852376</c:v>
                </c:pt>
                <c:pt idx="16" formatCode="0">
                  <c:v>11.639560528928307</c:v>
                </c:pt>
                <c:pt idx="17" formatCode="0">
                  <c:v>12.380461641534621</c:v>
                </c:pt>
                <c:pt idx="18" formatCode="0">
                  <c:v>10.40976951284787</c:v>
                </c:pt>
                <c:pt idx="20" formatCode="0">
                  <c:v>12.90048764516632</c:v>
                </c:pt>
                <c:pt idx="21" formatCode="0">
                  <c:v>10.623240665767327</c:v>
                </c:pt>
                <c:pt idx="22" formatCode="0">
                  <c:v>12.557210474812635</c:v>
                </c:pt>
                <c:pt idx="23" formatCode="0">
                  <c:v>12.90048764516632</c:v>
                </c:pt>
                <c:pt idx="24" formatCode="0">
                  <c:v>11.166677182484651</c:v>
                </c:pt>
                <c:pt idx="25" formatCode="0">
                  <c:v>12.90048764516632</c:v>
                </c:pt>
                <c:pt idx="26" formatCode="0">
                  <c:v>10</c:v>
                </c:pt>
                <c:pt idx="27" formatCode="0">
                  <c:v>12.90048764516632</c:v>
                </c:pt>
              </c:numCache>
            </c:numRef>
          </c:val>
          <c:extLst>
            <c:ext xmlns:c16="http://schemas.microsoft.com/office/drawing/2014/chart" uri="{C3380CC4-5D6E-409C-BE32-E72D297353CC}">
              <c16:uniqueId val="{00000003-4F63-4ED2-81BC-658B25D2E3E1}"/>
            </c:ext>
          </c:extLst>
        </c:ser>
        <c:ser>
          <c:idx val="4"/>
          <c:order val="4"/>
          <c:tx>
            <c:strRef>
              <c:f>Dati!$G$3372</c:f>
              <c:strCache>
                <c:ptCount val="1"/>
                <c:pt idx="0">
                  <c:v>Grūti 
pateikt</c:v>
                </c:pt>
              </c:strCache>
            </c:strRef>
          </c:tx>
          <c:spPr>
            <a:solidFill>
              <a:sysClr val="window" lastClr="FFFFFF">
                <a:lumMod val="75000"/>
              </a:sysClr>
            </a:solidFill>
          </c:spPr>
          <c:invertIfNegative val="0"/>
          <c:dLbls>
            <c:dLbl>
              <c:idx val="27"/>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F63-4ED2-81BC-658B25D2E3E1}"/>
                </c:ext>
              </c:extLst>
            </c:dLbl>
            <c:spPr>
              <a:noFill/>
              <a:ln>
                <a:noFill/>
              </a:ln>
              <a:effectLst/>
            </c:spPr>
            <c:txPr>
              <a:bodyPr wrap="square" lIns="38100" tIns="19050" rIns="38100" bIns="19050" anchor="ctr">
                <a:spAutoFit/>
              </a:bodyPr>
              <a:lstStyle/>
              <a:p>
                <a:pPr>
                  <a:defRPr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Dati!$B$3373:$B$3400</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Dati!$G$3373:$G$3400</c:f>
              <c:numCache>
                <c:formatCode>General</c:formatCode>
                <c:ptCount val="28"/>
                <c:pt idx="0" formatCode="0">
                  <c:v>0.68416133053953343</c:v>
                </c:pt>
                <c:pt idx="2" formatCode="0">
                  <c:v>0.50765186936671147</c:v>
                </c:pt>
                <c:pt idx="3" formatCode="0">
                  <c:v>0.85163941152404443</c:v>
                </c:pt>
                <c:pt idx="5" formatCode="0">
                  <c:v>0</c:v>
                </c:pt>
                <c:pt idx="6" formatCode="0">
                  <c:v>0.72672318767943977</c:v>
                </c:pt>
                <c:pt idx="7" formatCode="0">
                  <c:v>2.2680420956546268</c:v>
                </c:pt>
                <c:pt idx="8" formatCode="0">
                  <c:v>0.52410863972831179</c:v>
                </c:pt>
                <c:pt idx="9" formatCode="0">
                  <c:v>0</c:v>
                </c:pt>
                <c:pt idx="10" formatCode="0">
                  <c:v>0</c:v>
                </c:pt>
                <c:pt idx="12" formatCode="0.0">
                  <c:v>0.20069958449960007</c:v>
                </c:pt>
                <c:pt idx="13" formatCode="0">
                  <c:v>1.5062947173067036</c:v>
                </c:pt>
                <c:pt idx="14" formatCode="0">
                  <c:v>0</c:v>
                </c:pt>
                <c:pt idx="16" formatCode="0">
                  <c:v>2.7316431974687783</c:v>
                </c:pt>
                <c:pt idx="17" formatCode="0.0">
                  <c:v>0.36127217381206</c:v>
                </c:pt>
                <c:pt idx="18" formatCode="0">
                  <c:v>0.70137591612271999</c:v>
                </c:pt>
                <c:pt idx="20" formatCode="0">
                  <c:v>0</c:v>
                </c:pt>
                <c:pt idx="21" formatCode="0">
                  <c:v>1.4353417681880589</c:v>
                </c:pt>
                <c:pt idx="22" formatCode="0">
                  <c:v>0</c:v>
                </c:pt>
                <c:pt idx="23" formatCode="0">
                  <c:v>0</c:v>
                </c:pt>
                <c:pt idx="24" formatCode="0">
                  <c:v>0</c:v>
                </c:pt>
                <c:pt idx="25" formatCode="0">
                  <c:v>0</c:v>
                </c:pt>
                <c:pt idx="26" formatCode="0">
                  <c:v>0</c:v>
                </c:pt>
                <c:pt idx="27" formatCode="0">
                  <c:v>5.0783437181056224</c:v>
                </c:pt>
              </c:numCache>
            </c:numRef>
          </c:val>
          <c:extLst>
            <c:ext xmlns:c16="http://schemas.microsoft.com/office/drawing/2014/chart" uri="{C3380CC4-5D6E-409C-BE32-E72D297353CC}">
              <c16:uniqueId val="{00000005-4F63-4ED2-81BC-658B25D2E3E1}"/>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105"/>
        <c:auto val="1"/>
        <c:lblAlgn val="ctr"/>
        <c:lblOffset val="100"/>
        <c:tickLblSkip val="1"/>
        <c:tickMarkSkip val="1"/>
        <c:noMultiLvlLbl val="0"/>
      </c:catAx>
      <c:valAx>
        <c:axId val="501326472"/>
        <c:scaling>
          <c:orientation val="minMax"/>
          <c:max val="14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3"/>
        <c:delete val="1"/>
      </c:legendEntry>
      <c:layout>
        <c:manualLayout>
          <c:xMode val="edge"/>
          <c:yMode val="edge"/>
          <c:x val="0.37420950868530678"/>
          <c:y val="5.0603255360328725E-4"/>
          <c:w val="0.25575140103071725"/>
          <c:h val="6.7195484645170458E-2"/>
        </c:manualLayout>
      </c:layout>
      <c:overlay val="0"/>
      <c:txPr>
        <a:bodyPr/>
        <a:lstStyle/>
        <a:p>
          <a:pPr>
            <a:defRPr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Dati!$C$3404</c:f>
              <c:strCache>
                <c:ptCount val="1"/>
                <c:pt idx="0">
                  <c:v>.</c:v>
                </c:pt>
              </c:strCache>
            </c:strRef>
          </c:tx>
          <c:spPr>
            <a:noFill/>
          </c:spPr>
          <c:invertIfNegative val="0"/>
          <c:dLbls>
            <c:delete val="1"/>
          </c:dLbls>
          <c:cat>
            <c:strRef>
              <c:f>Dati!$B$3405:$B$3422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Dati!$C$3405:$C$3422</c:f>
              <c:numCache>
                <c:formatCode>0</c:formatCode>
                <c:ptCount val="18"/>
                <c:pt idx="0">
                  <c:v>6.578212714208675</c:v>
                </c:pt>
                <c:pt idx="1">
                  <c:v>8.6816549596966155</c:v>
                </c:pt>
                <c:pt idx="2">
                  <c:v>5.7947272070578748</c:v>
                </c:pt>
                <c:pt idx="3">
                  <c:v>5.8098247507853813</c:v>
                </c:pt>
                <c:pt idx="4">
                  <c:v>7.4601975560193381</c:v>
                </c:pt>
                <c:pt idx="5">
                  <c:v>105</c:v>
                </c:pt>
                <c:pt idx="6">
                  <c:v>7.0588085961183964</c:v>
                </c:pt>
                <c:pt idx="7">
                  <c:v>6.2512781547298886</c:v>
                </c:pt>
                <c:pt idx="8">
                  <c:v>105</c:v>
                </c:pt>
                <c:pt idx="9">
                  <c:v>6.8983698422825626</c:v>
                </c:pt>
                <c:pt idx="10">
                  <c:v>5.7892980516167398</c:v>
                </c:pt>
                <c:pt idx="11">
                  <c:v>10.420907970419194</c:v>
                </c:pt>
                <c:pt idx="12">
                  <c:v>5</c:v>
                </c:pt>
                <c:pt idx="13">
                  <c:v>5.9200176442509758</c:v>
                </c:pt>
                <c:pt idx="14">
                  <c:v>105</c:v>
                </c:pt>
                <c:pt idx="15">
                  <c:v>6.9932688954311999</c:v>
                </c:pt>
                <c:pt idx="16">
                  <c:v>8.0136818898923821</c:v>
                </c:pt>
                <c:pt idx="17">
                  <c:v>5.4022790678781689</c:v>
                </c:pt>
              </c:numCache>
            </c:numRef>
          </c:val>
          <c:extLst>
            <c:ext xmlns:c16="http://schemas.microsoft.com/office/drawing/2014/chart" uri="{C3380CC4-5D6E-409C-BE32-E72D297353CC}">
              <c16:uniqueId val="{00000000-0294-43E1-A4B7-25AAC2F63861}"/>
            </c:ext>
          </c:extLst>
        </c:ser>
        <c:ser>
          <c:idx val="0"/>
          <c:order val="1"/>
          <c:tx>
            <c:strRef>
              <c:f>Dati!$D$3404</c:f>
              <c:strCache>
                <c:ptCount val="1"/>
                <c:pt idx="0">
                  <c:v>Nē</c:v>
                </c:pt>
              </c:strCache>
            </c:strRef>
          </c:tx>
          <c:spPr>
            <a:solidFill>
              <a:srgbClr val="CF9D6B"/>
            </a:solidFill>
          </c:spPr>
          <c:invertIfNegative val="0"/>
          <c:dLbls>
            <c:spPr>
              <a:noFill/>
              <a:ln>
                <a:noFill/>
              </a:ln>
              <a:effectLst/>
            </c:spPr>
            <c:txPr>
              <a:bodyPr wrap="square" lIns="38100" tIns="19050" rIns="38100" bIns="19050" anchor="ctr">
                <a:spAutoFit/>
              </a:bodyPr>
              <a:lstStyle/>
              <a:p>
                <a:pPr>
                  <a:defRPr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Dati!$B$3405:$B$3422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Dati!$D$3405:$D$3422</c:f>
              <c:numCache>
                <c:formatCode>0</c:formatCode>
                <c:ptCount val="18"/>
                <c:pt idx="0">
                  <c:v>98.421787285791325</c:v>
                </c:pt>
                <c:pt idx="1">
                  <c:v>96.318345040303385</c:v>
                </c:pt>
                <c:pt idx="2">
                  <c:v>99.205272792942125</c:v>
                </c:pt>
                <c:pt idx="3">
                  <c:v>99.190175249214619</c:v>
                </c:pt>
                <c:pt idx="4">
                  <c:v>97.539802443980662</c:v>
                </c:pt>
                <c:pt idx="6">
                  <c:v>97.941191403881604</c:v>
                </c:pt>
                <c:pt idx="7">
                  <c:v>98.748721845270111</c:v>
                </c:pt>
                <c:pt idx="9">
                  <c:v>98.101630157717437</c:v>
                </c:pt>
                <c:pt idx="10">
                  <c:v>99.21070194838326</c:v>
                </c:pt>
                <c:pt idx="11">
                  <c:v>94.579092029580806</c:v>
                </c:pt>
                <c:pt idx="12">
                  <c:v>100</c:v>
                </c:pt>
                <c:pt idx="13">
                  <c:v>99.079982355749024</c:v>
                </c:pt>
                <c:pt idx="15">
                  <c:v>98.0067311045688</c:v>
                </c:pt>
                <c:pt idx="16">
                  <c:v>96.986318110107618</c:v>
                </c:pt>
                <c:pt idx="17">
                  <c:v>99.597720932121831</c:v>
                </c:pt>
              </c:numCache>
            </c:numRef>
          </c:val>
          <c:extLst>
            <c:ext xmlns:c16="http://schemas.microsoft.com/office/drawing/2014/chart" uri="{C3380CC4-5D6E-409C-BE32-E72D297353CC}">
              <c16:uniqueId val="{00000001-0294-43E1-A4B7-25AAC2F63861}"/>
            </c:ext>
          </c:extLst>
        </c:ser>
        <c:ser>
          <c:idx val="1"/>
          <c:order val="2"/>
          <c:tx>
            <c:strRef>
              <c:f>Dati!$E$3404</c:f>
              <c:strCache>
                <c:ptCount val="1"/>
                <c:pt idx="0">
                  <c:v>Jā</c:v>
                </c:pt>
              </c:strCache>
            </c:strRef>
          </c:tx>
          <c:spPr>
            <a:solidFill>
              <a:srgbClr val="93B7A2"/>
            </a:solidFill>
          </c:spPr>
          <c:invertIfNegative val="0"/>
          <c:dLbls>
            <c:spPr>
              <a:noFill/>
              <a:ln>
                <a:noFill/>
              </a:ln>
              <a:effectLst/>
            </c:spPr>
            <c:txPr>
              <a:bodyPr wrap="square" lIns="38100" tIns="19050" rIns="38100" bIns="19050" anchor="ctr">
                <a:spAutoFit/>
              </a:bodyPr>
              <a:lstStyle/>
              <a:p>
                <a:pPr>
                  <a:defRPr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Dati!$B$3405:$B$3422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Dati!$E$3405:$E$3422</c:f>
              <c:numCache>
                <c:formatCode>0</c:formatCode>
                <c:ptCount val="18"/>
                <c:pt idx="0">
                  <c:v>0.7723503062837962</c:v>
                </c:pt>
                <c:pt idx="1">
                  <c:v>1.7773234525742847</c:v>
                </c:pt>
                <c:pt idx="2">
                  <c:v>0</c:v>
                </c:pt>
                <c:pt idx="3">
                  <c:v>0.80982475078537819</c:v>
                </c:pt>
                <c:pt idx="4">
                  <c:v>2.4601975560193123</c:v>
                </c:pt>
                <c:pt idx="6">
                  <c:v>1.3616203192254024</c:v>
                </c:pt>
                <c:pt idx="7">
                  <c:v>0.60538581186509199</c:v>
                </c:pt>
                <c:pt idx="9">
                  <c:v>1.656358824891373</c:v>
                </c:pt>
                <c:pt idx="10">
                  <c:v>0.78929805161673616</c:v>
                </c:pt>
                <c:pt idx="11">
                  <c:v>2.2678981236047417</c:v>
                </c:pt>
                <c:pt idx="12">
                  <c:v>0</c:v>
                </c:pt>
                <c:pt idx="13">
                  <c:v>0</c:v>
                </c:pt>
                <c:pt idx="15">
                  <c:v>1.6531991451157297</c:v>
                </c:pt>
                <c:pt idx="16">
                  <c:v>1.7919925217797497</c:v>
                </c:pt>
                <c:pt idx="17">
                  <c:v>0</c:v>
                </c:pt>
              </c:numCache>
            </c:numRef>
          </c:val>
          <c:extLst>
            <c:ext xmlns:c16="http://schemas.microsoft.com/office/drawing/2014/chart" uri="{C3380CC4-5D6E-409C-BE32-E72D297353CC}">
              <c16:uniqueId val="{00000002-0294-43E1-A4B7-25AAC2F63861}"/>
            </c:ext>
          </c:extLst>
        </c:ser>
        <c:ser>
          <c:idx val="2"/>
          <c:order val="3"/>
          <c:tx>
            <c:strRef>
              <c:f>Dati!$F$3404</c:f>
              <c:strCache>
                <c:ptCount val="1"/>
                <c:pt idx="0">
                  <c:v>.</c:v>
                </c:pt>
              </c:strCache>
            </c:strRef>
          </c:tx>
          <c:spPr>
            <a:noFill/>
          </c:spPr>
          <c:invertIfNegative val="0"/>
          <c:dLbls>
            <c:delete val="1"/>
          </c:dLbls>
          <c:cat>
            <c:strRef>
              <c:f>Dati!$B$3405:$B$3422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Dati!$F$3405:$F$3422</c:f>
              <c:numCache>
                <c:formatCode>0</c:formatCode>
                <c:ptCount val="18"/>
                <c:pt idx="0">
                  <c:v>21.687847249735515</c:v>
                </c:pt>
                <c:pt idx="1">
                  <c:v>20.682874103445027</c:v>
                </c:pt>
                <c:pt idx="2">
                  <c:v>22.460197556019313</c:v>
                </c:pt>
                <c:pt idx="3">
                  <c:v>21.650372805233935</c:v>
                </c:pt>
                <c:pt idx="4">
                  <c:v>20</c:v>
                </c:pt>
                <c:pt idx="6">
                  <c:v>21.098577236793911</c:v>
                </c:pt>
                <c:pt idx="7">
                  <c:v>21.854811744154219</c:v>
                </c:pt>
                <c:pt idx="9">
                  <c:v>20.803838731127939</c:v>
                </c:pt>
                <c:pt idx="10">
                  <c:v>21.670899504402577</c:v>
                </c:pt>
                <c:pt idx="11">
                  <c:v>20.192299432414572</c:v>
                </c:pt>
                <c:pt idx="12">
                  <c:v>22.460197556019313</c:v>
                </c:pt>
                <c:pt idx="13">
                  <c:v>22.460197556019313</c:v>
                </c:pt>
                <c:pt idx="15">
                  <c:v>20.806998410903581</c:v>
                </c:pt>
                <c:pt idx="16">
                  <c:v>20.668205034239563</c:v>
                </c:pt>
                <c:pt idx="17">
                  <c:v>22.460197556019313</c:v>
                </c:pt>
              </c:numCache>
            </c:numRef>
          </c:val>
          <c:extLst>
            <c:ext xmlns:c16="http://schemas.microsoft.com/office/drawing/2014/chart" uri="{C3380CC4-5D6E-409C-BE32-E72D297353CC}">
              <c16:uniqueId val="{00000003-0294-43E1-A4B7-25AAC2F63861}"/>
            </c:ext>
          </c:extLst>
        </c:ser>
        <c:ser>
          <c:idx val="3"/>
          <c:order val="4"/>
          <c:tx>
            <c:strRef>
              <c:f>Dati!$G$3404</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Dati!$B$3405:$B$3422</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Dati!$G$3405:$G$3422</c:f>
              <c:numCache>
                <c:formatCode>0</c:formatCode>
                <c:ptCount val="18"/>
                <c:pt idx="0">
                  <c:v>0.80586240792485686</c:v>
                </c:pt>
                <c:pt idx="1">
                  <c:v>1.9043315071223232</c:v>
                </c:pt>
                <c:pt idx="2">
                  <c:v>0.79472720705785893</c:v>
                </c:pt>
                <c:pt idx="3">
                  <c:v>0</c:v>
                </c:pt>
                <c:pt idx="4">
                  <c:v>0</c:v>
                </c:pt>
                <c:pt idx="6">
                  <c:v>0.69718827689302565</c:v>
                </c:pt>
                <c:pt idx="7">
                  <c:v>0.64589234286480912</c:v>
                </c:pt>
                <c:pt idx="9" formatCode="0.0">
                  <c:v>0.24201101739117362</c:v>
                </c:pt>
                <c:pt idx="10">
                  <c:v>0</c:v>
                </c:pt>
                <c:pt idx="11">
                  <c:v>3.153009846814431</c:v>
                </c:pt>
                <c:pt idx="12">
                  <c:v>0</c:v>
                </c:pt>
                <c:pt idx="13">
                  <c:v>0.92001764425098842</c:v>
                </c:pt>
                <c:pt idx="15" formatCode="0.0">
                  <c:v>0.3400697503154807</c:v>
                </c:pt>
                <c:pt idx="16">
                  <c:v>1.2216893681126406</c:v>
                </c:pt>
                <c:pt idx="17" formatCode="0.0">
                  <c:v>0.4022790678781627</c:v>
                </c:pt>
              </c:numCache>
            </c:numRef>
          </c:val>
          <c:extLst>
            <c:ext xmlns:c16="http://schemas.microsoft.com/office/drawing/2014/chart" uri="{C3380CC4-5D6E-409C-BE32-E72D297353CC}">
              <c16:uniqueId val="{00000004-0294-43E1-A4B7-25AAC2F63861}"/>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105"/>
        <c:auto val="1"/>
        <c:lblAlgn val="ctr"/>
        <c:lblOffset val="100"/>
        <c:tickLblSkip val="1"/>
        <c:tickMarkSkip val="1"/>
        <c:noMultiLvlLbl val="0"/>
      </c:catAx>
      <c:valAx>
        <c:axId val="496239096"/>
        <c:scaling>
          <c:orientation val="minMax"/>
          <c:max val="14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5929331895193315"/>
          <c:y val="1.2271231287724666E-2"/>
        </c:manualLayout>
      </c:layout>
      <c:overlay val="0"/>
      <c:spPr>
        <a:solidFill>
          <a:schemeClr val="bg1"/>
        </a:solidFill>
        <a:ln w="3175">
          <a:solidFill>
            <a:schemeClr val="tx1"/>
          </a:solidFill>
        </a:ln>
        <a:effectLst>
          <a:outerShdw dist="38100" dir="2700000" algn="tl" rotWithShape="0">
            <a:prstClr val="black"/>
          </a:outerShdw>
        </a:effectLst>
      </c:spPr>
    </c:title>
    <c:autoTitleDeleted val="0"/>
    <c:plotArea>
      <c:layout>
        <c:manualLayout>
          <c:layoutTarget val="inner"/>
          <c:xMode val="edge"/>
          <c:yMode val="edge"/>
          <c:x val="0.44616344513384831"/>
          <c:y val="1.5710339371840475E-2"/>
          <c:w val="0.55383654629378209"/>
          <c:h val="0.96845732283464581"/>
        </c:manualLayout>
      </c:layout>
      <c:barChart>
        <c:barDir val="bar"/>
        <c:grouping val="clustered"/>
        <c:varyColors val="0"/>
        <c:ser>
          <c:idx val="0"/>
          <c:order val="0"/>
          <c:spPr>
            <a:solidFill>
              <a:srgbClr val="BF9000"/>
            </a:solidFill>
          </c:spPr>
          <c:invertIfNegative val="0"/>
          <c:dPt>
            <c:idx val="0"/>
            <c:invertIfNegative val="0"/>
            <c:bubble3D val="0"/>
            <c:spPr>
              <a:solidFill>
                <a:srgbClr val="7A5128"/>
              </a:solidFill>
            </c:spPr>
            <c:extLst>
              <c:ext xmlns:c16="http://schemas.microsoft.com/office/drawing/2014/chart" uri="{C3380CC4-5D6E-409C-BE32-E72D297353CC}">
                <c16:uniqueId val="{00000001-234E-496D-8201-905DEC6E3F13}"/>
              </c:ext>
            </c:extLst>
          </c:dPt>
          <c:dPt>
            <c:idx val="1"/>
            <c:invertIfNegative val="0"/>
            <c:bubble3D val="0"/>
            <c:spPr>
              <a:solidFill>
                <a:srgbClr val="996633"/>
              </a:solidFill>
            </c:spPr>
            <c:extLst>
              <c:ext xmlns:c16="http://schemas.microsoft.com/office/drawing/2014/chart" uri="{C3380CC4-5D6E-409C-BE32-E72D297353CC}">
                <c16:uniqueId val="{00000003-234E-496D-8201-905DEC6E3F13}"/>
              </c:ext>
            </c:extLst>
          </c:dPt>
          <c:dPt>
            <c:idx val="2"/>
            <c:invertIfNegative val="0"/>
            <c:bubble3D val="0"/>
            <c:spPr>
              <a:solidFill>
                <a:srgbClr val="CF9D6B"/>
              </a:solidFill>
            </c:spPr>
            <c:extLst>
              <c:ext xmlns:c16="http://schemas.microsoft.com/office/drawing/2014/chart" uri="{C3380CC4-5D6E-409C-BE32-E72D297353CC}">
                <c16:uniqueId val="{00000005-234E-496D-8201-905DEC6E3F13}"/>
              </c:ext>
            </c:extLst>
          </c:dPt>
          <c:dPt>
            <c:idx val="3"/>
            <c:invertIfNegative val="0"/>
            <c:bubble3D val="0"/>
            <c:spPr>
              <a:solidFill>
                <a:srgbClr val="E4C7AA"/>
              </a:solidFill>
            </c:spPr>
            <c:extLst>
              <c:ext xmlns:c16="http://schemas.microsoft.com/office/drawing/2014/chart" uri="{C3380CC4-5D6E-409C-BE32-E72D297353CC}">
                <c16:uniqueId val="{00000007-234E-496D-8201-905DEC6E3F13}"/>
              </c:ext>
            </c:extLst>
          </c:dPt>
          <c:dPt>
            <c:idx val="5"/>
            <c:invertIfNegative val="0"/>
            <c:bubble3D val="0"/>
            <c:spPr>
              <a:solidFill>
                <a:srgbClr val="7A5128"/>
              </a:solidFill>
            </c:spPr>
            <c:extLst>
              <c:ext xmlns:c16="http://schemas.microsoft.com/office/drawing/2014/chart" uri="{C3380CC4-5D6E-409C-BE32-E72D297353CC}">
                <c16:uniqueId val="{00000009-234E-496D-8201-905DEC6E3F13}"/>
              </c:ext>
            </c:extLst>
          </c:dPt>
          <c:dPt>
            <c:idx val="6"/>
            <c:invertIfNegative val="0"/>
            <c:bubble3D val="0"/>
            <c:spPr>
              <a:solidFill>
                <a:srgbClr val="ED7D31">
                  <a:lumMod val="40000"/>
                  <a:lumOff val="60000"/>
                </a:srgbClr>
              </a:solidFill>
            </c:spPr>
            <c:extLst>
              <c:ext xmlns:c16="http://schemas.microsoft.com/office/drawing/2014/chart" uri="{C3380CC4-5D6E-409C-BE32-E72D297353CC}">
                <c16:uniqueId val="{0000000B-234E-496D-8201-905DEC6E3F13}"/>
              </c:ext>
            </c:extLst>
          </c:dPt>
          <c:dPt>
            <c:idx val="7"/>
            <c:invertIfNegative val="0"/>
            <c:bubble3D val="0"/>
            <c:spPr>
              <a:solidFill>
                <a:srgbClr val="CF9D6B"/>
              </a:solidFill>
            </c:spPr>
            <c:extLst>
              <c:ext xmlns:c16="http://schemas.microsoft.com/office/drawing/2014/chart" uri="{C3380CC4-5D6E-409C-BE32-E72D297353CC}">
                <c16:uniqueId val="{0000000D-234E-496D-8201-905DEC6E3F13}"/>
              </c:ext>
            </c:extLst>
          </c:dPt>
          <c:dPt>
            <c:idx val="8"/>
            <c:invertIfNegative val="0"/>
            <c:bubble3D val="0"/>
            <c:spPr>
              <a:solidFill>
                <a:srgbClr val="E4C7AA"/>
              </a:solidFill>
            </c:spPr>
            <c:extLst>
              <c:ext xmlns:c16="http://schemas.microsoft.com/office/drawing/2014/chart" uri="{C3380CC4-5D6E-409C-BE32-E72D297353CC}">
                <c16:uniqueId val="{0000000F-234E-496D-8201-905DEC6E3F13}"/>
              </c:ext>
            </c:extLst>
          </c:dPt>
          <c:dPt>
            <c:idx val="9"/>
            <c:invertIfNegative val="0"/>
            <c:bubble3D val="0"/>
            <c:spPr>
              <a:solidFill>
                <a:srgbClr val="ED7D31">
                  <a:lumMod val="40000"/>
                  <a:lumOff val="60000"/>
                </a:srgbClr>
              </a:solidFill>
            </c:spPr>
            <c:extLst>
              <c:ext xmlns:c16="http://schemas.microsoft.com/office/drawing/2014/chart" uri="{C3380CC4-5D6E-409C-BE32-E72D297353CC}">
                <c16:uniqueId val="{00000011-234E-496D-8201-905DEC6E3F13}"/>
              </c:ext>
            </c:extLst>
          </c:dPt>
          <c:dPt>
            <c:idx val="10"/>
            <c:invertIfNegative val="0"/>
            <c:bubble3D val="0"/>
            <c:spPr>
              <a:solidFill>
                <a:srgbClr val="7A5128"/>
              </a:solidFill>
            </c:spPr>
            <c:extLst>
              <c:ext xmlns:c16="http://schemas.microsoft.com/office/drawing/2014/chart" uri="{C3380CC4-5D6E-409C-BE32-E72D297353CC}">
                <c16:uniqueId val="{00000013-234E-496D-8201-905DEC6E3F13}"/>
              </c:ext>
            </c:extLst>
          </c:dPt>
          <c:dPt>
            <c:idx val="11"/>
            <c:invertIfNegative val="0"/>
            <c:bubble3D val="0"/>
            <c:spPr>
              <a:solidFill>
                <a:srgbClr val="996633"/>
              </a:solidFill>
            </c:spPr>
            <c:extLst>
              <c:ext xmlns:c16="http://schemas.microsoft.com/office/drawing/2014/chart" uri="{C3380CC4-5D6E-409C-BE32-E72D297353CC}">
                <c16:uniqueId val="{00000015-234E-496D-8201-905DEC6E3F13}"/>
              </c:ext>
            </c:extLst>
          </c:dPt>
          <c:dPt>
            <c:idx val="12"/>
            <c:invertIfNegative val="0"/>
            <c:bubble3D val="0"/>
            <c:spPr>
              <a:solidFill>
                <a:srgbClr val="A50021"/>
              </a:solidFill>
            </c:spPr>
            <c:extLst>
              <c:ext xmlns:c16="http://schemas.microsoft.com/office/drawing/2014/chart" uri="{C3380CC4-5D6E-409C-BE32-E72D297353CC}">
                <c16:uniqueId val="{00000017-234E-496D-8201-905DEC6E3F13}"/>
              </c:ext>
            </c:extLst>
          </c:dPt>
          <c:dPt>
            <c:idx val="13"/>
            <c:invertIfNegative val="0"/>
            <c:bubble3D val="0"/>
            <c:spPr>
              <a:solidFill>
                <a:srgbClr val="E4C7AA"/>
              </a:solidFill>
            </c:spPr>
            <c:extLst>
              <c:ext xmlns:c16="http://schemas.microsoft.com/office/drawing/2014/chart" uri="{C3380CC4-5D6E-409C-BE32-E72D297353CC}">
                <c16:uniqueId val="{00000019-234E-496D-8201-905DEC6E3F13}"/>
              </c:ext>
            </c:extLst>
          </c:dPt>
          <c:dPt>
            <c:idx val="15"/>
            <c:invertIfNegative val="0"/>
            <c:bubble3D val="0"/>
            <c:spPr>
              <a:solidFill>
                <a:srgbClr val="7A5128"/>
              </a:solidFill>
            </c:spPr>
            <c:extLst>
              <c:ext xmlns:c16="http://schemas.microsoft.com/office/drawing/2014/chart" uri="{C3380CC4-5D6E-409C-BE32-E72D297353CC}">
                <c16:uniqueId val="{0000001B-234E-496D-8201-905DEC6E3F13}"/>
              </c:ext>
            </c:extLst>
          </c:dPt>
          <c:dPt>
            <c:idx val="17"/>
            <c:invertIfNegative val="0"/>
            <c:bubble3D val="0"/>
            <c:spPr>
              <a:solidFill>
                <a:srgbClr val="ED7D31">
                  <a:lumMod val="40000"/>
                  <a:lumOff val="60000"/>
                </a:srgbClr>
              </a:solidFill>
            </c:spPr>
            <c:extLst>
              <c:ext xmlns:c16="http://schemas.microsoft.com/office/drawing/2014/chart" uri="{C3380CC4-5D6E-409C-BE32-E72D297353CC}">
                <c16:uniqueId val="{0000001D-234E-496D-8201-905DEC6E3F13}"/>
              </c:ext>
            </c:extLst>
          </c:dPt>
          <c:dPt>
            <c:idx val="18"/>
            <c:invertIfNegative val="0"/>
            <c:bubble3D val="0"/>
            <c:spPr>
              <a:solidFill>
                <a:srgbClr val="E4C7AA"/>
              </a:solidFill>
            </c:spPr>
            <c:extLst>
              <c:ext xmlns:c16="http://schemas.microsoft.com/office/drawing/2014/chart" uri="{C3380CC4-5D6E-409C-BE32-E72D297353CC}">
                <c16:uniqueId val="{0000001F-234E-496D-8201-905DEC6E3F13}"/>
              </c:ext>
            </c:extLst>
          </c:dPt>
          <c:dPt>
            <c:idx val="20"/>
            <c:invertIfNegative val="0"/>
            <c:bubble3D val="0"/>
            <c:spPr>
              <a:solidFill>
                <a:srgbClr val="7A5128"/>
              </a:solidFill>
            </c:spPr>
            <c:extLst>
              <c:ext xmlns:c16="http://schemas.microsoft.com/office/drawing/2014/chart" uri="{C3380CC4-5D6E-409C-BE32-E72D297353CC}">
                <c16:uniqueId val="{00000021-234E-496D-8201-905DEC6E3F13}"/>
              </c:ext>
            </c:extLst>
          </c:dPt>
          <c:dPt>
            <c:idx val="21"/>
            <c:invertIfNegative val="0"/>
            <c:bubble3D val="0"/>
            <c:spPr>
              <a:solidFill>
                <a:srgbClr val="996633"/>
              </a:solidFill>
            </c:spPr>
            <c:extLst>
              <c:ext xmlns:c16="http://schemas.microsoft.com/office/drawing/2014/chart" uri="{C3380CC4-5D6E-409C-BE32-E72D297353CC}">
                <c16:uniqueId val="{00000023-234E-496D-8201-905DEC6E3F13}"/>
              </c:ext>
            </c:extLst>
          </c:dPt>
          <c:dPt>
            <c:idx val="22"/>
            <c:invertIfNegative val="0"/>
            <c:bubble3D val="0"/>
            <c:spPr>
              <a:solidFill>
                <a:srgbClr val="ED7D31">
                  <a:lumMod val="40000"/>
                  <a:lumOff val="60000"/>
                </a:srgbClr>
              </a:solidFill>
            </c:spPr>
            <c:extLst>
              <c:ext xmlns:c16="http://schemas.microsoft.com/office/drawing/2014/chart" uri="{C3380CC4-5D6E-409C-BE32-E72D297353CC}">
                <c16:uniqueId val="{00000025-234E-496D-8201-905DEC6E3F13}"/>
              </c:ext>
            </c:extLst>
          </c:dPt>
          <c:dPt>
            <c:idx val="23"/>
            <c:invertIfNegative val="0"/>
            <c:bubble3D val="0"/>
            <c:spPr>
              <a:solidFill>
                <a:srgbClr val="E4C7AA"/>
              </a:solidFill>
            </c:spPr>
            <c:extLst>
              <c:ext xmlns:c16="http://schemas.microsoft.com/office/drawing/2014/chart" uri="{C3380CC4-5D6E-409C-BE32-E72D297353CC}">
                <c16:uniqueId val="{00000027-234E-496D-8201-905DEC6E3F13}"/>
              </c:ext>
            </c:extLst>
          </c:dPt>
          <c:dPt>
            <c:idx val="25"/>
            <c:invertIfNegative val="0"/>
            <c:bubble3D val="0"/>
            <c:spPr>
              <a:solidFill>
                <a:srgbClr val="7A5128"/>
              </a:solidFill>
            </c:spPr>
            <c:extLst>
              <c:ext xmlns:c16="http://schemas.microsoft.com/office/drawing/2014/chart" uri="{C3380CC4-5D6E-409C-BE32-E72D297353CC}">
                <c16:uniqueId val="{00000029-234E-496D-8201-905DEC6E3F13}"/>
              </c:ext>
            </c:extLst>
          </c:dPt>
          <c:dPt>
            <c:idx val="27"/>
            <c:invertIfNegative val="0"/>
            <c:bubble3D val="0"/>
            <c:spPr>
              <a:solidFill>
                <a:srgbClr val="CF9D6B"/>
              </a:solidFill>
            </c:spPr>
            <c:extLst>
              <c:ext xmlns:c16="http://schemas.microsoft.com/office/drawing/2014/chart" uri="{C3380CC4-5D6E-409C-BE32-E72D297353CC}">
                <c16:uniqueId val="{0000002B-234E-496D-8201-905DEC6E3F13}"/>
              </c:ext>
            </c:extLst>
          </c:dPt>
          <c:dPt>
            <c:idx val="28"/>
            <c:invertIfNegative val="0"/>
            <c:bubble3D val="0"/>
            <c:spPr>
              <a:solidFill>
                <a:srgbClr val="E4C7AA"/>
              </a:solidFill>
            </c:spPr>
            <c:extLst>
              <c:ext xmlns:c16="http://schemas.microsoft.com/office/drawing/2014/chart" uri="{C3380CC4-5D6E-409C-BE32-E72D297353CC}">
                <c16:uniqueId val="{0000002D-234E-496D-8201-905DEC6E3F13}"/>
              </c:ext>
            </c:extLst>
          </c:dPt>
          <c:dPt>
            <c:idx val="29"/>
            <c:invertIfNegative val="0"/>
            <c:bubble3D val="0"/>
            <c:spPr>
              <a:solidFill>
                <a:srgbClr val="FFE699"/>
              </a:solidFill>
            </c:spPr>
            <c:extLst>
              <c:ext xmlns:c16="http://schemas.microsoft.com/office/drawing/2014/chart" uri="{C3380CC4-5D6E-409C-BE32-E72D297353CC}">
                <c16:uniqueId val="{0000002F-234E-496D-8201-905DEC6E3F13}"/>
              </c:ext>
            </c:extLst>
          </c:dPt>
          <c:dPt>
            <c:idx val="30"/>
            <c:invertIfNegative val="0"/>
            <c:bubble3D val="0"/>
            <c:spPr>
              <a:solidFill>
                <a:srgbClr val="7A5128"/>
              </a:solidFill>
            </c:spPr>
            <c:extLst>
              <c:ext xmlns:c16="http://schemas.microsoft.com/office/drawing/2014/chart" uri="{C3380CC4-5D6E-409C-BE32-E72D297353CC}">
                <c16:uniqueId val="{00000031-234E-496D-8201-905DEC6E3F13}"/>
              </c:ext>
            </c:extLst>
          </c:dPt>
          <c:dPt>
            <c:idx val="33"/>
            <c:invertIfNegative val="0"/>
            <c:bubble3D val="0"/>
            <c:spPr>
              <a:solidFill>
                <a:srgbClr val="E4C7AA"/>
              </a:solidFill>
            </c:spPr>
            <c:extLst>
              <c:ext xmlns:c16="http://schemas.microsoft.com/office/drawing/2014/chart" uri="{C3380CC4-5D6E-409C-BE32-E72D297353CC}">
                <c16:uniqueId val="{00000033-234E-496D-8201-905DEC6E3F13}"/>
              </c:ext>
            </c:extLst>
          </c:dPt>
          <c:dPt>
            <c:idx val="35"/>
            <c:invertIfNegative val="0"/>
            <c:bubble3D val="0"/>
            <c:spPr>
              <a:solidFill>
                <a:srgbClr val="7A5128"/>
              </a:solidFill>
            </c:spPr>
            <c:extLst>
              <c:ext xmlns:c16="http://schemas.microsoft.com/office/drawing/2014/chart" uri="{C3380CC4-5D6E-409C-BE32-E72D297353CC}">
                <c16:uniqueId val="{00000035-234E-496D-8201-905DEC6E3F13}"/>
              </c:ext>
            </c:extLst>
          </c:dPt>
          <c:dPt>
            <c:idx val="36"/>
            <c:invertIfNegative val="0"/>
            <c:bubble3D val="0"/>
            <c:spPr>
              <a:solidFill>
                <a:srgbClr val="996633"/>
              </a:solidFill>
            </c:spPr>
            <c:extLst>
              <c:ext xmlns:c16="http://schemas.microsoft.com/office/drawing/2014/chart" uri="{C3380CC4-5D6E-409C-BE32-E72D297353CC}">
                <c16:uniqueId val="{00000037-234E-496D-8201-905DEC6E3F13}"/>
              </c:ext>
            </c:extLst>
          </c:dPt>
          <c:dPt>
            <c:idx val="37"/>
            <c:invertIfNegative val="0"/>
            <c:bubble3D val="0"/>
            <c:spPr>
              <a:solidFill>
                <a:srgbClr val="CF9D6B"/>
              </a:solidFill>
            </c:spPr>
            <c:extLst>
              <c:ext xmlns:c16="http://schemas.microsoft.com/office/drawing/2014/chart" uri="{C3380CC4-5D6E-409C-BE32-E72D297353CC}">
                <c16:uniqueId val="{00000039-234E-496D-8201-905DEC6E3F13}"/>
              </c:ext>
            </c:extLst>
          </c:dPt>
          <c:dPt>
            <c:idx val="38"/>
            <c:invertIfNegative val="0"/>
            <c:bubble3D val="0"/>
            <c:spPr>
              <a:solidFill>
                <a:srgbClr val="E4C7AA"/>
              </a:solidFill>
            </c:spPr>
            <c:extLst>
              <c:ext xmlns:c16="http://schemas.microsoft.com/office/drawing/2014/chart" uri="{C3380CC4-5D6E-409C-BE32-E72D297353CC}">
                <c16:uniqueId val="{0000003B-234E-496D-8201-905DEC6E3F13}"/>
              </c:ext>
            </c:extLst>
          </c:dPt>
          <c:dLbls>
            <c:spPr>
              <a:noFill/>
              <a:ln>
                <a:noFill/>
              </a:ln>
              <a:effectLst/>
            </c:spPr>
            <c:txPr>
              <a:bodyPr wrap="square" lIns="38100" tIns="19050" rIns="38100" bIns="19050" anchor="ctr">
                <a:spAutoFit/>
              </a:bodyPr>
              <a:lstStyle/>
              <a:p>
                <a:pPr>
                  <a:defRPr sz="1000" b="1"/>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Dati!$C$3462:$C$3500</c:f>
              <c:strCache>
                <c:ptCount val="39"/>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pt idx="35">
                  <c:v>03.2026.</c:v>
                </c:pt>
                <c:pt idx="36">
                  <c:v>04.2025.</c:v>
                </c:pt>
                <c:pt idx="37">
                  <c:v>03.2024.</c:v>
                </c:pt>
                <c:pt idx="38">
                  <c:v>04.2023.</c:v>
                </c:pt>
              </c:strCache>
            </c:strRef>
          </c:cat>
          <c:val>
            <c:numRef>
              <c:f>Dati!$D$3462:$D$3500</c:f>
              <c:numCache>
                <c:formatCode>0</c:formatCode>
                <c:ptCount val="39"/>
                <c:pt idx="0">
                  <c:v>75.837238893407971</c:v>
                </c:pt>
                <c:pt idx="1">
                  <c:v>83.767305467790237</c:v>
                </c:pt>
                <c:pt idx="2">
                  <c:v>67.473348079454709</c:v>
                </c:pt>
                <c:pt idx="3">
                  <c:v>72.110753677528251</c:v>
                </c:pt>
                <c:pt idx="5">
                  <c:v>45.931599213022302</c:v>
                </c:pt>
                <c:pt idx="6">
                  <c:v>0</c:v>
                </c:pt>
                <c:pt idx="7">
                  <c:v>32.866953940598009</c:v>
                </c:pt>
                <c:pt idx="8">
                  <c:v>10.246343407212194</c:v>
                </c:pt>
                <c:pt idx="10">
                  <c:v>34.911680080126835</c:v>
                </c:pt>
                <c:pt idx="11">
                  <c:v>7.864555835655815</c:v>
                </c:pt>
                <c:pt idx="12">
                  <c:v>0</c:v>
                </c:pt>
                <c:pt idx="13">
                  <c:v>9.3420287698852729</c:v>
                </c:pt>
                <c:pt idx="15">
                  <c:v>24.312558050967148</c:v>
                </c:pt>
                <c:pt idx="16">
                  <c:v>0</c:v>
                </c:pt>
                <c:pt idx="17">
                  <c:v>0</c:v>
                </c:pt>
                <c:pt idx="18">
                  <c:v>8.530585158264536</c:v>
                </c:pt>
                <c:pt idx="20">
                  <c:v>12.615383535861895</c:v>
                </c:pt>
                <c:pt idx="21">
                  <c:v>7.6968439118892347</c:v>
                </c:pt>
                <c:pt idx="22">
                  <c:v>0</c:v>
                </c:pt>
                <c:pt idx="23">
                  <c:v>19.790295656205917</c:v>
                </c:pt>
                <c:pt idx="25">
                  <c:v>12.615383535861895</c:v>
                </c:pt>
                <c:pt idx="26">
                  <c:v>0</c:v>
                </c:pt>
                <c:pt idx="27">
                  <c:v>19.154681379696189</c:v>
                </c:pt>
                <c:pt idx="28">
                  <c:v>15.487389603351554</c:v>
                </c:pt>
                <c:pt idx="30">
                  <c:v>13.142841973696557</c:v>
                </c:pt>
                <c:pt idx="31">
                  <c:v>0</c:v>
                </c:pt>
                <c:pt idx="32">
                  <c:v>0</c:v>
                </c:pt>
                <c:pt idx="33">
                  <c:v>9.137387147608381</c:v>
                </c:pt>
                <c:pt idx="35">
                  <c:v>0</c:v>
                </c:pt>
                <c:pt idx="36">
                  <c:v>8.3681386965539453</c:v>
                </c:pt>
                <c:pt idx="37">
                  <c:v>13.371970540849121</c:v>
                </c:pt>
                <c:pt idx="38">
                  <c:v>9.8147089152135027</c:v>
                </c:pt>
              </c:numCache>
            </c:numRef>
          </c:val>
          <c:extLst>
            <c:ext xmlns:c16="http://schemas.microsoft.com/office/drawing/2014/chart" uri="{C3380CC4-5D6E-409C-BE32-E72D297353CC}">
              <c16:uniqueId val="{0000003C-234E-496D-8201-905DEC6E3F13}"/>
            </c:ext>
          </c:extLst>
        </c:ser>
        <c:dLbls>
          <c:dLblPos val="outEnd"/>
          <c:showLegendKey val="0"/>
          <c:showVal val="1"/>
          <c:showCatName val="0"/>
          <c:showSerName val="0"/>
          <c:showPercent val="0"/>
          <c:showBubbleSize val="0"/>
        </c:dLbls>
        <c:gapWidth val="20"/>
        <c:axId val="508751528"/>
        <c:axId val="508760152"/>
      </c:barChart>
      <c:catAx>
        <c:axId val="508751528"/>
        <c:scaling>
          <c:orientation val="maxMin"/>
        </c:scaling>
        <c:delete val="0"/>
        <c:axPos val="l"/>
        <c:numFmt formatCode="General" sourceLinked="1"/>
        <c:majorTickMark val="in"/>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508760152"/>
        <c:crosses val="autoZero"/>
        <c:auto val="1"/>
        <c:lblAlgn val="ctr"/>
        <c:lblOffset val="100"/>
        <c:tickLblSkip val="1"/>
        <c:tickMarkSkip val="1"/>
        <c:noMultiLvlLbl val="0"/>
      </c:catAx>
      <c:valAx>
        <c:axId val="508760152"/>
        <c:scaling>
          <c:orientation val="minMax"/>
          <c:max val="100"/>
          <c:min val="0"/>
        </c:scaling>
        <c:delete val="1"/>
        <c:axPos val="t"/>
        <c:numFmt formatCode="0" sourceLinked="1"/>
        <c:majorTickMark val="out"/>
        <c:minorTickMark val="none"/>
        <c:tickLblPos val="nextTo"/>
        <c:crossAx val="508751528"/>
        <c:crosses val="autoZero"/>
        <c:crossBetween val="between"/>
      </c:valAx>
      <c:spPr>
        <a:noFill/>
        <a:ln w="25400">
          <a:noFill/>
        </a:ln>
      </c:spPr>
    </c:plotArea>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72101570862832653"/>
          <c:y val="3.9200214781218053E-2"/>
        </c:manualLayout>
      </c:layout>
      <c:overlay val="0"/>
      <c:spPr>
        <a:solidFill>
          <a:schemeClr val="bg1"/>
        </a:solidFill>
        <a:ln w="3175">
          <a:solidFill>
            <a:schemeClr val="tx1"/>
          </a:solidFill>
        </a:ln>
        <a:effectLst>
          <a:outerShdw dist="38100" dir="2700000" algn="tl" rotWithShape="0">
            <a:prstClr val="black"/>
          </a:outerShdw>
        </a:effectLst>
      </c:spPr>
    </c:title>
    <c:autoTitleDeleted val="0"/>
    <c:plotArea>
      <c:layout>
        <c:manualLayout>
          <c:layoutTarget val="inner"/>
          <c:xMode val="edge"/>
          <c:yMode val="edge"/>
          <c:x val="0.45286712374098709"/>
          <c:y val="2.8753033341828538E-2"/>
          <c:w val="0.5460638971852656"/>
          <c:h val="0.96845732283464581"/>
        </c:manualLayout>
      </c:layout>
      <c:barChart>
        <c:barDir val="bar"/>
        <c:grouping val="clustered"/>
        <c:varyColors val="0"/>
        <c:ser>
          <c:idx val="0"/>
          <c:order val="0"/>
          <c:spPr>
            <a:solidFill>
              <a:srgbClr val="E18755"/>
            </a:solidFill>
          </c:spPr>
          <c:invertIfNegative val="0"/>
          <c:dPt>
            <c:idx val="0"/>
            <c:invertIfNegative val="0"/>
            <c:bubble3D val="0"/>
            <c:spPr>
              <a:solidFill>
                <a:srgbClr val="0F552E"/>
              </a:solidFill>
            </c:spPr>
            <c:extLst>
              <c:ext xmlns:c16="http://schemas.microsoft.com/office/drawing/2014/chart" uri="{C3380CC4-5D6E-409C-BE32-E72D297353CC}">
                <c16:uniqueId val="{00000001-ED1F-4A43-AF82-FE7D2C8801DE}"/>
              </c:ext>
            </c:extLst>
          </c:dPt>
          <c:dPt>
            <c:idx val="1"/>
            <c:invertIfNegative val="0"/>
            <c:bubble3D val="0"/>
            <c:spPr>
              <a:solidFill>
                <a:srgbClr val="4C8264"/>
              </a:solidFill>
            </c:spPr>
            <c:extLst>
              <c:ext xmlns:c16="http://schemas.microsoft.com/office/drawing/2014/chart" uri="{C3380CC4-5D6E-409C-BE32-E72D297353CC}">
                <c16:uniqueId val="{00000003-ED1F-4A43-AF82-FE7D2C8801DE}"/>
              </c:ext>
            </c:extLst>
          </c:dPt>
          <c:dPt>
            <c:idx val="2"/>
            <c:invertIfNegative val="0"/>
            <c:bubble3D val="0"/>
            <c:spPr>
              <a:solidFill>
                <a:srgbClr val="93B7A2"/>
              </a:solidFill>
            </c:spPr>
            <c:extLst>
              <c:ext xmlns:c16="http://schemas.microsoft.com/office/drawing/2014/chart" uri="{C3380CC4-5D6E-409C-BE32-E72D297353CC}">
                <c16:uniqueId val="{00000005-ED1F-4A43-AF82-FE7D2C8801DE}"/>
              </c:ext>
            </c:extLst>
          </c:dPt>
          <c:dPt>
            <c:idx val="3"/>
            <c:invertIfNegative val="0"/>
            <c:bubble3D val="0"/>
            <c:spPr>
              <a:solidFill>
                <a:srgbClr val="C3D6CC"/>
              </a:solidFill>
            </c:spPr>
            <c:extLst>
              <c:ext xmlns:c16="http://schemas.microsoft.com/office/drawing/2014/chart" uri="{C3380CC4-5D6E-409C-BE32-E72D297353CC}">
                <c16:uniqueId val="{00000007-ED1F-4A43-AF82-FE7D2C8801DE}"/>
              </c:ext>
            </c:extLst>
          </c:dPt>
          <c:dLbls>
            <c:spPr>
              <a:noFill/>
              <a:ln>
                <a:noFill/>
              </a:ln>
              <a:effectLst/>
            </c:spPr>
            <c:txPr>
              <a:bodyPr wrap="square" lIns="38100" tIns="19050" rIns="38100" bIns="19050" anchor="ctr">
                <a:spAutoFit/>
              </a:bodyPr>
              <a:lstStyle/>
              <a:p>
                <a:pPr>
                  <a:defRPr sz="1000" b="1"/>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Dati!$B$3509:$B$3512</c:f>
              <c:strCache>
                <c:ptCount val="4"/>
                <c:pt idx="0">
                  <c:v>03.2026., n=1002</c:v>
                </c:pt>
                <c:pt idx="1">
                  <c:v>04.2025., n=1007</c:v>
                </c:pt>
                <c:pt idx="2">
                  <c:v>03.2024., n=1004</c:v>
                </c:pt>
                <c:pt idx="3">
                  <c:v>04.2023., n=1016</c:v>
                </c:pt>
              </c:strCache>
            </c:strRef>
          </c:cat>
          <c:val>
            <c:numRef>
              <c:f>Dati!$C$3509:$C$3512</c:f>
              <c:numCache>
                <c:formatCode>0.0</c:formatCode>
                <c:ptCount val="4"/>
                <c:pt idx="0" formatCode="0">
                  <c:v>0.74610959726600323</c:v>
                </c:pt>
                <c:pt idx="1">
                  <c:v>0.36687905273815286</c:v>
                </c:pt>
                <c:pt idx="2">
                  <c:v>1.2095396451761891</c:v>
                </c:pt>
                <c:pt idx="3">
                  <c:v>1.0930149208713682</c:v>
                </c:pt>
              </c:numCache>
            </c:numRef>
          </c:val>
          <c:extLst>
            <c:ext xmlns:c16="http://schemas.microsoft.com/office/drawing/2014/chart" uri="{C3380CC4-5D6E-409C-BE32-E72D297353CC}">
              <c16:uniqueId val="{00000008-ED1F-4A43-AF82-FE7D2C8801DE}"/>
            </c:ext>
          </c:extLst>
        </c:ser>
        <c:dLbls>
          <c:dLblPos val="outEnd"/>
          <c:showLegendKey val="0"/>
          <c:showVal val="1"/>
          <c:showCatName val="0"/>
          <c:showSerName val="0"/>
          <c:showPercent val="0"/>
          <c:showBubbleSize val="0"/>
        </c:dLbls>
        <c:gapWidth val="30"/>
        <c:axId val="496242232"/>
        <c:axId val="496235176"/>
      </c:barChart>
      <c:catAx>
        <c:axId val="496242232"/>
        <c:scaling>
          <c:orientation val="maxMin"/>
        </c:scaling>
        <c:delete val="0"/>
        <c:axPos val="l"/>
        <c:numFmt formatCode="General" sourceLinked="1"/>
        <c:majorTickMark val="in"/>
        <c:minorTickMark val="none"/>
        <c:tickLblPos val="nextTo"/>
        <c:spPr>
          <a:ln w="3175">
            <a:solidFill>
              <a:srgbClr val="000000"/>
            </a:solidFill>
            <a:prstDash val="solid"/>
          </a:ln>
        </c:spPr>
        <c:txPr>
          <a:bodyPr rot="0" vert="horz"/>
          <a:lstStyle/>
          <a:p>
            <a:pPr>
              <a:defRPr sz="1000" b="0" i="0" u="none" strike="noStrike" baseline="0">
                <a:solidFill>
                  <a:sysClr val="windowText" lastClr="000000"/>
                </a:solidFill>
                <a:latin typeface="Arial"/>
                <a:ea typeface="Arial"/>
                <a:cs typeface="Arial"/>
              </a:defRPr>
            </a:pPr>
            <a:endParaRPr lang="lv-LV"/>
          </a:p>
        </c:txPr>
        <c:crossAx val="496235176"/>
        <c:crossesAt val="0"/>
        <c:auto val="1"/>
        <c:lblAlgn val="ctr"/>
        <c:lblOffset val="100"/>
        <c:tickLblSkip val="1"/>
        <c:tickMarkSkip val="1"/>
        <c:noMultiLvlLbl val="0"/>
      </c:catAx>
      <c:valAx>
        <c:axId val="496235176"/>
        <c:scaling>
          <c:orientation val="minMax"/>
          <c:max val="10"/>
          <c:min val="0"/>
        </c:scaling>
        <c:delete val="1"/>
        <c:axPos val="t"/>
        <c:numFmt formatCode="0" sourceLinked="1"/>
        <c:majorTickMark val="out"/>
        <c:minorTickMark val="none"/>
        <c:tickLblPos val="nextTo"/>
        <c:crossAx val="496242232"/>
        <c:crosses val="autoZero"/>
        <c:crossBetween val="between"/>
      </c:valAx>
      <c:spPr>
        <a:noFill/>
        <a:ln w="25400">
          <a:noFill/>
        </a:ln>
      </c:spPr>
    </c:plotArea>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1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87951713348823923"/>
          <c:y val="0.18422622588876106"/>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15192957631934798"/>
          <c:y val="0.2070597892905674"/>
          <c:w val="0.76241291872414252"/>
          <c:h val="0.75530777586891706"/>
        </c:manualLayout>
      </c:layout>
      <c:barChart>
        <c:barDir val="bar"/>
        <c:grouping val="stacked"/>
        <c:varyColors val="0"/>
        <c:ser>
          <c:idx val="0"/>
          <c:order val="0"/>
          <c:tx>
            <c:strRef>
              <c:f>Dati!$C$3573</c:f>
              <c:strCache>
                <c:ptCount val="1"/>
                <c:pt idx="0">
                  <c:v>.</c:v>
                </c:pt>
              </c:strCache>
            </c:strRef>
          </c:tx>
          <c:spPr>
            <a:noFill/>
          </c:spPr>
          <c:invertIfNegative val="0"/>
          <c:dLbls>
            <c:delete val="1"/>
          </c:dLbls>
          <c:cat>
            <c:strRef>
              <c:f>Dati!$B$3574:$B$3577</c:f>
              <c:strCache>
                <c:ptCount val="4"/>
                <c:pt idx="0">
                  <c:v>03.2026., n=7</c:v>
                </c:pt>
                <c:pt idx="1">
                  <c:v>04.2025., n=4</c:v>
                </c:pt>
                <c:pt idx="2">
                  <c:v>03.2024., n=12</c:v>
                </c:pt>
                <c:pt idx="3">
                  <c:v>04.2023., n=7</c:v>
                </c:pt>
              </c:strCache>
            </c:strRef>
          </c:cat>
          <c:val>
            <c:numRef>
              <c:f>Dati!$C$3574:$C$3577</c:f>
              <c:numCache>
                <c:formatCode>0</c:formatCode>
                <c:ptCount val="4"/>
                <c:pt idx="0">
                  <c:v>17.066179758574449</c:v>
                </c:pt>
                <c:pt idx="1">
                  <c:v>5</c:v>
                </c:pt>
                <c:pt idx="2">
                  <c:v>49.578395167339693</c:v>
                </c:pt>
                <c:pt idx="3">
                  <c:v>52.560819030781772</c:v>
                </c:pt>
              </c:numCache>
            </c:numRef>
          </c:val>
          <c:extLst>
            <c:ext xmlns:c16="http://schemas.microsoft.com/office/drawing/2014/chart" uri="{C3380CC4-5D6E-409C-BE32-E72D297353CC}">
              <c16:uniqueId val="{00000000-7E8B-41E2-B12C-DB5930539D2F}"/>
            </c:ext>
          </c:extLst>
        </c:ser>
        <c:ser>
          <c:idx val="1"/>
          <c:order val="1"/>
          <c:tx>
            <c:strRef>
              <c:f>Dati!$D$3573</c:f>
              <c:strCache>
                <c:ptCount val="1"/>
                <c:pt idx="0">
                  <c:v>Nē</c:v>
                </c:pt>
              </c:strCache>
            </c:strRef>
          </c:tx>
          <c:spPr>
            <a:solidFill>
              <a:srgbClr val="CF9D6B"/>
            </a:solidFill>
          </c:spPr>
          <c:invertIfNegative val="0"/>
          <c:dLbls>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Dati!$B$3574:$B$3577</c:f>
              <c:strCache>
                <c:ptCount val="4"/>
                <c:pt idx="0">
                  <c:v>03.2026., n=7</c:v>
                </c:pt>
                <c:pt idx="1">
                  <c:v>04.2025., n=4</c:v>
                </c:pt>
                <c:pt idx="2">
                  <c:v>03.2024., n=12</c:v>
                </c:pt>
                <c:pt idx="3">
                  <c:v>04.2023., n=7</c:v>
                </c:pt>
              </c:strCache>
            </c:strRef>
          </c:cat>
          <c:val>
            <c:numRef>
              <c:f>Dati!$D$3574:$D$3577</c:f>
              <c:numCache>
                <c:formatCode>###0</c:formatCode>
                <c:ptCount val="4"/>
                <c:pt idx="0" formatCode="0">
                  <c:v>87.933820241425551</c:v>
                </c:pt>
                <c:pt idx="1">
                  <c:v>100</c:v>
                </c:pt>
                <c:pt idx="2">
                  <c:v>55.421604832660307</c:v>
                </c:pt>
                <c:pt idx="3">
                  <c:v>52.439180969218228</c:v>
                </c:pt>
              </c:numCache>
            </c:numRef>
          </c:val>
          <c:extLst>
            <c:ext xmlns:c16="http://schemas.microsoft.com/office/drawing/2014/chart" uri="{C3380CC4-5D6E-409C-BE32-E72D297353CC}">
              <c16:uniqueId val="{00000001-7E8B-41E2-B12C-DB5930539D2F}"/>
            </c:ext>
          </c:extLst>
        </c:ser>
        <c:ser>
          <c:idx val="2"/>
          <c:order val="2"/>
          <c:tx>
            <c:strRef>
              <c:f>Dati!$E$3573</c:f>
              <c:strCache>
                <c:ptCount val="1"/>
                <c:pt idx="0">
                  <c:v>Jā</c:v>
                </c:pt>
              </c:strCache>
            </c:strRef>
          </c:tx>
          <c:spPr>
            <a:solidFill>
              <a:srgbClr val="93B7A2"/>
            </a:solidFill>
          </c:spPr>
          <c:invertIfNegative val="0"/>
          <c:dLbls>
            <c:dLbl>
              <c:idx val="1"/>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E8B-41E2-B12C-DB5930539D2F}"/>
                </c:ext>
              </c:extLst>
            </c:dLbl>
            <c:spPr>
              <a:noFill/>
              <a:ln>
                <a:noFill/>
              </a:ln>
              <a:effectLst/>
            </c:spPr>
            <c:txPr>
              <a:bodyPr wrap="square" lIns="38100" tIns="19050" rIns="38100" bIns="19050" anchor="ctr">
                <a:spAutoFit/>
              </a:bodyPr>
              <a:lstStyle/>
              <a:p>
                <a:pPr>
                  <a:defRPr sz="10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Dati!$B$3574:$B$3577</c:f>
              <c:strCache>
                <c:ptCount val="4"/>
                <c:pt idx="0">
                  <c:v>03.2026., n=7</c:v>
                </c:pt>
                <c:pt idx="1">
                  <c:v>04.2025., n=4</c:v>
                </c:pt>
                <c:pt idx="2">
                  <c:v>03.2024., n=12</c:v>
                </c:pt>
                <c:pt idx="3">
                  <c:v>04.2023., n=7</c:v>
                </c:pt>
              </c:strCache>
            </c:strRef>
          </c:cat>
          <c:val>
            <c:numRef>
              <c:f>Dati!$E$3574:$E$3577</c:f>
              <c:numCache>
                <c:formatCode>General</c:formatCode>
                <c:ptCount val="4"/>
                <c:pt idx="0" formatCode="0">
                  <c:v>12.066179758574437</c:v>
                </c:pt>
                <c:pt idx="1">
                  <c:v>0</c:v>
                </c:pt>
                <c:pt idx="2" formatCode="###0">
                  <c:v>44.578395167339686</c:v>
                </c:pt>
                <c:pt idx="3" formatCode="###0">
                  <c:v>47.560819030781801</c:v>
                </c:pt>
              </c:numCache>
            </c:numRef>
          </c:val>
          <c:extLst>
            <c:ext xmlns:c16="http://schemas.microsoft.com/office/drawing/2014/chart" uri="{C3380CC4-5D6E-409C-BE32-E72D297353CC}">
              <c16:uniqueId val="{00000003-7E8B-41E2-B12C-DB5930539D2F}"/>
            </c:ext>
          </c:extLst>
        </c:ser>
        <c:ser>
          <c:idx val="3"/>
          <c:order val="3"/>
          <c:tx>
            <c:strRef>
              <c:f>Dati!$F$3573</c:f>
              <c:strCache>
                <c:ptCount val="1"/>
                <c:pt idx="0">
                  <c:v>.</c:v>
                </c:pt>
              </c:strCache>
            </c:strRef>
          </c:tx>
          <c:spPr>
            <a:noFill/>
          </c:spPr>
          <c:invertIfNegative val="0"/>
          <c:dLbls>
            <c:delete val="1"/>
          </c:dLbls>
          <c:cat>
            <c:strRef>
              <c:f>Dati!$B$3574:$B$3577</c:f>
              <c:strCache>
                <c:ptCount val="4"/>
                <c:pt idx="0">
                  <c:v>03.2026., n=7</c:v>
                </c:pt>
                <c:pt idx="1">
                  <c:v>04.2025., n=4</c:v>
                </c:pt>
                <c:pt idx="2">
                  <c:v>03.2024., n=12</c:v>
                </c:pt>
                <c:pt idx="3">
                  <c:v>04.2023., n=7</c:v>
                </c:pt>
              </c:strCache>
            </c:strRef>
          </c:cat>
          <c:val>
            <c:numRef>
              <c:f>Dati!$F$3574:$F$3577</c:f>
              <c:numCache>
                <c:formatCode>0</c:formatCode>
                <c:ptCount val="4"/>
                <c:pt idx="0">
                  <c:v>45.494639272207365</c:v>
                </c:pt>
                <c:pt idx="1">
                  <c:v>57.560819030781801</c:v>
                </c:pt>
                <c:pt idx="2">
                  <c:v>12.982423863442115</c:v>
                </c:pt>
                <c:pt idx="3">
                  <c:v>10</c:v>
                </c:pt>
              </c:numCache>
            </c:numRef>
          </c:val>
          <c:extLst>
            <c:ext xmlns:c16="http://schemas.microsoft.com/office/drawing/2014/chart" uri="{C3380CC4-5D6E-409C-BE32-E72D297353CC}">
              <c16:uniqueId val="{00000004-7E8B-41E2-B12C-DB5930539D2F}"/>
            </c:ext>
          </c:extLst>
        </c:ser>
        <c:dLbls>
          <c:dLblPos val="ctr"/>
          <c:showLegendKey val="0"/>
          <c:showVal val="1"/>
          <c:showCatName val="0"/>
          <c:showSerName val="0"/>
          <c:showPercent val="0"/>
          <c:showBubbleSize val="0"/>
        </c:dLbls>
        <c:gapWidth val="20"/>
        <c:overlap val="100"/>
        <c:axId val="483011840"/>
        <c:axId val="483012232"/>
      </c:barChart>
      <c:catAx>
        <c:axId val="48301184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483012232"/>
        <c:crossesAt val="105"/>
        <c:auto val="1"/>
        <c:lblAlgn val="ctr"/>
        <c:lblOffset val="100"/>
        <c:tickLblSkip val="1"/>
        <c:tickMarkSkip val="1"/>
        <c:noMultiLvlLbl val="0"/>
      </c:catAx>
      <c:valAx>
        <c:axId val="483012232"/>
        <c:scaling>
          <c:orientation val="minMax"/>
          <c:max val="175"/>
          <c:min val="0"/>
        </c:scaling>
        <c:delete val="1"/>
        <c:axPos val="t"/>
        <c:numFmt formatCode="0" sourceLinked="1"/>
        <c:majorTickMark val="out"/>
        <c:minorTickMark val="none"/>
        <c:tickLblPos val="nextTo"/>
        <c:crossAx val="483011840"/>
        <c:crosses val="autoZero"/>
        <c:crossBetween val="between"/>
        <c:majorUnit val="25"/>
      </c:valAx>
      <c:spPr>
        <a:noFill/>
        <a:ln w="3175">
          <a:noFill/>
          <a:prstDash val="solid"/>
        </a:ln>
      </c:spPr>
    </c:plotArea>
    <c:legend>
      <c:legendPos val="t"/>
      <c:legendEntry>
        <c:idx val="0"/>
        <c:delete val="1"/>
      </c:legendEntry>
      <c:legendEntry>
        <c:idx val="1"/>
        <c:txPr>
          <a:bodyPr/>
          <a:lstStyle/>
          <a:p>
            <a:pPr>
              <a:defRPr sz="1000" b="1">
                <a:solidFill>
                  <a:sysClr val="windowText" lastClr="000000"/>
                </a:solidFill>
              </a:defRPr>
            </a:pPr>
            <a:endParaRPr lang="lv-LV"/>
          </a:p>
        </c:txPr>
      </c:legendEntry>
      <c:legendEntry>
        <c:idx val="2"/>
        <c:txPr>
          <a:bodyPr/>
          <a:lstStyle/>
          <a:p>
            <a:pPr>
              <a:defRPr sz="1000" b="1">
                <a:solidFill>
                  <a:sysClr val="windowText" lastClr="000000"/>
                </a:solidFill>
              </a:defRPr>
            </a:pPr>
            <a:endParaRPr lang="lv-LV"/>
          </a:p>
        </c:txPr>
      </c:legendEntry>
      <c:legendEntry>
        <c:idx val="3"/>
        <c:txPr>
          <a:bodyPr/>
          <a:lstStyle/>
          <a:p>
            <a:pPr>
              <a:defRPr sz="1000" b="1">
                <a:solidFill>
                  <a:schemeClr val="bg1"/>
                </a:solidFill>
              </a:defRPr>
            </a:pPr>
            <a:endParaRPr lang="lv-LV"/>
          </a:p>
        </c:txPr>
      </c:legendEntry>
      <c:layout>
        <c:manualLayout>
          <c:xMode val="edge"/>
          <c:yMode val="edge"/>
          <c:x val="0.52366678621894003"/>
          <c:y val="4.0442926268194979E-3"/>
          <c:w val="0.47196837505717709"/>
          <c:h val="0.1590303732168237"/>
        </c:manualLayout>
      </c:layout>
      <c:overlay val="0"/>
      <c:txPr>
        <a:bodyPr/>
        <a:lstStyle/>
        <a:p>
          <a:pPr>
            <a:defRPr sz="1000" b="1"/>
          </a:pPr>
          <a:endParaRPr lang="lv-LV"/>
        </a:p>
      </c:txPr>
    </c:legend>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chartSpace>
</file>

<file path=ppt/charts/chart1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dirty="0"/>
              <a:t>%</a:t>
            </a:r>
          </a:p>
        </c:rich>
      </c:tx>
      <c:layout>
        <c:manualLayout>
          <c:xMode val="edge"/>
          <c:yMode val="edge"/>
          <c:x val="0.91917687445030005"/>
          <c:y val="2.7956198183413033E-2"/>
        </c:manualLayout>
      </c:layout>
      <c:overlay val="0"/>
      <c:spPr>
        <a:solidFill>
          <a:schemeClr val="bg1"/>
        </a:solidFill>
        <a:ln w="3175">
          <a:solidFill>
            <a:schemeClr val="tx1"/>
          </a:solidFill>
        </a:ln>
        <a:effectLst>
          <a:outerShdw dist="38100" dir="2700000" algn="tl" rotWithShape="0">
            <a:prstClr val="black"/>
          </a:outerShdw>
        </a:effectLst>
      </c:spPr>
    </c:title>
    <c:autoTitleDeleted val="0"/>
    <c:plotArea>
      <c:layout>
        <c:manualLayout>
          <c:layoutTarget val="inner"/>
          <c:xMode val="edge"/>
          <c:yMode val="edge"/>
          <c:x val="0.44616345370621774"/>
          <c:y val="4.9335847542904959E-2"/>
          <c:w val="0.55383654629378209"/>
          <c:h val="0.93298018146392947"/>
        </c:manualLayout>
      </c:layout>
      <c:barChart>
        <c:barDir val="bar"/>
        <c:grouping val="clustered"/>
        <c:varyColors val="0"/>
        <c:ser>
          <c:idx val="0"/>
          <c:order val="0"/>
          <c:tx>
            <c:strRef>
              <c:f>Dati!$C$3583</c:f>
              <c:strCache>
                <c:ptCount val="1"/>
                <c:pt idx="0">
                  <c:v>%</c:v>
                </c:pt>
              </c:strCache>
            </c:strRef>
          </c:tx>
          <c:spPr>
            <a:solidFill>
              <a:srgbClr val="ED7D31">
                <a:lumMod val="40000"/>
                <a:lumOff val="60000"/>
              </a:srgbClr>
            </a:solidFill>
          </c:spPr>
          <c:invertIfNegative val="0"/>
          <c:dPt>
            <c:idx val="0"/>
            <c:invertIfNegative val="0"/>
            <c:bubble3D val="0"/>
            <c:spPr>
              <a:solidFill>
                <a:srgbClr val="7A5128"/>
              </a:solidFill>
            </c:spPr>
            <c:extLst>
              <c:ext xmlns:c16="http://schemas.microsoft.com/office/drawing/2014/chart" uri="{C3380CC4-5D6E-409C-BE32-E72D297353CC}">
                <c16:uniqueId val="{00000001-B334-4AB1-B11E-D4A8EE5453FD}"/>
              </c:ext>
            </c:extLst>
          </c:dPt>
          <c:dPt>
            <c:idx val="1"/>
            <c:invertIfNegative val="0"/>
            <c:bubble3D val="0"/>
            <c:spPr>
              <a:solidFill>
                <a:srgbClr val="996633"/>
              </a:solidFill>
            </c:spPr>
            <c:extLst>
              <c:ext xmlns:c16="http://schemas.microsoft.com/office/drawing/2014/chart" uri="{C3380CC4-5D6E-409C-BE32-E72D297353CC}">
                <c16:uniqueId val="{00000003-B334-4AB1-B11E-D4A8EE5453FD}"/>
              </c:ext>
            </c:extLst>
          </c:dPt>
          <c:dPt>
            <c:idx val="2"/>
            <c:invertIfNegative val="0"/>
            <c:bubble3D val="0"/>
            <c:spPr>
              <a:solidFill>
                <a:srgbClr val="CF9D6B"/>
              </a:solidFill>
            </c:spPr>
            <c:extLst>
              <c:ext xmlns:c16="http://schemas.microsoft.com/office/drawing/2014/chart" uri="{C3380CC4-5D6E-409C-BE32-E72D297353CC}">
                <c16:uniqueId val="{00000005-B334-4AB1-B11E-D4A8EE5453FD}"/>
              </c:ext>
            </c:extLst>
          </c:dPt>
          <c:dPt>
            <c:idx val="3"/>
            <c:invertIfNegative val="0"/>
            <c:bubble3D val="0"/>
            <c:spPr>
              <a:solidFill>
                <a:srgbClr val="E4C7AA"/>
              </a:solidFill>
            </c:spPr>
            <c:extLst>
              <c:ext xmlns:c16="http://schemas.microsoft.com/office/drawing/2014/chart" uri="{C3380CC4-5D6E-409C-BE32-E72D297353CC}">
                <c16:uniqueId val="{00000007-B334-4AB1-B11E-D4A8EE5453FD}"/>
              </c:ext>
            </c:extLst>
          </c:dPt>
          <c:dPt>
            <c:idx val="5"/>
            <c:invertIfNegative val="0"/>
            <c:bubble3D val="0"/>
            <c:spPr>
              <a:solidFill>
                <a:srgbClr val="7A5128"/>
              </a:solidFill>
            </c:spPr>
            <c:extLst>
              <c:ext xmlns:c16="http://schemas.microsoft.com/office/drawing/2014/chart" uri="{C3380CC4-5D6E-409C-BE32-E72D297353CC}">
                <c16:uniqueId val="{00000009-B334-4AB1-B11E-D4A8EE5453FD}"/>
              </c:ext>
            </c:extLst>
          </c:dPt>
          <c:dPt>
            <c:idx val="7"/>
            <c:invertIfNegative val="0"/>
            <c:bubble3D val="0"/>
            <c:spPr>
              <a:solidFill>
                <a:srgbClr val="7A5128"/>
              </a:solidFill>
            </c:spPr>
            <c:extLst>
              <c:ext xmlns:c16="http://schemas.microsoft.com/office/drawing/2014/chart" uri="{C3380CC4-5D6E-409C-BE32-E72D297353CC}">
                <c16:uniqueId val="{0000000B-B334-4AB1-B11E-D4A8EE5453FD}"/>
              </c:ext>
            </c:extLst>
          </c:dPt>
          <c:dPt>
            <c:idx val="9"/>
            <c:invertIfNegative val="0"/>
            <c:bubble3D val="0"/>
            <c:spPr>
              <a:solidFill>
                <a:srgbClr val="CF9D6B"/>
              </a:solidFill>
            </c:spPr>
            <c:extLst>
              <c:ext xmlns:c16="http://schemas.microsoft.com/office/drawing/2014/chart" uri="{C3380CC4-5D6E-409C-BE32-E72D297353CC}">
                <c16:uniqueId val="{0000000D-B334-4AB1-B11E-D4A8EE5453FD}"/>
              </c:ext>
            </c:extLst>
          </c:dPt>
          <c:dPt>
            <c:idx val="10"/>
            <c:invertIfNegative val="0"/>
            <c:bubble3D val="0"/>
            <c:spPr>
              <a:solidFill>
                <a:srgbClr val="E4C7AA"/>
              </a:solidFill>
            </c:spPr>
            <c:extLst>
              <c:ext xmlns:c16="http://schemas.microsoft.com/office/drawing/2014/chart" uri="{C3380CC4-5D6E-409C-BE32-E72D297353CC}">
                <c16:uniqueId val="{0000000F-B334-4AB1-B11E-D4A8EE5453FD}"/>
              </c:ext>
            </c:extLst>
          </c:dPt>
          <c:dPt>
            <c:idx val="12"/>
            <c:invertIfNegative val="0"/>
            <c:bubble3D val="0"/>
            <c:spPr>
              <a:solidFill>
                <a:srgbClr val="7A5128"/>
              </a:solidFill>
            </c:spPr>
            <c:extLst>
              <c:ext xmlns:c16="http://schemas.microsoft.com/office/drawing/2014/chart" uri="{C3380CC4-5D6E-409C-BE32-E72D297353CC}">
                <c16:uniqueId val="{00000011-B334-4AB1-B11E-D4A8EE5453FD}"/>
              </c:ext>
            </c:extLst>
          </c:dPt>
          <c:dPt>
            <c:idx val="14"/>
            <c:invertIfNegative val="0"/>
            <c:bubble3D val="0"/>
            <c:spPr>
              <a:solidFill>
                <a:srgbClr val="CF9D6B"/>
              </a:solidFill>
            </c:spPr>
            <c:extLst>
              <c:ext xmlns:c16="http://schemas.microsoft.com/office/drawing/2014/chart" uri="{C3380CC4-5D6E-409C-BE32-E72D297353CC}">
                <c16:uniqueId val="{00000013-B334-4AB1-B11E-D4A8EE5453FD}"/>
              </c:ext>
            </c:extLst>
          </c:dPt>
          <c:dPt>
            <c:idx val="15"/>
            <c:invertIfNegative val="0"/>
            <c:bubble3D val="0"/>
            <c:spPr>
              <a:solidFill>
                <a:srgbClr val="E4C7AA"/>
              </a:solidFill>
            </c:spPr>
            <c:extLst>
              <c:ext xmlns:c16="http://schemas.microsoft.com/office/drawing/2014/chart" uri="{C3380CC4-5D6E-409C-BE32-E72D297353CC}">
                <c16:uniqueId val="{00000015-B334-4AB1-B11E-D4A8EE5453FD}"/>
              </c:ext>
            </c:extLst>
          </c:dPt>
          <c:dLbls>
            <c:spPr>
              <a:noFill/>
              <a:ln>
                <a:noFill/>
              </a:ln>
              <a:effectLst/>
            </c:spPr>
            <c:txPr>
              <a:bodyPr wrap="square" lIns="38100" tIns="19050" rIns="38100" bIns="19050" anchor="ctr">
                <a:spAutoFit/>
              </a:bodyPr>
              <a:lstStyle/>
              <a:p>
                <a:pPr>
                  <a:defRPr sz="1000" b="1"/>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Dati!$B$3584:$B$3599</c:f>
              <c:strCache>
                <c:ptCount val="16"/>
                <c:pt idx="0">
                  <c:v>03.2026.</c:v>
                </c:pt>
                <c:pt idx="1">
                  <c:v>04.2025.</c:v>
                </c:pt>
                <c:pt idx="2">
                  <c:v>03.2024.</c:v>
                </c:pt>
                <c:pt idx="3">
                  <c:v>04.2023.</c:v>
                </c:pt>
                <c:pt idx="5">
                  <c:v>03.2026.</c:v>
                </c:pt>
                <c:pt idx="7">
                  <c:v>03.2026.</c:v>
                </c:pt>
                <c:pt idx="8">
                  <c:v>04.2025.</c:v>
                </c:pt>
                <c:pt idx="9">
                  <c:v>03.2024.</c:v>
                </c:pt>
                <c:pt idx="10">
                  <c:v>04.2023.</c:v>
                </c:pt>
                <c:pt idx="12">
                  <c:v>03.2026.</c:v>
                </c:pt>
                <c:pt idx="13">
                  <c:v>04.2025.</c:v>
                </c:pt>
                <c:pt idx="14">
                  <c:v>03.2024.</c:v>
                </c:pt>
                <c:pt idx="15">
                  <c:v>04.2023.</c:v>
                </c:pt>
              </c:strCache>
            </c:strRef>
          </c:cat>
          <c:val>
            <c:numRef>
              <c:f>Dati!$C$3584:$C$3599</c:f>
              <c:numCache>
                <c:formatCode>0</c:formatCode>
                <c:ptCount val="16"/>
                <c:pt idx="0">
                  <c:v>68.317405930431619</c:v>
                </c:pt>
                <c:pt idx="1">
                  <c:v>42.924988319380084</c:v>
                </c:pt>
                <c:pt idx="2">
                  <c:v>41.192778664239121</c:v>
                </c:pt>
                <c:pt idx="3">
                  <c:v>64.791270754023301</c:v>
                </c:pt>
                <c:pt idx="5">
                  <c:v>19.52825422360668</c:v>
                </c:pt>
                <c:pt idx="7">
                  <c:v>17.026291874616202</c:v>
                </c:pt>
                <c:pt idx="8">
                  <c:v>0</c:v>
                </c:pt>
                <c:pt idx="9">
                  <c:v>28.010256379713088</c:v>
                </c:pt>
                <c:pt idx="10">
                  <c:v>17.503120381267021</c:v>
                </c:pt>
                <c:pt idx="12">
                  <c:v>31.682594069568395</c:v>
                </c:pt>
                <c:pt idx="13">
                  <c:v>0</c:v>
                </c:pt>
                <c:pt idx="14">
                  <c:v>44.192992003941235</c:v>
                </c:pt>
                <c:pt idx="15">
                  <c:v>17.705608864709681</c:v>
                </c:pt>
              </c:numCache>
            </c:numRef>
          </c:val>
          <c:extLst>
            <c:ext xmlns:c16="http://schemas.microsoft.com/office/drawing/2014/chart" uri="{C3380CC4-5D6E-409C-BE32-E72D297353CC}">
              <c16:uniqueId val="{00000016-B334-4AB1-B11E-D4A8EE5453FD}"/>
            </c:ext>
          </c:extLst>
        </c:ser>
        <c:dLbls>
          <c:dLblPos val="outEnd"/>
          <c:showLegendKey val="0"/>
          <c:showVal val="1"/>
          <c:showCatName val="0"/>
          <c:showSerName val="0"/>
          <c:showPercent val="0"/>
          <c:showBubbleSize val="0"/>
        </c:dLbls>
        <c:gapWidth val="20"/>
        <c:axId val="483013408"/>
        <c:axId val="483018112"/>
      </c:barChart>
      <c:catAx>
        <c:axId val="483013408"/>
        <c:scaling>
          <c:orientation val="maxMin"/>
        </c:scaling>
        <c:delete val="0"/>
        <c:axPos val="l"/>
        <c:numFmt formatCode="General" sourceLinked="1"/>
        <c:majorTickMark val="in"/>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483018112"/>
        <c:crosses val="autoZero"/>
        <c:auto val="1"/>
        <c:lblAlgn val="ctr"/>
        <c:lblOffset val="100"/>
        <c:tickLblSkip val="1"/>
        <c:tickMarkSkip val="1"/>
        <c:noMultiLvlLbl val="0"/>
      </c:catAx>
      <c:valAx>
        <c:axId val="483018112"/>
        <c:scaling>
          <c:orientation val="minMax"/>
          <c:max val="100"/>
          <c:min val="0"/>
        </c:scaling>
        <c:delete val="1"/>
        <c:axPos val="t"/>
        <c:numFmt formatCode="0" sourceLinked="1"/>
        <c:majorTickMark val="out"/>
        <c:minorTickMark val="none"/>
        <c:tickLblPos val="nextTo"/>
        <c:crossAx val="483013408"/>
        <c:crosses val="autoZero"/>
        <c:crossBetween val="between"/>
      </c:valAx>
      <c:spPr>
        <a:noFill/>
        <a:ln w="25400">
          <a:noFill/>
        </a:ln>
      </c:spPr>
    </c:plotArea>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lv-LV" sz="800" dirty="0"/>
              <a:t>%</a:t>
            </a:r>
            <a:endParaRPr lang="en-US" sz="800" dirty="0"/>
          </a:p>
        </c:rich>
      </c:tx>
      <c:layout>
        <c:manualLayout>
          <c:xMode val="edge"/>
          <c:yMode val="edge"/>
          <c:x val="0.98229025258286817"/>
          <c:y val="1.917429533759742E-2"/>
        </c:manualLayout>
      </c:layout>
      <c:overlay val="0"/>
      <c:spPr>
        <a:ln w="3175">
          <a:solidFill>
            <a:srgbClr val="000000"/>
          </a:solidFill>
        </a:ln>
        <a:effectLst>
          <a:outerShdw dist="35560" dir="2700000" algn="tl" rotWithShape="0">
            <a:prstClr val="black"/>
          </a:outerShdw>
        </a:effectLst>
      </c:spPr>
    </c:title>
    <c:autoTitleDeleted val="0"/>
    <c:plotArea>
      <c:layout>
        <c:manualLayout>
          <c:layoutTarget val="inner"/>
          <c:xMode val="edge"/>
          <c:yMode val="edge"/>
          <c:x val="0.26129288552891083"/>
          <c:y val="6.2657948012107376E-2"/>
          <c:w val="0.25580520013123359"/>
          <c:h val="0.90245230995236358"/>
        </c:manualLayout>
      </c:layout>
      <c:barChart>
        <c:barDir val="bar"/>
        <c:grouping val="stacked"/>
        <c:varyColors val="0"/>
        <c:ser>
          <c:idx val="0"/>
          <c:order val="0"/>
          <c:tx>
            <c:strRef>
              <c:f>Dati!$C$3516</c:f>
              <c:strCache>
                <c:ptCount val="1"/>
                <c:pt idx="0">
                  <c:v>.</c:v>
                </c:pt>
              </c:strCache>
            </c:strRef>
          </c:tx>
          <c:spPr>
            <a:noFill/>
          </c:spPr>
          <c:invertIfNegative val="0"/>
          <c:dLbls>
            <c:delete val="1"/>
          </c:dLbls>
          <c:cat>
            <c:strRef>
              <c:f>Dati!$B$3517:$B$3544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Dati!$C$3517:$C$3544</c:f>
              <c:numCache>
                <c:formatCode>0</c:formatCode>
                <c:ptCount val="28"/>
                <c:pt idx="0">
                  <c:v>5.8627086426177755</c:v>
                </c:pt>
                <c:pt idx="1">
                  <c:v>105</c:v>
                </c:pt>
                <c:pt idx="2">
                  <c:v>6.191138002212071</c:v>
                </c:pt>
                <c:pt idx="3">
                  <c:v>5.5510838803055833</c:v>
                </c:pt>
                <c:pt idx="4">
                  <c:v>105</c:v>
                </c:pt>
                <c:pt idx="5">
                  <c:v>5.9223147134231624</c:v>
                </c:pt>
                <c:pt idx="6">
                  <c:v>5.7571080171395863</c:v>
                </c:pt>
                <c:pt idx="7">
                  <c:v>6.2366762181457744</c:v>
                </c:pt>
                <c:pt idx="8">
                  <c:v>6.2012683232985353</c:v>
                </c:pt>
                <c:pt idx="9">
                  <c:v>5.5351768120325033</c:v>
                </c:pt>
                <c:pt idx="10">
                  <c:v>5.434477061459333</c:v>
                </c:pt>
                <c:pt idx="11">
                  <c:v>105</c:v>
                </c:pt>
                <c:pt idx="12">
                  <c:v>5.9266518493149505</c:v>
                </c:pt>
                <c:pt idx="13">
                  <c:v>6.0276093470190517</c:v>
                </c:pt>
                <c:pt idx="14">
                  <c:v>5</c:v>
                </c:pt>
                <c:pt idx="15">
                  <c:v>105</c:v>
                </c:pt>
                <c:pt idx="16">
                  <c:v>6.4160047444998156</c:v>
                </c:pt>
                <c:pt idx="17">
                  <c:v>6.0910941394227933</c:v>
                </c:pt>
                <c:pt idx="18">
                  <c:v>5.2824176034777111</c:v>
                </c:pt>
                <c:pt idx="19">
                  <c:v>105</c:v>
                </c:pt>
                <c:pt idx="20">
                  <c:v>5</c:v>
                </c:pt>
                <c:pt idx="21">
                  <c:v>6.004584059161445</c:v>
                </c:pt>
                <c:pt idx="22">
                  <c:v>6.3838820197859434</c:v>
                </c:pt>
                <c:pt idx="23">
                  <c:v>5</c:v>
                </c:pt>
                <c:pt idx="24">
                  <c:v>5</c:v>
                </c:pt>
                <c:pt idx="25">
                  <c:v>5</c:v>
                </c:pt>
                <c:pt idx="26">
                  <c:v>5</c:v>
                </c:pt>
                <c:pt idx="27">
                  <c:v>7.6324663505474746</c:v>
                </c:pt>
              </c:numCache>
            </c:numRef>
          </c:val>
          <c:extLst>
            <c:ext xmlns:c16="http://schemas.microsoft.com/office/drawing/2014/chart" uri="{C3380CC4-5D6E-409C-BE32-E72D297353CC}">
              <c16:uniqueId val="{00000000-18F6-408B-9186-F91CFD50AABA}"/>
            </c:ext>
          </c:extLst>
        </c:ser>
        <c:ser>
          <c:idx val="1"/>
          <c:order val="1"/>
          <c:tx>
            <c:strRef>
              <c:f>Dati!$D$3516</c:f>
              <c:strCache>
                <c:ptCount val="1"/>
                <c:pt idx="0">
                  <c:v>Nē</c:v>
                </c:pt>
              </c:strCache>
            </c:strRef>
          </c:tx>
          <c:spPr>
            <a:solidFill>
              <a:srgbClr val="CF9D6B"/>
            </a:solidFill>
          </c:spPr>
          <c:invertIfNegative val="0"/>
          <c:dLbls>
            <c:spPr>
              <a:noFill/>
              <a:ln>
                <a:noFill/>
              </a:ln>
              <a:effectLst/>
            </c:spPr>
            <c:txPr>
              <a:bodyPr wrap="square" lIns="38100" tIns="19050" rIns="38100" bIns="19050" anchor="ctr">
                <a:spAutoFit/>
              </a:bodyPr>
              <a:lstStyle/>
              <a:p>
                <a:pPr>
                  <a:defRPr sz="900"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Dati!$B$3517:$B$3544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Dati!$D$3517:$D$3544</c:f>
              <c:numCache>
                <c:formatCode>General</c:formatCode>
                <c:ptCount val="28"/>
                <c:pt idx="0" formatCode="0">
                  <c:v>99.137291357382225</c:v>
                </c:pt>
                <c:pt idx="2" formatCode="0">
                  <c:v>98.808861997787929</c:v>
                </c:pt>
                <c:pt idx="3" formatCode="0">
                  <c:v>99.448916119694417</c:v>
                </c:pt>
                <c:pt idx="5" formatCode="0">
                  <c:v>99.077685286576838</c:v>
                </c:pt>
                <c:pt idx="6" formatCode="0">
                  <c:v>99.242891982860414</c:v>
                </c:pt>
                <c:pt idx="7" formatCode="0">
                  <c:v>98.763323781854226</c:v>
                </c:pt>
                <c:pt idx="8" formatCode="0">
                  <c:v>98.798731676701465</c:v>
                </c:pt>
                <c:pt idx="9" formatCode="0">
                  <c:v>99.464823187967497</c:v>
                </c:pt>
                <c:pt idx="10" formatCode="0">
                  <c:v>99.565522938540667</c:v>
                </c:pt>
                <c:pt idx="12" formatCode="0">
                  <c:v>99.07334815068505</c:v>
                </c:pt>
                <c:pt idx="13" formatCode="0">
                  <c:v>98.972390652980948</c:v>
                </c:pt>
                <c:pt idx="14" formatCode="0">
                  <c:v>100</c:v>
                </c:pt>
                <c:pt idx="16" formatCode="0">
                  <c:v>98.583995255500184</c:v>
                </c:pt>
                <c:pt idx="17" formatCode="0">
                  <c:v>98.908905860577207</c:v>
                </c:pt>
                <c:pt idx="18" formatCode="0">
                  <c:v>99.717582396522289</c:v>
                </c:pt>
                <c:pt idx="20" formatCode="0">
                  <c:v>100</c:v>
                </c:pt>
                <c:pt idx="21" formatCode="0">
                  <c:v>98.995415940838555</c:v>
                </c:pt>
                <c:pt idx="22" formatCode="0">
                  <c:v>98.616117980214057</c:v>
                </c:pt>
                <c:pt idx="23" formatCode="0">
                  <c:v>100</c:v>
                </c:pt>
                <c:pt idx="24" formatCode="0">
                  <c:v>100</c:v>
                </c:pt>
                <c:pt idx="25" formatCode="0">
                  <c:v>100</c:v>
                </c:pt>
                <c:pt idx="26" formatCode="0">
                  <c:v>100</c:v>
                </c:pt>
                <c:pt idx="27" formatCode="0">
                  <c:v>97.367533649452525</c:v>
                </c:pt>
              </c:numCache>
            </c:numRef>
          </c:val>
          <c:extLst>
            <c:ext xmlns:c16="http://schemas.microsoft.com/office/drawing/2014/chart" uri="{C3380CC4-5D6E-409C-BE32-E72D297353CC}">
              <c16:uniqueId val="{00000001-18F6-408B-9186-F91CFD50AABA}"/>
            </c:ext>
          </c:extLst>
        </c:ser>
        <c:ser>
          <c:idx val="2"/>
          <c:order val="2"/>
          <c:tx>
            <c:strRef>
              <c:f>Dati!$E$3516</c:f>
              <c:strCache>
                <c:ptCount val="1"/>
                <c:pt idx="0">
                  <c:v>Jā</c:v>
                </c:pt>
              </c:strCache>
            </c:strRef>
          </c:tx>
          <c:spPr>
            <a:solidFill>
              <a:srgbClr val="93B7A2"/>
            </a:solidFill>
          </c:spPr>
          <c:invertIfNegative val="0"/>
          <c:dLbls>
            <c:spPr>
              <a:noFill/>
              <a:ln>
                <a:noFill/>
              </a:ln>
              <a:effectLst/>
            </c:spPr>
            <c:txPr>
              <a:bodyPr wrap="square" lIns="38100" tIns="19050" rIns="38100" bIns="19050" anchor="ctr">
                <a:spAutoFit/>
              </a:bodyPr>
              <a:lstStyle/>
              <a:p>
                <a:pPr>
                  <a:defRPr sz="900"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Dati!$B$3517:$B$3544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Dati!$E$3517:$E$3544</c:f>
              <c:numCache>
                <c:formatCode>General</c:formatCode>
                <c:ptCount val="28"/>
                <c:pt idx="0" formatCode="0">
                  <c:v>0.74610959726600323</c:v>
                </c:pt>
                <c:pt idx="2" formatCode="0">
                  <c:v>0.95165222119127257</c:v>
                </c:pt>
                <c:pt idx="3" formatCode="0">
                  <c:v>0.5510838803055802</c:v>
                </c:pt>
                <c:pt idx="5" formatCode="0">
                  <c:v>0.92231471342317173</c:v>
                </c:pt>
                <c:pt idx="6" formatCode="0">
                  <c:v>0.75710801713959575</c:v>
                </c:pt>
                <c:pt idx="7" formatCode="0">
                  <c:v>1.23667621814579</c:v>
                </c:pt>
                <c:pt idx="8" formatCode="0">
                  <c:v>0.58776281953619658</c:v>
                </c:pt>
                <c:pt idx="9" formatCode="0">
                  <c:v>0.53517681203250744</c:v>
                </c:pt>
                <c:pt idx="10" formatCode="0.0">
                  <c:v>0.434477061459351</c:v>
                </c:pt>
                <c:pt idx="12" formatCode="0">
                  <c:v>0.72966421284910876</c:v>
                </c:pt>
                <c:pt idx="13" formatCode="0">
                  <c:v>1.0276093470190437</c:v>
                </c:pt>
                <c:pt idx="14" formatCode="0">
                  <c:v>0</c:v>
                </c:pt>
                <c:pt idx="16" formatCode="0">
                  <c:v>1.4160047444998243</c:v>
                </c:pt>
                <c:pt idx="17" formatCode="0">
                  <c:v>0.89371842486209119</c:v>
                </c:pt>
                <c:pt idx="18" formatCode="0.0">
                  <c:v>0.28241760347769868</c:v>
                </c:pt>
                <c:pt idx="20" formatCode="0">
                  <c:v>0</c:v>
                </c:pt>
                <c:pt idx="21" formatCode="0">
                  <c:v>0.62161005840393158</c:v>
                </c:pt>
                <c:pt idx="22" formatCode="0">
                  <c:v>1.3838820197859505</c:v>
                </c:pt>
                <c:pt idx="23" formatCode="0">
                  <c:v>0</c:v>
                </c:pt>
                <c:pt idx="24" formatCode="0">
                  <c:v>0</c:v>
                </c:pt>
                <c:pt idx="25" formatCode="0">
                  <c:v>0</c:v>
                </c:pt>
                <c:pt idx="26" formatCode="0">
                  <c:v>0</c:v>
                </c:pt>
                <c:pt idx="27" formatCode="0">
                  <c:v>2.6324663505474639</c:v>
                </c:pt>
              </c:numCache>
            </c:numRef>
          </c:val>
          <c:extLst>
            <c:ext xmlns:c16="http://schemas.microsoft.com/office/drawing/2014/chart" uri="{C3380CC4-5D6E-409C-BE32-E72D297353CC}">
              <c16:uniqueId val="{00000002-18F6-408B-9186-F91CFD50AABA}"/>
            </c:ext>
          </c:extLst>
        </c:ser>
        <c:ser>
          <c:idx val="3"/>
          <c:order val="3"/>
          <c:tx>
            <c:strRef>
              <c:f>Dati!$F$3516</c:f>
              <c:strCache>
                <c:ptCount val="1"/>
                <c:pt idx="0">
                  <c:v>.</c:v>
                </c:pt>
              </c:strCache>
            </c:strRef>
          </c:tx>
          <c:spPr>
            <a:noFill/>
          </c:spPr>
          <c:invertIfNegative val="0"/>
          <c:dLbls>
            <c:delete val="1"/>
          </c:dLbls>
          <c:cat>
            <c:strRef>
              <c:f>Dati!$B$3517:$B$3544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Dati!$F$3517:$F$3544</c:f>
              <c:numCache>
                <c:formatCode>General</c:formatCode>
                <c:ptCount val="28"/>
                <c:pt idx="0" formatCode="0">
                  <c:v>16.886356753281461</c:v>
                </c:pt>
                <c:pt idx="2" formatCode="0">
                  <c:v>16.680814129356193</c:v>
                </c:pt>
                <c:pt idx="3" formatCode="0">
                  <c:v>17.081382470241884</c:v>
                </c:pt>
                <c:pt idx="5" formatCode="0">
                  <c:v>16.710151637124291</c:v>
                </c:pt>
                <c:pt idx="6" formatCode="0">
                  <c:v>16.875358333407867</c:v>
                </c:pt>
                <c:pt idx="7" formatCode="0">
                  <c:v>16.395790132401675</c:v>
                </c:pt>
                <c:pt idx="8" formatCode="0">
                  <c:v>17.044703531011265</c:v>
                </c:pt>
                <c:pt idx="9" formatCode="0">
                  <c:v>17.097289538514957</c:v>
                </c:pt>
                <c:pt idx="10" formatCode="0">
                  <c:v>17.197989289088113</c:v>
                </c:pt>
                <c:pt idx="12" formatCode="0">
                  <c:v>16.902802137698355</c:v>
                </c:pt>
                <c:pt idx="13" formatCode="0">
                  <c:v>16.604857003528419</c:v>
                </c:pt>
                <c:pt idx="14" formatCode="0">
                  <c:v>17.632466350547464</c:v>
                </c:pt>
                <c:pt idx="16" formatCode="0">
                  <c:v>16.216461606047641</c:v>
                </c:pt>
                <c:pt idx="17" formatCode="0">
                  <c:v>16.738747925685374</c:v>
                </c:pt>
                <c:pt idx="18" formatCode="0">
                  <c:v>17.350048747069764</c:v>
                </c:pt>
                <c:pt idx="20" formatCode="0">
                  <c:v>17.632466350547464</c:v>
                </c:pt>
                <c:pt idx="21" formatCode="0">
                  <c:v>17.010856292143533</c:v>
                </c:pt>
                <c:pt idx="22" formatCode="0">
                  <c:v>16.248584330761513</c:v>
                </c:pt>
                <c:pt idx="23" formatCode="0">
                  <c:v>17.632466350547464</c:v>
                </c:pt>
                <c:pt idx="24" formatCode="0">
                  <c:v>17.632466350547464</c:v>
                </c:pt>
                <c:pt idx="25" formatCode="0">
                  <c:v>17.632466350547464</c:v>
                </c:pt>
                <c:pt idx="26" formatCode="0">
                  <c:v>17.632466350547464</c:v>
                </c:pt>
                <c:pt idx="27" formatCode="0">
                  <c:v>15</c:v>
                </c:pt>
              </c:numCache>
            </c:numRef>
          </c:val>
          <c:extLst>
            <c:ext xmlns:c16="http://schemas.microsoft.com/office/drawing/2014/chart" uri="{C3380CC4-5D6E-409C-BE32-E72D297353CC}">
              <c16:uniqueId val="{00000003-18F6-408B-9186-F91CFD50AABA}"/>
            </c:ext>
          </c:extLst>
        </c:ser>
        <c:ser>
          <c:idx val="4"/>
          <c:order val="4"/>
          <c:tx>
            <c:strRef>
              <c:f>Dati!$G$3516</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Dati!$B$3517:$B$3544</c:f>
              <c:strCache>
                <c:ptCount val="28"/>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strCache>
            </c:strRef>
          </c:cat>
          <c:val>
            <c:numRef>
              <c:f>Dati!$G$3517:$G$3544</c:f>
              <c:numCache>
                <c:formatCode>General</c:formatCode>
                <c:ptCount val="28"/>
                <c:pt idx="0" formatCode="0.0">
                  <c:v>0.11659904535175329</c:v>
                </c:pt>
                <c:pt idx="2" formatCode="0.0">
                  <c:v>0.23948578102079804</c:v>
                </c:pt>
                <c:pt idx="3" formatCode="0">
                  <c:v>0</c:v>
                </c:pt>
                <c:pt idx="5" formatCode="0">
                  <c:v>0</c:v>
                </c:pt>
                <c:pt idx="6" formatCode="0">
                  <c:v>0</c:v>
                </c:pt>
                <c:pt idx="7" formatCode="0">
                  <c:v>0</c:v>
                </c:pt>
                <c:pt idx="8" formatCode="0">
                  <c:v>0.61350550376233848</c:v>
                </c:pt>
                <c:pt idx="9" formatCode="0">
                  <c:v>0</c:v>
                </c:pt>
                <c:pt idx="10" formatCode="0">
                  <c:v>0</c:v>
                </c:pt>
                <c:pt idx="12" formatCode="0.0">
                  <c:v>0.1969876364658617</c:v>
                </c:pt>
                <c:pt idx="13" formatCode="0">
                  <c:v>0</c:v>
                </c:pt>
                <c:pt idx="14" formatCode="0">
                  <c:v>0</c:v>
                </c:pt>
                <c:pt idx="16" formatCode="0">
                  <c:v>0</c:v>
                </c:pt>
                <c:pt idx="17" formatCode="0.0">
                  <c:v>0.1973757145606872</c:v>
                </c:pt>
                <c:pt idx="18" formatCode="0">
                  <c:v>0</c:v>
                </c:pt>
                <c:pt idx="20" formatCode="0">
                  <c:v>0</c:v>
                </c:pt>
                <c:pt idx="21" formatCode="0.0">
                  <c:v>0.38297400075749133</c:v>
                </c:pt>
                <c:pt idx="22" formatCode="0">
                  <c:v>0</c:v>
                </c:pt>
                <c:pt idx="23" formatCode="0">
                  <c:v>0</c:v>
                </c:pt>
                <c:pt idx="24" formatCode="0">
                  <c:v>0</c:v>
                </c:pt>
                <c:pt idx="25" formatCode="0">
                  <c:v>0</c:v>
                </c:pt>
                <c:pt idx="26" formatCode="0">
                  <c:v>0</c:v>
                </c:pt>
                <c:pt idx="27" formatCode="0">
                  <c:v>0</c:v>
                </c:pt>
              </c:numCache>
            </c:numRef>
          </c:val>
          <c:extLst>
            <c:ext xmlns:c16="http://schemas.microsoft.com/office/drawing/2014/chart" uri="{C3380CC4-5D6E-409C-BE32-E72D297353CC}">
              <c16:uniqueId val="{00000004-18F6-408B-9186-F91CFD50AABA}"/>
            </c:ext>
          </c:extLst>
        </c:ser>
        <c:dLbls>
          <c:showLegendKey val="0"/>
          <c:showVal val="1"/>
          <c:showCatName val="0"/>
          <c:showSerName val="0"/>
          <c:showPercent val="0"/>
          <c:showBubbleSize val="0"/>
        </c:dLbls>
        <c:gapWidth val="20"/>
        <c:overlap val="100"/>
        <c:axId val="501333920"/>
        <c:axId val="501326472"/>
      </c:barChart>
      <c:catAx>
        <c:axId val="501333920"/>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26472"/>
        <c:crossesAt val="105"/>
        <c:auto val="1"/>
        <c:lblAlgn val="ctr"/>
        <c:lblOffset val="100"/>
        <c:tickLblSkip val="1"/>
        <c:tickMarkSkip val="1"/>
        <c:noMultiLvlLbl val="0"/>
      </c:catAx>
      <c:valAx>
        <c:axId val="501326472"/>
        <c:scaling>
          <c:orientation val="minMax"/>
          <c:max val="140"/>
          <c:min val="0"/>
        </c:scaling>
        <c:delete val="1"/>
        <c:axPos val="t"/>
        <c:numFmt formatCode="0" sourceLinked="1"/>
        <c:majorTickMark val="out"/>
        <c:minorTickMark val="none"/>
        <c:tickLblPos val="nextTo"/>
        <c:crossAx val="501333920"/>
        <c:crosses val="autoZero"/>
        <c:crossBetween val="between"/>
      </c:valAx>
      <c:spPr>
        <a:noFill/>
        <a:ln w="3175">
          <a:noFill/>
          <a:prstDash val="solid"/>
        </a:ln>
      </c:spPr>
    </c:plotArea>
    <c:legend>
      <c:legendPos val="t"/>
      <c:legendEntry>
        <c:idx val="0"/>
        <c:delete val="1"/>
      </c:legendEntry>
      <c:legendEntry>
        <c:idx val="3"/>
        <c:delete val="1"/>
      </c:legendEntry>
      <c:layout>
        <c:manualLayout>
          <c:xMode val="edge"/>
          <c:yMode val="edge"/>
          <c:x val="0.37420950868530678"/>
          <c:y val="5.0603255360328725E-4"/>
          <c:w val="0.25575140103071725"/>
          <c:h val="6.7195484645170458E-2"/>
        </c:manualLayout>
      </c:layout>
      <c:overlay val="0"/>
      <c:txPr>
        <a:bodyPr/>
        <a:lstStyle/>
        <a:p>
          <a:pPr>
            <a:defRPr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210751680809393"/>
          <c:y val="7.737963815657764E-2"/>
          <c:w val="0.52789248319190607"/>
          <c:h val="0.89583403883730628"/>
        </c:manualLayout>
      </c:layout>
      <c:barChart>
        <c:barDir val="bar"/>
        <c:grouping val="stacked"/>
        <c:varyColors val="0"/>
        <c:ser>
          <c:idx val="6"/>
          <c:order val="0"/>
          <c:tx>
            <c:strRef>
              <c:f>Dati!$C$3548</c:f>
              <c:strCache>
                <c:ptCount val="1"/>
                <c:pt idx="0">
                  <c:v>.</c:v>
                </c:pt>
              </c:strCache>
            </c:strRef>
          </c:tx>
          <c:spPr>
            <a:noFill/>
          </c:spPr>
          <c:invertIfNegative val="0"/>
          <c:dLbls>
            <c:delete val="1"/>
          </c:dLbls>
          <c:cat>
            <c:strRef>
              <c:f>Dati!$B$3549:$B$3566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Dati!$C$3549:$C$3566</c:f>
              <c:numCache>
                <c:formatCode>0</c:formatCode>
                <c:ptCount val="18"/>
                <c:pt idx="0">
                  <c:v>5</c:v>
                </c:pt>
                <c:pt idx="1">
                  <c:v>6.2428875342845629</c:v>
                </c:pt>
                <c:pt idx="2">
                  <c:v>5</c:v>
                </c:pt>
                <c:pt idx="3">
                  <c:v>6.3976887208223587</c:v>
                </c:pt>
                <c:pt idx="4">
                  <c:v>6.2118528743774846</c:v>
                </c:pt>
                <c:pt idx="5">
                  <c:v>105</c:v>
                </c:pt>
                <c:pt idx="6">
                  <c:v>6.0643212134457798</c:v>
                </c:pt>
                <c:pt idx="7">
                  <c:v>5</c:v>
                </c:pt>
                <c:pt idx="8">
                  <c:v>105</c:v>
                </c:pt>
                <c:pt idx="9">
                  <c:v>5.5871451849921527</c:v>
                </c:pt>
                <c:pt idx="10">
                  <c:v>5</c:v>
                </c:pt>
                <c:pt idx="11">
                  <c:v>8.40489197387015</c:v>
                </c:pt>
                <c:pt idx="12">
                  <c:v>5.8577943101311689</c:v>
                </c:pt>
                <c:pt idx="13">
                  <c:v>5</c:v>
                </c:pt>
                <c:pt idx="14">
                  <c:v>105</c:v>
                </c:pt>
                <c:pt idx="15">
                  <c:v>5.825046390910714</c:v>
                </c:pt>
                <c:pt idx="16">
                  <c:v>6.3192855481412096</c:v>
                </c:pt>
                <c:pt idx="17">
                  <c:v>5.3353213818503349</c:v>
                </c:pt>
              </c:numCache>
            </c:numRef>
          </c:val>
          <c:extLst>
            <c:ext xmlns:c16="http://schemas.microsoft.com/office/drawing/2014/chart" uri="{C3380CC4-5D6E-409C-BE32-E72D297353CC}">
              <c16:uniqueId val="{00000000-D9E4-448C-9850-0D02CA5FBF26}"/>
            </c:ext>
          </c:extLst>
        </c:ser>
        <c:ser>
          <c:idx val="0"/>
          <c:order val="1"/>
          <c:tx>
            <c:strRef>
              <c:f>Dati!$D$3548</c:f>
              <c:strCache>
                <c:ptCount val="1"/>
                <c:pt idx="0">
                  <c:v>Nē</c:v>
                </c:pt>
              </c:strCache>
            </c:strRef>
          </c:tx>
          <c:spPr>
            <a:solidFill>
              <a:srgbClr val="CF9D6B"/>
            </a:solidFill>
          </c:spPr>
          <c:invertIfNegative val="0"/>
          <c:dLbls>
            <c:spPr>
              <a:noFill/>
              <a:ln>
                <a:noFill/>
              </a:ln>
              <a:effectLst/>
            </c:spPr>
            <c:txPr>
              <a:bodyPr wrap="square" lIns="38100" tIns="19050" rIns="38100" bIns="19050" anchor="ctr">
                <a:spAutoFit/>
              </a:bodyPr>
              <a:lstStyle/>
              <a:p>
                <a:pPr>
                  <a:defRPr b="1">
                    <a:solidFill>
                      <a:sysClr val="windowText" lastClr="000000"/>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Dati!$B$3549:$B$3566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Dati!$D$3549:$D$3566</c:f>
              <c:numCache>
                <c:formatCode>0</c:formatCode>
                <c:ptCount val="18"/>
                <c:pt idx="0">
                  <c:v>100</c:v>
                </c:pt>
                <c:pt idx="1">
                  <c:v>98.757112465715437</c:v>
                </c:pt>
                <c:pt idx="2">
                  <c:v>100</c:v>
                </c:pt>
                <c:pt idx="3">
                  <c:v>98.602311279177641</c:v>
                </c:pt>
                <c:pt idx="4">
                  <c:v>98.788147125622515</c:v>
                </c:pt>
                <c:pt idx="6">
                  <c:v>98.93567878655422</c:v>
                </c:pt>
                <c:pt idx="7">
                  <c:v>100</c:v>
                </c:pt>
                <c:pt idx="9">
                  <c:v>99.412854815007847</c:v>
                </c:pt>
                <c:pt idx="10">
                  <c:v>100</c:v>
                </c:pt>
                <c:pt idx="11">
                  <c:v>96.59510802612985</c:v>
                </c:pt>
                <c:pt idx="12">
                  <c:v>99.142205689868831</c:v>
                </c:pt>
                <c:pt idx="13">
                  <c:v>100</c:v>
                </c:pt>
                <c:pt idx="15">
                  <c:v>99.174953609089286</c:v>
                </c:pt>
                <c:pt idx="16">
                  <c:v>98.68071445185879</c:v>
                </c:pt>
                <c:pt idx="17">
                  <c:v>99.664678618149665</c:v>
                </c:pt>
              </c:numCache>
            </c:numRef>
          </c:val>
          <c:extLst>
            <c:ext xmlns:c16="http://schemas.microsoft.com/office/drawing/2014/chart" uri="{C3380CC4-5D6E-409C-BE32-E72D297353CC}">
              <c16:uniqueId val="{00000001-D9E4-448C-9850-0D02CA5FBF26}"/>
            </c:ext>
          </c:extLst>
        </c:ser>
        <c:ser>
          <c:idx val="1"/>
          <c:order val="2"/>
          <c:tx>
            <c:strRef>
              <c:f>Dati!$E$3548</c:f>
              <c:strCache>
                <c:ptCount val="1"/>
                <c:pt idx="0">
                  <c:v>Jā</c:v>
                </c:pt>
              </c:strCache>
            </c:strRef>
          </c:tx>
          <c:spPr>
            <a:solidFill>
              <a:srgbClr val="93B7A2"/>
            </a:solidFill>
          </c:spPr>
          <c:invertIfNegative val="0"/>
          <c:dLbls>
            <c:spPr>
              <a:noFill/>
              <a:ln>
                <a:noFill/>
              </a:ln>
              <a:effectLst/>
            </c:spPr>
            <c:txPr>
              <a:bodyPr wrap="square" lIns="38100" tIns="19050" rIns="38100" bIns="19050" anchor="ctr">
                <a:spAutoFit/>
              </a:bodyPr>
              <a:lstStyle/>
              <a:p>
                <a:pPr>
                  <a:defRPr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Dati!$B$3549:$B$3566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Dati!$E$3549:$E$3566</c:f>
              <c:numCache>
                <c:formatCode>0</c:formatCode>
                <c:ptCount val="18"/>
                <c:pt idx="0">
                  <c:v>0</c:v>
                </c:pt>
                <c:pt idx="1">
                  <c:v>1.2428875342845565</c:v>
                </c:pt>
                <c:pt idx="2">
                  <c:v>0</c:v>
                </c:pt>
                <c:pt idx="3">
                  <c:v>1.3976887208223632</c:v>
                </c:pt>
                <c:pt idx="4">
                  <c:v>1.2118528743774886</c:v>
                </c:pt>
                <c:pt idx="6">
                  <c:v>0.92047330083087997</c:v>
                </c:pt>
                <c:pt idx="7">
                  <c:v>0</c:v>
                </c:pt>
                <c:pt idx="9">
                  <c:v>0.58714518499214885</c:v>
                </c:pt>
                <c:pt idx="10">
                  <c:v>0</c:v>
                </c:pt>
                <c:pt idx="11">
                  <c:v>2.5902894143121453</c:v>
                </c:pt>
                <c:pt idx="12">
                  <c:v>0.85779431013117424</c:v>
                </c:pt>
                <c:pt idx="13">
                  <c:v>0</c:v>
                </c:pt>
                <c:pt idx="15">
                  <c:v>0.82504639091070964</c:v>
                </c:pt>
                <c:pt idx="16">
                  <c:v>1.0036533951827249</c:v>
                </c:pt>
                <c:pt idx="17" formatCode="0.0">
                  <c:v>0.33532138185032317</c:v>
                </c:pt>
              </c:numCache>
            </c:numRef>
          </c:val>
          <c:extLst>
            <c:ext xmlns:c16="http://schemas.microsoft.com/office/drawing/2014/chart" uri="{C3380CC4-5D6E-409C-BE32-E72D297353CC}">
              <c16:uniqueId val="{00000002-D9E4-448C-9850-0D02CA5FBF26}"/>
            </c:ext>
          </c:extLst>
        </c:ser>
        <c:ser>
          <c:idx val="2"/>
          <c:order val="3"/>
          <c:tx>
            <c:strRef>
              <c:f>Dati!$F$3548</c:f>
              <c:strCache>
                <c:ptCount val="1"/>
                <c:pt idx="0">
                  <c:v>.</c:v>
                </c:pt>
              </c:strCache>
            </c:strRef>
          </c:tx>
          <c:spPr>
            <a:noFill/>
          </c:spPr>
          <c:invertIfNegative val="0"/>
          <c:dLbls>
            <c:delete val="1"/>
          </c:dLbls>
          <c:cat>
            <c:strRef>
              <c:f>Dati!$B$3549:$B$3566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Dati!$F$3549:$F$3566</c:f>
              <c:numCache>
                <c:formatCode>0</c:formatCode>
                <c:ptCount val="18"/>
                <c:pt idx="0">
                  <c:v>22.590289414312146</c:v>
                </c:pt>
                <c:pt idx="1">
                  <c:v>21.34740188002759</c:v>
                </c:pt>
                <c:pt idx="2">
                  <c:v>22.590289414312146</c:v>
                </c:pt>
                <c:pt idx="3">
                  <c:v>21.192600693489783</c:v>
                </c:pt>
                <c:pt idx="4">
                  <c:v>21.378436539934658</c:v>
                </c:pt>
                <c:pt idx="6">
                  <c:v>21.669816113481264</c:v>
                </c:pt>
                <c:pt idx="7">
                  <c:v>22.590289414312146</c:v>
                </c:pt>
                <c:pt idx="9">
                  <c:v>22.003144229319997</c:v>
                </c:pt>
                <c:pt idx="10">
                  <c:v>22.590289414312146</c:v>
                </c:pt>
                <c:pt idx="11">
                  <c:v>20</c:v>
                </c:pt>
                <c:pt idx="12">
                  <c:v>21.73249510418097</c:v>
                </c:pt>
                <c:pt idx="13">
                  <c:v>22.590289414312146</c:v>
                </c:pt>
                <c:pt idx="15">
                  <c:v>21.765243023401435</c:v>
                </c:pt>
                <c:pt idx="16">
                  <c:v>21.586636019129422</c:v>
                </c:pt>
                <c:pt idx="17">
                  <c:v>22.254968032461822</c:v>
                </c:pt>
              </c:numCache>
            </c:numRef>
          </c:val>
          <c:extLst>
            <c:ext xmlns:c16="http://schemas.microsoft.com/office/drawing/2014/chart" uri="{C3380CC4-5D6E-409C-BE32-E72D297353CC}">
              <c16:uniqueId val="{00000003-D9E4-448C-9850-0D02CA5FBF26}"/>
            </c:ext>
          </c:extLst>
        </c:ser>
        <c:ser>
          <c:idx val="3"/>
          <c:order val="4"/>
          <c:tx>
            <c:strRef>
              <c:f>Dati!$G$3548</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b="1"/>
                </a:pPr>
                <a:endParaRPr lang="lv-LV"/>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Dati!$B$3549:$B$3566</c:f>
              <c:strCache>
                <c:ptCount val="18"/>
                <c:pt idx="0">
                  <c:v>Zemi, n=152</c:v>
                </c:pt>
                <c:pt idx="1">
                  <c:v>Vidēji zemi, n=176</c:v>
                </c:pt>
                <c:pt idx="2">
                  <c:v>Vidēji, n=144</c:v>
                </c:pt>
                <c:pt idx="3">
                  <c:v>Vidēji augsti, n=129</c:v>
                </c:pt>
                <c:pt idx="4">
                  <c:v>Augsti, n=178</c:v>
                </c:pt>
                <c:pt idx="6">
                  <c:v>Vairāku dzīvokļu māja, n=811</c:v>
                </c:pt>
                <c:pt idx="7">
                  <c:v>Privātmāja, n=186</c:v>
                </c:pt>
                <c:pt idx="9">
                  <c:v>Rīgas reģions, n=465</c:v>
                </c:pt>
                <c:pt idx="10">
                  <c:v>Vidzemes reģions, n=144</c:v>
                </c:pt>
                <c:pt idx="11">
                  <c:v>Kurzemes reģions, n=139</c:v>
                </c:pt>
                <c:pt idx="12">
                  <c:v>Zemgales reģions, n=118</c:v>
                </c:pt>
                <c:pt idx="13">
                  <c:v>Latgales reģions, n=136</c:v>
                </c:pt>
                <c:pt idx="15">
                  <c:v>Rīga, n=328</c:v>
                </c:pt>
                <c:pt idx="16">
                  <c:v>Cita pilsēta, n=374</c:v>
                </c:pt>
                <c:pt idx="17">
                  <c:v>Lauki, n=300</c:v>
                </c:pt>
              </c:strCache>
            </c:strRef>
          </c:cat>
          <c:val>
            <c:numRef>
              <c:f>Dati!$G$3549:$G$3566</c:f>
              <c:numCache>
                <c:formatCode>0</c:formatCode>
                <c:ptCount val="18"/>
                <c:pt idx="0">
                  <c:v>0</c:v>
                </c:pt>
                <c:pt idx="1">
                  <c:v>0</c:v>
                </c:pt>
                <c:pt idx="2">
                  <c:v>0</c:v>
                </c:pt>
                <c:pt idx="3">
                  <c:v>0</c:v>
                </c:pt>
                <c:pt idx="4">
                  <c:v>0</c:v>
                </c:pt>
                <c:pt idx="6" formatCode="0.0">
                  <c:v>0.1438479126148994</c:v>
                </c:pt>
                <c:pt idx="7">
                  <c:v>0</c:v>
                </c:pt>
                <c:pt idx="9">
                  <c:v>0</c:v>
                </c:pt>
                <c:pt idx="10">
                  <c:v>0</c:v>
                </c:pt>
                <c:pt idx="11">
                  <c:v>0.81460255955798799</c:v>
                </c:pt>
                <c:pt idx="12">
                  <c:v>0</c:v>
                </c:pt>
                <c:pt idx="13">
                  <c:v>0</c:v>
                </c:pt>
                <c:pt idx="15">
                  <c:v>0</c:v>
                </c:pt>
                <c:pt idx="16" formatCode="0.0">
                  <c:v>0.31563215295848379</c:v>
                </c:pt>
                <c:pt idx="17">
                  <c:v>0</c:v>
                </c:pt>
              </c:numCache>
            </c:numRef>
          </c:val>
          <c:extLst>
            <c:ext xmlns:c16="http://schemas.microsoft.com/office/drawing/2014/chart" uri="{C3380CC4-5D6E-409C-BE32-E72D297353CC}">
              <c16:uniqueId val="{00000004-D9E4-448C-9850-0D02CA5FBF26}"/>
            </c:ext>
          </c:extLst>
        </c:ser>
        <c:dLbls>
          <c:showLegendKey val="0"/>
          <c:showVal val="1"/>
          <c:showCatName val="0"/>
          <c:showSerName val="0"/>
          <c:showPercent val="0"/>
          <c:showBubbleSize val="0"/>
        </c:dLbls>
        <c:gapWidth val="20"/>
        <c:overlap val="100"/>
        <c:axId val="496240272"/>
        <c:axId val="496239096"/>
      </c:barChart>
      <c:catAx>
        <c:axId val="49624027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496239096"/>
        <c:crossesAt val="105"/>
        <c:auto val="1"/>
        <c:lblAlgn val="ctr"/>
        <c:lblOffset val="100"/>
        <c:tickLblSkip val="1"/>
        <c:tickMarkSkip val="1"/>
        <c:noMultiLvlLbl val="0"/>
      </c:catAx>
      <c:valAx>
        <c:axId val="496239096"/>
        <c:scaling>
          <c:orientation val="minMax"/>
          <c:max val="140"/>
          <c:min val="0"/>
        </c:scaling>
        <c:delete val="1"/>
        <c:axPos val="t"/>
        <c:numFmt formatCode="0" sourceLinked="1"/>
        <c:majorTickMark val="out"/>
        <c:minorTickMark val="none"/>
        <c:tickLblPos val="nextTo"/>
        <c:crossAx val="496240272"/>
        <c:crosses val="autoZero"/>
        <c:crossBetween val="between"/>
      </c:valAx>
      <c:spPr>
        <a:noFill/>
        <a:ln w="3175">
          <a:noFill/>
          <a:prstDash val="solid"/>
        </a:ln>
      </c:spPr>
    </c:plotArea>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a:pPr>
            <a:r>
              <a:rPr lang="lv-LV" sz="800"/>
              <a:t>%</a:t>
            </a:r>
          </a:p>
        </c:rich>
      </c:tx>
      <c:layout>
        <c:manualLayout>
          <c:xMode val="edge"/>
          <c:yMode val="edge"/>
          <c:x val="0.9723507509699395"/>
          <c:y val="7.0086519558427818E-2"/>
        </c:manualLayout>
      </c:layout>
      <c:overlay val="0"/>
      <c:spPr>
        <a:solidFill>
          <a:srgbClr val="FFFFFF"/>
        </a:solidFill>
        <a:ln w="3175">
          <a:solidFill>
            <a:srgbClr val="000000"/>
          </a:solidFill>
          <a:prstDash val="solid"/>
        </a:ln>
        <a:effectLst>
          <a:outerShdw dist="35921" dir="2700000" algn="br">
            <a:srgbClr val="000000"/>
          </a:outerShdw>
        </a:effectLst>
      </c:spPr>
    </c:title>
    <c:autoTitleDeleted val="0"/>
    <c:plotArea>
      <c:layout>
        <c:manualLayout>
          <c:layoutTarget val="inner"/>
          <c:xMode val="edge"/>
          <c:yMode val="edge"/>
          <c:x val="0.32977530111375242"/>
          <c:y val="8.8558999518854334E-2"/>
          <c:w val="0.66999253948408699"/>
          <c:h val="0.89403218532865147"/>
        </c:manualLayout>
      </c:layout>
      <c:barChart>
        <c:barDir val="bar"/>
        <c:grouping val="stacked"/>
        <c:varyColors val="0"/>
        <c:ser>
          <c:idx val="0"/>
          <c:order val="0"/>
          <c:tx>
            <c:strRef>
              <c:f>Dati!$C$2610</c:f>
              <c:strCache>
                <c:ptCount val="1"/>
                <c:pt idx="0">
                  <c:v>.</c:v>
                </c:pt>
              </c:strCache>
            </c:strRef>
          </c:tx>
          <c:spPr>
            <a:noFill/>
          </c:spPr>
          <c:invertIfNegative val="0"/>
          <c:dLbls>
            <c:delete val="1"/>
          </c:dLbls>
          <c:cat>
            <c:strRef>
              <c:f>Dati!$B$2611:$B$2657</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Dati!$C$2611:$C$2657</c:f>
              <c:numCache>
                <c:formatCode>General</c:formatCode>
                <c:ptCount val="47"/>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pt idx="25">
                  <c:v>3</c:v>
                </c:pt>
                <c:pt idx="26">
                  <c:v>3</c:v>
                </c:pt>
                <c:pt idx="27">
                  <c:v>3</c:v>
                </c:pt>
                <c:pt idx="28">
                  <c:v>3</c:v>
                </c:pt>
                <c:pt idx="29">
                  <c:v>3</c:v>
                </c:pt>
                <c:pt idx="30">
                  <c:v>3</c:v>
                </c:pt>
                <c:pt idx="31">
                  <c:v>3</c:v>
                </c:pt>
                <c:pt idx="32">
                  <c:v>3</c:v>
                </c:pt>
                <c:pt idx="33">
                  <c:v>3</c:v>
                </c:pt>
                <c:pt idx="34">
                  <c:v>3</c:v>
                </c:pt>
                <c:pt idx="35">
                  <c:v>3</c:v>
                </c:pt>
                <c:pt idx="36">
                  <c:v>3</c:v>
                </c:pt>
                <c:pt idx="37">
                  <c:v>3</c:v>
                </c:pt>
                <c:pt idx="38">
                  <c:v>3</c:v>
                </c:pt>
                <c:pt idx="39">
                  <c:v>3</c:v>
                </c:pt>
                <c:pt idx="40">
                  <c:v>3</c:v>
                </c:pt>
                <c:pt idx="41">
                  <c:v>3</c:v>
                </c:pt>
                <c:pt idx="42">
                  <c:v>3</c:v>
                </c:pt>
                <c:pt idx="43">
                  <c:v>3</c:v>
                </c:pt>
                <c:pt idx="44">
                  <c:v>3</c:v>
                </c:pt>
                <c:pt idx="45">
                  <c:v>3</c:v>
                </c:pt>
                <c:pt idx="46">
                  <c:v>3</c:v>
                </c:pt>
              </c:numCache>
            </c:numRef>
          </c:val>
          <c:extLst>
            <c:ext xmlns:c16="http://schemas.microsoft.com/office/drawing/2014/chart" uri="{C3380CC4-5D6E-409C-BE32-E72D297353CC}">
              <c16:uniqueId val="{00000000-6CB3-40B3-9B01-5CA2E484721B}"/>
            </c:ext>
          </c:extLst>
        </c:ser>
        <c:ser>
          <c:idx val="1"/>
          <c:order val="1"/>
          <c:tx>
            <c:strRef>
              <c:f>Dati!$D$2610</c:f>
              <c:strCache>
                <c:ptCount val="1"/>
                <c:pt idx="0">
                  <c:v>Neuzticas 
(1–2)</c:v>
                </c:pt>
              </c:strCache>
            </c:strRef>
          </c:tx>
          <c:spPr>
            <a:solidFill>
              <a:srgbClr val="7A5128"/>
            </a:solidFill>
          </c:spPr>
          <c:invertIfNegative val="0"/>
          <c:dLbls>
            <c:dLbl>
              <c:idx val="39"/>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CB3-40B3-9B01-5CA2E484721B}"/>
                </c:ext>
              </c:extLst>
            </c:dLbl>
            <c:dLbl>
              <c:idx val="41"/>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CB3-40B3-9B01-5CA2E484721B}"/>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Dati!$B$2611:$B$2657</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Dati!$D$2611:$D$2657</c:f>
              <c:numCache>
                <c:formatCode>General</c:formatCode>
                <c:ptCount val="47"/>
                <c:pt idx="0" formatCode="0">
                  <c:v>3.6370376916216602</c:v>
                </c:pt>
                <c:pt idx="2" formatCode="0">
                  <c:v>5.3603399471799538</c:v>
                </c:pt>
                <c:pt idx="3" formatCode="0">
                  <c:v>2.0019108672606101</c:v>
                </c:pt>
                <c:pt idx="5" formatCode="0">
                  <c:v>5.2524935755007132</c:v>
                </c:pt>
                <c:pt idx="6" formatCode="0">
                  <c:v>3.0730980247685817</c:v>
                </c:pt>
                <c:pt idx="7" formatCode="0">
                  <c:v>4.0173227640486235</c:v>
                </c:pt>
                <c:pt idx="8" formatCode="0">
                  <c:v>3.9191102855927915</c:v>
                </c:pt>
                <c:pt idx="9" formatCode="0">
                  <c:v>4.1180378253117267</c:v>
                </c:pt>
                <c:pt idx="10" formatCode="0">
                  <c:v>1.8870757193758294</c:v>
                </c:pt>
                <c:pt idx="12" formatCode="0">
                  <c:v>1.9706830636146324</c:v>
                </c:pt>
                <c:pt idx="13" formatCode="0">
                  <c:v>6.945863793100342</c:v>
                </c:pt>
                <c:pt idx="14" formatCode="0">
                  <c:v>3.7147422512639565</c:v>
                </c:pt>
                <c:pt idx="16" formatCode="0">
                  <c:v>2.7680674717251246</c:v>
                </c:pt>
                <c:pt idx="17" formatCode="0">
                  <c:v>4.237720295020253</c:v>
                </c:pt>
                <c:pt idx="18" formatCode="0">
                  <c:v>2.7705071881829357</c:v>
                </c:pt>
                <c:pt idx="20" formatCode="0">
                  <c:v>8.7600687058559803</c:v>
                </c:pt>
                <c:pt idx="21" formatCode="0">
                  <c:v>2.9562493478502856</c:v>
                </c:pt>
                <c:pt idx="22" formatCode="0">
                  <c:v>5.0654643156077501</c:v>
                </c:pt>
                <c:pt idx="24" formatCode="0">
                  <c:v>2.6592246617691933</c:v>
                </c:pt>
                <c:pt idx="25" formatCode="0">
                  <c:v>6.0549780919941707</c:v>
                </c:pt>
                <c:pt idx="26" formatCode="0">
                  <c:v>2.8324189506732265</c:v>
                </c:pt>
                <c:pt idx="29" formatCode="0">
                  <c:v>3.1988859107093646</c:v>
                </c:pt>
                <c:pt idx="30" formatCode="0">
                  <c:v>6.4413435928216201</c:v>
                </c:pt>
                <c:pt idx="31" formatCode="0">
                  <c:v>3.0722434851655422</c:v>
                </c:pt>
                <c:pt idx="32" formatCode="0">
                  <c:v>3.3732704072319337</c:v>
                </c:pt>
                <c:pt idx="33" formatCode="0">
                  <c:v>1.9553031264860008</c:v>
                </c:pt>
                <c:pt idx="35" formatCode="0">
                  <c:v>3.9509247799759417</c:v>
                </c:pt>
                <c:pt idx="36" formatCode="0">
                  <c:v>2.3576861221610068</c:v>
                </c:pt>
                <c:pt idx="38" formatCode="0">
                  <c:v>4.7216762153854388</c:v>
                </c:pt>
                <c:pt idx="39" formatCode="0">
                  <c:v>0.88684831957916699</c:v>
                </c:pt>
                <c:pt idx="40" formatCode="0">
                  <c:v>2.4534304097432051</c:v>
                </c:pt>
                <c:pt idx="41" formatCode="0">
                  <c:v>0.70365957321460293</c:v>
                </c:pt>
                <c:pt idx="42" formatCode="0">
                  <c:v>6.6348247658150594</c:v>
                </c:pt>
                <c:pt idx="44" formatCode="0">
                  <c:v>3.8033050034297213</c:v>
                </c:pt>
                <c:pt idx="45" formatCode="0">
                  <c:v>3.6987671904478221</c:v>
                </c:pt>
                <c:pt idx="46" formatCode="0">
                  <c:v>3.3719320964347439</c:v>
                </c:pt>
              </c:numCache>
            </c:numRef>
          </c:val>
          <c:extLst>
            <c:ext xmlns:c16="http://schemas.microsoft.com/office/drawing/2014/chart" uri="{C3380CC4-5D6E-409C-BE32-E72D297353CC}">
              <c16:uniqueId val="{00000003-6CB3-40B3-9B01-5CA2E484721B}"/>
            </c:ext>
          </c:extLst>
        </c:ser>
        <c:ser>
          <c:idx val="2"/>
          <c:order val="2"/>
          <c:tx>
            <c:strRef>
              <c:f>Dati!$E$2610</c:f>
              <c:strCache>
                <c:ptCount val="1"/>
                <c:pt idx="0">
                  <c:v>Drīzāk neuzticas 
(3–5)</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solidFill>
                      <a:schemeClr val="tx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Dati!$B$2611:$B$2657</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Dati!$E$2611:$E$2657</c:f>
              <c:numCache>
                <c:formatCode>General</c:formatCode>
                <c:ptCount val="47"/>
                <c:pt idx="0" formatCode="0">
                  <c:v>16.702874468557411</c:v>
                </c:pt>
                <c:pt idx="2" formatCode="0">
                  <c:v>16.50914696877517</c:v>
                </c:pt>
                <c:pt idx="3" formatCode="0">
                  <c:v>16.88668960051611</c:v>
                </c:pt>
                <c:pt idx="5" formatCode="0">
                  <c:v>16.960594625762017</c:v>
                </c:pt>
                <c:pt idx="6" formatCode="0">
                  <c:v>14.017379177953766</c:v>
                </c:pt>
                <c:pt idx="7" formatCode="0">
                  <c:v>19.801658957509972</c:v>
                </c:pt>
                <c:pt idx="8" formatCode="0">
                  <c:v>21.822655746266491</c:v>
                </c:pt>
                <c:pt idx="9" formatCode="0">
                  <c:v>13.797764576979219</c:v>
                </c:pt>
                <c:pt idx="10" formatCode="0">
                  <c:v>12.451613222516238</c:v>
                </c:pt>
                <c:pt idx="12" formatCode="0">
                  <c:v>13.339815527212473</c:v>
                </c:pt>
                <c:pt idx="13" formatCode="0">
                  <c:v>21.424474271722715</c:v>
                </c:pt>
                <c:pt idx="14" formatCode="0">
                  <c:v>22.796812174018946</c:v>
                </c:pt>
                <c:pt idx="16" formatCode="0">
                  <c:v>21.580588411929863</c:v>
                </c:pt>
                <c:pt idx="17" formatCode="0">
                  <c:v>17.611377040395123</c:v>
                </c:pt>
                <c:pt idx="18" formatCode="0">
                  <c:v>13.634743985614634</c:v>
                </c:pt>
                <c:pt idx="20" formatCode="0">
                  <c:v>20.11301818267815</c:v>
                </c:pt>
                <c:pt idx="21" formatCode="0">
                  <c:v>17.140464933958818</c:v>
                </c:pt>
                <c:pt idx="22" formatCode="0">
                  <c:v>17.394309992281247</c:v>
                </c:pt>
                <c:pt idx="23" formatCode="0">
                  <c:v>17.825096467712399</c:v>
                </c:pt>
                <c:pt idx="24" formatCode="0">
                  <c:v>12.690784002909572</c:v>
                </c:pt>
                <c:pt idx="25" formatCode="0">
                  <c:v>20.465341908071245</c:v>
                </c:pt>
                <c:pt idx="26" formatCode="0">
                  <c:v>14.111950258012898</c:v>
                </c:pt>
                <c:pt idx="27" formatCode="0">
                  <c:v>19.11662869417032</c:v>
                </c:pt>
                <c:pt idx="29" formatCode="0">
                  <c:v>18.438531785424573</c:v>
                </c:pt>
                <c:pt idx="30" formatCode="0">
                  <c:v>15.464900841455092</c:v>
                </c:pt>
                <c:pt idx="31" formatCode="0">
                  <c:v>20.509646612539274</c:v>
                </c:pt>
                <c:pt idx="32" formatCode="0">
                  <c:v>10.216277706348242</c:v>
                </c:pt>
                <c:pt idx="33" formatCode="0">
                  <c:v>15.689982291501089</c:v>
                </c:pt>
                <c:pt idx="35" formatCode="0">
                  <c:v>16.478738886639203</c:v>
                </c:pt>
                <c:pt idx="36" formatCode="0">
                  <c:v>17.033347509140718</c:v>
                </c:pt>
                <c:pt idx="38" formatCode="0">
                  <c:v>17.746688698140193</c:v>
                </c:pt>
                <c:pt idx="39" formatCode="0">
                  <c:v>9.7415373653893766</c:v>
                </c:pt>
                <c:pt idx="40" formatCode="0">
                  <c:v>18.592283801718029</c:v>
                </c:pt>
                <c:pt idx="41" formatCode="0">
                  <c:v>11.459146123252889</c:v>
                </c:pt>
                <c:pt idx="42" formatCode="0">
                  <c:v>23.121135303830094</c:v>
                </c:pt>
                <c:pt idx="44" formatCode="0">
                  <c:v>17.237435755379291</c:v>
                </c:pt>
                <c:pt idx="45" formatCode="0">
                  <c:v>16.324239447933337</c:v>
                </c:pt>
                <c:pt idx="46" formatCode="0">
                  <c:v>16.570981765332203</c:v>
                </c:pt>
              </c:numCache>
            </c:numRef>
          </c:val>
          <c:extLst>
            <c:ext xmlns:c16="http://schemas.microsoft.com/office/drawing/2014/chart" uri="{C3380CC4-5D6E-409C-BE32-E72D297353CC}">
              <c16:uniqueId val="{00000004-6CB3-40B3-9B01-5CA2E484721B}"/>
            </c:ext>
          </c:extLst>
        </c:ser>
        <c:ser>
          <c:idx val="3"/>
          <c:order val="3"/>
          <c:tx>
            <c:strRef>
              <c:f>Dati!$F$2610</c:f>
              <c:strCache>
                <c:ptCount val="1"/>
                <c:pt idx="0">
                  <c:v>Drīzāk uzticas 
(6–8)</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chemeClr val="tx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Dati!$B$2611:$B$2657</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Dati!$F$2611:$F$2657</c:f>
              <c:numCache>
                <c:formatCode>General</c:formatCode>
                <c:ptCount val="47"/>
                <c:pt idx="0" formatCode="0">
                  <c:v>40.672985810919734</c:v>
                </c:pt>
                <c:pt idx="2" formatCode="0">
                  <c:v>40.991874026283142</c:v>
                </c:pt>
                <c:pt idx="3" formatCode="0">
                  <c:v>40.370414005403994</c:v>
                </c:pt>
                <c:pt idx="5" formatCode="0">
                  <c:v>42.033502140042039</c:v>
                </c:pt>
                <c:pt idx="6" formatCode="0">
                  <c:v>43.790085903760925</c:v>
                </c:pt>
                <c:pt idx="7" formatCode="0">
                  <c:v>44.10306758672575</c:v>
                </c:pt>
                <c:pt idx="8" formatCode="0">
                  <c:v>37.240999406155844</c:v>
                </c:pt>
                <c:pt idx="9" formatCode="0">
                  <c:v>40.032262988308275</c:v>
                </c:pt>
                <c:pt idx="10" formatCode="0">
                  <c:v>37.537815275823924</c:v>
                </c:pt>
                <c:pt idx="12" formatCode="0">
                  <c:v>44.974773003346293</c:v>
                </c:pt>
                <c:pt idx="13" formatCode="0">
                  <c:v>35.181328420130356</c:v>
                </c:pt>
                <c:pt idx="14" formatCode="0">
                  <c:v>31.422935777769638</c:v>
                </c:pt>
                <c:pt idx="16" formatCode="0">
                  <c:v>37.281372696925189</c:v>
                </c:pt>
                <c:pt idx="17" formatCode="0">
                  <c:v>36.70965534602913</c:v>
                </c:pt>
                <c:pt idx="18" formatCode="0">
                  <c:v>48.980483826432177</c:v>
                </c:pt>
                <c:pt idx="20" formatCode="0">
                  <c:v>39.515691052323184</c:v>
                </c:pt>
                <c:pt idx="21" formatCode="0">
                  <c:v>48.615744822793012</c:v>
                </c:pt>
                <c:pt idx="22" formatCode="0">
                  <c:v>39.365796581752285</c:v>
                </c:pt>
                <c:pt idx="23" formatCode="0">
                  <c:v>36.097724669978305</c:v>
                </c:pt>
                <c:pt idx="24" formatCode="0">
                  <c:v>36.753118097583467</c:v>
                </c:pt>
                <c:pt idx="25" formatCode="0">
                  <c:v>40.606183138343155</c:v>
                </c:pt>
                <c:pt idx="26" formatCode="0">
                  <c:v>27.639636472426155</c:v>
                </c:pt>
                <c:pt idx="27" formatCode="0">
                  <c:v>28.685569506746923</c:v>
                </c:pt>
                <c:pt idx="29" formatCode="0">
                  <c:v>37.550398050721682</c:v>
                </c:pt>
                <c:pt idx="30" formatCode="0">
                  <c:v>35.057922276084362</c:v>
                </c:pt>
                <c:pt idx="31" formatCode="0">
                  <c:v>43.540133568461862</c:v>
                </c:pt>
                <c:pt idx="32" formatCode="0">
                  <c:v>47.142820125475765</c:v>
                </c:pt>
                <c:pt idx="33" formatCode="0">
                  <c:v>47.365460624473869</c:v>
                </c:pt>
                <c:pt idx="35" formatCode="0">
                  <c:v>41.883518238858599</c:v>
                </c:pt>
                <c:pt idx="36" formatCode="0">
                  <c:v>35.425195916197524</c:v>
                </c:pt>
                <c:pt idx="38" formatCode="0">
                  <c:v>44.342519326569743</c:v>
                </c:pt>
                <c:pt idx="39" formatCode="0">
                  <c:v>47.737985613413038</c:v>
                </c:pt>
                <c:pt idx="40" formatCode="0">
                  <c:v>37.471191154403535</c:v>
                </c:pt>
                <c:pt idx="41" formatCode="0">
                  <c:v>31.933656847308249</c:v>
                </c:pt>
                <c:pt idx="42" formatCode="0">
                  <c:v>30.96327713086907</c:v>
                </c:pt>
                <c:pt idx="44" formatCode="0">
                  <c:v>46.489810811706008</c:v>
                </c:pt>
                <c:pt idx="45" formatCode="0">
                  <c:v>39.830745783280541</c:v>
                </c:pt>
                <c:pt idx="46" formatCode="0">
                  <c:v>35.145758251781302</c:v>
                </c:pt>
              </c:numCache>
            </c:numRef>
          </c:val>
          <c:extLst>
            <c:ext xmlns:c16="http://schemas.microsoft.com/office/drawing/2014/chart" uri="{C3380CC4-5D6E-409C-BE32-E72D297353CC}">
              <c16:uniqueId val="{00000005-6CB3-40B3-9B01-5CA2E484721B}"/>
            </c:ext>
          </c:extLst>
        </c:ser>
        <c:ser>
          <c:idx val="4"/>
          <c:order val="4"/>
          <c:tx>
            <c:strRef>
              <c:f>Dati!$G$2610</c:f>
              <c:strCache>
                <c:ptCount val="1"/>
                <c:pt idx="0">
                  <c:v>Uzticas 
(9–10)</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Dati!$B$2611:$B$2657</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Dati!$G$2611:$G$2657</c:f>
              <c:numCache>
                <c:formatCode>General</c:formatCode>
                <c:ptCount val="47"/>
                <c:pt idx="0" formatCode="0">
                  <c:v>20.530255495033256</c:v>
                </c:pt>
                <c:pt idx="2" formatCode="0">
                  <c:v>19.417593239678581</c:v>
                </c:pt>
                <c:pt idx="3" formatCode="0">
                  <c:v>21.585986661354344</c:v>
                </c:pt>
                <c:pt idx="5" formatCode="0">
                  <c:v>19.581437480430957</c:v>
                </c:pt>
                <c:pt idx="6" formatCode="0">
                  <c:v>23.040120631598672</c:v>
                </c:pt>
                <c:pt idx="7" formatCode="0">
                  <c:v>19.30603104378315</c:v>
                </c:pt>
                <c:pt idx="8" formatCode="0">
                  <c:v>15.481883905996057</c:v>
                </c:pt>
                <c:pt idx="9" formatCode="0">
                  <c:v>22.014198463047265</c:v>
                </c:pt>
                <c:pt idx="10" formatCode="0">
                  <c:v>24.467114835753684</c:v>
                </c:pt>
                <c:pt idx="12" formatCode="0">
                  <c:v>22.561601436274454</c:v>
                </c:pt>
                <c:pt idx="13" formatCode="0">
                  <c:v>16.91970331263369</c:v>
                </c:pt>
                <c:pt idx="14" formatCode="0">
                  <c:v>19.09590181143135</c:v>
                </c:pt>
                <c:pt idx="16" formatCode="0">
                  <c:v>17.343555895289423</c:v>
                </c:pt>
                <c:pt idx="17" formatCode="0">
                  <c:v>20.493639119363458</c:v>
                </c:pt>
                <c:pt idx="18" formatCode="0">
                  <c:v>21.502631821262952</c:v>
                </c:pt>
                <c:pt idx="20" formatCode="0">
                  <c:v>17.518289676244983</c:v>
                </c:pt>
                <c:pt idx="21" formatCode="0">
                  <c:v>18.815169848648829</c:v>
                </c:pt>
                <c:pt idx="22" formatCode="0">
                  <c:v>17.699929116371415</c:v>
                </c:pt>
                <c:pt idx="23" formatCode="0">
                  <c:v>23.659440838477298</c:v>
                </c:pt>
                <c:pt idx="24" formatCode="0">
                  <c:v>24.764194897704648</c:v>
                </c:pt>
                <c:pt idx="25" formatCode="0">
                  <c:v>18.937528298661</c:v>
                </c:pt>
                <c:pt idx="26" formatCode="0">
                  <c:v>31.999061631717357</c:v>
                </c:pt>
                <c:pt idx="27" formatCode="0">
                  <c:v>25.984299531600762</c:v>
                </c:pt>
                <c:pt idx="29" formatCode="0">
                  <c:v>16.7200815653696</c:v>
                </c:pt>
                <c:pt idx="30" formatCode="0">
                  <c:v>22.446878965843471</c:v>
                </c:pt>
                <c:pt idx="31" formatCode="0">
                  <c:v>20.151928524473224</c:v>
                </c:pt>
                <c:pt idx="32" formatCode="0">
                  <c:v>24.205299785617534</c:v>
                </c:pt>
                <c:pt idx="33" formatCode="0">
                  <c:v>19.971300427210071</c:v>
                </c:pt>
                <c:pt idx="35" formatCode="0">
                  <c:v>20.69919056584266</c:v>
                </c:pt>
                <c:pt idx="36" formatCode="0">
                  <c:v>19.752048716313521</c:v>
                </c:pt>
                <c:pt idx="38" formatCode="0">
                  <c:v>18.250414586382394</c:v>
                </c:pt>
                <c:pt idx="39" formatCode="0">
                  <c:v>27.434704919732411</c:v>
                </c:pt>
                <c:pt idx="40" formatCode="0">
                  <c:v>9.4451042274695496</c:v>
                </c:pt>
                <c:pt idx="41" formatCode="0">
                  <c:v>32.22772037886746</c:v>
                </c:pt>
                <c:pt idx="42" formatCode="0">
                  <c:v>23.069631154385306</c:v>
                </c:pt>
                <c:pt idx="44" formatCode="0">
                  <c:v>16.562532800302694</c:v>
                </c:pt>
                <c:pt idx="45" formatCode="0">
                  <c:v>26.809240473518614</c:v>
                </c:pt>
                <c:pt idx="46" formatCode="0">
                  <c:v>17.179068372856836</c:v>
                </c:pt>
              </c:numCache>
            </c:numRef>
          </c:val>
          <c:extLst>
            <c:ext xmlns:c16="http://schemas.microsoft.com/office/drawing/2014/chart" uri="{C3380CC4-5D6E-409C-BE32-E72D297353CC}">
              <c16:uniqueId val="{00000006-6CB3-40B3-9B01-5CA2E484721B}"/>
            </c:ext>
          </c:extLst>
        </c:ser>
        <c:ser>
          <c:idx val="5"/>
          <c:order val="5"/>
          <c:tx>
            <c:strRef>
              <c:f>Dati!$H$2610</c:f>
              <c:strCache>
                <c:ptCount val="1"/>
                <c:pt idx="0">
                  <c:v>Nezina šādu 
iestādi</c:v>
                </c:pt>
              </c:strCache>
            </c:strRef>
          </c:tx>
          <c:spPr>
            <a:solidFill>
              <a:srgbClr val="EEECE1">
                <a:lumMod val="75000"/>
              </a:srgbClr>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Dati!$B$2611:$B$2657</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Dati!$H$2611:$H$2657</c:f>
              <c:numCache>
                <c:formatCode>General</c:formatCode>
                <c:ptCount val="47"/>
                <c:pt idx="0" formatCode="0">
                  <c:v>6.851529307433629</c:v>
                </c:pt>
                <c:pt idx="2" formatCode="0">
                  <c:v>8.7691197325642367</c:v>
                </c:pt>
                <c:pt idx="3" formatCode="0">
                  <c:v>5.0320553688625944</c:v>
                </c:pt>
                <c:pt idx="5" formatCode="0">
                  <c:v>9.3491463819451432</c:v>
                </c:pt>
                <c:pt idx="6" formatCode="0">
                  <c:v>8.5680637178406762</c:v>
                </c:pt>
                <c:pt idx="7" formatCode="0">
                  <c:v>6.7619257015432543</c:v>
                </c:pt>
                <c:pt idx="8" formatCode="0">
                  <c:v>6.5906499790759243</c:v>
                </c:pt>
                <c:pt idx="9" formatCode="0">
                  <c:v>5.7715309086168345</c:v>
                </c:pt>
                <c:pt idx="10" formatCode="0">
                  <c:v>5.5518485159297581</c:v>
                </c:pt>
                <c:pt idx="12" formatCode="0">
                  <c:v>6.1813548073537525</c:v>
                </c:pt>
                <c:pt idx="13" formatCode="0">
                  <c:v>7.1181728618473148</c:v>
                </c:pt>
                <c:pt idx="14" formatCode="0">
                  <c:v>9.7646666859224922</c:v>
                </c:pt>
                <c:pt idx="16" formatCode="0">
                  <c:v>12.408587970456189</c:v>
                </c:pt>
                <c:pt idx="17" formatCode="0">
                  <c:v>7.7862770820955989</c:v>
                </c:pt>
                <c:pt idx="18" formatCode="0">
                  <c:v>3.5419348519280951</c:v>
                </c:pt>
                <c:pt idx="20" formatCode="0">
                  <c:v>5.5157281951621675</c:v>
                </c:pt>
                <c:pt idx="21" formatCode="0">
                  <c:v>2.7942580364909015</c:v>
                </c:pt>
                <c:pt idx="22" formatCode="0">
                  <c:v>8.0885114792691777</c:v>
                </c:pt>
                <c:pt idx="23" formatCode="0">
                  <c:v>12.791228024522084</c:v>
                </c:pt>
                <c:pt idx="24" formatCode="0">
                  <c:v>6.7338237198986999</c:v>
                </c:pt>
                <c:pt idx="25" formatCode="0">
                  <c:v>7.9611265122187787</c:v>
                </c:pt>
                <c:pt idx="26" formatCode="0">
                  <c:v>12.481675840101275</c:v>
                </c:pt>
                <c:pt idx="27" formatCode="0">
                  <c:v>15.225565615256667</c:v>
                </c:pt>
                <c:pt idx="29" formatCode="0">
                  <c:v>10.018396997074726</c:v>
                </c:pt>
                <c:pt idx="30" formatCode="0">
                  <c:v>6.7423054782707927</c:v>
                </c:pt>
                <c:pt idx="31" formatCode="0">
                  <c:v>1.9540800378477976</c:v>
                </c:pt>
                <c:pt idx="32" formatCode="0">
                  <c:v>5.303149286549333</c:v>
                </c:pt>
                <c:pt idx="33" formatCode="0">
                  <c:v>4.234448004669856</c:v>
                </c:pt>
                <c:pt idx="35" formatCode="0">
                  <c:v>6.0551911827860847</c:v>
                </c:pt>
                <c:pt idx="36" formatCode="0">
                  <c:v>10.544358822138323</c:v>
                </c:pt>
                <c:pt idx="38" formatCode="0">
                  <c:v>4.5570971663621478</c:v>
                </c:pt>
                <c:pt idx="39" formatCode="0">
                  <c:v>6.3985893079818954</c:v>
                </c:pt>
                <c:pt idx="40" formatCode="0">
                  <c:v>8.3714694759108621</c:v>
                </c:pt>
                <c:pt idx="41" formatCode="0">
                  <c:v>11.678922881104032</c:v>
                </c:pt>
                <c:pt idx="42" formatCode="0">
                  <c:v>9.6890208194841243</c:v>
                </c:pt>
                <c:pt idx="44" formatCode="0">
                  <c:v>5.4824844289336463</c:v>
                </c:pt>
                <c:pt idx="45" formatCode="0">
                  <c:v>5.3415706144295152</c:v>
                </c:pt>
                <c:pt idx="46" formatCode="0">
                  <c:v>10.284884960239516</c:v>
                </c:pt>
              </c:numCache>
            </c:numRef>
          </c:val>
          <c:extLst>
            <c:ext xmlns:c16="http://schemas.microsoft.com/office/drawing/2014/chart" uri="{C3380CC4-5D6E-409C-BE32-E72D297353CC}">
              <c16:uniqueId val="{00000007-6CB3-40B3-9B01-5CA2E484721B}"/>
            </c:ext>
          </c:extLst>
        </c:ser>
        <c:ser>
          <c:idx val="6"/>
          <c:order val="6"/>
          <c:tx>
            <c:strRef>
              <c:f>Dati!$I$2610</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Dati!$B$2611:$B$2657</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Dati!$I$2611:$I$2657</c:f>
              <c:numCache>
                <c:formatCode>General</c:formatCode>
                <c:ptCount val="47"/>
                <c:pt idx="0" formatCode="0">
                  <c:v>11.605317226434552</c:v>
                </c:pt>
                <c:pt idx="2" formatCode="0">
                  <c:v>8.9519260855188918</c:v>
                </c:pt>
                <c:pt idx="3" formatCode="0">
                  <c:v>14.122943496602353</c:v>
                </c:pt>
                <c:pt idx="5" formatCode="0">
                  <c:v>6.8228257963191767</c:v>
                </c:pt>
                <c:pt idx="6" formatCode="0">
                  <c:v>7.5112525440774149</c:v>
                </c:pt>
                <c:pt idx="7" formatCode="0">
                  <c:v>6.0099939463893541</c:v>
                </c:pt>
                <c:pt idx="8" formatCode="0">
                  <c:v>14.944700676912767</c:v>
                </c:pt>
                <c:pt idx="9" formatCode="0">
                  <c:v>14.266205237736671</c:v>
                </c:pt>
                <c:pt idx="10" formatCode="0">
                  <c:v>18.1045324306005</c:v>
                </c:pt>
                <c:pt idx="12" formatCode="0">
                  <c:v>10.9717721621985</c:v>
                </c:pt>
                <c:pt idx="13" formatCode="0">
                  <c:v>12.410457340565609</c:v>
                </c:pt>
                <c:pt idx="14" formatCode="0">
                  <c:v>13.204941299593592</c:v>
                </c:pt>
                <c:pt idx="16" formatCode="0">
                  <c:v>8.6178275536741982</c:v>
                </c:pt>
                <c:pt idx="17" formatCode="0">
                  <c:v>13.161331117096434</c:v>
                </c:pt>
                <c:pt idx="18" formatCode="0">
                  <c:v>9.5696983265793349</c:v>
                </c:pt>
                <c:pt idx="20" formatCode="0">
                  <c:v>8.5772041877355463</c:v>
                </c:pt>
                <c:pt idx="21" formatCode="0">
                  <c:v>9.6781130102582331</c:v>
                </c:pt>
                <c:pt idx="22" formatCode="0">
                  <c:v>12.385988514718045</c:v>
                </c:pt>
                <c:pt idx="23" formatCode="0">
                  <c:v>9.6265099993099312</c:v>
                </c:pt>
                <c:pt idx="24" formatCode="0">
                  <c:v>16.398854620134383</c:v>
                </c:pt>
                <c:pt idx="25" formatCode="0">
                  <c:v>5.974842050711616</c:v>
                </c:pt>
                <c:pt idx="26" formatCode="0">
                  <c:v>10.935256847069088</c:v>
                </c:pt>
                <c:pt idx="27" formatCode="0">
                  <c:v>10.987936652225331</c:v>
                </c:pt>
                <c:pt idx="29" formatCode="0">
                  <c:v>14.073705690700136</c:v>
                </c:pt>
                <c:pt idx="30" formatCode="0">
                  <c:v>13.846648845524637</c:v>
                </c:pt>
                <c:pt idx="31" formatCode="0">
                  <c:v>10.771967771512225</c:v>
                </c:pt>
                <c:pt idx="32" formatCode="0">
                  <c:v>9.7591826887772104</c:v>
                </c:pt>
                <c:pt idx="33" formatCode="0">
                  <c:v>10.783505525659121</c:v>
                </c:pt>
                <c:pt idx="35" formatCode="0">
                  <c:v>10.932436345897729</c:v>
                </c:pt>
                <c:pt idx="36" formatCode="0">
                  <c:v>14.887362914048927</c:v>
                </c:pt>
                <c:pt idx="38" formatCode="0">
                  <c:v>10.381604007160185</c:v>
                </c:pt>
                <c:pt idx="39" formatCode="0">
                  <c:v>7.800334473904118</c:v>
                </c:pt>
                <c:pt idx="40" formatCode="0">
                  <c:v>23.666520930754785</c:v>
                </c:pt>
                <c:pt idx="41" formatCode="0">
                  <c:v>11.996894196252841</c:v>
                </c:pt>
                <c:pt idx="42" formatCode="0">
                  <c:v>6.5221108256162532</c:v>
                </c:pt>
                <c:pt idx="44" formatCode="0">
                  <c:v>10.424431200248652</c:v>
                </c:pt>
                <c:pt idx="45" formatCode="0">
                  <c:v>7.9954364903902277</c:v>
                </c:pt>
                <c:pt idx="46" formatCode="0">
                  <c:v>17.447374553355335</c:v>
                </c:pt>
              </c:numCache>
            </c:numRef>
          </c:val>
          <c:extLst>
            <c:ext xmlns:c16="http://schemas.microsoft.com/office/drawing/2014/chart" uri="{C3380CC4-5D6E-409C-BE32-E72D297353CC}">
              <c16:uniqueId val="{00000008-6CB3-40B3-9B01-5CA2E484721B}"/>
            </c:ext>
          </c:extLst>
        </c:ser>
        <c:dLbls>
          <c:showLegendKey val="0"/>
          <c:showVal val="1"/>
          <c:showCatName val="0"/>
          <c:showSerName val="0"/>
          <c:showPercent val="0"/>
          <c:showBubbleSize val="0"/>
        </c:dLbls>
        <c:gapWidth val="15"/>
        <c:overlap val="100"/>
        <c:axId val="501301384"/>
        <c:axId val="501313144"/>
      </c:barChart>
      <c:catAx>
        <c:axId val="501301384"/>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13144"/>
        <c:crosses val="autoZero"/>
        <c:auto val="1"/>
        <c:lblAlgn val="ctr"/>
        <c:lblOffset val="100"/>
        <c:tickLblSkip val="1"/>
        <c:tickMarkSkip val="1"/>
        <c:noMultiLvlLbl val="0"/>
      </c:catAx>
      <c:valAx>
        <c:axId val="501313144"/>
        <c:scaling>
          <c:orientation val="minMax"/>
          <c:max val="110"/>
          <c:min val="0"/>
        </c:scaling>
        <c:delete val="1"/>
        <c:axPos val="t"/>
        <c:numFmt formatCode="General" sourceLinked="1"/>
        <c:majorTickMark val="out"/>
        <c:minorTickMark val="none"/>
        <c:tickLblPos val="nextTo"/>
        <c:crossAx val="501301384"/>
        <c:crosses val="autoZero"/>
        <c:crossBetween val="between"/>
      </c:valAx>
      <c:spPr>
        <a:noFill/>
        <a:ln w="3175">
          <a:noFill/>
          <a:prstDash val="solid"/>
        </a:ln>
      </c:spPr>
    </c:plotArea>
    <c:legend>
      <c:legendPos val="t"/>
      <c:legendEntry>
        <c:idx val="0"/>
        <c:delete val="1"/>
      </c:legendEntry>
      <c:layout>
        <c:manualLayout>
          <c:xMode val="edge"/>
          <c:yMode val="edge"/>
          <c:x val="0.30723871625159416"/>
          <c:y val="6.7775884799745805E-4"/>
          <c:w val="0.69276131662899643"/>
          <c:h val="5.9850761586102134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900" b="0" i="1" u="none" strike="noStrike" baseline="0">
                <a:solidFill>
                  <a:srgbClr val="000000"/>
                </a:solidFill>
                <a:latin typeface="Arial"/>
                <a:ea typeface="Arial"/>
                <a:cs typeface="Arial"/>
              </a:defRPr>
            </a:pPr>
            <a:r>
              <a:rPr lang="lv-LV" sz="900"/>
              <a:t>Vid. vērt.*</a:t>
            </a:r>
          </a:p>
        </c:rich>
      </c:tx>
      <c:layout>
        <c:manualLayout>
          <c:xMode val="edge"/>
          <c:yMode val="edge"/>
          <c:x val="0.1622582961352487"/>
          <c:y val="1.6975555271003154E-2"/>
        </c:manualLayout>
      </c:layout>
      <c:overlay val="0"/>
      <c:spPr>
        <a:solidFill>
          <a:srgbClr val="FFFFFF"/>
        </a:solidFill>
        <a:ln w="3175">
          <a:solidFill>
            <a:srgbClr val="000000"/>
          </a:solidFill>
          <a:prstDash val="solid"/>
        </a:ln>
        <a:effectLst>
          <a:outerShdw dist="34290" dir="2700000" algn="tl" rotWithShape="0">
            <a:prstClr val="black"/>
          </a:outerShdw>
        </a:effectLst>
      </c:spPr>
    </c:title>
    <c:autoTitleDeleted val="0"/>
    <c:plotArea>
      <c:layout>
        <c:manualLayout>
          <c:layoutTarget val="inner"/>
          <c:xMode val="edge"/>
          <c:yMode val="edge"/>
          <c:x val="0.21793668648561787"/>
          <c:y val="8.7061830301503024E-2"/>
          <c:w val="0.78206331351438219"/>
          <c:h val="0.89545979452200908"/>
        </c:manualLayout>
      </c:layout>
      <c:barChart>
        <c:barDir val="bar"/>
        <c:grouping val="clustered"/>
        <c:varyColors val="0"/>
        <c:ser>
          <c:idx val="0"/>
          <c:order val="0"/>
          <c:spPr>
            <a:pattFill prst="wdUpDiag">
              <a:fgClr>
                <a:schemeClr val="bg2">
                  <a:lumMod val="50000"/>
                </a:schemeClr>
              </a:fgClr>
              <a:bgClr>
                <a:schemeClr val="bg1"/>
              </a:bgClr>
            </a:pattFill>
            <a:ln w="3175">
              <a:solidFill>
                <a:schemeClr val="bg2">
                  <a:lumMod val="50000"/>
                </a:schemeClr>
              </a:solidFill>
            </a:ln>
          </c:spPr>
          <c:invertIfNegative val="0"/>
          <c:dLbls>
            <c:spPr>
              <a:noFill/>
              <a:ln>
                <a:noFill/>
              </a:ln>
              <a:effectLst/>
            </c:spPr>
            <c:txPr>
              <a:bodyPr wrap="none" lIns="38100" tIns="19050" rIns="38100" bIns="19050" anchor="ctr">
                <a:spAutoFit/>
              </a:bodyPr>
              <a:lstStyle/>
              <a:p>
                <a:pPr>
                  <a:defRPr sz="900"/>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val>
            <c:numRef>
              <c:f>Dati!$K$2611:$K$2657</c:f>
              <c:numCache>
                <c:formatCode>General</c:formatCode>
                <c:ptCount val="47"/>
                <c:pt idx="0" formatCode="0.0">
                  <c:v>6.8919559937020809</c:v>
                </c:pt>
                <c:pt idx="2" formatCode="0.0">
                  <c:v>6.7276888501879384</c:v>
                </c:pt>
                <c:pt idx="3" formatCode="0.0">
                  <c:v>7.0505826914734655</c:v>
                </c:pt>
                <c:pt idx="5" formatCode="0.0">
                  <c:v>6.8477287015220858</c:v>
                </c:pt>
                <c:pt idx="6" formatCode="0.0">
                  <c:v>7.0649711491261611</c:v>
                </c:pt>
                <c:pt idx="7" formatCode="0.0">
                  <c:v>6.7033516659605068</c:v>
                </c:pt>
                <c:pt idx="8" formatCode="0.0">
                  <c:v>6.6033860362926022</c:v>
                </c:pt>
                <c:pt idx="9" formatCode="0.0">
                  <c:v>6.9552795992656318</c:v>
                </c:pt>
                <c:pt idx="10" formatCode="0.0">
                  <c:v>7.2831350829752699</c:v>
                </c:pt>
                <c:pt idx="12" formatCode="0.0">
                  <c:v>7.2543602962650624</c:v>
                </c:pt>
                <c:pt idx="13" formatCode="0.0">
                  <c:v>6.2165658673780015</c:v>
                </c:pt>
                <c:pt idx="14" formatCode="0.0">
                  <c:v>6.655338875170985</c:v>
                </c:pt>
                <c:pt idx="16" formatCode="0.0">
                  <c:v>6.7463127182477347</c:v>
                </c:pt>
                <c:pt idx="17" formatCode="0.0">
                  <c:v>6.8545021075790764</c:v>
                </c:pt>
                <c:pt idx="18" formatCode="0.0">
                  <c:v>6.992679622322056</c:v>
                </c:pt>
                <c:pt idx="20" formatCode="0.0">
                  <c:v>6.4871521323205714</c:v>
                </c:pt>
                <c:pt idx="21" formatCode="0.0">
                  <c:v>6.8037749345000265</c:v>
                </c:pt>
                <c:pt idx="22" formatCode="0.0">
                  <c:v>6.7166911006613024</c:v>
                </c:pt>
                <c:pt idx="23" formatCode="0.0">
                  <c:v>7.2860778291464747</c:v>
                </c:pt>
                <c:pt idx="24" formatCode="0.0">
                  <c:v>7.220144275377784</c:v>
                </c:pt>
                <c:pt idx="25" formatCode="0.0">
                  <c:v>6.742097407216324</c:v>
                </c:pt>
                <c:pt idx="26" formatCode="0.0">
                  <c:v>7.5526995862889406</c:v>
                </c:pt>
                <c:pt idx="27" formatCode="0.0">
                  <c:v>7.1360286169761249</c:v>
                </c:pt>
                <c:pt idx="29" formatCode="0.0">
                  <c:v>6.8021837901875264</c:v>
                </c:pt>
                <c:pt idx="30" formatCode="0.0">
                  <c:v>6.8329197801839721</c:v>
                </c:pt>
                <c:pt idx="31" formatCode="0.0">
                  <c:v>6.7662020225437489</c:v>
                </c:pt>
                <c:pt idx="32" formatCode="0.0">
                  <c:v>7.1567765774228178</c:v>
                </c:pt>
                <c:pt idx="33" formatCode="0.0">
                  <c:v>7.0840911346643392</c:v>
                </c:pt>
                <c:pt idx="35" formatCode="0.0">
                  <c:v>6.8663541607110172</c:v>
                </c:pt>
                <c:pt idx="36" formatCode="0.0">
                  <c:v>7.0118780328074468</c:v>
                </c:pt>
                <c:pt idx="38" formatCode="0.0">
                  <c:v>6.6828446526040786</c:v>
                </c:pt>
                <c:pt idx="39" formatCode="0.0">
                  <c:v>7.7127336048896584</c:v>
                </c:pt>
                <c:pt idx="40" formatCode="0.0">
                  <c:v>6.4837278972570296</c:v>
                </c:pt>
                <c:pt idx="41" formatCode="0.0">
                  <c:v>7.6592534957895664</c:v>
                </c:pt>
                <c:pt idx="42" formatCode="0.0">
                  <c:v>6.4856430434233108</c:v>
                </c:pt>
                <c:pt idx="44" formatCode="0.0">
                  <c:v>6.7043140764270941</c:v>
                </c:pt>
                <c:pt idx="45" formatCode="0.0">
                  <c:v>7.0423271019399634</c:v>
                </c:pt>
                <c:pt idx="46" formatCode="0.0">
                  <c:v>6.9137861847670337</c:v>
                </c:pt>
              </c:numCache>
            </c:numRef>
          </c:val>
          <c:extLst>
            <c:ext xmlns:c16="http://schemas.microsoft.com/office/drawing/2014/chart" uri="{C3380CC4-5D6E-409C-BE32-E72D297353CC}">
              <c16:uniqueId val="{00000000-31A2-4F5E-9829-00B6A00DF48E}"/>
            </c:ext>
          </c:extLst>
        </c:ser>
        <c:dLbls>
          <c:dLblPos val="outEnd"/>
          <c:showLegendKey val="0"/>
          <c:showVal val="1"/>
          <c:showCatName val="0"/>
          <c:showSerName val="0"/>
          <c:showPercent val="0"/>
          <c:showBubbleSize val="0"/>
        </c:dLbls>
        <c:gapWidth val="25"/>
        <c:axId val="508774656"/>
        <c:axId val="508722128"/>
      </c:barChart>
      <c:catAx>
        <c:axId val="508774656"/>
        <c:scaling>
          <c:orientation val="maxMin"/>
        </c:scaling>
        <c:delete val="0"/>
        <c:axPos val="l"/>
        <c:numFmt formatCode="General" sourceLinked="1"/>
        <c:majorTickMark val="in"/>
        <c:minorTickMark val="none"/>
        <c:tickLblPos val="none"/>
        <c:spPr>
          <a:solidFill>
            <a:srgbClr val="8EBE19"/>
          </a:solidFill>
          <a:ln w="3175">
            <a:solidFill>
              <a:srgbClr val="000000"/>
            </a:solidFill>
            <a:prstDash val="solid"/>
          </a:ln>
        </c:spPr>
        <c:crossAx val="508722128"/>
        <c:crossesAt val="0"/>
        <c:auto val="1"/>
        <c:lblAlgn val="ctr"/>
        <c:lblOffset val="100"/>
        <c:noMultiLvlLbl val="0"/>
      </c:catAx>
      <c:valAx>
        <c:axId val="508722128"/>
        <c:scaling>
          <c:orientation val="minMax"/>
          <c:max val="20"/>
          <c:min val="0"/>
        </c:scaling>
        <c:delete val="1"/>
        <c:axPos val="t"/>
        <c:majorGridlines>
          <c:spPr>
            <a:ln w="3175">
              <a:noFill/>
              <a:prstDash val="sysDash"/>
            </a:ln>
          </c:spPr>
        </c:majorGridlines>
        <c:numFmt formatCode="0.0" sourceLinked="1"/>
        <c:majorTickMark val="out"/>
        <c:minorTickMark val="none"/>
        <c:tickLblPos val="nextTo"/>
        <c:crossAx val="508774656"/>
        <c:crosses val="autoZero"/>
        <c:crossBetween val="between"/>
        <c:majorUnit val="50"/>
        <c:minorUnit val="50"/>
      </c:valAx>
      <c:spPr>
        <a:noFill/>
        <a:ln w="3175">
          <a:noFill/>
        </a:ln>
      </c:spPr>
    </c:plotArea>
    <c:plotVisOnly val="1"/>
    <c:dispBlanksAs val="gap"/>
    <c:showDLblsOverMax val="0"/>
  </c:chart>
  <c:spPr>
    <a:noFill/>
    <a:ln w="6350">
      <a:noFill/>
    </a:ln>
  </c:spPr>
  <c:txPr>
    <a:bodyPr/>
    <a:lstStyle/>
    <a:p>
      <a:pPr>
        <a:defRPr sz="1000" b="1" i="0" u="none" strike="noStrike" baseline="0">
          <a:solidFill>
            <a:srgbClr val="000000"/>
          </a:solidFill>
          <a:latin typeface="Arial"/>
          <a:ea typeface="Arial"/>
          <a:cs typeface="Arial"/>
        </a:defRPr>
      </a:pPr>
      <a:endParaRPr lang="lv-LV"/>
    </a:p>
  </c:txPr>
  <c:externalData r:id="rId2">
    <c:autoUpdate val="0"/>
  </c:externalData>
</c:chartSpace>
</file>

<file path=ppt/charts/chart1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a:pPr>
            <a:r>
              <a:rPr lang="lv-LV" sz="800"/>
              <a:t>%</a:t>
            </a:r>
          </a:p>
        </c:rich>
      </c:tx>
      <c:layout>
        <c:manualLayout>
          <c:xMode val="edge"/>
          <c:yMode val="edge"/>
          <c:x val="0.9723507509699395"/>
          <c:y val="7.0086519558427818E-2"/>
        </c:manualLayout>
      </c:layout>
      <c:overlay val="0"/>
      <c:spPr>
        <a:solidFill>
          <a:srgbClr val="FFFFFF"/>
        </a:solidFill>
        <a:ln w="3175">
          <a:solidFill>
            <a:srgbClr val="000000"/>
          </a:solidFill>
          <a:prstDash val="solid"/>
        </a:ln>
        <a:effectLst>
          <a:outerShdw dist="35921" dir="2700000" algn="br">
            <a:srgbClr val="000000"/>
          </a:outerShdw>
        </a:effectLst>
      </c:spPr>
    </c:title>
    <c:autoTitleDeleted val="0"/>
    <c:plotArea>
      <c:layout>
        <c:manualLayout>
          <c:layoutTarget val="inner"/>
          <c:xMode val="edge"/>
          <c:yMode val="edge"/>
          <c:x val="0.32977530111375242"/>
          <c:y val="8.8558999518854334E-2"/>
          <c:w val="0.66999253948408699"/>
          <c:h val="0.89403218532865147"/>
        </c:manualLayout>
      </c:layout>
      <c:barChart>
        <c:barDir val="bar"/>
        <c:grouping val="stacked"/>
        <c:varyColors val="0"/>
        <c:ser>
          <c:idx val="0"/>
          <c:order val="0"/>
          <c:tx>
            <c:strRef>
              <c:f>Dati!$C$2660</c:f>
              <c:strCache>
                <c:ptCount val="1"/>
                <c:pt idx="0">
                  <c:v>.</c:v>
                </c:pt>
              </c:strCache>
            </c:strRef>
          </c:tx>
          <c:spPr>
            <a:noFill/>
          </c:spPr>
          <c:invertIfNegative val="0"/>
          <c:dLbls>
            <c:delete val="1"/>
          </c:dLbls>
          <c:cat>
            <c:strRef>
              <c:f>Dati!$B$2661:$B$2707</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Dati!$C$2661:$C$2707</c:f>
              <c:numCache>
                <c:formatCode>General</c:formatCode>
                <c:ptCount val="47"/>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pt idx="25">
                  <c:v>3</c:v>
                </c:pt>
                <c:pt idx="26">
                  <c:v>3</c:v>
                </c:pt>
                <c:pt idx="27">
                  <c:v>3</c:v>
                </c:pt>
                <c:pt idx="28">
                  <c:v>3</c:v>
                </c:pt>
                <c:pt idx="29">
                  <c:v>3</c:v>
                </c:pt>
                <c:pt idx="30">
                  <c:v>3</c:v>
                </c:pt>
                <c:pt idx="31">
                  <c:v>3</c:v>
                </c:pt>
                <c:pt idx="32">
                  <c:v>3</c:v>
                </c:pt>
                <c:pt idx="33">
                  <c:v>3</c:v>
                </c:pt>
                <c:pt idx="34">
                  <c:v>3</c:v>
                </c:pt>
                <c:pt idx="35">
                  <c:v>3</c:v>
                </c:pt>
                <c:pt idx="36">
                  <c:v>3</c:v>
                </c:pt>
                <c:pt idx="37">
                  <c:v>3</c:v>
                </c:pt>
                <c:pt idx="38">
                  <c:v>3</c:v>
                </c:pt>
                <c:pt idx="39">
                  <c:v>3</c:v>
                </c:pt>
                <c:pt idx="40">
                  <c:v>3</c:v>
                </c:pt>
                <c:pt idx="41">
                  <c:v>3</c:v>
                </c:pt>
                <c:pt idx="42">
                  <c:v>3</c:v>
                </c:pt>
                <c:pt idx="43">
                  <c:v>3</c:v>
                </c:pt>
                <c:pt idx="44">
                  <c:v>3</c:v>
                </c:pt>
                <c:pt idx="45">
                  <c:v>3</c:v>
                </c:pt>
                <c:pt idx="46">
                  <c:v>3</c:v>
                </c:pt>
              </c:numCache>
            </c:numRef>
          </c:val>
          <c:extLst>
            <c:ext xmlns:c16="http://schemas.microsoft.com/office/drawing/2014/chart" uri="{C3380CC4-5D6E-409C-BE32-E72D297353CC}">
              <c16:uniqueId val="{00000000-146B-46A0-883E-68E79EAA239D}"/>
            </c:ext>
          </c:extLst>
        </c:ser>
        <c:ser>
          <c:idx val="1"/>
          <c:order val="1"/>
          <c:tx>
            <c:strRef>
              <c:f>Dati!$D$2660</c:f>
              <c:strCache>
                <c:ptCount val="1"/>
                <c:pt idx="0">
                  <c:v>Neuzticas 
(1–2)</c:v>
                </c:pt>
              </c:strCache>
            </c:strRef>
          </c:tx>
          <c:spPr>
            <a:solidFill>
              <a:srgbClr val="7A5128"/>
            </a:solidFill>
          </c:spPr>
          <c:invertIfNegative val="0"/>
          <c:dLbls>
            <c:dLbl>
              <c:idx val="10"/>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46B-46A0-883E-68E79EAA239D}"/>
                </c:ext>
              </c:extLst>
            </c:dLbl>
            <c:dLbl>
              <c:idx val="41"/>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46B-46A0-883E-68E79EAA239D}"/>
                </c:ext>
              </c:extLst>
            </c:dLbl>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Dati!$B$2661:$B$2707</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Dati!$D$2661:$D$2707</c:f>
              <c:numCache>
                <c:formatCode>General</c:formatCode>
                <c:ptCount val="47"/>
                <c:pt idx="0" formatCode="0">
                  <c:v>4.3074092965589328</c:v>
                </c:pt>
                <c:pt idx="2" formatCode="0">
                  <c:v>5.8656029137625527</c:v>
                </c:pt>
                <c:pt idx="3" formatCode="0">
                  <c:v>2.8289430711361616</c:v>
                </c:pt>
                <c:pt idx="5" formatCode="0">
                  <c:v>4.3845927452363558</c:v>
                </c:pt>
                <c:pt idx="6" formatCode="0">
                  <c:v>3.0730980247685817</c:v>
                </c:pt>
                <c:pt idx="7" formatCode="0">
                  <c:v>6.3511662413581638</c:v>
                </c:pt>
                <c:pt idx="8" formatCode="0">
                  <c:v>3.9425640611024315</c:v>
                </c:pt>
                <c:pt idx="9" formatCode="0">
                  <c:v>6.3847816416538858</c:v>
                </c:pt>
                <c:pt idx="10" formatCode="0">
                  <c:v>0.93306732246750435</c:v>
                </c:pt>
                <c:pt idx="12" formatCode="0">
                  <c:v>3.1729920539653982</c:v>
                </c:pt>
                <c:pt idx="13" formatCode="0">
                  <c:v>6.4008422351830108</c:v>
                </c:pt>
                <c:pt idx="14" formatCode="0">
                  <c:v>5.0578823623836389</c:v>
                </c:pt>
                <c:pt idx="16" formatCode="0">
                  <c:v>1.8625015383396053</c:v>
                </c:pt>
                <c:pt idx="17" formatCode="0">
                  <c:v>4.7521857308221636</c:v>
                </c:pt>
                <c:pt idx="18" formatCode="0">
                  <c:v>4.1771202261189915</c:v>
                </c:pt>
                <c:pt idx="20" formatCode="0">
                  <c:v>15.13069335933956</c:v>
                </c:pt>
                <c:pt idx="21" formatCode="0">
                  <c:v>3.6314707379146207</c:v>
                </c:pt>
                <c:pt idx="22" formatCode="0">
                  <c:v>5.98641053215953</c:v>
                </c:pt>
                <c:pt idx="24" formatCode="0">
                  <c:v>2.2980421027895677</c:v>
                </c:pt>
                <c:pt idx="25" formatCode="0">
                  <c:v>6.0549780919941707</c:v>
                </c:pt>
                <c:pt idx="26" formatCode="0">
                  <c:v>2.8324189506732265</c:v>
                </c:pt>
                <c:pt idx="29" formatCode="0">
                  <c:v>2.6442034734744624</c:v>
                </c:pt>
                <c:pt idx="30" formatCode="0">
                  <c:v>8.9814540228277391</c:v>
                </c:pt>
                <c:pt idx="31" formatCode="0">
                  <c:v>3.9693627728235823</c:v>
                </c:pt>
                <c:pt idx="32" formatCode="0">
                  <c:v>3.601575599049732</c:v>
                </c:pt>
                <c:pt idx="33" formatCode="0">
                  <c:v>1.9553031264860008</c:v>
                </c:pt>
                <c:pt idx="35" formatCode="0">
                  <c:v>4.6006179784822923</c:v>
                </c:pt>
                <c:pt idx="36" formatCode="0">
                  <c:v>3.1376422971663414</c:v>
                </c:pt>
                <c:pt idx="38" formatCode="0">
                  <c:v>4.8813478041013303</c:v>
                </c:pt>
                <c:pt idx="39" formatCode="0">
                  <c:v>2.4802956203298194</c:v>
                </c:pt>
                <c:pt idx="40" formatCode="0">
                  <c:v>4.045784275468522</c:v>
                </c:pt>
                <c:pt idx="41" formatCode="0">
                  <c:v>0.85779431013117435</c:v>
                </c:pt>
                <c:pt idx="42" formatCode="0">
                  <c:v>7.5933090225188105</c:v>
                </c:pt>
                <c:pt idx="44" formatCode="0">
                  <c:v>4.151040740738031</c:v>
                </c:pt>
                <c:pt idx="45" formatCode="0">
                  <c:v>4.5406926267377301</c:v>
                </c:pt>
                <c:pt idx="46" formatCode="0">
                  <c:v>4.1930310951481236</c:v>
                </c:pt>
              </c:numCache>
            </c:numRef>
          </c:val>
          <c:extLst>
            <c:ext xmlns:c16="http://schemas.microsoft.com/office/drawing/2014/chart" uri="{C3380CC4-5D6E-409C-BE32-E72D297353CC}">
              <c16:uniqueId val="{00000003-146B-46A0-883E-68E79EAA239D}"/>
            </c:ext>
          </c:extLst>
        </c:ser>
        <c:ser>
          <c:idx val="2"/>
          <c:order val="2"/>
          <c:tx>
            <c:strRef>
              <c:f>Dati!$E$2660</c:f>
              <c:strCache>
                <c:ptCount val="1"/>
                <c:pt idx="0">
                  <c:v>Drīzāk neuzticas 
(3–5)</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solidFill>
                      <a:schemeClr val="tx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Dati!$B$2661:$B$2707</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Dati!$E$2661:$E$2707</c:f>
              <c:numCache>
                <c:formatCode>General</c:formatCode>
                <c:ptCount val="47"/>
                <c:pt idx="0" formatCode="0">
                  <c:v>15.942273649513096</c:v>
                </c:pt>
                <c:pt idx="2" formatCode="0">
                  <c:v>15.012393819993351</c:v>
                </c:pt>
                <c:pt idx="3" formatCode="0">
                  <c:v>16.824574736148222</c:v>
                </c:pt>
                <c:pt idx="5" formatCode="0">
                  <c:v>16.975296206325741</c:v>
                </c:pt>
                <c:pt idx="6" formatCode="0">
                  <c:v>16.201656162387472</c:v>
                </c:pt>
                <c:pt idx="7" formatCode="0">
                  <c:v>17.904557978872294</c:v>
                </c:pt>
                <c:pt idx="8" formatCode="0">
                  <c:v>21.821138441051442</c:v>
                </c:pt>
                <c:pt idx="9" formatCode="0">
                  <c:v>9.760333747195423</c:v>
                </c:pt>
                <c:pt idx="10" formatCode="0">
                  <c:v>12.879099996889458</c:v>
                </c:pt>
                <c:pt idx="12" formatCode="0">
                  <c:v>13.110070876947441</c:v>
                </c:pt>
                <c:pt idx="13" formatCode="0">
                  <c:v>20.949741495400438</c:v>
                </c:pt>
                <c:pt idx="14" formatCode="0">
                  <c:v>17.660009310350887</c:v>
                </c:pt>
                <c:pt idx="16" formatCode="0">
                  <c:v>24.255005414767744</c:v>
                </c:pt>
                <c:pt idx="17" formatCode="0">
                  <c:v>16.309461038728838</c:v>
                </c:pt>
                <c:pt idx="18" formatCode="0">
                  <c:v>12.902302359726315</c:v>
                </c:pt>
                <c:pt idx="20" formatCode="0">
                  <c:v>13.166899935548699</c:v>
                </c:pt>
                <c:pt idx="21" formatCode="0">
                  <c:v>17.358611514188301</c:v>
                </c:pt>
                <c:pt idx="22" formatCode="0">
                  <c:v>16.063053737369067</c:v>
                </c:pt>
                <c:pt idx="23" formatCode="0">
                  <c:v>16.144438967260129</c:v>
                </c:pt>
                <c:pt idx="24" formatCode="0">
                  <c:v>12.081003240582817</c:v>
                </c:pt>
                <c:pt idx="25" formatCode="0">
                  <c:v>18.664204431346967</c:v>
                </c:pt>
                <c:pt idx="26" formatCode="0">
                  <c:v>15.758368603655386</c:v>
                </c:pt>
                <c:pt idx="27" formatCode="0">
                  <c:v>19.979277414987756</c:v>
                </c:pt>
                <c:pt idx="29" formatCode="0">
                  <c:v>15.801482724063298</c:v>
                </c:pt>
                <c:pt idx="30" formatCode="0">
                  <c:v>13.430279566611866</c:v>
                </c:pt>
                <c:pt idx="31" formatCode="0">
                  <c:v>21.039972070117617</c:v>
                </c:pt>
                <c:pt idx="32" formatCode="0">
                  <c:v>9.3360421364814616</c:v>
                </c:pt>
                <c:pt idx="33" formatCode="0">
                  <c:v>16.687696520623792</c:v>
                </c:pt>
                <c:pt idx="35" formatCode="0">
                  <c:v>15.917458599754649</c:v>
                </c:pt>
                <c:pt idx="36" formatCode="0">
                  <c:v>15.965255705958352</c:v>
                </c:pt>
                <c:pt idx="38" formatCode="0">
                  <c:v>17.305795009393254</c:v>
                </c:pt>
                <c:pt idx="39" formatCode="0">
                  <c:v>11.218879782292374</c:v>
                </c:pt>
                <c:pt idx="40" formatCode="0">
                  <c:v>15.238178316190622</c:v>
                </c:pt>
                <c:pt idx="41" formatCode="0">
                  <c:v>7.6853965494454366</c:v>
                </c:pt>
                <c:pt idx="42" formatCode="0">
                  <c:v>24.313562876270392</c:v>
                </c:pt>
                <c:pt idx="44" formatCode="0">
                  <c:v>17.281431238247244</c:v>
                </c:pt>
                <c:pt idx="45" formatCode="0">
                  <c:v>14.651827749272682</c:v>
                </c:pt>
                <c:pt idx="46" formatCode="0">
                  <c:v>16.038693206016898</c:v>
                </c:pt>
              </c:numCache>
            </c:numRef>
          </c:val>
          <c:extLst>
            <c:ext xmlns:c16="http://schemas.microsoft.com/office/drawing/2014/chart" uri="{C3380CC4-5D6E-409C-BE32-E72D297353CC}">
              <c16:uniqueId val="{00000004-146B-46A0-883E-68E79EAA239D}"/>
            </c:ext>
          </c:extLst>
        </c:ser>
        <c:ser>
          <c:idx val="3"/>
          <c:order val="3"/>
          <c:tx>
            <c:strRef>
              <c:f>Dati!$F$2660</c:f>
              <c:strCache>
                <c:ptCount val="1"/>
                <c:pt idx="0">
                  <c:v>Drīzāk uzticas 
(6–8)</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chemeClr val="tx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Dati!$B$2661:$B$2707</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Dati!$F$2661:$F$2707</c:f>
              <c:numCache>
                <c:formatCode>General</c:formatCode>
                <c:ptCount val="47"/>
                <c:pt idx="0" formatCode="0">
                  <c:v>33.854427238860893</c:v>
                </c:pt>
                <c:pt idx="2" formatCode="0">
                  <c:v>35.226378925935158</c:v>
                </c:pt>
                <c:pt idx="3" formatCode="0">
                  <c:v>32.55267358651863</c:v>
                </c:pt>
                <c:pt idx="5" formatCode="0">
                  <c:v>37.081352260274741</c:v>
                </c:pt>
                <c:pt idx="6" formatCode="0">
                  <c:v>42.295337204168007</c:v>
                </c:pt>
                <c:pt idx="7" formatCode="0">
                  <c:v>34.367335697658</c:v>
                </c:pt>
                <c:pt idx="8" formatCode="0">
                  <c:v>31.056698116624222</c:v>
                </c:pt>
                <c:pt idx="9" formatCode="0">
                  <c:v>32.458840469800826</c:v>
                </c:pt>
                <c:pt idx="10" formatCode="0">
                  <c:v>28.889322267848279</c:v>
                </c:pt>
                <c:pt idx="12" formatCode="0">
                  <c:v>35.277054044853955</c:v>
                </c:pt>
                <c:pt idx="13" formatCode="0">
                  <c:v>32.1403249105513</c:v>
                </c:pt>
                <c:pt idx="14" formatCode="0">
                  <c:v>30.675268794921116</c:v>
                </c:pt>
                <c:pt idx="16" formatCode="0">
                  <c:v>29.377971351093986</c:v>
                </c:pt>
                <c:pt idx="17" formatCode="0">
                  <c:v>29.67248538707554</c:v>
                </c:pt>
                <c:pt idx="18" formatCode="0">
                  <c:v>42.874978241517063</c:v>
                </c:pt>
                <c:pt idx="20" formatCode="0">
                  <c:v>36.2939936053575</c:v>
                </c:pt>
                <c:pt idx="21" formatCode="0">
                  <c:v>41.390658759952075</c:v>
                </c:pt>
                <c:pt idx="22" formatCode="0">
                  <c:v>31.382518585406672</c:v>
                </c:pt>
                <c:pt idx="23" formatCode="0">
                  <c:v>22.876373085842499</c:v>
                </c:pt>
                <c:pt idx="24" formatCode="0">
                  <c:v>28.820464529388154</c:v>
                </c:pt>
                <c:pt idx="25" formatCode="0">
                  <c:v>34.954679103853039</c:v>
                </c:pt>
                <c:pt idx="26" formatCode="0">
                  <c:v>31.994381106826374</c:v>
                </c:pt>
                <c:pt idx="27" formatCode="0">
                  <c:v>28.749089604454767</c:v>
                </c:pt>
                <c:pt idx="29" formatCode="0">
                  <c:v>34.736999654647533</c:v>
                </c:pt>
                <c:pt idx="30" formatCode="0">
                  <c:v>25.312716595155027</c:v>
                </c:pt>
                <c:pt idx="31" formatCode="0">
                  <c:v>35.614863513293422</c:v>
                </c:pt>
                <c:pt idx="32" formatCode="0">
                  <c:v>40.286731556450732</c:v>
                </c:pt>
                <c:pt idx="33" formatCode="0">
                  <c:v>40.61757067439693</c:v>
                </c:pt>
                <c:pt idx="35" formatCode="0">
                  <c:v>35.97757596333679</c:v>
                </c:pt>
                <c:pt idx="36" formatCode="0">
                  <c:v>23.813055162611633</c:v>
                </c:pt>
                <c:pt idx="38" formatCode="0">
                  <c:v>37.897158672697564</c:v>
                </c:pt>
                <c:pt idx="39" formatCode="0">
                  <c:v>31.8395690908151</c:v>
                </c:pt>
                <c:pt idx="40" formatCode="0">
                  <c:v>25.095016887410946</c:v>
                </c:pt>
                <c:pt idx="41" formatCode="0">
                  <c:v>35.184111038272192</c:v>
                </c:pt>
                <c:pt idx="42" formatCode="0">
                  <c:v>29.865953610098384</c:v>
                </c:pt>
                <c:pt idx="44" formatCode="0">
                  <c:v>40.305145727006426</c:v>
                </c:pt>
                <c:pt idx="45" formatCode="0">
                  <c:v>33.838350619260787</c:v>
                </c:pt>
                <c:pt idx="46" formatCode="0">
                  <c:v>26.578916893765204</c:v>
                </c:pt>
              </c:numCache>
            </c:numRef>
          </c:val>
          <c:extLst>
            <c:ext xmlns:c16="http://schemas.microsoft.com/office/drawing/2014/chart" uri="{C3380CC4-5D6E-409C-BE32-E72D297353CC}">
              <c16:uniqueId val="{00000005-146B-46A0-883E-68E79EAA239D}"/>
            </c:ext>
          </c:extLst>
        </c:ser>
        <c:ser>
          <c:idx val="4"/>
          <c:order val="4"/>
          <c:tx>
            <c:strRef>
              <c:f>Dati!$G$2660</c:f>
              <c:strCache>
                <c:ptCount val="1"/>
                <c:pt idx="0">
                  <c:v>Uzticas 
(9–10)</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Dati!$B$2661:$B$2707</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Dati!$G$2661:$G$2707</c:f>
              <c:numCache>
                <c:formatCode>General</c:formatCode>
                <c:ptCount val="47"/>
                <c:pt idx="0" formatCode="0">
                  <c:v>13.51280541752342</c:v>
                </c:pt>
                <c:pt idx="2" formatCode="0">
                  <c:v>13.26554079706197</c:v>
                </c:pt>
                <c:pt idx="3" formatCode="0">
                  <c:v>13.747418360393898</c:v>
                </c:pt>
                <c:pt idx="5" formatCode="0">
                  <c:v>11.552157039592517</c:v>
                </c:pt>
                <c:pt idx="6" formatCode="0">
                  <c:v>15.976142095897401</c:v>
                </c:pt>
                <c:pt idx="7" formatCode="0">
                  <c:v>14.901210598654238</c:v>
                </c:pt>
                <c:pt idx="8" formatCode="0">
                  <c:v>11.234229325537644</c:v>
                </c:pt>
                <c:pt idx="9" formatCode="0">
                  <c:v>11.437837864721937</c:v>
                </c:pt>
                <c:pt idx="10" formatCode="0">
                  <c:v>15.617119944414151</c:v>
                </c:pt>
                <c:pt idx="12" formatCode="0">
                  <c:v>15.043801444663403</c:v>
                </c:pt>
                <c:pt idx="13" formatCode="0">
                  <c:v>11.431661318789523</c:v>
                </c:pt>
                <c:pt idx="14" formatCode="0">
                  <c:v>10.631082793429027</c:v>
                </c:pt>
                <c:pt idx="16" formatCode="0">
                  <c:v>14.119687499713962</c:v>
                </c:pt>
                <c:pt idx="17" formatCode="0">
                  <c:v>12.71595867215235</c:v>
                </c:pt>
                <c:pt idx="18" formatCode="0">
                  <c:v>14.817257529716585</c:v>
                </c:pt>
                <c:pt idx="20" formatCode="0">
                  <c:v>11.93087732283203</c:v>
                </c:pt>
                <c:pt idx="21" formatCode="0">
                  <c:v>15.317807813251518</c:v>
                </c:pt>
                <c:pt idx="22" formatCode="0">
                  <c:v>10.809748571807031</c:v>
                </c:pt>
                <c:pt idx="23" formatCode="0">
                  <c:v>13.630555350509546</c:v>
                </c:pt>
                <c:pt idx="24" formatCode="0">
                  <c:v>16.101154731397809</c:v>
                </c:pt>
                <c:pt idx="25" formatCode="0">
                  <c:v>12.555831863833719</c:v>
                </c:pt>
                <c:pt idx="26" formatCode="0">
                  <c:v>15.988157002710219</c:v>
                </c:pt>
                <c:pt idx="27" formatCode="0">
                  <c:v>10.121743378047626</c:v>
                </c:pt>
                <c:pt idx="29" formatCode="0">
                  <c:v>7.9940888060204935</c:v>
                </c:pt>
                <c:pt idx="30" formatCode="0">
                  <c:v>16.756404203436372</c:v>
                </c:pt>
                <c:pt idx="31" formatCode="0">
                  <c:v>12.375458213971157</c:v>
                </c:pt>
                <c:pt idx="32" formatCode="0">
                  <c:v>19.265060756629225</c:v>
                </c:pt>
                <c:pt idx="33" formatCode="0">
                  <c:v>12.085689574572399</c:v>
                </c:pt>
                <c:pt idx="35" formatCode="0">
                  <c:v>13.792352322264765</c:v>
                </c:pt>
                <c:pt idx="36" formatCode="0">
                  <c:v>12.052997128542282</c:v>
                </c:pt>
                <c:pt idx="38" formatCode="0">
                  <c:v>11.64332148724028</c:v>
                </c:pt>
                <c:pt idx="39" formatCode="0">
                  <c:v>17.065879727285541</c:v>
                </c:pt>
                <c:pt idx="40" formatCode="0">
                  <c:v>4.7219763247576516</c:v>
                </c:pt>
                <c:pt idx="41" formatCode="0">
                  <c:v>23.783770648904177</c:v>
                </c:pt>
                <c:pt idx="42" formatCode="0">
                  <c:v>16.963641635660395</c:v>
                </c:pt>
                <c:pt idx="44" formatCode="0">
                  <c:v>11.422552246789618</c:v>
                </c:pt>
                <c:pt idx="45" formatCode="0">
                  <c:v>16.517147775912509</c:v>
                </c:pt>
                <c:pt idx="46" formatCode="0">
                  <c:v>12.126256933368566</c:v>
                </c:pt>
              </c:numCache>
            </c:numRef>
          </c:val>
          <c:extLst>
            <c:ext xmlns:c16="http://schemas.microsoft.com/office/drawing/2014/chart" uri="{C3380CC4-5D6E-409C-BE32-E72D297353CC}">
              <c16:uniqueId val="{00000006-146B-46A0-883E-68E79EAA239D}"/>
            </c:ext>
          </c:extLst>
        </c:ser>
        <c:ser>
          <c:idx val="5"/>
          <c:order val="5"/>
          <c:tx>
            <c:strRef>
              <c:f>Dati!$H$2660</c:f>
              <c:strCache>
                <c:ptCount val="1"/>
                <c:pt idx="0">
                  <c:v>Nezina šādu 
iestādi</c:v>
                </c:pt>
              </c:strCache>
            </c:strRef>
          </c:tx>
          <c:spPr>
            <a:solidFill>
              <a:srgbClr val="EEECE1">
                <a:lumMod val="75000"/>
              </a:srgbClr>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Dati!$B$2661:$B$2707</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Dati!$H$2661:$H$2707</c:f>
              <c:numCache>
                <c:formatCode>General</c:formatCode>
                <c:ptCount val="47"/>
                <c:pt idx="0" formatCode="0">
                  <c:v>14.156649865300727</c:v>
                </c:pt>
                <c:pt idx="2" formatCode="0">
                  <c:v>14.728326846743908</c:v>
                </c:pt>
                <c:pt idx="3" formatCode="0">
                  <c:v>13.614223622769746</c:v>
                </c:pt>
                <c:pt idx="5" formatCode="0">
                  <c:v>19.257983827406395</c:v>
                </c:pt>
                <c:pt idx="6" formatCode="0">
                  <c:v>12.960090579484083</c:v>
                </c:pt>
                <c:pt idx="7" formatCode="0">
                  <c:v>10.812437541990628</c:v>
                </c:pt>
                <c:pt idx="8" formatCode="0">
                  <c:v>13.894345682309966</c:v>
                </c:pt>
                <c:pt idx="9" formatCode="0">
                  <c:v>14.874794353874272</c:v>
                </c:pt>
                <c:pt idx="10" formatCode="0">
                  <c:v>15.901346968341123</c:v>
                </c:pt>
                <c:pt idx="12" formatCode="0">
                  <c:v>14.072335180436394</c:v>
                </c:pt>
                <c:pt idx="13" formatCode="0">
                  <c:v>14.43257439155196</c:v>
                </c:pt>
                <c:pt idx="14" formatCode="0">
                  <c:v>14.026979854356011</c:v>
                </c:pt>
                <c:pt idx="16" formatCode="0">
                  <c:v>16.085789715047955</c:v>
                </c:pt>
                <c:pt idx="17" formatCode="0">
                  <c:v>16.605564730499907</c:v>
                </c:pt>
                <c:pt idx="18" formatCode="0">
                  <c:v>9.070767376720779</c:v>
                </c:pt>
                <c:pt idx="20" formatCode="0">
                  <c:v>5.5157281951621675</c:v>
                </c:pt>
                <c:pt idx="21" formatCode="0">
                  <c:v>9.1785097671380313</c:v>
                </c:pt>
                <c:pt idx="22" formatCode="0">
                  <c:v>15.015784403036061</c:v>
                </c:pt>
                <c:pt idx="23" formatCode="0">
                  <c:v>22.231531685516483</c:v>
                </c:pt>
                <c:pt idx="24" formatCode="0">
                  <c:v>16.561175982949798</c:v>
                </c:pt>
                <c:pt idx="25" formatCode="0">
                  <c:v>17.758499787661794</c:v>
                </c:pt>
                <c:pt idx="26" formatCode="0">
                  <c:v>22.147728530535581</c:v>
                </c:pt>
                <c:pt idx="27" formatCode="0">
                  <c:v>21.415774085537656</c:v>
                </c:pt>
                <c:pt idx="29" formatCode="0">
                  <c:v>15.488949364673214</c:v>
                </c:pt>
                <c:pt idx="30" formatCode="0">
                  <c:v>15.335038785423137</c:v>
                </c:pt>
                <c:pt idx="31" formatCode="0">
                  <c:v>11.143772002971948</c:v>
                </c:pt>
                <c:pt idx="32" formatCode="0">
                  <c:v>9.4505659521120986</c:v>
                </c:pt>
                <c:pt idx="33" formatCode="0">
                  <c:v>11.723975572075553</c:v>
                </c:pt>
                <c:pt idx="35" formatCode="0">
                  <c:v>12.290911534984467</c:v>
                </c:pt>
                <c:pt idx="36" formatCode="0">
                  <c:v>22.755855450194012</c:v>
                </c:pt>
                <c:pt idx="38" formatCode="0">
                  <c:v>11.584571269039495</c:v>
                </c:pt>
                <c:pt idx="39" formatCode="0">
                  <c:v>20.645191289511143</c:v>
                </c:pt>
                <c:pt idx="40" formatCode="0">
                  <c:v>16.477901956879521</c:v>
                </c:pt>
                <c:pt idx="41" formatCode="0">
                  <c:v>15.253459697078553</c:v>
                </c:pt>
                <c:pt idx="42" formatCode="0">
                  <c:v>12.859514351364087</c:v>
                </c:pt>
                <c:pt idx="44" formatCode="0">
                  <c:v>13.844882334319353</c:v>
                </c:pt>
                <c:pt idx="45" formatCode="0">
                  <c:v>12.674285376897993</c:v>
                </c:pt>
                <c:pt idx="46" formatCode="0">
                  <c:v>16.359806654505057</c:v>
                </c:pt>
              </c:numCache>
            </c:numRef>
          </c:val>
          <c:extLst>
            <c:ext xmlns:c16="http://schemas.microsoft.com/office/drawing/2014/chart" uri="{C3380CC4-5D6E-409C-BE32-E72D297353CC}">
              <c16:uniqueId val="{00000007-146B-46A0-883E-68E79EAA239D}"/>
            </c:ext>
          </c:extLst>
        </c:ser>
        <c:ser>
          <c:idx val="6"/>
          <c:order val="6"/>
          <c:tx>
            <c:strRef>
              <c:f>Dati!$I$2660</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Dati!$B$2661:$B$2707</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Dati!$I$2661:$I$2707</c:f>
              <c:numCache>
                <c:formatCode>General</c:formatCode>
                <c:ptCount val="47"/>
                <c:pt idx="0" formatCode="0">
                  <c:v>18.22643453224315</c:v>
                </c:pt>
                <c:pt idx="2" formatCode="0">
                  <c:v>15.901756696503018</c:v>
                </c:pt>
                <c:pt idx="3" formatCode="0">
                  <c:v>20.432166623033364</c:v>
                </c:pt>
                <c:pt idx="5" formatCode="0">
                  <c:v>10.748617921164271</c:v>
                </c:pt>
                <c:pt idx="6" formatCode="0">
                  <c:v>9.4936759332944849</c:v>
                </c:pt>
                <c:pt idx="7" formatCode="0">
                  <c:v>15.663291941466779</c:v>
                </c:pt>
                <c:pt idx="8" formatCode="0">
                  <c:v>18.051024373374172</c:v>
                </c:pt>
                <c:pt idx="9" formatCode="0">
                  <c:v>25.083411922753633</c:v>
                </c:pt>
                <c:pt idx="10" formatCode="0">
                  <c:v>25.780043500039419</c:v>
                </c:pt>
                <c:pt idx="12" formatCode="0">
                  <c:v>19.323746399133523</c:v>
                </c:pt>
                <c:pt idx="13" formatCode="0">
                  <c:v>14.644855648523768</c:v>
                </c:pt>
                <c:pt idx="14" formatCode="0">
                  <c:v>21.948776884559294</c:v>
                </c:pt>
                <c:pt idx="16" formatCode="0">
                  <c:v>14.299044481036754</c:v>
                </c:pt>
                <c:pt idx="17" formatCode="0">
                  <c:v>19.944344440721213</c:v>
                </c:pt>
                <c:pt idx="18" formatCode="0">
                  <c:v>16.157574266200378</c:v>
                </c:pt>
                <c:pt idx="20" formatCode="0">
                  <c:v>17.961807581760059</c:v>
                </c:pt>
                <c:pt idx="21" formatCode="0">
                  <c:v>13.122941407555524</c:v>
                </c:pt>
                <c:pt idx="22" formatCode="0">
                  <c:v>20.742484170221552</c:v>
                </c:pt>
                <c:pt idx="23" formatCode="0">
                  <c:v>25.117100910871368</c:v>
                </c:pt>
                <c:pt idx="24" formatCode="0">
                  <c:v>24.138159412891788</c:v>
                </c:pt>
                <c:pt idx="25" formatCode="0">
                  <c:v>10.011806721310283</c:v>
                </c:pt>
                <c:pt idx="26" formatCode="0">
                  <c:v>11.278945805599212</c:v>
                </c:pt>
                <c:pt idx="27" formatCode="0">
                  <c:v>19.734115516972199</c:v>
                </c:pt>
                <c:pt idx="29" formatCode="0">
                  <c:v>23.334275977121077</c:v>
                </c:pt>
                <c:pt idx="30" formatCode="0">
                  <c:v>20.184106826545825</c:v>
                </c:pt>
                <c:pt idx="31" formatCode="0">
                  <c:v>15.856571426822194</c:v>
                </c:pt>
                <c:pt idx="32" formatCode="0">
                  <c:v>18.060023999276758</c:v>
                </c:pt>
                <c:pt idx="33" formatCode="0">
                  <c:v>16.929764531845336</c:v>
                </c:pt>
                <c:pt idx="35" formatCode="0">
                  <c:v>17.421083601177298</c:v>
                </c:pt>
                <c:pt idx="36" formatCode="0">
                  <c:v>22.275194255527396</c:v>
                </c:pt>
                <c:pt idx="38" formatCode="0">
                  <c:v>16.687805757528174</c:v>
                </c:pt>
                <c:pt idx="39" formatCode="0">
                  <c:v>16.750184489766013</c:v>
                </c:pt>
                <c:pt idx="40" formatCode="0">
                  <c:v>34.421142239292692</c:v>
                </c:pt>
                <c:pt idx="41" formatCode="0">
                  <c:v>17.235467756168539</c:v>
                </c:pt>
                <c:pt idx="42" formatCode="0">
                  <c:v>8.4040185040878512</c:v>
                </c:pt>
                <c:pt idx="44" formatCode="0">
                  <c:v>12.994947712899352</c:v>
                </c:pt>
                <c:pt idx="45" formatCode="0">
                  <c:v>17.777695851918317</c:v>
                </c:pt>
                <c:pt idx="46" formatCode="0">
                  <c:v>24.703295217196082</c:v>
                </c:pt>
              </c:numCache>
            </c:numRef>
          </c:val>
          <c:extLst>
            <c:ext xmlns:c16="http://schemas.microsoft.com/office/drawing/2014/chart" uri="{C3380CC4-5D6E-409C-BE32-E72D297353CC}">
              <c16:uniqueId val="{00000008-146B-46A0-883E-68E79EAA239D}"/>
            </c:ext>
          </c:extLst>
        </c:ser>
        <c:dLbls>
          <c:showLegendKey val="0"/>
          <c:showVal val="1"/>
          <c:showCatName val="0"/>
          <c:showSerName val="0"/>
          <c:showPercent val="0"/>
          <c:showBubbleSize val="0"/>
        </c:dLbls>
        <c:gapWidth val="15"/>
        <c:overlap val="100"/>
        <c:axId val="501301384"/>
        <c:axId val="501313144"/>
      </c:barChart>
      <c:catAx>
        <c:axId val="501301384"/>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13144"/>
        <c:crosses val="autoZero"/>
        <c:auto val="1"/>
        <c:lblAlgn val="ctr"/>
        <c:lblOffset val="100"/>
        <c:tickLblSkip val="1"/>
        <c:tickMarkSkip val="1"/>
        <c:noMultiLvlLbl val="0"/>
      </c:catAx>
      <c:valAx>
        <c:axId val="501313144"/>
        <c:scaling>
          <c:orientation val="minMax"/>
          <c:max val="110"/>
          <c:min val="0"/>
        </c:scaling>
        <c:delete val="1"/>
        <c:axPos val="t"/>
        <c:numFmt formatCode="General" sourceLinked="1"/>
        <c:majorTickMark val="out"/>
        <c:minorTickMark val="none"/>
        <c:tickLblPos val="nextTo"/>
        <c:crossAx val="501301384"/>
        <c:crosses val="autoZero"/>
        <c:crossBetween val="between"/>
      </c:valAx>
      <c:spPr>
        <a:noFill/>
        <a:ln w="3175">
          <a:noFill/>
          <a:prstDash val="solid"/>
        </a:ln>
      </c:spPr>
    </c:plotArea>
    <c:legend>
      <c:legendPos val="t"/>
      <c:legendEntry>
        <c:idx val="0"/>
        <c:delete val="1"/>
      </c:legendEntry>
      <c:layout>
        <c:manualLayout>
          <c:xMode val="edge"/>
          <c:yMode val="edge"/>
          <c:x val="0.30723871625159416"/>
          <c:y val="6.7775884799745805E-4"/>
          <c:w val="0.69276131662899643"/>
          <c:h val="5.9850761586102134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900" b="0" i="1" u="none" strike="noStrike" baseline="0">
                <a:solidFill>
                  <a:srgbClr val="000000"/>
                </a:solidFill>
                <a:latin typeface="Arial"/>
                <a:ea typeface="Arial"/>
                <a:cs typeface="Arial"/>
              </a:defRPr>
            </a:pPr>
            <a:r>
              <a:rPr lang="lv-LV" sz="900"/>
              <a:t>Vid. vērt.*</a:t>
            </a:r>
          </a:p>
        </c:rich>
      </c:tx>
      <c:layout>
        <c:manualLayout>
          <c:xMode val="edge"/>
          <c:yMode val="edge"/>
          <c:x val="0.1622582961352487"/>
          <c:y val="1.6975555271003154E-2"/>
        </c:manualLayout>
      </c:layout>
      <c:overlay val="0"/>
      <c:spPr>
        <a:solidFill>
          <a:srgbClr val="FFFFFF"/>
        </a:solidFill>
        <a:ln w="3175">
          <a:solidFill>
            <a:srgbClr val="000000"/>
          </a:solidFill>
          <a:prstDash val="solid"/>
        </a:ln>
        <a:effectLst>
          <a:outerShdw dist="34290" dir="2700000" algn="tl" rotWithShape="0">
            <a:prstClr val="black"/>
          </a:outerShdw>
        </a:effectLst>
      </c:spPr>
    </c:title>
    <c:autoTitleDeleted val="0"/>
    <c:plotArea>
      <c:layout>
        <c:manualLayout>
          <c:layoutTarget val="inner"/>
          <c:xMode val="edge"/>
          <c:yMode val="edge"/>
          <c:x val="0.21793668648561787"/>
          <c:y val="8.7061830301503024E-2"/>
          <c:w val="0.78206331351438219"/>
          <c:h val="0.89545979452200908"/>
        </c:manualLayout>
      </c:layout>
      <c:barChart>
        <c:barDir val="bar"/>
        <c:grouping val="clustered"/>
        <c:varyColors val="0"/>
        <c:ser>
          <c:idx val="0"/>
          <c:order val="0"/>
          <c:spPr>
            <a:pattFill prst="wdUpDiag">
              <a:fgClr>
                <a:schemeClr val="bg2">
                  <a:lumMod val="50000"/>
                </a:schemeClr>
              </a:fgClr>
              <a:bgClr>
                <a:schemeClr val="bg1"/>
              </a:bgClr>
            </a:pattFill>
            <a:ln w="3175">
              <a:solidFill>
                <a:schemeClr val="bg2">
                  <a:lumMod val="50000"/>
                </a:schemeClr>
              </a:solidFill>
            </a:ln>
          </c:spPr>
          <c:invertIfNegative val="0"/>
          <c:dLbls>
            <c:spPr>
              <a:noFill/>
              <a:ln>
                <a:noFill/>
              </a:ln>
              <a:effectLst/>
            </c:spPr>
            <c:txPr>
              <a:bodyPr wrap="none" lIns="38100" tIns="19050" rIns="38100" bIns="19050" anchor="ctr">
                <a:spAutoFit/>
              </a:bodyPr>
              <a:lstStyle/>
              <a:p>
                <a:pPr>
                  <a:defRPr sz="900"/>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val>
            <c:numRef>
              <c:f>Dati!$K$2661:$K$2707</c:f>
              <c:numCache>
                <c:formatCode>General</c:formatCode>
                <c:ptCount val="47"/>
                <c:pt idx="0" formatCode="0.0">
                  <c:v>6.5183557092051112</c:v>
                </c:pt>
                <c:pt idx="2" formatCode="0.0">
                  <c:v>6.4110155495941505</c:v>
                </c:pt>
                <c:pt idx="3" formatCode="0.0">
                  <c:v>6.6254792267226916</c:v>
                </c:pt>
                <c:pt idx="5" formatCode="0.0">
                  <c:v>6.5000713950028288</c:v>
                </c:pt>
                <c:pt idx="6" formatCode="0.0">
                  <c:v>6.7333702566701312</c:v>
                </c:pt>
                <c:pt idx="7" formatCode="0.0">
                  <c:v>6.3309327851010062</c:v>
                </c:pt>
                <c:pt idx="8" formatCode="0.0">
                  <c:v>6.3156189042734567</c:v>
                </c:pt>
                <c:pt idx="9" formatCode="0.0">
                  <c:v>6.3674116071559128</c:v>
                </c:pt>
                <c:pt idx="10" formatCode="0.0">
                  <c:v>7.0129549232373147</c:v>
                </c:pt>
                <c:pt idx="12" formatCode="0.0">
                  <c:v>6.8349054527872255</c:v>
                </c:pt>
                <c:pt idx="13" formatCode="0.0">
                  <c:v>5.9970906607249646</c:v>
                </c:pt>
                <c:pt idx="14" formatCode="0.0">
                  <c:v>6.2814047644885171</c:v>
                </c:pt>
                <c:pt idx="16" formatCode="0.0">
                  <c:v>6.4444861920234828</c:v>
                </c:pt>
                <c:pt idx="17" formatCode="0.0">
                  <c:v>6.4386520155651485</c:v>
                </c:pt>
                <c:pt idx="18" formatCode="0.0">
                  <c:v>6.6632183419974869</c:v>
                </c:pt>
                <c:pt idx="20" formatCode="0.0">
                  <c:v>5.9082398807020624</c:v>
                </c:pt>
                <c:pt idx="21" formatCode="0.0">
                  <c:v>6.5218009972915878</c:v>
                </c:pt>
                <c:pt idx="22" formatCode="0.0">
                  <c:v>6.2537964724876751</c:v>
                </c:pt>
                <c:pt idx="23" formatCode="0.0">
                  <c:v>6.9611617294355739</c:v>
                </c:pt>
                <c:pt idx="24" formatCode="0.0">
                  <c:v>6.9114058061772754</c:v>
                </c:pt>
                <c:pt idx="25" formatCode="0.0">
                  <c:v>6.4688559344272107</c:v>
                </c:pt>
                <c:pt idx="26" formatCode="0.0">
                  <c:v>7.009454491575501</c:v>
                </c:pt>
                <c:pt idx="27" formatCode="0.0">
                  <c:v>6.7913535017438704</c:v>
                </c:pt>
                <c:pt idx="29" formatCode="0.0">
                  <c:v>6.5372948807041098</c:v>
                </c:pt>
                <c:pt idx="30" formatCode="0.0">
                  <c:v>6.364054702018322</c:v>
                </c:pt>
                <c:pt idx="31" formatCode="0.0">
                  <c:v>6.3364350796123166</c:v>
                </c:pt>
                <c:pt idx="32" formatCode="0.0">
                  <c:v>6.8986460796946476</c:v>
                </c:pt>
                <c:pt idx="33" formatCode="0.0">
                  <c:v>6.6401384332088949</c:v>
                </c:pt>
                <c:pt idx="35" formatCode="0.0">
                  <c:v>6.5224985611529256</c:v>
                </c:pt>
                <c:pt idx="36" formatCode="0.0">
                  <c:v>6.4676171666211362</c:v>
                </c:pt>
                <c:pt idx="38" formatCode="0.0">
                  <c:v>6.3156094805167262</c:v>
                </c:pt>
                <c:pt idx="39" formatCode="0.0">
                  <c:v>7.2061954817038494</c:v>
                </c:pt>
                <c:pt idx="40" formatCode="0.0">
                  <c:v>5.9606797882724658</c:v>
                </c:pt>
                <c:pt idx="41" formatCode="0.0">
                  <c:v>7.5347412494474986</c:v>
                </c:pt>
                <c:pt idx="42" formatCode="0.0">
                  <c:v>6.1970510602512343</c:v>
                </c:pt>
                <c:pt idx="44" formatCode="0.0">
                  <c:v>6.3673739323916037</c:v>
                </c:pt>
                <c:pt idx="45" formatCode="0.0">
                  <c:v>6.6511799530286275</c:v>
                </c:pt>
                <c:pt idx="46" formatCode="0.0">
                  <c:v>6.534651412503198</c:v>
                </c:pt>
              </c:numCache>
            </c:numRef>
          </c:val>
          <c:extLst>
            <c:ext xmlns:c16="http://schemas.microsoft.com/office/drawing/2014/chart" uri="{C3380CC4-5D6E-409C-BE32-E72D297353CC}">
              <c16:uniqueId val="{00000000-244C-420B-B532-F2358402C6FB}"/>
            </c:ext>
          </c:extLst>
        </c:ser>
        <c:dLbls>
          <c:dLblPos val="outEnd"/>
          <c:showLegendKey val="0"/>
          <c:showVal val="1"/>
          <c:showCatName val="0"/>
          <c:showSerName val="0"/>
          <c:showPercent val="0"/>
          <c:showBubbleSize val="0"/>
        </c:dLbls>
        <c:gapWidth val="20"/>
        <c:axId val="508774656"/>
        <c:axId val="508722128"/>
      </c:barChart>
      <c:catAx>
        <c:axId val="508774656"/>
        <c:scaling>
          <c:orientation val="maxMin"/>
        </c:scaling>
        <c:delete val="0"/>
        <c:axPos val="l"/>
        <c:numFmt formatCode="General" sourceLinked="1"/>
        <c:majorTickMark val="in"/>
        <c:minorTickMark val="none"/>
        <c:tickLblPos val="none"/>
        <c:spPr>
          <a:solidFill>
            <a:srgbClr val="8EBE19"/>
          </a:solidFill>
          <a:ln w="3175">
            <a:solidFill>
              <a:srgbClr val="000000"/>
            </a:solidFill>
            <a:prstDash val="solid"/>
          </a:ln>
        </c:spPr>
        <c:crossAx val="508722128"/>
        <c:crossesAt val="0"/>
        <c:auto val="1"/>
        <c:lblAlgn val="ctr"/>
        <c:lblOffset val="100"/>
        <c:noMultiLvlLbl val="0"/>
      </c:catAx>
      <c:valAx>
        <c:axId val="508722128"/>
        <c:scaling>
          <c:orientation val="minMax"/>
          <c:max val="20"/>
          <c:min val="0"/>
        </c:scaling>
        <c:delete val="1"/>
        <c:axPos val="t"/>
        <c:majorGridlines>
          <c:spPr>
            <a:ln w="3175">
              <a:noFill/>
              <a:prstDash val="sysDash"/>
            </a:ln>
          </c:spPr>
        </c:majorGridlines>
        <c:numFmt formatCode="0.0" sourceLinked="1"/>
        <c:majorTickMark val="out"/>
        <c:minorTickMark val="none"/>
        <c:tickLblPos val="nextTo"/>
        <c:crossAx val="508774656"/>
        <c:crosses val="autoZero"/>
        <c:crossBetween val="between"/>
        <c:majorUnit val="50"/>
        <c:minorUnit val="50"/>
      </c:valAx>
      <c:spPr>
        <a:noFill/>
        <a:ln w="3175">
          <a:noFill/>
        </a:ln>
      </c:spPr>
    </c:plotArea>
    <c:plotVisOnly val="1"/>
    <c:dispBlanksAs val="gap"/>
    <c:showDLblsOverMax val="0"/>
  </c:chart>
  <c:spPr>
    <a:noFill/>
    <a:ln w="6350">
      <a:noFill/>
    </a:ln>
  </c:spPr>
  <c:txPr>
    <a:bodyPr/>
    <a:lstStyle/>
    <a:p>
      <a:pPr>
        <a:defRPr sz="1000" b="1" i="0" u="none" strike="noStrike" baseline="0">
          <a:solidFill>
            <a:srgbClr val="000000"/>
          </a:solidFill>
          <a:latin typeface="Arial"/>
          <a:ea typeface="Arial"/>
          <a:cs typeface="Arial"/>
        </a:defRPr>
      </a:pPr>
      <a:endParaRPr lang="lv-LV"/>
    </a:p>
  </c:txPr>
  <c:externalData r:id="rId2">
    <c:autoUpdate val="0"/>
  </c:externalData>
</c:chartSpace>
</file>

<file path=ppt/charts/chart1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a:pPr>
            <a:r>
              <a:rPr lang="lv-LV" sz="800"/>
              <a:t>%</a:t>
            </a:r>
          </a:p>
        </c:rich>
      </c:tx>
      <c:layout>
        <c:manualLayout>
          <c:xMode val="edge"/>
          <c:yMode val="edge"/>
          <c:x val="0.97942470588222186"/>
          <c:y val="6.77755950357702E-2"/>
        </c:manualLayout>
      </c:layout>
      <c:overlay val="0"/>
      <c:spPr>
        <a:solidFill>
          <a:srgbClr val="FFFFFF"/>
        </a:solidFill>
        <a:ln w="3175">
          <a:solidFill>
            <a:srgbClr val="000000"/>
          </a:solidFill>
          <a:prstDash val="solid"/>
        </a:ln>
        <a:effectLst>
          <a:outerShdw dist="35921" dir="2700000" algn="br">
            <a:srgbClr val="000000"/>
          </a:outerShdw>
        </a:effectLst>
      </c:spPr>
    </c:title>
    <c:autoTitleDeleted val="0"/>
    <c:plotArea>
      <c:layout>
        <c:manualLayout>
          <c:layoutTarget val="inner"/>
          <c:xMode val="edge"/>
          <c:yMode val="edge"/>
          <c:x val="0.32977530111375242"/>
          <c:y val="8.8558999518854334E-2"/>
          <c:w val="0.66999253948408699"/>
          <c:h val="0.89403218532865147"/>
        </c:manualLayout>
      </c:layout>
      <c:barChart>
        <c:barDir val="bar"/>
        <c:grouping val="stacked"/>
        <c:varyColors val="0"/>
        <c:ser>
          <c:idx val="0"/>
          <c:order val="0"/>
          <c:tx>
            <c:strRef>
              <c:f>Dati!$C$2781</c:f>
              <c:strCache>
                <c:ptCount val="1"/>
                <c:pt idx="0">
                  <c:v>.</c:v>
                </c:pt>
              </c:strCache>
            </c:strRef>
          </c:tx>
          <c:spPr>
            <a:noFill/>
          </c:spPr>
          <c:invertIfNegative val="0"/>
          <c:dLbls>
            <c:delete val="1"/>
          </c:dLbls>
          <c:cat>
            <c:strRef>
              <c:f>Dati!$B$2782:$B$2828</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Dati!$C$2782:$C$2828</c:f>
              <c:numCache>
                <c:formatCode>General</c:formatCode>
                <c:ptCount val="47"/>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pt idx="25">
                  <c:v>3</c:v>
                </c:pt>
                <c:pt idx="26">
                  <c:v>3</c:v>
                </c:pt>
                <c:pt idx="27">
                  <c:v>3</c:v>
                </c:pt>
                <c:pt idx="28">
                  <c:v>3</c:v>
                </c:pt>
                <c:pt idx="29">
                  <c:v>3</c:v>
                </c:pt>
                <c:pt idx="30">
                  <c:v>3</c:v>
                </c:pt>
                <c:pt idx="31">
                  <c:v>3</c:v>
                </c:pt>
                <c:pt idx="32">
                  <c:v>3</c:v>
                </c:pt>
                <c:pt idx="33">
                  <c:v>3</c:v>
                </c:pt>
                <c:pt idx="34">
                  <c:v>3</c:v>
                </c:pt>
                <c:pt idx="35">
                  <c:v>3</c:v>
                </c:pt>
                <c:pt idx="36">
                  <c:v>3</c:v>
                </c:pt>
                <c:pt idx="37">
                  <c:v>3</c:v>
                </c:pt>
                <c:pt idx="38">
                  <c:v>3</c:v>
                </c:pt>
                <c:pt idx="39">
                  <c:v>3</c:v>
                </c:pt>
                <c:pt idx="40">
                  <c:v>3</c:v>
                </c:pt>
                <c:pt idx="41">
                  <c:v>3</c:v>
                </c:pt>
                <c:pt idx="42">
                  <c:v>3</c:v>
                </c:pt>
                <c:pt idx="43">
                  <c:v>3</c:v>
                </c:pt>
                <c:pt idx="44">
                  <c:v>3</c:v>
                </c:pt>
                <c:pt idx="45">
                  <c:v>3</c:v>
                </c:pt>
                <c:pt idx="46">
                  <c:v>3</c:v>
                </c:pt>
              </c:numCache>
            </c:numRef>
          </c:val>
          <c:extLst>
            <c:ext xmlns:c16="http://schemas.microsoft.com/office/drawing/2014/chart" uri="{C3380CC4-5D6E-409C-BE32-E72D297353CC}">
              <c16:uniqueId val="{00000000-207C-4214-B358-9B90B1FA8AE6}"/>
            </c:ext>
          </c:extLst>
        </c:ser>
        <c:ser>
          <c:idx val="1"/>
          <c:order val="1"/>
          <c:tx>
            <c:strRef>
              <c:f>Dati!$D$2781</c:f>
              <c:strCache>
                <c:ptCount val="1"/>
                <c:pt idx="0">
                  <c:v>Neuzticas 
(1–2)</c:v>
                </c:pt>
              </c:strCache>
            </c:strRef>
          </c:tx>
          <c:spPr>
            <a:solidFill>
              <a:srgbClr val="7A5128"/>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Dati!$B$2782:$B$2828</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Dati!$D$2782:$D$2828</c:f>
              <c:numCache>
                <c:formatCode>General</c:formatCode>
                <c:ptCount val="47"/>
                <c:pt idx="0" formatCode="0">
                  <c:v>7.8954351736577344</c:v>
                </c:pt>
                <c:pt idx="2" formatCode="0">
                  <c:v>8.9079991773202316</c:v>
                </c:pt>
                <c:pt idx="3" formatCode="0">
                  <c:v>6.9346805768185167</c:v>
                </c:pt>
                <c:pt idx="5" formatCode="0">
                  <c:v>4.1195349080611692</c:v>
                </c:pt>
                <c:pt idx="6" formatCode="0">
                  <c:v>6.9421276979445725</c:v>
                </c:pt>
                <c:pt idx="7" formatCode="0">
                  <c:v>8.6509856518450032</c:v>
                </c:pt>
                <c:pt idx="8" formatCode="0">
                  <c:v>8.8855787689149093</c:v>
                </c:pt>
                <c:pt idx="9" formatCode="0">
                  <c:v>10.325257438369611</c:v>
                </c:pt>
                <c:pt idx="10" formatCode="0">
                  <c:v>6.1869918034132034</c:v>
                </c:pt>
                <c:pt idx="12" formatCode="0">
                  <c:v>7.5515521468375644</c:v>
                </c:pt>
                <c:pt idx="13" formatCode="0">
                  <c:v>8.0889857740345406</c:v>
                </c:pt>
                <c:pt idx="14" formatCode="0">
                  <c:v>10.201876888277733</c:v>
                </c:pt>
                <c:pt idx="16" formatCode="0">
                  <c:v>11.894337663877595</c:v>
                </c:pt>
                <c:pt idx="17" formatCode="0">
                  <c:v>7.9078728478250451</c:v>
                </c:pt>
                <c:pt idx="18" formatCode="0">
                  <c:v>6.7373293697965142</c:v>
                </c:pt>
                <c:pt idx="20" formatCode="0">
                  <c:v>9.0334987150183768</c:v>
                </c:pt>
                <c:pt idx="21" formatCode="0">
                  <c:v>5.6807611763484349</c:v>
                </c:pt>
                <c:pt idx="22" formatCode="0">
                  <c:v>10.245408892217787</c:v>
                </c:pt>
                <c:pt idx="23" formatCode="0">
                  <c:v>7.1405839465870242</c:v>
                </c:pt>
                <c:pt idx="24" formatCode="0">
                  <c:v>7.0696330649644432</c:v>
                </c:pt>
                <c:pt idx="25" formatCode="0">
                  <c:v>1.9862844615071633</c:v>
                </c:pt>
                <c:pt idx="26" formatCode="0">
                  <c:v>14.038072035134416</c:v>
                </c:pt>
                <c:pt idx="27" formatCode="0">
                  <c:v>9.8622735429199935</c:v>
                </c:pt>
                <c:pt idx="29" formatCode="0">
                  <c:v>6.9215179800926077</c:v>
                </c:pt>
                <c:pt idx="30" formatCode="0">
                  <c:v>12.138479618712179</c:v>
                </c:pt>
                <c:pt idx="31" formatCode="0">
                  <c:v>4.7508766352198917</c:v>
                </c:pt>
                <c:pt idx="32" formatCode="0">
                  <c:v>7.6561177024688121</c:v>
                </c:pt>
                <c:pt idx="33" formatCode="0">
                  <c:v>8.0577505541768559</c:v>
                </c:pt>
                <c:pt idx="35" formatCode="0">
                  <c:v>7.2393547212008444</c:v>
                </c:pt>
                <c:pt idx="36" formatCode="0">
                  <c:v>11.000434832164469</c:v>
                </c:pt>
                <c:pt idx="38" formatCode="0">
                  <c:v>7.8547648264025538</c:v>
                </c:pt>
                <c:pt idx="39" formatCode="0">
                  <c:v>8.6771987412328357</c:v>
                </c:pt>
                <c:pt idx="40" formatCode="0">
                  <c:v>11.910160687549508</c:v>
                </c:pt>
                <c:pt idx="41" formatCode="0">
                  <c:v>2.4419523895671467</c:v>
                </c:pt>
                <c:pt idx="42" formatCode="0">
                  <c:v>7.6224153989043586</c:v>
                </c:pt>
                <c:pt idx="44" formatCode="0">
                  <c:v>5.7317949581645413</c:v>
                </c:pt>
                <c:pt idx="45" formatCode="0">
                  <c:v>7.6232632865167353</c:v>
                </c:pt>
                <c:pt idx="46" formatCode="0">
                  <c:v>10.682225414255534</c:v>
                </c:pt>
              </c:numCache>
            </c:numRef>
          </c:val>
          <c:extLst>
            <c:ext xmlns:c16="http://schemas.microsoft.com/office/drawing/2014/chart" uri="{C3380CC4-5D6E-409C-BE32-E72D297353CC}">
              <c16:uniqueId val="{00000001-207C-4214-B358-9B90B1FA8AE6}"/>
            </c:ext>
          </c:extLst>
        </c:ser>
        <c:ser>
          <c:idx val="2"/>
          <c:order val="2"/>
          <c:tx>
            <c:strRef>
              <c:f>Dati!$E$2781</c:f>
              <c:strCache>
                <c:ptCount val="1"/>
                <c:pt idx="0">
                  <c:v>Drīzāk neuzticas 
(3–5)</c:v>
                </c:pt>
              </c:strCache>
            </c:strRef>
          </c:tx>
          <c:spPr>
            <a:solidFill>
              <a:srgbClr val="E4C7AA"/>
            </a:solidFill>
          </c:spPr>
          <c:invertIfNegative val="0"/>
          <c:dLbls>
            <c:spPr>
              <a:noFill/>
              <a:ln>
                <a:noFill/>
              </a:ln>
              <a:effectLst/>
            </c:spPr>
            <c:txPr>
              <a:bodyPr wrap="square" lIns="38100" tIns="19050" rIns="38100" bIns="19050" anchor="ctr">
                <a:spAutoFit/>
              </a:bodyPr>
              <a:lstStyle/>
              <a:p>
                <a:pPr>
                  <a:defRPr sz="900" b="1">
                    <a:solidFill>
                      <a:schemeClr val="tx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Dati!$B$2782:$B$2828</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Dati!$E$2782:$E$2828</c:f>
              <c:numCache>
                <c:formatCode>General</c:formatCode>
                <c:ptCount val="47"/>
                <c:pt idx="0" formatCode="0">
                  <c:v>19.739616227540651</c:v>
                </c:pt>
                <c:pt idx="2" formatCode="0">
                  <c:v>21.850689125556649</c:v>
                </c:pt>
                <c:pt idx="3" formatCode="0">
                  <c:v>17.736559646726601</c:v>
                </c:pt>
                <c:pt idx="5" formatCode="0">
                  <c:v>21.245318419910742</c:v>
                </c:pt>
                <c:pt idx="6" formatCode="0">
                  <c:v>19.325736952773063</c:v>
                </c:pt>
                <c:pt idx="7" formatCode="0">
                  <c:v>23.762706776501354</c:v>
                </c:pt>
                <c:pt idx="8" formatCode="0">
                  <c:v>28.462174661404827</c:v>
                </c:pt>
                <c:pt idx="9" formatCode="0">
                  <c:v>8.2219198987792304</c:v>
                </c:pt>
                <c:pt idx="10" formatCode="0">
                  <c:v>17.049359819861898</c:v>
                </c:pt>
                <c:pt idx="12" formatCode="0">
                  <c:v>17.712765903297697</c:v>
                </c:pt>
                <c:pt idx="13" formatCode="0">
                  <c:v>24.664979241194935</c:v>
                </c:pt>
                <c:pt idx="14" formatCode="0">
                  <c:v>16.984446907400649</c:v>
                </c:pt>
                <c:pt idx="16" formatCode="0">
                  <c:v>21.919252188835507</c:v>
                </c:pt>
                <c:pt idx="17" formatCode="0">
                  <c:v>20.356724969915767</c:v>
                </c:pt>
                <c:pt idx="18" formatCode="0">
                  <c:v>17.977322510098645</c:v>
                </c:pt>
                <c:pt idx="20" formatCode="0">
                  <c:v>19.845007954405091</c:v>
                </c:pt>
                <c:pt idx="21" formatCode="0">
                  <c:v>19.928152056811857</c:v>
                </c:pt>
                <c:pt idx="22" formatCode="0">
                  <c:v>21.988901118607409</c:v>
                </c:pt>
                <c:pt idx="23" formatCode="0">
                  <c:v>20.610532866951612</c:v>
                </c:pt>
                <c:pt idx="24" formatCode="0">
                  <c:v>15.349823387017679</c:v>
                </c:pt>
                <c:pt idx="25" formatCode="0">
                  <c:v>24.595408883544916</c:v>
                </c:pt>
                <c:pt idx="26" formatCode="0">
                  <c:v>13.164960318523759</c:v>
                </c:pt>
                <c:pt idx="27" formatCode="0">
                  <c:v>20.152297090417822</c:v>
                </c:pt>
                <c:pt idx="29" formatCode="0">
                  <c:v>22.158183567990303</c:v>
                </c:pt>
                <c:pt idx="30" formatCode="0">
                  <c:v>16.509436081534101</c:v>
                </c:pt>
                <c:pt idx="31" formatCode="0">
                  <c:v>25.563451880535577</c:v>
                </c:pt>
                <c:pt idx="32" formatCode="0">
                  <c:v>12.375918853713552</c:v>
                </c:pt>
                <c:pt idx="33" formatCode="0">
                  <c:v>19.521817562108158</c:v>
                </c:pt>
                <c:pt idx="35" formatCode="0">
                  <c:v>19.190367343331676</c:v>
                </c:pt>
                <c:pt idx="36" formatCode="0">
                  <c:v>20.448846029763146</c:v>
                </c:pt>
                <c:pt idx="38" formatCode="0">
                  <c:v>18.609339198867669</c:v>
                </c:pt>
                <c:pt idx="39" formatCode="0">
                  <c:v>17.221830350741484</c:v>
                </c:pt>
                <c:pt idx="40" formatCode="0">
                  <c:v>18.17387726196684</c:v>
                </c:pt>
                <c:pt idx="41" formatCode="0">
                  <c:v>18.802365107791406</c:v>
                </c:pt>
                <c:pt idx="42" formatCode="0">
                  <c:v>29.171629589091907</c:v>
                </c:pt>
                <c:pt idx="44" formatCode="0">
                  <c:v>18.081480852069571</c:v>
                </c:pt>
                <c:pt idx="45" formatCode="0">
                  <c:v>18.688704735795575</c:v>
                </c:pt>
                <c:pt idx="46" formatCode="0">
                  <c:v>22.926858979644397</c:v>
                </c:pt>
              </c:numCache>
            </c:numRef>
          </c:val>
          <c:extLst>
            <c:ext xmlns:c16="http://schemas.microsoft.com/office/drawing/2014/chart" uri="{C3380CC4-5D6E-409C-BE32-E72D297353CC}">
              <c16:uniqueId val="{00000002-207C-4214-B358-9B90B1FA8AE6}"/>
            </c:ext>
          </c:extLst>
        </c:ser>
        <c:ser>
          <c:idx val="3"/>
          <c:order val="3"/>
          <c:tx>
            <c:strRef>
              <c:f>Dati!$F$2781</c:f>
              <c:strCache>
                <c:ptCount val="1"/>
                <c:pt idx="0">
                  <c:v>Drīzāk uzticas 
(6–8)</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solidFill>
                      <a:schemeClr val="tx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Dati!$B$2782:$B$2828</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Dati!$F$2782:$F$2828</c:f>
              <c:numCache>
                <c:formatCode>General</c:formatCode>
                <c:ptCount val="47"/>
                <c:pt idx="0" formatCode="0">
                  <c:v>41.459365472316918</c:v>
                </c:pt>
                <c:pt idx="2" formatCode="0">
                  <c:v>41.216607734730673</c:v>
                </c:pt>
                <c:pt idx="3" formatCode="0">
                  <c:v>41.689702133960516</c:v>
                </c:pt>
                <c:pt idx="5" formatCode="0">
                  <c:v>42.786731112848258</c:v>
                </c:pt>
                <c:pt idx="6" formatCode="0">
                  <c:v>45.843687507645683</c:v>
                </c:pt>
                <c:pt idx="7" formatCode="0">
                  <c:v>41.962622848838066</c:v>
                </c:pt>
                <c:pt idx="8" formatCode="0">
                  <c:v>36.295055546759954</c:v>
                </c:pt>
                <c:pt idx="9" formatCode="0">
                  <c:v>48.054645859153638</c:v>
                </c:pt>
                <c:pt idx="10" formatCode="0">
                  <c:v>34.978901571005309</c:v>
                </c:pt>
                <c:pt idx="12" formatCode="0">
                  <c:v>42.699855239311717</c:v>
                </c:pt>
                <c:pt idx="13" formatCode="0">
                  <c:v>37.831479139579173</c:v>
                </c:pt>
                <c:pt idx="14" formatCode="0">
                  <c:v>46.436589954486777</c:v>
                </c:pt>
                <c:pt idx="16" formatCode="0">
                  <c:v>36.607214134119815</c:v>
                </c:pt>
                <c:pt idx="17" formatCode="0">
                  <c:v>38.372822773760554</c:v>
                </c:pt>
                <c:pt idx="18" formatCode="0">
                  <c:v>48.556568692231913</c:v>
                </c:pt>
                <c:pt idx="20" formatCode="0">
                  <c:v>48.828521969151467</c:v>
                </c:pt>
                <c:pt idx="21" formatCode="0">
                  <c:v>48.45165490295711</c:v>
                </c:pt>
                <c:pt idx="22" formatCode="0">
                  <c:v>38.926896989912528</c:v>
                </c:pt>
                <c:pt idx="23" formatCode="0">
                  <c:v>33.514799165714926</c:v>
                </c:pt>
                <c:pt idx="24" formatCode="0">
                  <c:v>35.912348699880525</c:v>
                </c:pt>
                <c:pt idx="25" formatCode="0">
                  <c:v>35.041789063691503</c:v>
                </c:pt>
                <c:pt idx="26" formatCode="0">
                  <c:v>37.787158538217739</c:v>
                </c:pt>
                <c:pt idx="27" formatCode="0">
                  <c:v>43.513016467529134</c:v>
                </c:pt>
                <c:pt idx="29" formatCode="0">
                  <c:v>41.924566911992024</c:v>
                </c:pt>
                <c:pt idx="30" formatCode="0">
                  <c:v>36.272872298530743</c:v>
                </c:pt>
                <c:pt idx="31" formatCode="0">
                  <c:v>43.861935943637903</c:v>
                </c:pt>
                <c:pt idx="32" formatCode="0">
                  <c:v>46.395104125263515</c:v>
                </c:pt>
                <c:pt idx="33" formatCode="0">
                  <c:v>42.538774272829805</c:v>
                </c:pt>
                <c:pt idx="35" formatCode="0">
                  <c:v>42.713912368880621</c:v>
                </c:pt>
                <c:pt idx="36" formatCode="0">
                  <c:v>36.56931245769961</c:v>
                </c:pt>
                <c:pt idx="38" formatCode="0">
                  <c:v>42.678407466973191</c:v>
                </c:pt>
                <c:pt idx="39" formatCode="0">
                  <c:v>45.583608064174364</c:v>
                </c:pt>
                <c:pt idx="40" formatCode="0">
                  <c:v>27.893256746355931</c:v>
                </c:pt>
                <c:pt idx="41" formatCode="0">
                  <c:v>45.985308457658896</c:v>
                </c:pt>
                <c:pt idx="42" formatCode="0">
                  <c:v>43.478784399431269</c:v>
                </c:pt>
                <c:pt idx="44" formatCode="0">
                  <c:v>45.814749021581179</c:v>
                </c:pt>
                <c:pt idx="45" formatCode="0">
                  <c:v>43.896477990731533</c:v>
                </c:pt>
                <c:pt idx="46" formatCode="0">
                  <c:v>33.491103510960059</c:v>
                </c:pt>
              </c:numCache>
            </c:numRef>
          </c:val>
          <c:extLst>
            <c:ext xmlns:c16="http://schemas.microsoft.com/office/drawing/2014/chart" uri="{C3380CC4-5D6E-409C-BE32-E72D297353CC}">
              <c16:uniqueId val="{00000003-207C-4214-B358-9B90B1FA8AE6}"/>
            </c:ext>
          </c:extLst>
        </c:ser>
        <c:ser>
          <c:idx val="4"/>
          <c:order val="4"/>
          <c:tx>
            <c:strRef>
              <c:f>Dati!$G$2781</c:f>
              <c:strCache>
                <c:ptCount val="1"/>
                <c:pt idx="0">
                  <c:v>Uzticas 
(9–10)</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Dati!$B$2782:$B$2828</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Dati!$G$2782:$G$2828</c:f>
              <c:numCache>
                <c:formatCode>General</c:formatCode>
                <c:ptCount val="47"/>
                <c:pt idx="0" formatCode="0">
                  <c:v>13.926898178066297</c:v>
                </c:pt>
                <c:pt idx="2" formatCode="0">
                  <c:v>12.743955118956116</c:v>
                </c:pt>
                <c:pt idx="3" formatCode="0">
                  <c:v>15.049314121876463</c:v>
                </c:pt>
                <c:pt idx="5" formatCode="0">
                  <c:v>12.217524908940776</c:v>
                </c:pt>
                <c:pt idx="6" formatCode="0">
                  <c:v>17.571585479537099</c:v>
                </c:pt>
                <c:pt idx="7" formatCode="0">
                  <c:v>12.657850913143532</c:v>
                </c:pt>
                <c:pt idx="8" formatCode="0">
                  <c:v>15.648872308052287</c:v>
                </c:pt>
                <c:pt idx="9" formatCode="0">
                  <c:v>10.227782828985795</c:v>
                </c:pt>
                <c:pt idx="10" formatCode="0">
                  <c:v>15.494401909228859</c:v>
                </c:pt>
                <c:pt idx="12" formatCode="0">
                  <c:v>14.318807123780367</c:v>
                </c:pt>
                <c:pt idx="13" formatCode="0">
                  <c:v>12.820415021375384</c:v>
                </c:pt>
                <c:pt idx="14" formatCode="0">
                  <c:v>13.99310104611834</c:v>
                </c:pt>
                <c:pt idx="16" formatCode="0">
                  <c:v>12.744316298227798</c:v>
                </c:pt>
                <c:pt idx="17" formatCode="0">
                  <c:v>13.483815254942453</c:v>
                </c:pt>
                <c:pt idx="18" formatCode="0">
                  <c:v>15.083682681440834</c:v>
                </c:pt>
                <c:pt idx="20" formatCode="0">
                  <c:v>11.061985810417713</c:v>
                </c:pt>
                <c:pt idx="21" formatCode="0">
                  <c:v>14.59811247565262</c:v>
                </c:pt>
                <c:pt idx="22" formatCode="0">
                  <c:v>9.8395068445703906</c:v>
                </c:pt>
                <c:pt idx="23" formatCode="0">
                  <c:v>16.776375611732085</c:v>
                </c:pt>
                <c:pt idx="24" formatCode="0">
                  <c:v>18.491874414699197</c:v>
                </c:pt>
                <c:pt idx="25" formatCode="0">
                  <c:v>16.51087391846735</c:v>
                </c:pt>
                <c:pt idx="26" formatCode="0">
                  <c:v>20.710822396818656</c:v>
                </c:pt>
                <c:pt idx="27" formatCode="0">
                  <c:v>11.429610505502245</c:v>
                </c:pt>
                <c:pt idx="29" formatCode="0">
                  <c:v>11.671938418612482</c:v>
                </c:pt>
                <c:pt idx="30" formatCode="0">
                  <c:v>17.508364758167772</c:v>
                </c:pt>
                <c:pt idx="31" formatCode="0">
                  <c:v>14.323324336033405</c:v>
                </c:pt>
                <c:pt idx="32" formatCode="0">
                  <c:v>16.550519238004679</c:v>
                </c:pt>
                <c:pt idx="33" formatCode="0">
                  <c:v>11.161566867856573</c:v>
                </c:pt>
                <c:pt idx="35" formatCode="0">
                  <c:v>14.808678259281745</c:v>
                </c:pt>
                <c:pt idx="36" formatCode="0">
                  <c:v>10.436059631524966</c:v>
                </c:pt>
                <c:pt idx="38" formatCode="0">
                  <c:v>12.73623987675558</c:v>
                </c:pt>
                <c:pt idx="39" formatCode="0">
                  <c:v>14.23346807227165</c:v>
                </c:pt>
                <c:pt idx="40" formatCode="0">
                  <c:v>7.9737428626576623</c:v>
                </c:pt>
                <c:pt idx="41" formatCode="0">
                  <c:v>24.473719100314998</c:v>
                </c:pt>
                <c:pt idx="42" formatCode="0">
                  <c:v>15.075701216728508</c:v>
                </c:pt>
                <c:pt idx="44" formatCode="0">
                  <c:v>12.275389492894918</c:v>
                </c:pt>
                <c:pt idx="45" formatCode="0">
                  <c:v>18.338839916147585</c:v>
                </c:pt>
                <c:pt idx="46" formatCode="0">
                  <c:v>10.286920946673288</c:v>
                </c:pt>
              </c:numCache>
            </c:numRef>
          </c:val>
          <c:extLst>
            <c:ext xmlns:c16="http://schemas.microsoft.com/office/drawing/2014/chart" uri="{C3380CC4-5D6E-409C-BE32-E72D297353CC}">
              <c16:uniqueId val="{00000004-207C-4214-B358-9B90B1FA8AE6}"/>
            </c:ext>
          </c:extLst>
        </c:ser>
        <c:ser>
          <c:idx val="5"/>
          <c:order val="5"/>
          <c:tx>
            <c:strRef>
              <c:f>Dati!$H$2781</c:f>
              <c:strCache>
                <c:ptCount val="1"/>
                <c:pt idx="0">
                  <c:v>Nezina šādu 
iestādi</c:v>
                </c:pt>
              </c:strCache>
            </c:strRef>
          </c:tx>
          <c:spPr>
            <a:solidFill>
              <a:srgbClr val="EEECE1">
                <a:lumMod val="75000"/>
              </a:srgbClr>
            </a:solidFill>
          </c:spPr>
          <c:invertIfNegative val="0"/>
          <c:dLbls>
            <c:spPr>
              <a:noFill/>
              <a:ln>
                <a:noFill/>
              </a:ln>
              <a:effectLst/>
            </c:spPr>
            <c:txPr>
              <a:bodyPr wrap="square" lIns="38100" tIns="19050" rIns="38100" bIns="19050" anchor="ctr">
                <a:spAutoFit/>
              </a:bodyPr>
              <a:lstStyle/>
              <a:p>
                <a:pPr>
                  <a:defRPr sz="900"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Dati!$B$2782:$B$2828</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Dati!$H$2782:$H$2828</c:f>
              <c:numCache>
                <c:formatCode>General</c:formatCode>
                <c:ptCount val="47"/>
                <c:pt idx="0" formatCode="0">
                  <c:v>2.8337880134352562</c:v>
                </c:pt>
                <c:pt idx="2" formatCode="0">
                  <c:v>3.2596178011071761</c:v>
                </c:pt>
                <c:pt idx="3" formatCode="0">
                  <c:v>2.4297464669285058</c:v>
                </c:pt>
                <c:pt idx="5" formatCode="0">
                  <c:v>7.6968288491427552</c:v>
                </c:pt>
                <c:pt idx="6" formatCode="0">
                  <c:v>2.3268004257315473</c:v>
                </c:pt>
                <c:pt idx="7" formatCode="0">
                  <c:v>2.3103775610258435</c:v>
                </c:pt>
                <c:pt idx="8" formatCode="0">
                  <c:v>2.2434077665414858</c:v>
                </c:pt>
                <c:pt idx="9" formatCode="0">
                  <c:v>1.6282336894076836</c:v>
                </c:pt>
                <c:pt idx="10" formatCode="0">
                  <c:v>3.0958321539258407</c:v>
                </c:pt>
                <c:pt idx="12" formatCode="0">
                  <c:v>2.6571591809040314</c:v>
                </c:pt>
                <c:pt idx="13" formatCode="0">
                  <c:v>2.6688642151907884</c:v>
                </c:pt>
                <c:pt idx="14" formatCode="0">
                  <c:v>4.7668751482477356</c:v>
                </c:pt>
                <c:pt idx="16" formatCode="0">
                  <c:v>5.0574221764375995</c:v>
                </c:pt>
                <c:pt idx="17" formatCode="0">
                  <c:v>3.512337355659644</c:v>
                </c:pt>
                <c:pt idx="18" formatCode="0">
                  <c:v>0.94514447656156275</c:v>
                </c:pt>
                <c:pt idx="21" formatCode="0">
                  <c:v>1.1676552299754639</c:v>
                </c:pt>
                <c:pt idx="22" formatCode="0">
                  <c:v>3.9546979944055796</c:v>
                </c:pt>
                <c:pt idx="24" formatCode="0">
                  <c:v>3.1795854616862562</c:v>
                </c:pt>
                <c:pt idx="25" formatCode="0">
                  <c:v>6.0786101868377651</c:v>
                </c:pt>
                <c:pt idx="26" formatCode="0">
                  <c:v>6.5930355400023393</c:v>
                </c:pt>
                <c:pt idx="27" formatCode="0">
                  <c:v>3.7475738782675321</c:v>
                </c:pt>
                <c:pt idx="29" formatCode="0">
                  <c:v>1.1281785041298045</c:v>
                </c:pt>
                <c:pt idx="30" formatCode="0">
                  <c:v>2.6770592865628298</c:v>
                </c:pt>
                <c:pt idx="31" formatCode="0">
                  <c:v>3.7878609626031543</c:v>
                </c:pt>
                <c:pt idx="32" formatCode="0">
                  <c:v>3.0926383918007176</c:v>
                </c:pt>
                <c:pt idx="33" formatCode="0">
                  <c:v>1.7023022702619182</c:v>
                </c:pt>
                <c:pt idx="35" formatCode="0">
                  <c:v>2.8024694201207869</c:v>
                </c:pt>
                <c:pt idx="36" formatCode="0">
                  <c:v>3.0503245501693033</c:v>
                </c:pt>
                <c:pt idx="38" formatCode="0">
                  <c:v>2.9646797111031336</c:v>
                </c:pt>
                <c:pt idx="39" formatCode="0">
                  <c:v>9.1524535038334598</c:v>
                </c:pt>
                <c:pt idx="42" formatCode="0">
                  <c:v>1.1150895906772815</c:v>
                </c:pt>
                <c:pt idx="44" formatCode="0">
                  <c:v>3.0876081440826764</c:v>
                </c:pt>
                <c:pt idx="45" formatCode="0">
                  <c:v>2.17359900132467</c:v>
                </c:pt>
                <c:pt idx="46" formatCode="0">
                  <c:v>3.37089243358098</c:v>
                </c:pt>
              </c:numCache>
            </c:numRef>
          </c:val>
          <c:extLst>
            <c:ext xmlns:c16="http://schemas.microsoft.com/office/drawing/2014/chart" uri="{C3380CC4-5D6E-409C-BE32-E72D297353CC}">
              <c16:uniqueId val="{00000005-207C-4214-B358-9B90B1FA8AE6}"/>
            </c:ext>
          </c:extLst>
        </c:ser>
        <c:ser>
          <c:idx val="6"/>
          <c:order val="6"/>
          <c:tx>
            <c:strRef>
              <c:f>Dati!$I$2781</c:f>
              <c:strCache>
                <c:ptCount val="1"/>
                <c:pt idx="0">
                  <c:v>Grūti 
pateikt</c:v>
                </c:pt>
              </c:strCache>
            </c:strRef>
          </c:tx>
          <c:spPr>
            <a:solidFill>
              <a:sysClr val="window" lastClr="FFFFFF">
                <a:lumMod val="75000"/>
              </a:sysClr>
            </a:solidFill>
          </c:spPr>
          <c:invertIfNegative val="0"/>
          <c:dLbls>
            <c:spPr>
              <a:noFill/>
              <a:ln>
                <a:noFill/>
              </a:ln>
              <a:effectLst/>
            </c:spPr>
            <c:txPr>
              <a:bodyPr wrap="square" lIns="38100" tIns="19050" rIns="38100" bIns="19050" anchor="ctr">
                <a:spAutoFit/>
              </a:bodyPr>
              <a:lstStyle/>
              <a:p>
                <a:pPr>
                  <a:defRPr b="1"/>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Dati!$B$2782:$B$2828</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Dati!$I$2782:$I$2828</c:f>
              <c:numCache>
                <c:formatCode>General</c:formatCode>
                <c:ptCount val="47"/>
                <c:pt idx="0" formatCode="0">
                  <c:v>14.144896934983379</c:v>
                </c:pt>
                <c:pt idx="2" formatCode="0">
                  <c:v>12.021131042329095</c:v>
                </c:pt>
                <c:pt idx="3" formatCode="0">
                  <c:v>16.15999705368943</c:v>
                </c:pt>
                <c:pt idx="5" formatCode="0">
                  <c:v>11.93406180109635</c:v>
                </c:pt>
                <c:pt idx="6" formatCode="0">
                  <c:v>7.9900619363680478</c:v>
                </c:pt>
                <c:pt idx="7" formatCode="0">
                  <c:v>10.655456248646294</c:v>
                </c:pt>
                <c:pt idx="8" formatCode="0">
                  <c:v>8.4649109483264233</c:v>
                </c:pt>
                <c:pt idx="9" formatCode="0">
                  <c:v>21.542160285304043</c:v>
                </c:pt>
                <c:pt idx="10" formatCode="0">
                  <c:v>23.194512742564818</c:v>
                </c:pt>
                <c:pt idx="12" formatCode="0">
                  <c:v>15.059860405868726</c:v>
                </c:pt>
                <c:pt idx="13" formatCode="0">
                  <c:v>13.925276608625182</c:v>
                </c:pt>
                <c:pt idx="14" formatCode="0">
                  <c:v>7.6171100554687197</c:v>
                </c:pt>
                <c:pt idx="16" formatCode="0">
                  <c:v>11.777457538501682</c:v>
                </c:pt>
                <c:pt idx="17" formatCode="0">
                  <c:v>16.366426797896551</c:v>
                </c:pt>
                <c:pt idx="18" formatCode="0">
                  <c:v>10.699952269870645</c:v>
                </c:pt>
                <c:pt idx="20" formatCode="0">
                  <c:v>11.230985551007374</c:v>
                </c:pt>
                <c:pt idx="21" formatCode="0">
                  <c:v>10.173664158254571</c:v>
                </c:pt>
                <c:pt idx="22" formatCode="0">
                  <c:v>15.044588160286226</c:v>
                </c:pt>
                <c:pt idx="23" formatCode="0">
                  <c:v>21.957708409014369</c:v>
                </c:pt>
                <c:pt idx="24" formatCode="0">
                  <c:v>19.996734971751835</c:v>
                </c:pt>
                <c:pt idx="25" formatCode="0">
                  <c:v>15.78703348595128</c:v>
                </c:pt>
                <c:pt idx="26" formatCode="0">
                  <c:v>7.7059511713030862</c:v>
                </c:pt>
                <c:pt idx="27" formatCode="0">
                  <c:v>11.295228515363281</c:v>
                </c:pt>
                <c:pt idx="29" formatCode="0">
                  <c:v>16.195614617182859</c:v>
                </c:pt>
                <c:pt idx="30" formatCode="0">
                  <c:v>14.893787956492348</c:v>
                </c:pt>
                <c:pt idx="31" formatCode="0">
                  <c:v>7.7125502419700069</c:v>
                </c:pt>
                <c:pt idx="32" formatCode="0">
                  <c:v>13.929701688748745</c:v>
                </c:pt>
                <c:pt idx="33" formatCode="0">
                  <c:v>17.017788472766686</c:v>
                </c:pt>
                <c:pt idx="35" formatCode="0">
                  <c:v>13.245217887184571</c:v>
                </c:pt>
                <c:pt idx="36" formatCode="0">
                  <c:v>18.495022498678516</c:v>
                </c:pt>
                <c:pt idx="38" formatCode="0">
                  <c:v>15.156568919897962</c:v>
                </c:pt>
                <c:pt idx="39" formatCode="0">
                  <c:v>5.1314412677462071</c:v>
                </c:pt>
                <c:pt idx="40" formatCode="0">
                  <c:v>34.048962441470003</c:v>
                </c:pt>
                <c:pt idx="41" formatCode="0">
                  <c:v>8.2966549446676314</c:v>
                </c:pt>
                <c:pt idx="42" formatCode="0">
                  <c:v>3.5363798051665705</c:v>
                </c:pt>
                <c:pt idx="44" formatCode="0">
                  <c:v>15.008977531207142</c:v>
                </c:pt>
                <c:pt idx="45" formatCode="0">
                  <c:v>9.279115069483943</c:v>
                </c:pt>
                <c:pt idx="46" formatCode="0">
                  <c:v>19.241998714885664</c:v>
                </c:pt>
              </c:numCache>
            </c:numRef>
          </c:val>
          <c:extLst>
            <c:ext xmlns:c16="http://schemas.microsoft.com/office/drawing/2014/chart" uri="{C3380CC4-5D6E-409C-BE32-E72D297353CC}">
              <c16:uniqueId val="{00000006-207C-4214-B358-9B90B1FA8AE6}"/>
            </c:ext>
          </c:extLst>
        </c:ser>
        <c:dLbls>
          <c:showLegendKey val="0"/>
          <c:showVal val="1"/>
          <c:showCatName val="0"/>
          <c:showSerName val="0"/>
          <c:showPercent val="0"/>
          <c:showBubbleSize val="0"/>
        </c:dLbls>
        <c:gapWidth val="15"/>
        <c:overlap val="100"/>
        <c:axId val="501301384"/>
        <c:axId val="501313144"/>
      </c:barChart>
      <c:catAx>
        <c:axId val="501301384"/>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a:pPr>
            <a:endParaRPr lang="lv-LV"/>
          </a:p>
        </c:txPr>
        <c:crossAx val="501313144"/>
        <c:crosses val="autoZero"/>
        <c:auto val="1"/>
        <c:lblAlgn val="ctr"/>
        <c:lblOffset val="100"/>
        <c:tickLblSkip val="1"/>
        <c:tickMarkSkip val="1"/>
        <c:noMultiLvlLbl val="0"/>
      </c:catAx>
      <c:valAx>
        <c:axId val="501313144"/>
        <c:scaling>
          <c:orientation val="minMax"/>
          <c:max val="110"/>
          <c:min val="0"/>
        </c:scaling>
        <c:delete val="1"/>
        <c:axPos val="t"/>
        <c:numFmt formatCode="General" sourceLinked="1"/>
        <c:majorTickMark val="out"/>
        <c:minorTickMark val="none"/>
        <c:tickLblPos val="nextTo"/>
        <c:crossAx val="501301384"/>
        <c:crosses val="autoZero"/>
        <c:crossBetween val="between"/>
      </c:valAx>
      <c:spPr>
        <a:noFill/>
        <a:ln w="3175">
          <a:noFill/>
          <a:prstDash val="solid"/>
        </a:ln>
      </c:spPr>
    </c:plotArea>
    <c:legend>
      <c:legendPos val="t"/>
      <c:legendEntry>
        <c:idx val="0"/>
        <c:delete val="1"/>
      </c:legendEntry>
      <c:layout>
        <c:manualLayout>
          <c:xMode val="edge"/>
          <c:yMode val="edge"/>
          <c:x val="0.30723871625159416"/>
          <c:y val="6.7775884799745805E-4"/>
          <c:w val="0.69276131662899643"/>
          <c:h val="5.9850761586102134E-2"/>
        </c:manualLayout>
      </c:layout>
      <c:overlay val="0"/>
      <c:txPr>
        <a:bodyPr/>
        <a:lstStyle/>
        <a:p>
          <a:pPr>
            <a:defRPr sz="900" b="1"/>
          </a:pPr>
          <a:endParaRPr lang="lv-LV"/>
        </a:p>
      </c:txPr>
    </c:legend>
    <c:plotVisOnly val="1"/>
    <c:dispBlanksAs val="gap"/>
    <c:showDLblsOverMax val="0"/>
  </c:chart>
  <c:spPr>
    <a:noFill/>
    <a:ln w="6350">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900" b="0" i="1" u="none" strike="noStrike" baseline="0">
                <a:solidFill>
                  <a:srgbClr val="000000"/>
                </a:solidFill>
                <a:latin typeface="Arial"/>
                <a:ea typeface="Arial"/>
                <a:cs typeface="Arial"/>
              </a:defRPr>
            </a:pPr>
            <a:r>
              <a:rPr lang="lv-LV" sz="900"/>
              <a:t>Vid. vērt.*</a:t>
            </a:r>
          </a:p>
        </c:rich>
      </c:tx>
      <c:layout>
        <c:manualLayout>
          <c:xMode val="edge"/>
          <c:yMode val="edge"/>
          <c:x val="0.1622582961352487"/>
          <c:y val="1.6975555271003154E-2"/>
        </c:manualLayout>
      </c:layout>
      <c:overlay val="0"/>
      <c:spPr>
        <a:solidFill>
          <a:srgbClr val="FFFFFF"/>
        </a:solidFill>
        <a:ln w="3175">
          <a:solidFill>
            <a:srgbClr val="000000"/>
          </a:solidFill>
          <a:prstDash val="solid"/>
        </a:ln>
        <a:effectLst>
          <a:outerShdw dist="34290" dir="2700000" algn="tl" rotWithShape="0">
            <a:prstClr val="black"/>
          </a:outerShdw>
        </a:effectLst>
      </c:spPr>
    </c:title>
    <c:autoTitleDeleted val="0"/>
    <c:plotArea>
      <c:layout>
        <c:manualLayout>
          <c:layoutTarget val="inner"/>
          <c:xMode val="edge"/>
          <c:yMode val="edge"/>
          <c:x val="0.21793668648561787"/>
          <c:y val="8.7061830301503024E-2"/>
          <c:w val="0.78206331351438219"/>
          <c:h val="0.89545979452200908"/>
        </c:manualLayout>
      </c:layout>
      <c:barChart>
        <c:barDir val="bar"/>
        <c:grouping val="clustered"/>
        <c:varyColors val="0"/>
        <c:ser>
          <c:idx val="0"/>
          <c:order val="0"/>
          <c:spPr>
            <a:pattFill prst="wdUpDiag">
              <a:fgClr>
                <a:schemeClr val="bg2">
                  <a:lumMod val="50000"/>
                </a:schemeClr>
              </a:fgClr>
              <a:bgClr>
                <a:schemeClr val="bg1"/>
              </a:bgClr>
            </a:pattFill>
            <a:ln w="3175">
              <a:solidFill>
                <a:srgbClr val="EEECE1">
                  <a:lumMod val="50000"/>
                </a:srgbClr>
              </a:solidFill>
            </a:ln>
          </c:spPr>
          <c:invertIfNegative val="0"/>
          <c:dLbls>
            <c:spPr>
              <a:noFill/>
              <a:ln>
                <a:noFill/>
              </a:ln>
              <a:effectLst/>
            </c:spPr>
            <c:txPr>
              <a:bodyPr wrap="none" lIns="38100" tIns="19050" rIns="38100" bIns="19050" anchor="ctr">
                <a:spAutoFit/>
              </a:bodyPr>
              <a:lstStyle/>
              <a:p>
                <a:pPr>
                  <a:defRPr sz="900"/>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val>
            <c:numRef>
              <c:f>Dati!$K$2782:$K$2828</c:f>
              <c:numCache>
                <c:formatCode>General</c:formatCode>
                <c:ptCount val="47"/>
                <c:pt idx="0" formatCode="0.0">
                  <c:v>6.2769710967321739</c:v>
                </c:pt>
                <c:pt idx="2" formatCode="0.0">
                  <c:v>6.128374039868012</c:v>
                </c:pt>
                <c:pt idx="3" formatCode="0.0">
                  <c:v>6.4236957797544214</c:v>
                </c:pt>
                <c:pt idx="5" formatCode="0.0">
                  <c:v>6.5410766632970025</c:v>
                </c:pt>
                <c:pt idx="6" formatCode="0.0">
                  <c:v>6.370813865467909</c:v>
                </c:pt>
                <c:pt idx="7" formatCode="0.0">
                  <c:v>6.1255841609069259</c:v>
                </c:pt>
                <c:pt idx="8" formatCode="0.0">
                  <c:v>6.0049148967974801</c:v>
                </c:pt>
                <c:pt idx="9" formatCode="0.0">
                  <c:v>6.3811920333180296</c:v>
                </c:pt>
                <c:pt idx="10" formatCode="0.0">
                  <c:v>6.4856968981611836</c:v>
                </c:pt>
                <c:pt idx="12" formatCode="0.0">
                  <c:v>6.3871969139834057</c:v>
                </c:pt>
                <c:pt idx="13" formatCode="0.0">
                  <c:v>6.0079893850145094</c:v>
                </c:pt>
                <c:pt idx="14" formatCode="0.0">
                  <c:v>6.3927718789620025</c:v>
                </c:pt>
                <c:pt idx="16" formatCode="0.0">
                  <c:v>5.897532743013536</c:v>
                </c:pt>
                <c:pt idx="17" formatCode="0.0">
                  <c:v>6.2478198423095579</c:v>
                </c:pt>
                <c:pt idx="18" formatCode="0.0">
                  <c:v>6.4273341054760378</c:v>
                </c:pt>
                <c:pt idx="20" formatCode="0.0">
                  <c:v>6.2704000002784612</c:v>
                </c:pt>
                <c:pt idx="21" formatCode="0.0">
                  <c:v>6.4139530479428899</c:v>
                </c:pt>
                <c:pt idx="22" formatCode="0.0">
                  <c:v>5.8785835712889627</c:v>
                </c:pt>
                <c:pt idx="23" formatCode="0.0">
                  <c:v>6.3540645917658827</c:v>
                </c:pt>
                <c:pt idx="24" formatCode="0.0">
                  <c:v>6.5270775805369974</c:v>
                </c:pt>
                <c:pt idx="25" formatCode="0.0">
                  <c:v>6.8364900778524893</c:v>
                </c:pt>
                <c:pt idx="26" formatCode="0.0">
                  <c:v>6.5098964513233986</c:v>
                </c:pt>
                <c:pt idx="27" formatCode="0.0">
                  <c:v>6.2921945892179103</c:v>
                </c:pt>
                <c:pt idx="29" formatCode="0.0">
                  <c:v>6.2497198906538909</c:v>
                </c:pt>
                <c:pt idx="30" formatCode="0.0">
                  <c:v>6.1310923376661952</c:v>
                </c:pt>
                <c:pt idx="31" formatCode="0.0">
                  <c:v>6.3416715541443285</c:v>
                </c:pt>
                <c:pt idx="32" formatCode="0.0">
                  <c:v>6.605873691790169</c:v>
                </c:pt>
                <c:pt idx="33" formatCode="0.0">
                  <c:v>6.2291523691801904</c:v>
                </c:pt>
                <c:pt idx="35" formatCode="0.0">
                  <c:v>6.3791626219552837</c:v>
                </c:pt>
                <c:pt idx="36" formatCode="0.0">
                  <c:v>5.8641198156267045</c:v>
                </c:pt>
                <c:pt idx="38" formatCode="0.0">
                  <c:v>6.2375231157830902</c:v>
                </c:pt>
                <c:pt idx="39" formatCode="0.0">
                  <c:v>6.3728925313944442</c:v>
                </c:pt>
                <c:pt idx="40" formatCode="0.0">
                  <c:v>5.5412810653494002</c:v>
                </c:pt>
                <c:pt idx="41" formatCode="0.0">
                  <c:v>6.9959967740115969</c:v>
                </c:pt>
                <c:pt idx="42" formatCode="0.0">
                  <c:v>6.2504563294450453</c:v>
                </c:pt>
                <c:pt idx="44" formatCode="0.0">
                  <c:v>6.3889896352067588</c:v>
                </c:pt>
                <c:pt idx="45" formatCode="0.0">
                  <c:v>6.4886824818798585</c:v>
                </c:pt>
                <c:pt idx="46" formatCode="0.0">
                  <c:v>5.8404762637195269</c:v>
                </c:pt>
              </c:numCache>
            </c:numRef>
          </c:val>
          <c:extLst>
            <c:ext xmlns:c16="http://schemas.microsoft.com/office/drawing/2014/chart" uri="{C3380CC4-5D6E-409C-BE32-E72D297353CC}">
              <c16:uniqueId val="{00000000-EC76-44F0-AD6F-BD5188055B61}"/>
            </c:ext>
          </c:extLst>
        </c:ser>
        <c:dLbls>
          <c:dLblPos val="outEnd"/>
          <c:showLegendKey val="0"/>
          <c:showVal val="1"/>
          <c:showCatName val="0"/>
          <c:showSerName val="0"/>
          <c:showPercent val="0"/>
          <c:showBubbleSize val="0"/>
        </c:dLbls>
        <c:gapWidth val="20"/>
        <c:axId val="508774656"/>
        <c:axId val="508722128"/>
      </c:barChart>
      <c:catAx>
        <c:axId val="508774656"/>
        <c:scaling>
          <c:orientation val="maxMin"/>
        </c:scaling>
        <c:delete val="0"/>
        <c:axPos val="l"/>
        <c:numFmt formatCode="General" sourceLinked="1"/>
        <c:majorTickMark val="in"/>
        <c:minorTickMark val="none"/>
        <c:tickLblPos val="none"/>
        <c:spPr>
          <a:solidFill>
            <a:srgbClr val="8EBE19"/>
          </a:solidFill>
          <a:ln w="3175">
            <a:solidFill>
              <a:srgbClr val="000000"/>
            </a:solidFill>
            <a:prstDash val="solid"/>
          </a:ln>
        </c:spPr>
        <c:crossAx val="508722128"/>
        <c:crossesAt val="0"/>
        <c:auto val="1"/>
        <c:lblAlgn val="ctr"/>
        <c:lblOffset val="100"/>
        <c:noMultiLvlLbl val="0"/>
      </c:catAx>
      <c:valAx>
        <c:axId val="508722128"/>
        <c:scaling>
          <c:orientation val="minMax"/>
          <c:max val="20"/>
          <c:min val="0"/>
        </c:scaling>
        <c:delete val="1"/>
        <c:axPos val="t"/>
        <c:majorGridlines>
          <c:spPr>
            <a:ln w="3175">
              <a:noFill/>
              <a:prstDash val="sysDash"/>
            </a:ln>
          </c:spPr>
        </c:majorGridlines>
        <c:numFmt formatCode="0.0" sourceLinked="1"/>
        <c:majorTickMark val="out"/>
        <c:minorTickMark val="none"/>
        <c:tickLblPos val="nextTo"/>
        <c:crossAx val="508774656"/>
        <c:crosses val="autoZero"/>
        <c:crossBetween val="between"/>
        <c:majorUnit val="50"/>
        <c:minorUnit val="50"/>
      </c:valAx>
      <c:spPr>
        <a:noFill/>
        <a:ln w="3175">
          <a:noFill/>
        </a:ln>
      </c:spPr>
    </c:plotArea>
    <c:plotVisOnly val="1"/>
    <c:dispBlanksAs val="gap"/>
    <c:showDLblsOverMax val="0"/>
  </c:chart>
  <c:spPr>
    <a:noFill/>
    <a:ln w="6350">
      <a:noFill/>
    </a:ln>
  </c:spPr>
  <c:txPr>
    <a:bodyPr/>
    <a:lstStyle/>
    <a:p>
      <a:pPr>
        <a:defRPr sz="1000" b="1" i="0" u="none" strike="noStrike" baseline="0">
          <a:solidFill>
            <a:srgbClr val="000000"/>
          </a:solidFill>
          <a:latin typeface="Arial"/>
          <a:ea typeface="Arial"/>
          <a:cs typeface="Arial"/>
        </a:defRPr>
      </a:pPr>
      <a:endParaRPr lang="lv-LV"/>
    </a:p>
  </c:txPr>
  <c:externalData r:id="rId2">
    <c:autoUpdate val="0"/>
  </c:externalData>
</c:chartSpace>
</file>

<file path=ppt/charts/chart1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a:t>%</a:t>
            </a:r>
          </a:p>
        </c:rich>
      </c:tx>
      <c:layout>
        <c:manualLayout>
          <c:xMode val="edge"/>
          <c:yMode val="edge"/>
          <c:x val="0.96502136175376374"/>
          <c:y val="1.9767621951601477E-2"/>
        </c:manualLayout>
      </c:layout>
      <c:overlay val="0"/>
      <c:spPr>
        <a:solidFill>
          <a:schemeClr val="bg1"/>
        </a:solidFill>
        <a:ln w="3175">
          <a:solidFill>
            <a:schemeClr val="tx1"/>
          </a:solidFill>
        </a:ln>
        <a:effectLst>
          <a:outerShdw dist="38100" dir="2700000" algn="tl" rotWithShape="0">
            <a:prstClr val="black"/>
          </a:outerShdw>
        </a:effectLst>
      </c:spPr>
    </c:title>
    <c:autoTitleDeleted val="0"/>
    <c:plotArea>
      <c:layout>
        <c:manualLayout>
          <c:layoutTarget val="inner"/>
          <c:xMode val="edge"/>
          <c:yMode val="edge"/>
          <c:x val="0.56792659344548224"/>
          <c:y val="6.8343486111384119E-2"/>
          <c:w val="0.50277170409878535"/>
          <c:h val="0.91067556997726939"/>
        </c:manualLayout>
      </c:layout>
      <c:barChart>
        <c:barDir val="bar"/>
        <c:grouping val="clustered"/>
        <c:varyColors val="0"/>
        <c:ser>
          <c:idx val="1"/>
          <c:order val="0"/>
          <c:spPr>
            <a:solidFill>
              <a:srgbClr val="B8C050"/>
            </a:solidFill>
          </c:spPr>
          <c:invertIfNegative val="0"/>
          <c:dPt>
            <c:idx val="0"/>
            <c:invertIfNegative val="0"/>
            <c:bubble3D val="0"/>
            <c:spPr>
              <a:solidFill>
                <a:srgbClr val="0F552E"/>
              </a:solidFill>
            </c:spPr>
            <c:extLst>
              <c:ext xmlns:c16="http://schemas.microsoft.com/office/drawing/2014/chart" uri="{C3380CC4-5D6E-409C-BE32-E72D297353CC}">
                <c16:uniqueId val="{00000001-A5CD-4DE1-8CDA-753C28CD62B3}"/>
              </c:ext>
            </c:extLst>
          </c:dPt>
          <c:dPt>
            <c:idx val="1"/>
            <c:invertIfNegative val="0"/>
            <c:bubble3D val="0"/>
            <c:spPr>
              <a:solidFill>
                <a:srgbClr val="4C8264"/>
              </a:solidFill>
            </c:spPr>
            <c:extLst>
              <c:ext xmlns:c16="http://schemas.microsoft.com/office/drawing/2014/chart" uri="{C3380CC4-5D6E-409C-BE32-E72D297353CC}">
                <c16:uniqueId val="{00000003-A5CD-4DE1-8CDA-753C28CD62B3}"/>
              </c:ext>
            </c:extLst>
          </c:dPt>
          <c:dPt>
            <c:idx val="5"/>
            <c:invertIfNegative val="0"/>
            <c:bubble3D val="0"/>
            <c:spPr>
              <a:solidFill>
                <a:srgbClr val="0F552E"/>
              </a:solidFill>
            </c:spPr>
            <c:extLst>
              <c:ext xmlns:c16="http://schemas.microsoft.com/office/drawing/2014/chart" uri="{C3380CC4-5D6E-409C-BE32-E72D297353CC}">
                <c16:uniqueId val="{00000005-A5CD-4DE1-8CDA-753C28CD62B3}"/>
              </c:ext>
            </c:extLst>
          </c:dPt>
          <c:dPt>
            <c:idx val="6"/>
            <c:invertIfNegative val="0"/>
            <c:bubble3D val="0"/>
            <c:spPr>
              <a:solidFill>
                <a:srgbClr val="4C8264"/>
              </a:solidFill>
            </c:spPr>
            <c:extLst>
              <c:ext xmlns:c16="http://schemas.microsoft.com/office/drawing/2014/chart" uri="{C3380CC4-5D6E-409C-BE32-E72D297353CC}">
                <c16:uniqueId val="{00000007-A5CD-4DE1-8CDA-753C28CD62B3}"/>
              </c:ext>
            </c:extLst>
          </c:dPt>
          <c:dPt>
            <c:idx val="7"/>
            <c:invertIfNegative val="0"/>
            <c:bubble3D val="0"/>
            <c:spPr>
              <a:solidFill>
                <a:srgbClr val="93B7A2"/>
              </a:solidFill>
            </c:spPr>
            <c:extLst>
              <c:ext xmlns:c16="http://schemas.microsoft.com/office/drawing/2014/chart" uri="{C3380CC4-5D6E-409C-BE32-E72D297353CC}">
                <c16:uniqueId val="{00000009-A5CD-4DE1-8CDA-753C28CD62B3}"/>
              </c:ext>
            </c:extLst>
          </c:dPt>
          <c:dPt>
            <c:idx val="8"/>
            <c:invertIfNegative val="0"/>
            <c:bubble3D val="0"/>
            <c:spPr>
              <a:solidFill>
                <a:srgbClr val="C3D6CC"/>
              </a:solidFill>
            </c:spPr>
            <c:extLst>
              <c:ext xmlns:c16="http://schemas.microsoft.com/office/drawing/2014/chart" uri="{C3380CC4-5D6E-409C-BE32-E72D297353CC}">
                <c16:uniqueId val="{0000000B-A5CD-4DE1-8CDA-753C28CD62B3}"/>
              </c:ext>
            </c:extLst>
          </c:dPt>
          <c:dPt>
            <c:idx val="10"/>
            <c:invertIfNegative val="0"/>
            <c:bubble3D val="0"/>
            <c:spPr>
              <a:solidFill>
                <a:srgbClr val="0F552E"/>
              </a:solidFill>
            </c:spPr>
            <c:extLst>
              <c:ext xmlns:c16="http://schemas.microsoft.com/office/drawing/2014/chart" uri="{C3380CC4-5D6E-409C-BE32-E72D297353CC}">
                <c16:uniqueId val="{0000000D-A5CD-4DE1-8CDA-753C28CD62B3}"/>
              </c:ext>
            </c:extLst>
          </c:dPt>
          <c:dPt>
            <c:idx val="11"/>
            <c:invertIfNegative val="0"/>
            <c:bubble3D val="0"/>
            <c:spPr>
              <a:solidFill>
                <a:srgbClr val="4C8264"/>
              </a:solidFill>
            </c:spPr>
            <c:extLst>
              <c:ext xmlns:c16="http://schemas.microsoft.com/office/drawing/2014/chart" uri="{C3380CC4-5D6E-409C-BE32-E72D297353CC}">
                <c16:uniqueId val="{0000000F-A5CD-4DE1-8CDA-753C28CD62B3}"/>
              </c:ext>
            </c:extLst>
          </c:dPt>
          <c:dPt>
            <c:idx val="12"/>
            <c:invertIfNegative val="0"/>
            <c:bubble3D val="0"/>
            <c:spPr>
              <a:solidFill>
                <a:srgbClr val="93B7A2"/>
              </a:solidFill>
            </c:spPr>
            <c:extLst>
              <c:ext xmlns:c16="http://schemas.microsoft.com/office/drawing/2014/chart" uri="{C3380CC4-5D6E-409C-BE32-E72D297353CC}">
                <c16:uniqueId val="{00000011-A5CD-4DE1-8CDA-753C28CD62B3}"/>
              </c:ext>
            </c:extLst>
          </c:dPt>
          <c:dPt>
            <c:idx val="13"/>
            <c:invertIfNegative val="0"/>
            <c:bubble3D val="0"/>
            <c:spPr>
              <a:solidFill>
                <a:srgbClr val="C3D6CC"/>
              </a:solidFill>
            </c:spPr>
            <c:extLst>
              <c:ext xmlns:c16="http://schemas.microsoft.com/office/drawing/2014/chart" uri="{C3380CC4-5D6E-409C-BE32-E72D297353CC}">
                <c16:uniqueId val="{00000013-A5CD-4DE1-8CDA-753C28CD62B3}"/>
              </c:ext>
            </c:extLst>
          </c:dPt>
          <c:dPt>
            <c:idx val="14"/>
            <c:invertIfNegative val="0"/>
            <c:bubble3D val="0"/>
            <c:extLst>
              <c:ext xmlns:c16="http://schemas.microsoft.com/office/drawing/2014/chart" uri="{C3380CC4-5D6E-409C-BE32-E72D297353CC}">
                <c16:uniqueId val="{00000014-A5CD-4DE1-8CDA-753C28CD62B3}"/>
              </c:ext>
            </c:extLst>
          </c:dPt>
          <c:dPt>
            <c:idx val="15"/>
            <c:invertIfNegative val="0"/>
            <c:bubble3D val="0"/>
            <c:spPr>
              <a:solidFill>
                <a:srgbClr val="0F552E"/>
              </a:solidFill>
            </c:spPr>
            <c:extLst>
              <c:ext xmlns:c16="http://schemas.microsoft.com/office/drawing/2014/chart" uri="{C3380CC4-5D6E-409C-BE32-E72D297353CC}">
                <c16:uniqueId val="{00000016-A5CD-4DE1-8CDA-753C28CD62B3}"/>
              </c:ext>
            </c:extLst>
          </c:dPt>
          <c:dPt>
            <c:idx val="16"/>
            <c:invertIfNegative val="0"/>
            <c:bubble3D val="0"/>
            <c:spPr>
              <a:solidFill>
                <a:srgbClr val="4C8264"/>
              </a:solidFill>
            </c:spPr>
            <c:extLst>
              <c:ext xmlns:c16="http://schemas.microsoft.com/office/drawing/2014/chart" uri="{C3380CC4-5D6E-409C-BE32-E72D297353CC}">
                <c16:uniqueId val="{00000018-A5CD-4DE1-8CDA-753C28CD62B3}"/>
              </c:ext>
            </c:extLst>
          </c:dPt>
          <c:dPt>
            <c:idx val="17"/>
            <c:invertIfNegative val="0"/>
            <c:bubble3D val="0"/>
            <c:spPr>
              <a:solidFill>
                <a:srgbClr val="93B7A2"/>
              </a:solidFill>
            </c:spPr>
            <c:extLst>
              <c:ext xmlns:c16="http://schemas.microsoft.com/office/drawing/2014/chart" uri="{C3380CC4-5D6E-409C-BE32-E72D297353CC}">
                <c16:uniqueId val="{0000001A-A5CD-4DE1-8CDA-753C28CD62B3}"/>
              </c:ext>
            </c:extLst>
          </c:dPt>
          <c:dPt>
            <c:idx val="18"/>
            <c:invertIfNegative val="0"/>
            <c:bubble3D val="0"/>
            <c:spPr>
              <a:solidFill>
                <a:srgbClr val="C3D6CC"/>
              </a:solidFill>
            </c:spPr>
            <c:extLst>
              <c:ext xmlns:c16="http://schemas.microsoft.com/office/drawing/2014/chart" uri="{C3380CC4-5D6E-409C-BE32-E72D297353CC}">
                <c16:uniqueId val="{0000001C-A5CD-4DE1-8CDA-753C28CD62B3}"/>
              </c:ext>
            </c:extLst>
          </c:dPt>
          <c:dPt>
            <c:idx val="20"/>
            <c:invertIfNegative val="0"/>
            <c:bubble3D val="0"/>
            <c:spPr>
              <a:solidFill>
                <a:srgbClr val="0F552E"/>
              </a:solidFill>
            </c:spPr>
            <c:extLst>
              <c:ext xmlns:c16="http://schemas.microsoft.com/office/drawing/2014/chart" uri="{C3380CC4-5D6E-409C-BE32-E72D297353CC}">
                <c16:uniqueId val="{0000001E-A5CD-4DE1-8CDA-753C28CD62B3}"/>
              </c:ext>
            </c:extLst>
          </c:dPt>
          <c:dPt>
            <c:idx val="21"/>
            <c:invertIfNegative val="0"/>
            <c:bubble3D val="0"/>
            <c:spPr>
              <a:solidFill>
                <a:srgbClr val="4C8264"/>
              </a:solidFill>
            </c:spPr>
            <c:extLst>
              <c:ext xmlns:c16="http://schemas.microsoft.com/office/drawing/2014/chart" uri="{C3380CC4-5D6E-409C-BE32-E72D297353CC}">
                <c16:uniqueId val="{00000020-A5CD-4DE1-8CDA-753C28CD62B3}"/>
              </c:ext>
            </c:extLst>
          </c:dPt>
          <c:dPt>
            <c:idx val="22"/>
            <c:invertIfNegative val="0"/>
            <c:bubble3D val="0"/>
            <c:spPr>
              <a:solidFill>
                <a:srgbClr val="93B7A2"/>
              </a:solidFill>
            </c:spPr>
            <c:extLst>
              <c:ext xmlns:c16="http://schemas.microsoft.com/office/drawing/2014/chart" uri="{C3380CC4-5D6E-409C-BE32-E72D297353CC}">
                <c16:uniqueId val="{00000022-A5CD-4DE1-8CDA-753C28CD62B3}"/>
              </c:ext>
            </c:extLst>
          </c:dPt>
          <c:dPt>
            <c:idx val="23"/>
            <c:invertIfNegative val="0"/>
            <c:bubble3D val="0"/>
            <c:spPr>
              <a:solidFill>
                <a:srgbClr val="C3D6CC"/>
              </a:solidFill>
            </c:spPr>
            <c:extLst>
              <c:ext xmlns:c16="http://schemas.microsoft.com/office/drawing/2014/chart" uri="{C3380CC4-5D6E-409C-BE32-E72D297353CC}">
                <c16:uniqueId val="{00000024-A5CD-4DE1-8CDA-753C28CD62B3}"/>
              </c:ext>
            </c:extLst>
          </c:dPt>
          <c:dPt>
            <c:idx val="25"/>
            <c:invertIfNegative val="0"/>
            <c:bubble3D val="0"/>
            <c:spPr>
              <a:solidFill>
                <a:srgbClr val="0F552E"/>
              </a:solidFill>
            </c:spPr>
            <c:extLst>
              <c:ext xmlns:c16="http://schemas.microsoft.com/office/drawing/2014/chart" uri="{C3380CC4-5D6E-409C-BE32-E72D297353CC}">
                <c16:uniqueId val="{00000026-A5CD-4DE1-8CDA-753C28CD62B3}"/>
              </c:ext>
            </c:extLst>
          </c:dPt>
          <c:dPt>
            <c:idx val="26"/>
            <c:invertIfNegative val="0"/>
            <c:bubble3D val="0"/>
            <c:spPr>
              <a:solidFill>
                <a:srgbClr val="4C8264"/>
              </a:solidFill>
            </c:spPr>
            <c:extLst>
              <c:ext xmlns:c16="http://schemas.microsoft.com/office/drawing/2014/chart" uri="{C3380CC4-5D6E-409C-BE32-E72D297353CC}">
                <c16:uniqueId val="{00000028-A5CD-4DE1-8CDA-753C28CD62B3}"/>
              </c:ext>
            </c:extLst>
          </c:dPt>
          <c:dPt>
            <c:idx val="27"/>
            <c:invertIfNegative val="0"/>
            <c:bubble3D val="0"/>
            <c:spPr>
              <a:solidFill>
                <a:srgbClr val="93B7A2"/>
              </a:solidFill>
            </c:spPr>
            <c:extLst>
              <c:ext xmlns:c16="http://schemas.microsoft.com/office/drawing/2014/chart" uri="{C3380CC4-5D6E-409C-BE32-E72D297353CC}">
                <c16:uniqueId val="{0000002A-A5CD-4DE1-8CDA-753C28CD62B3}"/>
              </c:ext>
            </c:extLst>
          </c:dPt>
          <c:dPt>
            <c:idx val="28"/>
            <c:invertIfNegative val="0"/>
            <c:bubble3D val="0"/>
            <c:spPr>
              <a:solidFill>
                <a:srgbClr val="C3D6CC"/>
              </a:solidFill>
            </c:spPr>
            <c:extLst>
              <c:ext xmlns:c16="http://schemas.microsoft.com/office/drawing/2014/chart" uri="{C3380CC4-5D6E-409C-BE32-E72D297353CC}">
                <c16:uniqueId val="{0000002C-A5CD-4DE1-8CDA-753C28CD62B3}"/>
              </c:ext>
            </c:extLst>
          </c:dPt>
          <c:dPt>
            <c:idx val="29"/>
            <c:invertIfNegative val="0"/>
            <c:bubble3D val="0"/>
            <c:extLst>
              <c:ext xmlns:c16="http://schemas.microsoft.com/office/drawing/2014/chart" uri="{C3380CC4-5D6E-409C-BE32-E72D297353CC}">
                <c16:uniqueId val="{0000002D-A5CD-4DE1-8CDA-753C28CD62B3}"/>
              </c:ext>
            </c:extLst>
          </c:dPt>
          <c:dPt>
            <c:idx val="30"/>
            <c:invertIfNegative val="0"/>
            <c:bubble3D val="0"/>
            <c:spPr>
              <a:solidFill>
                <a:srgbClr val="0F552E"/>
              </a:solidFill>
            </c:spPr>
            <c:extLst>
              <c:ext xmlns:c16="http://schemas.microsoft.com/office/drawing/2014/chart" uri="{C3380CC4-5D6E-409C-BE32-E72D297353CC}">
                <c16:uniqueId val="{0000002F-A5CD-4DE1-8CDA-753C28CD62B3}"/>
              </c:ext>
            </c:extLst>
          </c:dPt>
          <c:dPt>
            <c:idx val="31"/>
            <c:invertIfNegative val="0"/>
            <c:bubble3D val="0"/>
            <c:spPr>
              <a:solidFill>
                <a:srgbClr val="4C8264"/>
              </a:solidFill>
            </c:spPr>
            <c:extLst>
              <c:ext xmlns:c16="http://schemas.microsoft.com/office/drawing/2014/chart" uri="{C3380CC4-5D6E-409C-BE32-E72D297353CC}">
                <c16:uniqueId val="{00000031-A5CD-4DE1-8CDA-753C28CD62B3}"/>
              </c:ext>
            </c:extLst>
          </c:dPt>
          <c:dPt>
            <c:idx val="32"/>
            <c:invertIfNegative val="0"/>
            <c:bubble3D val="0"/>
            <c:spPr>
              <a:solidFill>
                <a:srgbClr val="93B7A2"/>
              </a:solidFill>
            </c:spPr>
            <c:extLst>
              <c:ext xmlns:c16="http://schemas.microsoft.com/office/drawing/2014/chart" uri="{C3380CC4-5D6E-409C-BE32-E72D297353CC}">
                <c16:uniqueId val="{00000033-A5CD-4DE1-8CDA-753C28CD62B3}"/>
              </c:ext>
            </c:extLst>
          </c:dPt>
          <c:dPt>
            <c:idx val="33"/>
            <c:invertIfNegative val="0"/>
            <c:bubble3D val="0"/>
            <c:spPr>
              <a:solidFill>
                <a:srgbClr val="C3D6CC"/>
              </a:solidFill>
            </c:spPr>
            <c:extLst>
              <c:ext xmlns:c16="http://schemas.microsoft.com/office/drawing/2014/chart" uri="{C3380CC4-5D6E-409C-BE32-E72D297353CC}">
                <c16:uniqueId val="{00000035-A5CD-4DE1-8CDA-753C28CD62B3}"/>
              </c:ext>
            </c:extLst>
          </c:dPt>
          <c:dPt>
            <c:idx val="34"/>
            <c:invertIfNegative val="0"/>
            <c:bubble3D val="0"/>
            <c:extLst>
              <c:ext xmlns:c16="http://schemas.microsoft.com/office/drawing/2014/chart" uri="{C3380CC4-5D6E-409C-BE32-E72D297353CC}">
                <c16:uniqueId val="{00000036-A5CD-4DE1-8CDA-753C28CD62B3}"/>
              </c:ext>
            </c:extLst>
          </c:dPt>
          <c:dPt>
            <c:idx val="35"/>
            <c:invertIfNegative val="0"/>
            <c:bubble3D val="0"/>
            <c:spPr>
              <a:solidFill>
                <a:srgbClr val="0F552E"/>
              </a:solidFill>
            </c:spPr>
            <c:extLst>
              <c:ext xmlns:c16="http://schemas.microsoft.com/office/drawing/2014/chart" uri="{C3380CC4-5D6E-409C-BE32-E72D297353CC}">
                <c16:uniqueId val="{00000038-A5CD-4DE1-8CDA-753C28CD62B3}"/>
              </c:ext>
            </c:extLst>
          </c:dPt>
          <c:dPt>
            <c:idx val="36"/>
            <c:invertIfNegative val="0"/>
            <c:bubble3D val="0"/>
            <c:spPr>
              <a:solidFill>
                <a:srgbClr val="4C8264"/>
              </a:solidFill>
            </c:spPr>
            <c:extLst>
              <c:ext xmlns:c16="http://schemas.microsoft.com/office/drawing/2014/chart" uri="{C3380CC4-5D6E-409C-BE32-E72D297353CC}">
                <c16:uniqueId val="{0000003A-A5CD-4DE1-8CDA-753C28CD62B3}"/>
              </c:ext>
            </c:extLst>
          </c:dPt>
          <c:dPt>
            <c:idx val="37"/>
            <c:invertIfNegative val="0"/>
            <c:bubble3D val="0"/>
            <c:spPr>
              <a:solidFill>
                <a:srgbClr val="93B7A2"/>
              </a:solidFill>
            </c:spPr>
            <c:extLst>
              <c:ext xmlns:c16="http://schemas.microsoft.com/office/drawing/2014/chart" uri="{C3380CC4-5D6E-409C-BE32-E72D297353CC}">
                <c16:uniqueId val="{0000003C-A5CD-4DE1-8CDA-753C28CD62B3}"/>
              </c:ext>
            </c:extLst>
          </c:dPt>
          <c:dPt>
            <c:idx val="38"/>
            <c:invertIfNegative val="0"/>
            <c:bubble3D val="0"/>
            <c:spPr>
              <a:solidFill>
                <a:srgbClr val="C3D6CC"/>
              </a:solidFill>
            </c:spPr>
            <c:extLst>
              <c:ext xmlns:c16="http://schemas.microsoft.com/office/drawing/2014/chart" uri="{C3380CC4-5D6E-409C-BE32-E72D297353CC}">
                <c16:uniqueId val="{0000003E-A5CD-4DE1-8CDA-753C28CD62B3}"/>
              </c:ext>
            </c:extLst>
          </c:dPt>
          <c:dLbls>
            <c:spPr>
              <a:noFill/>
              <a:ln>
                <a:noFill/>
              </a:ln>
              <a:effectLst/>
            </c:spPr>
            <c:txPr>
              <a:bodyPr wrap="square" lIns="38100" tIns="19050" rIns="38100" bIns="19050" anchor="ctr">
                <a:spAutoFit/>
              </a:bodyPr>
              <a:lstStyle/>
              <a:p>
                <a:pPr>
                  <a:defRPr sz="1000" b="1"/>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Dati!$B$3630:$B$3668</c:f>
              <c:strCache>
                <c:ptCount val="39"/>
                <c:pt idx="0">
                  <c:v>03.2026.</c:v>
                </c:pt>
                <c:pt idx="1">
                  <c:v>04.2025.</c:v>
                </c:pt>
                <c:pt idx="2">
                  <c:v>03.2024.</c:v>
                </c:pt>
                <c:pt idx="3">
                  <c:v>04.2023.</c:v>
                </c:pt>
                <c:pt idx="5">
                  <c:v>03.2026.</c:v>
                </c:pt>
                <c:pt idx="6">
                  <c:v>04.2025.</c:v>
                </c:pt>
                <c:pt idx="7">
                  <c:v>03.2024.</c:v>
                </c:pt>
                <c:pt idx="8">
                  <c:v>04.2023.</c:v>
                </c:pt>
                <c:pt idx="10">
                  <c:v>03.2026.</c:v>
                </c:pt>
                <c:pt idx="11">
                  <c:v>04.2025.</c:v>
                </c:pt>
                <c:pt idx="12">
                  <c:v>03.2024.</c:v>
                </c:pt>
                <c:pt idx="13">
                  <c:v>04.2023.</c:v>
                </c:pt>
                <c:pt idx="15">
                  <c:v>03.2026.</c:v>
                </c:pt>
                <c:pt idx="16">
                  <c:v>04.2025.</c:v>
                </c:pt>
                <c:pt idx="17">
                  <c:v>03.2024.</c:v>
                </c:pt>
                <c:pt idx="18">
                  <c:v>04.2023.</c:v>
                </c:pt>
                <c:pt idx="20">
                  <c:v>03.2026.</c:v>
                </c:pt>
                <c:pt idx="21">
                  <c:v>04.2025.</c:v>
                </c:pt>
                <c:pt idx="22">
                  <c:v>03.2024.</c:v>
                </c:pt>
                <c:pt idx="23">
                  <c:v>04.2023.</c:v>
                </c:pt>
                <c:pt idx="25">
                  <c:v>03.2026.</c:v>
                </c:pt>
                <c:pt idx="26">
                  <c:v>04.2025.</c:v>
                </c:pt>
                <c:pt idx="27">
                  <c:v>03.2024.</c:v>
                </c:pt>
                <c:pt idx="28">
                  <c:v>04.2023.</c:v>
                </c:pt>
                <c:pt idx="30">
                  <c:v>03.2026.</c:v>
                </c:pt>
                <c:pt idx="31">
                  <c:v>04.2025.</c:v>
                </c:pt>
                <c:pt idx="32">
                  <c:v>03.2024.</c:v>
                </c:pt>
                <c:pt idx="33">
                  <c:v>04.2023.</c:v>
                </c:pt>
                <c:pt idx="35">
                  <c:v>03.2026.</c:v>
                </c:pt>
                <c:pt idx="36">
                  <c:v>04.2025.</c:v>
                </c:pt>
                <c:pt idx="37">
                  <c:v>03.2024.</c:v>
                </c:pt>
                <c:pt idx="38">
                  <c:v>04.2023.</c:v>
                </c:pt>
              </c:strCache>
            </c:strRef>
          </c:cat>
          <c:val>
            <c:numRef>
              <c:f>Dati!$C$3630:$C$3668</c:f>
              <c:numCache>
                <c:formatCode>0</c:formatCode>
                <c:ptCount val="39"/>
                <c:pt idx="0">
                  <c:v>57.532504632324148</c:v>
                </c:pt>
                <c:pt idx="1">
                  <c:v>52.803620918723951</c:v>
                </c:pt>
                <c:pt idx="5">
                  <c:v>56.013472133435663</c:v>
                </c:pt>
                <c:pt idx="6">
                  <c:v>51.6674906154404</c:v>
                </c:pt>
                <c:pt idx="7">
                  <c:v>43.901101709591842</c:v>
                </c:pt>
                <c:pt idx="8">
                  <c:v>43.799644102193767</c:v>
                </c:pt>
                <c:pt idx="10">
                  <c:v>52.164892164907158</c:v>
                </c:pt>
                <c:pt idx="11">
                  <c:v>47.456388392281227</c:v>
                </c:pt>
                <c:pt idx="12">
                  <c:v>50.836698398909959</c:v>
                </c:pt>
                <c:pt idx="13">
                  <c:v>47.533358996279162</c:v>
                </c:pt>
                <c:pt idx="15">
                  <c:v>26.122387739407358</c:v>
                </c:pt>
                <c:pt idx="16">
                  <c:v>25.945557339767412</c:v>
                </c:pt>
                <c:pt idx="17">
                  <c:v>27.627823506391437</c:v>
                </c:pt>
                <c:pt idx="18">
                  <c:v>29.137892443293246</c:v>
                </c:pt>
                <c:pt idx="20">
                  <c:v>11.556013880800398</c:v>
                </c:pt>
                <c:pt idx="21">
                  <c:v>11.636152902781276</c:v>
                </c:pt>
                <c:pt idx="22">
                  <c:v>10.326341344354079</c:v>
                </c:pt>
                <c:pt idx="23">
                  <c:v>12.887936573964938</c:v>
                </c:pt>
                <c:pt idx="25">
                  <c:v>4.7642662929855071</c:v>
                </c:pt>
                <c:pt idx="26">
                  <c:v>4.9790440083482057</c:v>
                </c:pt>
                <c:pt idx="27">
                  <c:v>6.0384714903294556</c:v>
                </c:pt>
                <c:pt idx="28">
                  <c:v>4.4904514726503226</c:v>
                </c:pt>
                <c:pt idx="30">
                  <c:v>6.0247878500721876</c:v>
                </c:pt>
                <c:pt idx="31">
                  <c:v>3.737040974232646</c:v>
                </c:pt>
                <c:pt idx="32">
                  <c:v>2.7879517823010285</c:v>
                </c:pt>
                <c:pt idx="33">
                  <c:v>2.8091957956057962</c:v>
                </c:pt>
                <c:pt idx="35">
                  <c:v>1.8269865343054776</c:v>
                </c:pt>
                <c:pt idx="36">
                  <c:v>3.1524207854245403</c:v>
                </c:pt>
                <c:pt idx="37">
                  <c:v>3.9757406112104028</c:v>
                </c:pt>
                <c:pt idx="38">
                  <c:v>4.1913988176910699</c:v>
                </c:pt>
              </c:numCache>
            </c:numRef>
          </c:val>
          <c:extLst>
            <c:ext xmlns:c16="http://schemas.microsoft.com/office/drawing/2014/chart" uri="{C3380CC4-5D6E-409C-BE32-E72D297353CC}">
              <c16:uniqueId val="{0000003F-A5CD-4DE1-8CDA-753C28CD62B3}"/>
            </c:ext>
          </c:extLst>
        </c:ser>
        <c:dLbls>
          <c:dLblPos val="outEnd"/>
          <c:showLegendKey val="0"/>
          <c:showVal val="1"/>
          <c:showCatName val="0"/>
          <c:showSerName val="0"/>
          <c:showPercent val="0"/>
          <c:showBubbleSize val="0"/>
        </c:dLbls>
        <c:gapWidth val="20"/>
        <c:axId val="508754272"/>
        <c:axId val="508750744"/>
      </c:barChart>
      <c:catAx>
        <c:axId val="508754272"/>
        <c:scaling>
          <c:orientation val="maxMin"/>
        </c:scaling>
        <c:delete val="0"/>
        <c:axPos val="l"/>
        <c:numFmt formatCode="General" sourceLinked="1"/>
        <c:majorTickMark val="in"/>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lv-LV"/>
          </a:p>
        </c:txPr>
        <c:crossAx val="508750744"/>
        <c:crosses val="autoZero"/>
        <c:auto val="1"/>
        <c:lblAlgn val="ctr"/>
        <c:lblOffset val="100"/>
        <c:tickLblSkip val="1"/>
        <c:tickMarkSkip val="1"/>
        <c:noMultiLvlLbl val="0"/>
      </c:catAx>
      <c:valAx>
        <c:axId val="508750744"/>
        <c:scaling>
          <c:orientation val="minMax"/>
          <c:max val="70"/>
          <c:min val="0"/>
        </c:scaling>
        <c:delete val="1"/>
        <c:axPos val="t"/>
        <c:numFmt formatCode="0" sourceLinked="1"/>
        <c:majorTickMark val="out"/>
        <c:minorTickMark val="none"/>
        <c:tickLblPos val="nextTo"/>
        <c:crossAx val="508754272"/>
        <c:crosses val="autoZero"/>
        <c:crossBetween val="between"/>
      </c:valAx>
      <c:spPr>
        <a:noFill/>
        <a:ln w="25400">
          <a:noFill/>
        </a:ln>
      </c:spPr>
    </c:plotArea>
    <c:plotVisOnly val="1"/>
    <c:dispBlanksAs val="gap"/>
    <c:showDLblsOverMax val="0"/>
  </c:chart>
  <c:spPr>
    <a:no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hart1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800" b="0" i="0" u="none" strike="noStrike" baseline="0">
                <a:solidFill>
                  <a:srgbClr val="000000"/>
                </a:solidFill>
                <a:latin typeface="Arial"/>
                <a:ea typeface="Arial"/>
                <a:cs typeface="Arial"/>
              </a:defRPr>
            </a:pPr>
            <a:r>
              <a:rPr lang="lv-LV" sz="800"/>
              <a:t>%</a:t>
            </a:r>
          </a:p>
        </c:rich>
      </c:tx>
      <c:layout>
        <c:manualLayout>
          <c:xMode val="edge"/>
          <c:yMode val="edge"/>
          <c:x val="0.96286491285622922"/>
          <c:y val="7.6710444782831289E-2"/>
        </c:manualLayout>
      </c:layout>
      <c:overlay val="0"/>
      <c:spPr>
        <a:noFill/>
        <a:ln w="3175">
          <a:solidFill>
            <a:srgbClr val="000000"/>
          </a:solidFill>
        </a:ln>
        <a:effectLst>
          <a:outerShdw dist="38100" dir="2700000" algn="ctr" rotWithShape="0">
            <a:srgbClr val="000000"/>
          </a:outerShdw>
        </a:effectLst>
      </c:spPr>
    </c:title>
    <c:autoTitleDeleted val="0"/>
    <c:plotArea>
      <c:layout>
        <c:manualLayout>
          <c:layoutTarget val="inner"/>
          <c:xMode val="edge"/>
          <c:yMode val="edge"/>
          <c:x val="0.25731703267693656"/>
          <c:y val="8.5113657540047363E-2"/>
          <c:w val="0.74268296732306349"/>
          <c:h val="0.89809738444116161"/>
        </c:manualLayout>
      </c:layout>
      <c:barChart>
        <c:barDir val="bar"/>
        <c:grouping val="stacked"/>
        <c:varyColors val="0"/>
        <c:ser>
          <c:idx val="0"/>
          <c:order val="0"/>
          <c:tx>
            <c:strRef>
              <c:f>Dati!$C$3678</c:f>
              <c:strCache>
                <c:ptCount val="1"/>
                <c:pt idx="0">
                  <c:v>.</c:v>
                </c:pt>
              </c:strCache>
            </c:strRef>
          </c:tx>
          <c:spPr>
            <a:noFill/>
          </c:spPr>
          <c:invertIfNegative val="0"/>
          <c:dLbls>
            <c:delete val="1"/>
          </c:dLbls>
          <c:cat>
            <c:strRef>
              <c:f>Dati!$B$3679:$B$3725</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Dati!$C$3679:$C$3725</c:f>
              <c:numCache>
                <c:formatCode>General</c:formatCode>
                <c:ptCount val="47"/>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pt idx="25">
                  <c:v>3</c:v>
                </c:pt>
                <c:pt idx="26">
                  <c:v>3</c:v>
                </c:pt>
                <c:pt idx="27">
                  <c:v>3</c:v>
                </c:pt>
                <c:pt idx="28">
                  <c:v>3</c:v>
                </c:pt>
                <c:pt idx="29">
                  <c:v>3</c:v>
                </c:pt>
                <c:pt idx="30">
                  <c:v>3</c:v>
                </c:pt>
                <c:pt idx="31">
                  <c:v>3</c:v>
                </c:pt>
                <c:pt idx="32">
                  <c:v>3</c:v>
                </c:pt>
                <c:pt idx="33">
                  <c:v>3</c:v>
                </c:pt>
                <c:pt idx="34">
                  <c:v>3</c:v>
                </c:pt>
                <c:pt idx="35">
                  <c:v>3</c:v>
                </c:pt>
                <c:pt idx="36">
                  <c:v>3</c:v>
                </c:pt>
                <c:pt idx="37">
                  <c:v>3</c:v>
                </c:pt>
                <c:pt idx="38">
                  <c:v>3</c:v>
                </c:pt>
                <c:pt idx="39">
                  <c:v>3</c:v>
                </c:pt>
                <c:pt idx="40">
                  <c:v>3</c:v>
                </c:pt>
                <c:pt idx="41">
                  <c:v>3</c:v>
                </c:pt>
                <c:pt idx="42">
                  <c:v>3</c:v>
                </c:pt>
                <c:pt idx="43">
                  <c:v>3</c:v>
                </c:pt>
                <c:pt idx="44">
                  <c:v>3</c:v>
                </c:pt>
                <c:pt idx="45">
                  <c:v>3</c:v>
                </c:pt>
                <c:pt idx="46">
                  <c:v>3</c:v>
                </c:pt>
              </c:numCache>
            </c:numRef>
          </c:val>
          <c:extLst>
            <c:ext xmlns:c16="http://schemas.microsoft.com/office/drawing/2014/chart" uri="{C3380CC4-5D6E-409C-BE32-E72D297353CC}">
              <c16:uniqueId val="{00000000-DF31-4D3F-9680-8AD61C344737}"/>
            </c:ext>
          </c:extLst>
        </c:ser>
        <c:ser>
          <c:idx val="1"/>
          <c:order val="1"/>
          <c:tx>
            <c:strRef>
              <c:f>Dati!$D$3678</c:f>
              <c:strCache>
                <c:ptCount val="1"/>
                <c:pt idx="0">
                  <c:v>Sociālajos tīklos</c:v>
                </c:pt>
              </c:strCache>
            </c:strRef>
          </c:tx>
          <c:spPr>
            <a:solidFill>
              <a:srgbClr val="0F552E"/>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Dati!$B$3679:$B$3725</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Dati!$D$3679:$D$3725</c:f>
              <c:numCache>
                <c:formatCode>General</c:formatCode>
                <c:ptCount val="47"/>
                <c:pt idx="0" formatCode="0">
                  <c:v>57.532504632324148</c:v>
                </c:pt>
                <c:pt idx="2" formatCode="0">
                  <c:v>58.15551667989503</c:v>
                </c:pt>
                <c:pt idx="3" formatCode="0">
                  <c:v>56.94136996189804</c:v>
                </c:pt>
                <c:pt idx="5" formatCode="0">
                  <c:v>87.313307250032921</c:v>
                </c:pt>
                <c:pt idx="6" formatCode="0">
                  <c:v>75.29556159060121</c:v>
                </c:pt>
                <c:pt idx="7" formatCode="0">
                  <c:v>65.881155821552014</c:v>
                </c:pt>
                <c:pt idx="8" formatCode="0">
                  <c:v>57.028601554990097</c:v>
                </c:pt>
                <c:pt idx="9" formatCode="0">
                  <c:v>44.101728738513451</c:v>
                </c:pt>
                <c:pt idx="10" formatCode="0">
                  <c:v>30.383252309610569</c:v>
                </c:pt>
                <c:pt idx="12" formatCode="0">
                  <c:v>60.244220858169605</c:v>
                </c:pt>
                <c:pt idx="13" formatCode="0">
                  <c:v>53.723478971509792</c:v>
                </c:pt>
                <c:pt idx="14" formatCode="0">
                  <c:v>54.760804767976417</c:v>
                </c:pt>
                <c:pt idx="16" formatCode="0">
                  <c:v>55.94921199482873</c:v>
                </c:pt>
                <c:pt idx="17" formatCode="0">
                  <c:v>56.860246659155983</c:v>
                </c:pt>
                <c:pt idx="18" formatCode="0">
                  <c:v>59.22773324329777</c:v>
                </c:pt>
                <c:pt idx="20" formatCode="0">
                  <c:v>74.287461527488233</c:v>
                </c:pt>
                <c:pt idx="21" formatCode="0">
                  <c:v>62.98506829995496</c:v>
                </c:pt>
                <c:pt idx="22" formatCode="0">
                  <c:v>61.71023688892641</c:v>
                </c:pt>
                <c:pt idx="23" formatCode="0">
                  <c:v>62.350880428626787</c:v>
                </c:pt>
                <c:pt idx="24" formatCode="0">
                  <c:v>29.284571917767444</c:v>
                </c:pt>
                <c:pt idx="25" formatCode="0">
                  <c:v>84.017074244867359</c:v>
                </c:pt>
                <c:pt idx="26" formatCode="0">
                  <c:v>66.532560633533137</c:v>
                </c:pt>
                <c:pt idx="27" formatCode="0">
                  <c:v>50.929538404114922</c:v>
                </c:pt>
                <c:pt idx="29" formatCode="0">
                  <c:v>54.81424240738427</c:v>
                </c:pt>
                <c:pt idx="30" formatCode="0">
                  <c:v>50.889981529778694</c:v>
                </c:pt>
                <c:pt idx="31" formatCode="0">
                  <c:v>52.881726077645496</c:v>
                </c:pt>
                <c:pt idx="32" formatCode="0">
                  <c:v>60.308985642611404</c:v>
                </c:pt>
                <c:pt idx="33" formatCode="0">
                  <c:v>59.414741377584043</c:v>
                </c:pt>
                <c:pt idx="35" formatCode="0">
                  <c:v>57.08452357049179</c:v>
                </c:pt>
                <c:pt idx="36" formatCode="0">
                  <c:v>59.441604221302313</c:v>
                </c:pt>
                <c:pt idx="38" formatCode="0">
                  <c:v>56.280797072325583</c:v>
                </c:pt>
                <c:pt idx="39" formatCode="0">
                  <c:v>51.300958753851695</c:v>
                </c:pt>
                <c:pt idx="40" formatCode="0">
                  <c:v>63.531625081674491</c:v>
                </c:pt>
                <c:pt idx="41" formatCode="0">
                  <c:v>55.726384316041425</c:v>
                </c:pt>
                <c:pt idx="42" formatCode="0">
                  <c:v>63.87613076540832</c:v>
                </c:pt>
                <c:pt idx="44" formatCode="0">
                  <c:v>53.284437011499918</c:v>
                </c:pt>
                <c:pt idx="45" formatCode="0">
                  <c:v>56.028085576561658</c:v>
                </c:pt>
                <c:pt idx="46" formatCode="0">
                  <c:v>64.215037969854535</c:v>
                </c:pt>
              </c:numCache>
            </c:numRef>
          </c:val>
          <c:extLst>
            <c:ext xmlns:c16="http://schemas.microsoft.com/office/drawing/2014/chart" uri="{C3380CC4-5D6E-409C-BE32-E72D297353CC}">
              <c16:uniqueId val="{00000001-DF31-4D3F-9680-8AD61C344737}"/>
            </c:ext>
          </c:extLst>
        </c:ser>
        <c:ser>
          <c:idx val="2"/>
          <c:order val="2"/>
          <c:tx>
            <c:strRef>
              <c:f>Dati!$E$3678</c:f>
              <c:strCache>
                <c:ptCount val="1"/>
                <c:pt idx="0">
                  <c:v>.</c:v>
                </c:pt>
              </c:strCache>
            </c:strRef>
          </c:tx>
          <c:spPr>
            <a:noFill/>
          </c:spPr>
          <c:invertIfNegative val="0"/>
          <c:dLbls>
            <c:delete val="1"/>
          </c:dLbls>
          <c:cat>
            <c:strRef>
              <c:f>Dati!$B$3679:$B$3725</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Dati!$E$3679:$E$3725</c:f>
              <c:numCache>
                <c:formatCode>General</c:formatCode>
                <c:ptCount val="47"/>
                <c:pt idx="0" formatCode="0">
                  <c:v>34.780802617708773</c:v>
                </c:pt>
                <c:pt idx="2" formatCode="0">
                  <c:v>34.157790570137891</c:v>
                </c:pt>
                <c:pt idx="3" formatCode="0">
                  <c:v>35.37193728813488</c:v>
                </c:pt>
                <c:pt idx="5" formatCode="0">
                  <c:v>5</c:v>
                </c:pt>
                <c:pt idx="6" formatCode="0">
                  <c:v>17.017745659431711</c:v>
                </c:pt>
                <c:pt idx="7" formatCode="0">
                  <c:v>26.432151428480907</c:v>
                </c:pt>
                <c:pt idx="8" formatCode="0">
                  <c:v>35.284705695042824</c:v>
                </c:pt>
                <c:pt idx="9" formatCode="0">
                  <c:v>48.21157851151947</c:v>
                </c:pt>
                <c:pt idx="10" formatCode="0">
                  <c:v>61.930054940422352</c:v>
                </c:pt>
                <c:pt idx="12" formatCode="0">
                  <c:v>32.069086391863316</c:v>
                </c:pt>
                <c:pt idx="13" formatCode="0">
                  <c:v>38.589828278523129</c:v>
                </c:pt>
                <c:pt idx="14" formatCode="0">
                  <c:v>37.552502482056504</c:v>
                </c:pt>
                <c:pt idx="16" formatCode="0">
                  <c:v>36.364095255204191</c:v>
                </c:pt>
                <c:pt idx="17" formatCode="0">
                  <c:v>35.453060590876937</c:v>
                </c:pt>
                <c:pt idx="18" formatCode="0">
                  <c:v>33.08557400673515</c:v>
                </c:pt>
                <c:pt idx="20" formatCode="0">
                  <c:v>18.025845722544688</c:v>
                </c:pt>
                <c:pt idx="21" formatCode="0">
                  <c:v>29.32823895007796</c:v>
                </c:pt>
                <c:pt idx="22" formatCode="0">
                  <c:v>30.603070361106511</c:v>
                </c:pt>
                <c:pt idx="23" formatCode="0">
                  <c:v>29.962426821406133</c:v>
                </c:pt>
                <c:pt idx="24" formatCode="0">
                  <c:v>63.028735332265477</c:v>
                </c:pt>
                <c:pt idx="25" formatCode="0">
                  <c:v>8.2962330051655613</c:v>
                </c:pt>
                <c:pt idx="26" formatCode="0">
                  <c:v>25.780746616499783</c:v>
                </c:pt>
                <c:pt idx="27" formatCode="0">
                  <c:v>41.383768845917999</c:v>
                </c:pt>
                <c:pt idx="29" formatCode="0">
                  <c:v>37.49906484264865</c:v>
                </c:pt>
                <c:pt idx="30" formatCode="0">
                  <c:v>41.423325720254226</c:v>
                </c:pt>
                <c:pt idx="31" formatCode="0">
                  <c:v>39.431581172387425</c:v>
                </c:pt>
                <c:pt idx="32" formatCode="0">
                  <c:v>32.004321607421517</c:v>
                </c:pt>
                <c:pt idx="33" formatCode="0">
                  <c:v>32.898565872448877</c:v>
                </c:pt>
                <c:pt idx="35" formatCode="0">
                  <c:v>35.228783679541131</c:v>
                </c:pt>
                <c:pt idx="36" formatCode="0">
                  <c:v>32.871703028730607</c:v>
                </c:pt>
                <c:pt idx="38" formatCode="0">
                  <c:v>36.032510177707337</c:v>
                </c:pt>
                <c:pt idx="39" formatCode="0">
                  <c:v>41.012348496181225</c:v>
                </c:pt>
                <c:pt idx="40" formatCode="0">
                  <c:v>28.781682168358429</c:v>
                </c:pt>
                <c:pt idx="41" formatCode="0">
                  <c:v>36.586922933991495</c:v>
                </c:pt>
                <c:pt idx="42" formatCode="0">
                  <c:v>28.437176484624601</c:v>
                </c:pt>
                <c:pt idx="44" formatCode="0">
                  <c:v>39.028870238533003</c:v>
                </c:pt>
                <c:pt idx="45" formatCode="0">
                  <c:v>36.285221673471263</c:v>
                </c:pt>
                <c:pt idx="46" formatCode="0">
                  <c:v>28.098269280178386</c:v>
                </c:pt>
              </c:numCache>
            </c:numRef>
          </c:val>
          <c:extLst>
            <c:ext xmlns:c16="http://schemas.microsoft.com/office/drawing/2014/chart" uri="{C3380CC4-5D6E-409C-BE32-E72D297353CC}">
              <c16:uniqueId val="{00000002-DF31-4D3F-9680-8AD61C344737}"/>
            </c:ext>
          </c:extLst>
        </c:ser>
        <c:ser>
          <c:idx val="3"/>
          <c:order val="3"/>
          <c:tx>
            <c:strRef>
              <c:f>Dati!$F$3678</c:f>
              <c:strCache>
                <c:ptCount val="1"/>
                <c:pt idx="0">
                  <c:v>Ziņu portālos</c:v>
                </c:pt>
              </c:strCache>
            </c:strRef>
          </c:tx>
          <c:spPr>
            <a:solidFill>
              <a:srgbClr val="4C8264"/>
            </a:solidFill>
          </c:spPr>
          <c:invertIfNegative val="0"/>
          <c:dLbls>
            <c:spPr>
              <a:noFill/>
              <a:ln>
                <a:noFill/>
              </a:ln>
              <a:effectLst/>
            </c:spPr>
            <c:txPr>
              <a:bodyPr wrap="square" lIns="38100" tIns="19050" rIns="38100" bIns="19050" anchor="ctr">
                <a:spAutoFit/>
              </a:bodyPr>
              <a:lstStyle/>
              <a:p>
                <a:pPr>
                  <a:defRPr sz="900" b="1">
                    <a:solidFill>
                      <a:schemeClr val="bg1"/>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Dati!$B$3679:$B$3725</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Dati!$F$3679:$F$3725</c:f>
              <c:numCache>
                <c:formatCode>General</c:formatCode>
                <c:ptCount val="47"/>
                <c:pt idx="0" formatCode="0">
                  <c:v>56.013472133435663</c:v>
                </c:pt>
                <c:pt idx="2" formatCode="0">
                  <c:v>58.496832256301602</c:v>
                </c:pt>
                <c:pt idx="3" formatCode="0">
                  <c:v>53.65717698071326</c:v>
                </c:pt>
                <c:pt idx="5" formatCode="0">
                  <c:v>49.879485935864665</c:v>
                </c:pt>
                <c:pt idx="6" formatCode="0">
                  <c:v>67.529904359976001</c:v>
                </c:pt>
                <c:pt idx="7" formatCode="0">
                  <c:v>65.419795807014935</c:v>
                </c:pt>
                <c:pt idx="8" formatCode="0">
                  <c:v>58.606274423295091</c:v>
                </c:pt>
                <c:pt idx="9" formatCode="0">
                  <c:v>53.407717966645656</c:v>
                </c:pt>
                <c:pt idx="10" formatCode="0">
                  <c:v>38.133557233785773</c:v>
                </c:pt>
                <c:pt idx="12" formatCode="0">
                  <c:v>57.76712172882403</c:v>
                </c:pt>
                <c:pt idx="13" formatCode="0">
                  <c:v>51.785575729230899</c:v>
                </c:pt>
                <c:pt idx="14" formatCode="0">
                  <c:v>61.776903845921566</c:v>
                </c:pt>
                <c:pt idx="16" formatCode="0">
                  <c:v>40.260570233747089</c:v>
                </c:pt>
                <c:pt idx="17" formatCode="0">
                  <c:v>53.809192082028638</c:v>
                </c:pt>
                <c:pt idx="18" formatCode="0">
                  <c:v>64.569763094523438</c:v>
                </c:pt>
                <c:pt idx="20" formatCode="0">
                  <c:v>68.861119739752866</c:v>
                </c:pt>
                <c:pt idx="21" formatCode="0">
                  <c:v>65.883401805745549</c:v>
                </c:pt>
                <c:pt idx="22" formatCode="0">
                  <c:v>57.205507369471292</c:v>
                </c:pt>
                <c:pt idx="23" formatCode="0">
                  <c:v>65.64557617384564</c:v>
                </c:pt>
                <c:pt idx="24" formatCode="0">
                  <c:v>35.620900898583635</c:v>
                </c:pt>
                <c:pt idx="25" formatCode="0">
                  <c:v>52.218728790500066</c:v>
                </c:pt>
                <c:pt idx="26" formatCode="0">
                  <c:v>57.785533356407534</c:v>
                </c:pt>
                <c:pt idx="27" formatCode="0">
                  <c:v>43.622219759670607</c:v>
                </c:pt>
                <c:pt idx="29" formatCode="0">
                  <c:v>47.365506634218143</c:v>
                </c:pt>
                <c:pt idx="30" formatCode="0">
                  <c:v>43.418836225151423</c:v>
                </c:pt>
                <c:pt idx="31" formatCode="0">
                  <c:v>57.961467081303923</c:v>
                </c:pt>
                <c:pt idx="32" formatCode="0">
                  <c:v>63.803513713957003</c:v>
                </c:pt>
                <c:pt idx="33" formatCode="0">
                  <c:v>63.236151873895686</c:v>
                </c:pt>
                <c:pt idx="35" formatCode="0">
                  <c:v>57.377774430551902</c:v>
                </c:pt>
                <c:pt idx="36" formatCode="0">
                  <c:v>49.319590097898896</c:v>
                </c:pt>
                <c:pt idx="38" formatCode="0">
                  <c:v>60.771306506793017</c:v>
                </c:pt>
                <c:pt idx="39" formatCode="0">
                  <c:v>46.713630058334878</c:v>
                </c:pt>
                <c:pt idx="40" formatCode="0">
                  <c:v>64.180962221543865</c:v>
                </c:pt>
                <c:pt idx="41" formatCode="0">
                  <c:v>59.198812777928808</c:v>
                </c:pt>
                <c:pt idx="42" formatCode="0">
                  <c:v>37.00984182084494</c:v>
                </c:pt>
                <c:pt idx="44" formatCode="0">
                  <c:v>58.186605578233852</c:v>
                </c:pt>
                <c:pt idx="45" formatCode="0">
                  <c:v>60.986200175407134</c:v>
                </c:pt>
                <c:pt idx="46" formatCode="0">
                  <c:v>47.347857567028598</c:v>
                </c:pt>
              </c:numCache>
            </c:numRef>
          </c:val>
          <c:extLst>
            <c:ext xmlns:c16="http://schemas.microsoft.com/office/drawing/2014/chart" uri="{C3380CC4-5D6E-409C-BE32-E72D297353CC}">
              <c16:uniqueId val="{00000003-DF31-4D3F-9680-8AD61C344737}"/>
            </c:ext>
          </c:extLst>
        </c:ser>
        <c:ser>
          <c:idx val="4"/>
          <c:order val="4"/>
          <c:tx>
            <c:strRef>
              <c:f>Dati!$G$3678</c:f>
              <c:strCache>
                <c:ptCount val="1"/>
                <c:pt idx="0">
                  <c:v>.</c:v>
                </c:pt>
              </c:strCache>
            </c:strRef>
          </c:tx>
          <c:spPr>
            <a:noFill/>
          </c:spPr>
          <c:invertIfNegative val="0"/>
          <c:dLbls>
            <c:delete val="1"/>
          </c:dLbls>
          <c:cat>
            <c:strRef>
              <c:f>Dati!$B$3679:$B$3725</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Dati!$G$3679:$G$3725</c:f>
              <c:numCache>
                <c:formatCode>General</c:formatCode>
                <c:ptCount val="47"/>
                <c:pt idx="0" formatCode="0">
                  <c:v>17.847647606317203</c:v>
                </c:pt>
                <c:pt idx="2" formatCode="0">
                  <c:v>15.364287483451264</c:v>
                </c:pt>
                <c:pt idx="3" formatCode="0">
                  <c:v>20.203942759039606</c:v>
                </c:pt>
                <c:pt idx="5" formatCode="0">
                  <c:v>23.981633803888201</c:v>
                </c:pt>
                <c:pt idx="6" formatCode="0">
                  <c:v>6.3312153797768644</c:v>
                </c:pt>
                <c:pt idx="7" formatCode="0">
                  <c:v>8.4413239327379301</c:v>
                </c:pt>
                <c:pt idx="8" formatCode="0">
                  <c:v>15.254845316457775</c:v>
                </c:pt>
                <c:pt idx="9" formatCode="0">
                  <c:v>20.45340177310721</c:v>
                </c:pt>
                <c:pt idx="10" formatCode="0">
                  <c:v>35.727562505967093</c:v>
                </c:pt>
                <c:pt idx="12" formatCode="0">
                  <c:v>16.093998010928836</c:v>
                </c:pt>
                <c:pt idx="13" formatCode="0">
                  <c:v>22.075544010521966</c:v>
                </c:pt>
                <c:pt idx="14" formatCode="0">
                  <c:v>12.084215893831299</c:v>
                </c:pt>
                <c:pt idx="16" formatCode="0">
                  <c:v>33.600549506005777</c:v>
                </c:pt>
                <c:pt idx="17" formatCode="0">
                  <c:v>20.051927657724228</c:v>
                </c:pt>
                <c:pt idx="18" formatCode="0">
                  <c:v>9.2913566452294276</c:v>
                </c:pt>
                <c:pt idx="20" formatCode="0">
                  <c:v>5</c:v>
                </c:pt>
                <c:pt idx="21" formatCode="0">
                  <c:v>7.9777179340073161</c:v>
                </c:pt>
                <c:pt idx="22" formatCode="0">
                  <c:v>16.655612370281574</c:v>
                </c:pt>
                <c:pt idx="23" formatCode="0">
                  <c:v>8.2155435659072253</c:v>
                </c:pt>
                <c:pt idx="24" formatCode="0">
                  <c:v>38.240218841169231</c:v>
                </c:pt>
                <c:pt idx="25" formatCode="0">
                  <c:v>21.6423909492528</c:v>
                </c:pt>
                <c:pt idx="26" formatCode="0">
                  <c:v>16.075586383345332</c:v>
                </c:pt>
                <c:pt idx="27" formatCode="0">
                  <c:v>30.238899980082259</c:v>
                </c:pt>
                <c:pt idx="29" formatCode="0">
                  <c:v>26.495613105534723</c:v>
                </c:pt>
                <c:pt idx="30" formatCode="0">
                  <c:v>30.442283514601442</c:v>
                </c:pt>
                <c:pt idx="31" formatCode="0">
                  <c:v>15.899652658448943</c:v>
                </c:pt>
                <c:pt idx="32" formatCode="0">
                  <c:v>10.057606025795863</c:v>
                </c:pt>
                <c:pt idx="33" formatCode="0">
                  <c:v>10.62496786585718</c:v>
                </c:pt>
                <c:pt idx="35" formatCode="0">
                  <c:v>16.483345309200963</c:v>
                </c:pt>
                <c:pt idx="36" formatCode="0">
                  <c:v>24.54152964185397</c:v>
                </c:pt>
                <c:pt idx="38" formatCode="0">
                  <c:v>13.089813232959848</c:v>
                </c:pt>
                <c:pt idx="39" formatCode="0">
                  <c:v>27.147489681417987</c:v>
                </c:pt>
                <c:pt idx="40" formatCode="0">
                  <c:v>9.6801575182090005</c:v>
                </c:pt>
                <c:pt idx="41" formatCode="0">
                  <c:v>14.662306961824058</c:v>
                </c:pt>
                <c:pt idx="42" formatCode="0">
                  <c:v>36.851277918907925</c:v>
                </c:pt>
                <c:pt idx="44" formatCode="0">
                  <c:v>15.674514161519014</c:v>
                </c:pt>
                <c:pt idx="45" formatCode="0">
                  <c:v>12.874919564345731</c:v>
                </c:pt>
                <c:pt idx="46" formatCode="0">
                  <c:v>26.513262172724268</c:v>
                </c:pt>
              </c:numCache>
            </c:numRef>
          </c:val>
          <c:extLst>
            <c:ext xmlns:c16="http://schemas.microsoft.com/office/drawing/2014/chart" uri="{C3380CC4-5D6E-409C-BE32-E72D297353CC}">
              <c16:uniqueId val="{00000004-DF31-4D3F-9680-8AD61C344737}"/>
            </c:ext>
          </c:extLst>
        </c:ser>
        <c:ser>
          <c:idx val="5"/>
          <c:order val="5"/>
          <c:tx>
            <c:strRef>
              <c:f>Dati!$H$3678</c:f>
              <c:strCache>
                <c:ptCount val="1"/>
                <c:pt idx="0">
                  <c:v>Televīzijā</c:v>
                </c:pt>
              </c:strCache>
            </c:strRef>
          </c:tx>
          <c:spPr>
            <a:solidFill>
              <a:srgbClr val="93B7A2"/>
            </a:solidFill>
          </c:spPr>
          <c:invertIfNegative val="0"/>
          <c:dLbls>
            <c:spPr>
              <a:noFill/>
              <a:ln>
                <a:noFill/>
              </a:ln>
              <a:effectLst/>
            </c:spPr>
            <c:txPr>
              <a:bodyPr wrap="square" lIns="38100" tIns="19050" rIns="38100" bIns="19050" anchor="ctr">
                <a:spAutoFit/>
              </a:bodyPr>
              <a:lstStyle/>
              <a:p>
                <a:pPr>
                  <a:defRPr sz="900" b="1"/>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Dati!$B$3679:$B$3725</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Dati!$H$3679:$H$3725</c:f>
              <c:numCache>
                <c:formatCode>General</c:formatCode>
                <c:ptCount val="47"/>
                <c:pt idx="0" formatCode="0">
                  <c:v>52.164892164907158</c:v>
                </c:pt>
                <c:pt idx="2" formatCode="0">
                  <c:v>48.925784029869952</c:v>
                </c:pt>
                <c:pt idx="3" formatCode="0">
                  <c:v>55.23826631127168</c:v>
                </c:pt>
                <c:pt idx="5" formatCode="0">
                  <c:v>22.42358176453644</c:v>
                </c:pt>
                <c:pt idx="6" formatCode="0">
                  <c:v>35.465435762788154</c:v>
                </c:pt>
                <c:pt idx="7" formatCode="0">
                  <c:v>44.048526944817873</c:v>
                </c:pt>
                <c:pt idx="8" formatCode="0">
                  <c:v>50.806885944800634</c:v>
                </c:pt>
                <c:pt idx="9" formatCode="0">
                  <c:v>68.495508557421644</c:v>
                </c:pt>
                <c:pt idx="10" formatCode="0">
                  <c:v>77.035385001892209</c:v>
                </c:pt>
                <c:pt idx="12" formatCode="0">
                  <c:v>57.755589340163247</c:v>
                </c:pt>
                <c:pt idx="13" formatCode="0">
                  <c:v>44.585038227783485</c:v>
                </c:pt>
                <c:pt idx="14" formatCode="0">
                  <c:v>44.345378754656288</c:v>
                </c:pt>
                <c:pt idx="16" formatCode="0">
                  <c:v>54.725849935143316</c:v>
                </c:pt>
                <c:pt idx="17" formatCode="0">
                  <c:v>54.351270616404875</c:v>
                </c:pt>
                <c:pt idx="18" formatCode="0">
                  <c:v>47.386203843033321</c:v>
                </c:pt>
                <c:pt idx="20" formatCode="0">
                  <c:v>40.231102735765631</c:v>
                </c:pt>
                <c:pt idx="21" formatCode="0">
                  <c:v>49.016851909117705</c:v>
                </c:pt>
                <c:pt idx="22" formatCode="0">
                  <c:v>44.000974424455627</c:v>
                </c:pt>
                <c:pt idx="23" formatCode="0">
                  <c:v>52.19756883316515</c:v>
                </c:pt>
                <c:pt idx="24" formatCode="0">
                  <c:v>77.733017016433706</c:v>
                </c:pt>
                <c:pt idx="25" formatCode="0">
                  <c:v>21.932977984777168</c:v>
                </c:pt>
                <c:pt idx="26" formatCode="0">
                  <c:v>58.048992648125974</c:v>
                </c:pt>
                <c:pt idx="27" formatCode="0">
                  <c:v>62.89850300521762</c:v>
                </c:pt>
                <c:pt idx="29" formatCode="0">
                  <c:v>62.434189805595963</c:v>
                </c:pt>
                <c:pt idx="30" formatCode="0">
                  <c:v>57.730025642130926</c:v>
                </c:pt>
                <c:pt idx="31" formatCode="0">
                  <c:v>56.408422359203115</c:v>
                </c:pt>
                <c:pt idx="32" formatCode="0">
                  <c:v>48.747569146779952</c:v>
                </c:pt>
                <c:pt idx="33" formatCode="0">
                  <c:v>42.717957772910729</c:v>
                </c:pt>
                <c:pt idx="35" formatCode="0">
                  <c:v>49.548714067016881</c:v>
                </c:pt>
                <c:pt idx="36" formatCode="0">
                  <c:v>64.531136438027815</c:v>
                </c:pt>
                <c:pt idx="38" formatCode="0">
                  <c:v>43.110134003537041</c:v>
                </c:pt>
                <c:pt idx="39" formatCode="0">
                  <c:v>66.859000308502274</c:v>
                </c:pt>
                <c:pt idx="40" formatCode="0">
                  <c:v>62.998242547700478</c:v>
                </c:pt>
                <c:pt idx="41" formatCode="0">
                  <c:v>74.483427357498883</c:v>
                </c:pt>
                <c:pt idx="42" formatCode="0">
                  <c:v>37.065264109496113</c:v>
                </c:pt>
                <c:pt idx="44" formatCode="0">
                  <c:v>37.75632379661824</c:v>
                </c:pt>
                <c:pt idx="45" formatCode="0">
                  <c:v>59.072522768459521</c:v>
                </c:pt>
                <c:pt idx="46" formatCode="0">
                  <c:v>59.837216475367761</c:v>
                </c:pt>
              </c:numCache>
            </c:numRef>
          </c:val>
          <c:extLst>
            <c:ext xmlns:c16="http://schemas.microsoft.com/office/drawing/2014/chart" uri="{C3380CC4-5D6E-409C-BE32-E72D297353CC}">
              <c16:uniqueId val="{00000005-DF31-4D3F-9680-8AD61C344737}"/>
            </c:ext>
          </c:extLst>
        </c:ser>
        <c:ser>
          <c:idx val="6"/>
          <c:order val="6"/>
          <c:tx>
            <c:strRef>
              <c:f>Dati!$I$3678</c:f>
              <c:strCache>
                <c:ptCount val="1"/>
                <c:pt idx="0">
                  <c:v>.</c:v>
                </c:pt>
              </c:strCache>
            </c:strRef>
          </c:tx>
          <c:spPr>
            <a:noFill/>
          </c:spPr>
          <c:invertIfNegative val="0"/>
          <c:dLbls>
            <c:delete val="1"/>
          </c:dLbls>
          <c:cat>
            <c:strRef>
              <c:f>Dati!$B$3679:$B$3725</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Dati!$I$3679:$I$3725</c:f>
              <c:numCache>
                <c:formatCode>General</c:formatCode>
                <c:ptCount val="47"/>
                <c:pt idx="0" formatCode="0">
                  <c:v>30.568124851526548</c:v>
                </c:pt>
                <c:pt idx="2" formatCode="0">
                  <c:v>33.807232986563754</c:v>
                </c:pt>
                <c:pt idx="3" formatCode="0">
                  <c:v>27.494750705162026</c:v>
                </c:pt>
                <c:pt idx="5" formatCode="0">
                  <c:v>60.30943525189727</c:v>
                </c:pt>
                <c:pt idx="6" formatCode="0">
                  <c:v>47.267581253645552</c:v>
                </c:pt>
                <c:pt idx="7" formatCode="0">
                  <c:v>38.684490071615834</c:v>
                </c:pt>
                <c:pt idx="8" formatCode="0">
                  <c:v>31.926131071633073</c:v>
                </c:pt>
                <c:pt idx="9" formatCode="0">
                  <c:v>14.237508459012062</c:v>
                </c:pt>
                <c:pt idx="10" formatCode="0">
                  <c:v>5.6976320145414974</c:v>
                </c:pt>
                <c:pt idx="12" formatCode="0">
                  <c:v>24.977427676270459</c:v>
                </c:pt>
                <c:pt idx="13" formatCode="0">
                  <c:v>38.147978788650221</c:v>
                </c:pt>
                <c:pt idx="14" formatCode="0">
                  <c:v>38.387638261777418</c:v>
                </c:pt>
                <c:pt idx="16" formatCode="0">
                  <c:v>28.00716708129039</c:v>
                </c:pt>
                <c:pt idx="17" formatCode="0">
                  <c:v>28.381746400028831</c:v>
                </c:pt>
                <c:pt idx="18" formatCode="0">
                  <c:v>35.346813173400385</c:v>
                </c:pt>
                <c:pt idx="20" formatCode="0">
                  <c:v>42.501914280668075</c:v>
                </c:pt>
                <c:pt idx="21" formatCode="0">
                  <c:v>33.716165107316002</c:v>
                </c:pt>
                <c:pt idx="22" formatCode="0">
                  <c:v>38.732042591978079</c:v>
                </c:pt>
                <c:pt idx="23" formatCode="0">
                  <c:v>30.535448183268556</c:v>
                </c:pt>
                <c:pt idx="24" formatCode="0">
                  <c:v>5</c:v>
                </c:pt>
                <c:pt idx="25" formatCode="0">
                  <c:v>60.800039031656539</c:v>
                </c:pt>
                <c:pt idx="26" formatCode="0">
                  <c:v>24.684024368307732</c:v>
                </c:pt>
                <c:pt idx="27" formatCode="0">
                  <c:v>19.834514011216086</c:v>
                </c:pt>
                <c:pt idx="29" formatCode="0">
                  <c:v>20.298827210837743</c:v>
                </c:pt>
                <c:pt idx="30" formatCode="0">
                  <c:v>25.002991374302781</c:v>
                </c:pt>
                <c:pt idx="31" formatCode="0">
                  <c:v>26.324594657230591</c:v>
                </c:pt>
                <c:pt idx="32" formatCode="0">
                  <c:v>33.985447869653754</c:v>
                </c:pt>
                <c:pt idx="33" formatCode="0">
                  <c:v>40.015059243522977</c:v>
                </c:pt>
                <c:pt idx="35" formatCode="0">
                  <c:v>33.184302949416825</c:v>
                </c:pt>
                <c:pt idx="36" formatCode="0">
                  <c:v>18.201880578405891</c:v>
                </c:pt>
                <c:pt idx="38" formatCode="0">
                  <c:v>39.622883012896665</c:v>
                </c:pt>
                <c:pt idx="39" formatCode="0">
                  <c:v>15.874016707931432</c:v>
                </c:pt>
                <c:pt idx="40" formatCode="0">
                  <c:v>19.734774468733228</c:v>
                </c:pt>
                <c:pt idx="41" formatCode="0">
                  <c:v>8.2495896589348234</c:v>
                </c:pt>
                <c:pt idx="42" formatCode="0">
                  <c:v>45.667752906937594</c:v>
                </c:pt>
                <c:pt idx="44" formatCode="0">
                  <c:v>44.976693219815466</c:v>
                </c:pt>
                <c:pt idx="45" formatCode="0">
                  <c:v>23.660494247974185</c:v>
                </c:pt>
                <c:pt idx="46" formatCode="0">
                  <c:v>22.895800541065945</c:v>
                </c:pt>
              </c:numCache>
            </c:numRef>
          </c:val>
          <c:extLst>
            <c:ext xmlns:c16="http://schemas.microsoft.com/office/drawing/2014/chart" uri="{C3380CC4-5D6E-409C-BE32-E72D297353CC}">
              <c16:uniqueId val="{00000006-DF31-4D3F-9680-8AD61C344737}"/>
            </c:ext>
          </c:extLst>
        </c:ser>
        <c:ser>
          <c:idx val="7"/>
          <c:order val="7"/>
          <c:tx>
            <c:strRef>
              <c:f>Dati!$J$3678</c:f>
              <c:strCache>
                <c:ptCount val="1"/>
                <c:pt idx="0">
                  <c:v>Radio</c:v>
                </c:pt>
              </c:strCache>
            </c:strRef>
          </c:tx>
          <c:spPr>
            <a:solidFill>
              <a:srgbClr val="C3D6CC"/>
            </a:solidFill>
          </c:spPr>
          <c:invertIfNegative val="0"/>
          <c:dLbls>
            <c:spPr>
              <a:noFill/>
              <a:ln>
                <a:noFill/>
              </a:ln>
              <a:effectLst/>
            </c:spPr>
            <c:txPr>
              <a:bodyPr wrap="square" lIns="38100" tIns="19050" rIns="38100" bIns="19050" anchor="ctr">
                <a:spAutoFit/>
              </a:bodyPr>
              <a:lstStyle/>
              <a:p>
                <a:pPr>
                  <a:defRPr sz="900" b="1"/>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Dati!$B$3679:$B$3725</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Dati!$J$3679:$J$3725</c:f>
              <c:numCache>
                <c:formatCode>General</c:formatCode>
                <c:ptCount val="47"/>
                <c:pt idx="0" formatCode="0">
                  <c:v>26.122387739407358</c:v>
                </c:pt>
                <c:pt idx="2" formatCode="0">
                  <c:v>25.010065422264773</c:v>
                </c:pt>
                <c:pt idx="3" formatCode="0">
                  <c:v>27.177796360981766</c:v>
                </c:pt>
                <c:pt idx="5" formatCode="0">
                  <c:v>9.8638554479467313</c:v>
                </c:pt>
                <c:pt idx="6" formatCode="0">
                  <c:v>19.225411600264543</c:v>
                </c:pt>
                <c:pt idx="7" formatCode="0">
                  <c:v>21.670932953675624</c:v>
                </c:pt>
                <c:pt idx="8" formatCode="0">
                  <c:v>25.749718056660079</c:v>
                </c:pt>
                <c:pt idx="9" formatCode="0">
                  <c:v>34.593904959531258</c:v>
                </c:pt>
                <c:pt idx="10" formatCode="0">
                  <c:v>37.939677831728119</c:v>
                </c:pt>
                <c:pt idx="12" formatCode="0">
                  <c:v>26.740427654210809</c:v>
                </c:pt>
                <c:pt idx="13" formatCode="0">
                  <c:v>27.008348939164687</c:v>
                </c:pt>
                <c:pt idx="14" formatCode="0">
                  <c:v>21.814156394033635</c:v>
                </c:pt>
                <c:pt idx="16" formatCode="0">
                  <c:v>15.567273449616685</c:v>
                </c:pt>
                <c:pt idx="17" formatCode="0">
                  <c:v>28.016724540626619</c:v>
                </c:pt>
                <c:pt idx="18" formatCode="0">
                  <c:v>25.60780077071534</c:v>
                </c:pt>
                <c:pt idx="20" formatCode="0">
                  <c:v>13.48758634358424</c:v>
                </c:pt>
                <c:pt idx="21" formatCode="0">
                  <c:v>28.596921811782881</c:v>
                </c:pt>
                <c:pt idx="22" formatCode="0">
                  <c:v>24.756043177266424</c:v>
                </c:pt>
                <c:pt idx="23" formatCode="0">
                  <c:v>32.507886378378466</c:v>
                </c:pt>
                <c:pt idx="24" formatCode="0">
                  <c:v>34.078901636974386</c:v>
                </c:pt>
                <c:pt idx="25" formatCode="0">
                  <c:v>7.6649222403836852</c:v>
                </c:pt>
                <c:pt idx="26" formatCode="0">
                  <c:v>13.230686956608785</c:v>
                </c:pt>
                <c:pt idx="27" formatCode="0">
                  <c:v>21.384104740977332</c:v>
                </c:pt>
                <c:pt idx="29" formatCode="0">
                  <c:v>26.239070707511537</c:v>
                </c:pt>
                <c:pt idx="30" formatCode="0">
                  <c:v>28.563044796614619</c:v>
                </c:pt>
                <c:pt idx="31" formatCode="0">
                  <c:v>34.189732951502691</c:v>
                </c:pt>
                <c:pt idx="32" formatCode="0">
                  <c:v>25.909914489209026</c:v>
                </c:pt>
                <c:pt idx="33" formatCode="0">
                  <c:v>29.185601444686849</c:v>
                </c:pt>
                <c:pt idx="35" formatCode="0">
                  <c:v>26.334356027727434</c:v>
                </c:pt>
                <c:pt idx="36" formatCode="0">
                  <c:v>25.387059857152273</c:v>
                </c:pt>
                <c:pt idx="38" formatCode="0">
                  <c:v>28.16310219262375</c:v>
                </c:pt>
                <c:pt idx="39" formatCode="0">
                  <c:v>26.982961658496237</c:v>
                </c:pt>
                <c:pt idx="40" formatCode="0">
                  <c:v>19.079110846449812</c:v>
                </c:pt>
                <c:pt idx="41" formatCode="0">
                  <c:v>24.409740254143017</c:v>
                </c:pt>
                <c:pt idx="42" formatCode="0">
                  <c:v>27.08671009146833</c:v>
                </c:pt>
                <c:pt idx="44" formatCode="0">
                  <c:v>22.542375688884736</c:v>
                </c:pt>
                <c:pt idx="45" formatCode="0">
                  <c:v>26.869059094368236</c:v>
                </c:pt>
                <c:pt idx="46" formatCode="0">
                  <c:v>29.239149308834389</c:v>
                </c:pt>
              </c:numCache>
            </c:numRef>
          </c:val>
          <c:extLst>
            <c:ext xmlns:c16="http://schemas.microsoft.com/office/drawing/2014/chart" uri="{C3380CC4-5D6E-409C-BE32-E72D297353CC}">
              <c16:uniqueId val="{00000007-DF31-4D3F-9680-8AD61C344737}"/>
            </c:ext>
          </c:extLst>
        </c:ser>
        <c:ser>
          <c:idx val="8"/>
          <c:order val="8"/>
          <c:tx>
            <c:strRef>
              <c:f>Dati!$K$3678</c:f>
              <c:strCache>
                <c:ptCount val="1"/>
              </c:strCache>
            </c:strRef>
          </c:tx>
          <c:spPr>
            <a:noFill/>
          </c:spPr>
          <c:invertIfNegative val="0"/>
          <c:dLbls>
            <c:delete val="1"/>
          </c:dLbls>
          <c:cat>
            <c:strRef>
              <c:f>Dati!$B$3679:$B$3725</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Dati!$K$3679:$K$3725</c:f>
              <c:numCache>
                <c:formatCode>General</c:formatCode>
                <c:ptCount val="47"/>
                <c:pt idx="0" formatCode="0">
                  <c:v>16.817290092320761</c:v>
                </c:pt>
                <c:pt idx="2" formatCode="0">
                  <c:v>17.929612409463346</c:v>
                </c:pt>
                <c:pt idx="3" formatCode="0">
                  <c:v>15.761881470746353</c:v>
                </c:pt>
                <c:pt idx="5" formatCode="0">
                  <c:v>33.075822383781386</c:v>
                </c:pt>
                <c:pt idx="6" formatCode="0">
                  <c:v>23.714266231463576</c:v>
                </c:pt>
                <c:pt idx="7" formatCode="0">
                  <c:v>21.268744878052495</c:v>
                </c:pt>
                <c:pt idx="8" formatCode="0">
                  <c:v>17.18995977506804</c:v>
                </c:pt>
                <c:pt idx="9" formatCode="0">
                  <c:v>8.3457728721968607</c:v>
                </c:pt>
                <c:pt idx="10" formatCode="0">
                  <c:v>5</c:v>
                </c:pt>
                <c:pt idx="12" formatCode="0">
                  <c:v>16.19925017751731</c:v>
                </c:pt>
                <c:pt idx="13" formatCode="0">
                  <c:v>15.931328892563432</c:v>
                </c:pt>
                <c:pt idx="14" formatCode="0">
                  <c:v>21.125521437694484</c:v>
                </c:pt>
                <c:pt idx="16" formatCode="0">
                  <c:v>27.372404382111434</c:v>
                </c:pt>
                <c:pt idx="17" formatCode="0">
                  <c:v>14.9229532911015</c:v>
                </c:pt>
                <c:pt idx="18" formatCode="0">
                  <c:v>17.331877061012779</c:v>
                </c:pt>
                <c:pt idx="20" formatCode="0">
                  <c:v>29.452091488143878</c:v>
                </c:pt>
                <c:pt idx="21" formatCode="0">
                  <c:v>14.342756019945238</c:v>
                </c:pt>
                <c:pt idx="22" formatCode="0">
                  <c:v>18.183634654461695</c:v>
                </c:pt>
                <c:pt idx="23" formatCode="0">
                  <c:v>10.431791453349653</c:v>
                </c:pt>
                <c:pt idx="24" formatCode="0">
                  <c:v>8.8607761947537327</c:v>
                </c:pt>
                <c:pt idx="25" formatCode="0">
                  <c:v>35.27475559134443</c:v>
                </c:pt>
                <c:pt idx="26" formatCode="0">
                  <c:v>29.708990875119333</c:v>
                </c:pt>
                <c:pt idx="27" formatCode="0">
                  <c:v>21.555573090750787</c:v>
                </c:pt>
                <c:pt idx="29" formatCode="0">
                  <c:v>16.700607124216582</c:v>
                </c:pt>
                <c:pt idx="30" formatCode="0">
                  <c:v>14.3766330351135</c:v>
                </c:pt>
                <c:pt idx="31" formatCode="0">
                  <c:v>8.7499448802254278</c:v>
                </c:pt>
                <c:pt idx="32" formatCode="0">
                  <c:v>17.029763342519093</c:v>
                </c:pt>
                <c:pt idx="33" formatCode="0">
                  <c:v>13.75407638704127</c:v>
                </c:pt>
                <c:pt idx="35" formatCode="0">
                  <c:v>16.605321804000685</c:v>
                </c:pt>
                <c:pt idx="36" formatCode="0">
                  <c:v>17.552617974575845</c:v>
                </c:pt>
                <c:pt idx="38" formatCode="0">
                  <c:v>14.776575639104369</c:v>
                </c:pt>
                <c:pt idx="39" formatCode="0">
                  <c:v>15.956716173231882</c:v>
                </c:pt>
                <c:pt idx="40" formatCode="0">
                  <c:v>23.860566985278307</c:v>
                </c:pt>
                <c:pt idx="41" formatCode="0">
                  <c:v>18.529937577585102</c:v>
                </c:pt>
                <c:pt idx="42" formatCode="0">
                  <c:v>15.852967740259789</c:v>
                </c:pt>
                <c:pt idx="44" formatCode="0">
                  <c:v>20.397302142843383</c:v>
                </c:pt>
                <c:pt idx="45" formatCode="0">
                  <c:v>16.070618737359883</c:v>
                </c:pt>
                <c:pt idx="46" formatCode="0">
                  <c:v>13.70052852289373</c:v>
                </c:pt>
              </c:numCache>
            </c:numRef>
          </c:val>
          <c:extLst>
            <c:ext xmlns:c16="http://schemas.microsoft.com/office/drawing/2014/chart" uri="{C3380CC4-5D6E-409C-BE32-E72D297353CC}">
              <c16:uniqueId val="{00000008-DF31-4D3F-9680-8AD61C344737}"/>
            </c:ext>
          </c:extLst>
        </c:ser>
        <c:ser>
          <c:idx val="9"/>
          <c:order val="9"/>
          <c:tx>
            <c:strRef>
              <c:f>Dati!$L$3678</c:f>
              <c:strCache>
                <c:ptCount val="1"/>
                <c:pt idx="0">
                  <c:v>Dienestu tīmekļvietnēs</c:v>
                </c:pt>
              </c:strCache>
            </c:strRef>
          </c:tx>
          <c:spPr>
            <a:solidFill>
              <a:srgbClr val="DDD9C3"/>
            </a:solidFill>
          </c:spPr>
          <c:invertIfNegative val="0"/>
          <c:dLbls>
            <c:dLbl>
              <c:idx val="24"/>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F31-4D3F-9680-8AD61C344737}"/>
                </c:ext>
              </c:extLst>
            </c:dLbl>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Dati!$B$3679:$B$3725</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Dati!$L$3679:$L$3725</c:f>
              <c:numCache>
                <c:formatCode>General</c:formatCode>
                <c:ptCount val="47"/>
                <c:pt idx="0" formatCode="0">
                  <c:v>11.556013880800398</c:v>
                </c:pt>
                <c:pt idx="2" formatCode="0">
                  <c:v>11.733820015216974</c:v>
                </c:pt>
                <c:pt idx="3" formatCode="0">
                  <c:v>11.387305472868524</c:v>
                </c:pt>
                <c:pt idx="5" formatCode="0">
                  <c:v>12.713512441591025</c:v>
                </c:pt>
                <c:pt idx="6" formatCode="0">
                  <c:v>17.588972819534721</c:v>
                </c:pt>
                <c:pt idx="7" formatCode="0">
                  <c:v>18.583402912331735</c:v>
                </c:pt>
                <c:pt idx="8" formatCode="0">
                  <c:v>8.6578411133705799</c:v>
                </c:pt>
                <c:pt idx="9" formatCode="0">
                  <c:v>8.4970436392566224</c:v>
                </c:pt>
                <c:pt idx="10" formatCode="0">
                  <c:v>3.6625632310422729</c:v>
                </c:pt>
                <c:pt idx="12" formatCode="0">
                  <c:v>13.155053775686115</c:v>
                </c:pt>
                <c:pt idx="13" formatCode="0">
                  <c:v>6.3431181891544055</c:v>
                </c:pt>
                <c:pt idx="14" formatCode="0">
                  <c:v>17.751432761157268</c:v>
                </c:pt>
                <c:pt idx="16" formatCode="0">
                  <c:v>4.7014926016139196</c:v>
                </c:pt>
                <c:pt idx="17" formatCode="0">
                  <c:v>7.609058206968788</c:v>
                </c:pt>
                <c:pt idx="18" formatCode="0">
                  <c:v>20.816084954804218</c:v>
                </c:pt>
                <c:pt idx="20" formatCode="0">
                  <c:v>24.062615336576229</c:v>
                </c:pt>
                <c:pt idx="21" formatCode="0">
                  <c:v>18.642617079901438</c:v>
                </c:pt>
                <c:pt idx="22" formatCode="0">
                  <c:v>10.113179269264233</c:v>
                </c:pt>
                <c:pt idx="23" formatCode="0">
                  <c:v>6.0120965120243834</c:v>
                </c:pt>
                <c:pt idx="24" formatCode="0">
                  <c:v>2.8886369842528739</c:v>
                </c:pt>
                <c:pt idx="25" formatCode="0">
                  <c:v>13.195644133764374</c:v>
                </c:pt>
                <c:pt idx="26" formatCode="0">
                  <c:v>7.2674066623207692</c:v>
                </c:pt>
                <c:pt idx="27" formatCode="0">
                  <c:v>4.627347159904672</c:v>
                </c:pt>
                <c:pt idx="29" formatCode="0">
                  <c:v>6.3904851059276737</c:v>
                </c:pt>
                <c:pt idx="30" formatCode="0">
                  <c:v>7.4859010182350119</c:v>
                </c:pt>
                <c:pt idx="31" formatCode="0">
                  <c:v>10.15118527575048</c:v>
                </c:pt>
                <c:pt idx="32" formatCode="0">
                  <c:v>10.886313869607212</c:v>
                </c:pt>
                <c:pt idx="33" formatCode="0">
                  <c:v>22.993177652597218</c:v>
                </c:pt>
                <c:pt idx="35" formatCode="0">
                  <c:v>11.640899467727884</c:v>
                </c:pt>
                <c:pt idx="36" formatCode="0">
                  <c:v>11.50401249862059</c:v>
                </c:pt>
                <c:pt idx="38" formatCode="0">
                  <c:v>13.580781627798562</c:v>
                </c:pt>
                <c:pt idx="39" formatCode="0">
                  <c:v>12.545307333892227</c:v>
                </c:pt>
                <c:pt idx="40" formatCode="0">
                  <c:v>5.0070141499897156</c:v>
                </c:pt>
                <c:pt idx="41" formatCode="0">
                  <c:v>7.6904577793747917</c:v>
                </c:pt>
                <c:pt idx="42" formatCode="0">
                  <c:v>13.815453182036288</c:v>
                </c:pt>
                <c:pt idx="44" formatCode="0">
                  <c:v>15.897510930354031</c:v>
                </c:pt>
                <c:pt idx="45" formatCode="0">
                  <c:v>10.281231433302723</c:v>
                </c:pt>
                <c:pt idx="46" formatCode="0">
                  <c:v>8.2373184858178039</c:v>
                </c:pt>
              </c:numCache>
            </c:numRef>
          </c:val>
          <c:extLst>
            <c:ext xmlns:c16="http://schemas.microsoft.com/office/drawing/2014/chart" uri="{C3380CC4-5D6E-409C-BE32-E72D297353CC}">
              <c16:uniqueId val="{0000000A-DF31-4D3F-9680-8AD61C344737}"/>
            </c:ext>
          </c:extLst>
        </c:ser>
        <c:ser>
          <c:idx val="10"/>
          <c:order val="10"/>
          <c:tx>
            <c:strRef>
              <c:f>Dati!$M$3678</c:f>
              <c:strCache>
                <c:ptCount val="1"/>
                <c:pt idx="0">
                  <c:v>.</c:v>
                </c:pt>
              </c:strCache>
            </c:strRef>
          </c:tx>
          <c:spPr>
            <a:noFill/>
          </c:spPr>
          <c:invertIfNegative val="0"/>
          <c:dLbls>
            <c:delete val="1"/>
          </c:dLbls>
          <c:cat>
            <c:strRef>
              <c:f>Dati!$B$3679:$B$3725</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Dati!$M$3679:$M$3725</c:f>
              <c:numCache>
                <c:formatCode>General</c:formatCode>
                <c:ptCount val="47"/>
                <c:pt idx="0" formatCode="0">
                  <c:v>17.506601455775829</c:v>
                </c:pt>
                <c:pt idx="2" formatCode="0">
                  <c:v>17.328795321359255</c:v>
                </c:pt>
                <c:pt idx="3" formatCode="0">
                  <c:v>17.675309863707703</c:v>
                </c:pt>
                <c:pt idx="5" formatCode="0">
                  <c:v>16.349102894985204</c:v>
                </c:pt>
                <c:pt idx="6" formatCode="0">
                  <c:v>11.473642517041508</c:v>
                </c:pt>
                <c:pt idx="7" formatCode="0">
                  <c:v>10.479212424244494</c:v>
                </c:pt>
                <c:pt idx="8" formatCode="0">
                  <c:v>20.404774223205649</c:v>
                </c:pt>
                <c:pt idx="9" formatCode="0">
                  <c:v>20.565571697319605</c:v>
                </c:pt>
                <c:pt idx="10" formatCode="0">
                  <c:v>25.400052105533955</c:v>
                </c:pt>
                <c:pt idx="12" formatCode="0">
                  <c:v>15.907561560890114</c:v>
                </c:pt>
                <c:pt idx="13" formatCode="0">
                  <c:v>22.719497147421823</c:v>
                </c:pt>
                <c:pt idx="14" formatCode="0">
                  <c:v>11.311182575418961</c:v>
                </c:pt>
                <c:pt idx="16" formatCode="0">
                  <c:v>24.361122734962308</c:v>
                </c:pt>
                <c:pt idx="17" formatCode="0">
                  <c:v>21.453557129607439</c:v>
                </c:pt>
                <c:pt idx="18" formatCode="0">
                  <c:v>8.2465303817720113</c:v>
                </c:pt>
                <c:pt idx="20" formatCode="0">
                  <c:v>5</c:v>
                </c:pt>
                <c:pt idx="21" formatCode="0">
                  <c:v>10.419998256674791</c:v>
                </c:pt>
                <c:pt idx="22" formatCode="0">
                  <c:v>18.949436067311996</c:v>
                </c:pt>
                <c:pt idx="23" formatCode="0">
                  <c:v>23.050518824551844</c:v>
                </c:pt>
                <c:pt idx="24" formatCode="0">
                  <c:v>26.173978352323356</c:v>
                </c:pt>
                <c:pt idx="25" formatCode="0">
                  <c:v>15.866971202811856</c:v>
                </c:pt>
                <c:pt idx="26" formatCode="0">
                  <c:v>21.795208674255459</c:v>
                </c:pt>
                <c:pt idx="27" formatCode="0">
                  <c:v>24.435268176671556</c:v>
                </c:pt>
                <c:pt idx="29" formatCode="0">
                  <c:v>22.672130230648555</c:v>
                </c:pt>
                <c:pt idx="30" formatCode="0">
                  <c:v>21.576714318341217</c:v>
                </c:pt>
                <c:pt idx="31" formatCode="0">
                  <c:v>18.911430060825751</c:v>
                </c:pt>
                <c:pt idx="32" formatCode="0">
                  <c:v>18.176301466969015</c:v>
                </c:pt>
                <c:pt idx="33" formatCode="0">
                  <c:v>6.069437683979011</c:v>
                </c:pt>
                <c:pt idx="35" formatCode="0">
                  <c:v>17.421715868848345</c:v>
                </c:pt>
                <c:pt idx="36" formatCode="0">
                  <c:v>17.55860283795564</c:v>
                </c:pt>
                <c:pt idx="38" formatCode="0">
                  <c:v>15.481833708777668</c:v>
                </c:pt>
                <c:pt idx="39" formatCode="0">
                  <c:v>16.517308002684004</c:v>
                </c:pt>
                <c:pt idx="40" formatCode="0">
                  <c:v>24.055601186586514</c:v>
                </c:pt>
                <c:pt idx="41" formatCode="0">
                  <c:v>21.372157557201437</c:v>
                </c:pt>
                <c:pt idx="42" formatCode="0">
                  <c:v>15.247162154539941</c:v>
                </c:pt>
                <c:pt idx="44" formatCode="0">
                  <c:v>13.165104406222198</c:v>
                </c:pt>
                <c:pt idx="45" formatCode="0">
                  <c:v>18.781383903273507</c:v>
                </c:pt>
                <c:pt idx="46" formatCode="0">
                  <c:v>20.825296850758427</c:v>
                </c:pt>
              </c:numCache>
            </c:numRef>
          </c:val>
          <c:extLst>
            <c:ext xmlns:c16="http://schemas.microsoft.com/office/drawing/2014/chart" uri="{C3380CC4-5D6E-409C-BE32-E72D297353CC}">
              <c16:uniqueId val="{0000000B-DF31-4D3F-9680-8AD61C344737}"/>
            </c:ext>
          </c:extLst>
        </c:ser>
        <c:ser>
          <c:idx val="11"/>
          <c:order val="11"/>
          <c:tx>
            <c:strRef>
              <c:f>Dati!$N$3678</c:f>
              <c:strCache>
                <c:ptCount val="1"/>
                <c:pt idx="0">
                  <c:v>No policista, ugunsdzēsēja, robežsarga, mediķa un citiem operatīvajiem darbiniekiem</c:v>
                </c:pt>
              </c:strCache>
            </c:strRef>
          </c:tx>
          <c:spPr>
            <a:solidFill>
              <a:srgbClr val="EEECE1">
                <a:lumMod val="75000"/>
              </a:srgbClr>
            </a:solidFill>
          </c:spPr>
          <c:invertIfNegative val="0"/>
          <c:dLbls>
            <c:dLbl>
              <c:idx val="7"/>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F31-4D3F-9680-8AD61C344737}"/>
                </c:ext>
              </c:extLst>
            </c:dLbl>
            <c:dLbl>
              <c:idx val="9"/>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DF31-4D3F-9680-8AD61C344737}"/>
                </c:ext>
              </c:extLst>
            </c:dLbl>
            <c:dLbl>
              <c:idx val="26"/>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F31-4D3F-9680-8AD61C344737}"/>
                </c:ext>
              </c:extLst>
            </c:dLbl>
            <c:dLbl>
              <c:idx val="30"/>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DF31-4D3F-9680-8AD61C344737}"/>
                </c:ext>
              </c:extLst>
            </c:dLbl>
            <c:dLbl>
              <c:idx val="31"/>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DF31-4D3F-9680-8AD61C344737}"/>
                </c:ext>
              </c:extLst>
            </c:dLbl>
            <c:dLbl>
              <c:idx val="38"/>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DF31-4D3F-9680-8AD61C344737}"/>
                </c:ext>
              </c:extLst>
            </c:dLbl>
            <c:dLbl>
              <c:idx val="39"/>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DF31-4D3F-9680-8AD61C344737}"/>
                </c:ext>
              </c:extLst>
            </c:dLbl>
            <c:dLbl>
              <c:idx val="40"/>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DF31-4D3F-9680-8AD61C344737}"/>
                </c:ext>
              </c:extLst>
            </c:dLbl>
            <c:spPr>
              <a:noFill/>
              <a:ln>
                <a:noFill/>
              </a:ln>
              <a:effectLst/>
            </c:spPr>
            <c:txPr>
              <a:bodyPr wrap="square" lIns="38100" tIns="19050" rIns="38100" bIns="19050" anchor="ctr">
                <a:spAutoFit/>
              </a:bodyPr>
              <a:lstStyle/>
              <a:p>
                <a:pPr>
                  <a:defRPr sz="900" b="1">
                    <a:solidFill>
                      <a:sysClr val="windowText" lastClr="000000"/>
                    </a:solidFill>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Dati!$B$3679:$B$3725</c:f>
              <c:strCache>
                <c:ptCount val="47"/>
                <c:pt idx="0">
                  <c:v>VISI RESPONDENTI, n=1002</c:v>
                </c:pt>
                <c:pt idx="2">
                  <c:v>Vīrietis, n=457</c:v>
                </c:pt>
                <c:pt idx="3">
                  <c:v>Sieviete, n=545</c:v>
                </c:pt>
                <c:pt idx="5">
                  <c:v>18–24 gadi, n=120</c:v>
                </c:pt>
                <c:pt idx="6">
                  <c:v>25–34 gadi, n=130</c:v>
                </c:pt>
                <c:pt idx="7">
                  <c:v>35–44 gadi, n=175</c:v>
                </c:pt>
                <c:pt idx="8">
                  <c:v>45–54 gadi, n=183</c:v>
                </c:pt>
                <c:pt idx="9">
                  <c:v>55–64 gadi, n=174</c:v>
                </c:pt>
                <c:pt idx="10">
                  <c:v>65–75 gadi, n=220</c:v>
                </c:pt>
                <c:pt idx="12">
                  <c:v>Latviešu, n=582</c:v>
                </c:pt>
                <c:pt idx="13">
                  <c:v>Krievu, n=318</c:v>
                </c:pt>
                <c:pt idx="14">
                  <c:v>Gan latviešu, gan krievu, n=93</c:v>
                </c:pt>
                <c:pt idx="16">
                  <c:v>Nepabeigta vai pabeigta pamatizglītība, n=96</c:v>
                </c:pt>
                <c:pt idx="17">
                  <c:v>Vidējā, profesionālā vidējā, n=594</c:v>
                </c:pt>
                <c:pt idx="18">
                  <c:v>Augstākā, n=312</c:v>
                </c:pt>
                <c:pt idx="20">
                  <c:v>Augstākā vai vidējā līmeņa vadītājs/-a, n=35</c:v>
                </c:pt>
                <c:pt idx="21">
                  <c:v>Speciālists/-e, ierēdnis/-e, nestrādā fizisku darbu, n=285</c:v>
                </c:pt>
                <c:pt idx="22">
                  <c:v>Strādnieks/-ce, strādā fizisku darbu, n=291</c:v>
                </c:pt>
                <c:pt idx="23">
                  <c:v>Ir savs uzņēmums, individuālais darbs, n=39</c:v>
                </c:pt>
                <c:pt idx="24">
                  <c:v>Pensionārs/-e, n=215</c:v>
                </c:pt>
                <c:pt idx="25">
                  <c:v>Skolēns, students/-e, n=52</c:v>
                </c:pt>
                <c:pt idx="26">
                  <c:v>Mājsaimniece/-ks, bērna kopšanas atvaļinājumā, n=39</c:v>
                </c:pt>
                <c:pt idx="27">
                  <c:v>Bezdarbnieks/-ce, n=46</c:v>
                </c:pt>
                <c:pt idx="29">
                  <c:v>Zemi, n=152</c:v>
                </c:pt>
                <c:pt idx="30">
                  <c:v>Vidēji zemi, n=176</c:v>
                </c:pt>
                <c:pt idx="31">
                  <c:v>Vidēji, n=144</c:v>
                </c:pt>
                <c:pt idx="32">
                  <c:v>Vidēji augsti, n=129</c:v>
                </c:pt>
                <c:pt idx="33">
                  <c:v>Augsti, n=178</c:v>
                </c:pt>
                <c:pt idx="35">
                  <c:v>Vairāku dzīvokļu māja, n=811</c:v>
                </c:pt>
                <c:pt idx="36">
                  <c:v>Privātmāja, n=186</c:v>
                </c:pt>
                <c:pt idx="38">
                  <c:v>Rīgas reģions, n=465</c:v>
                </c:pt>
                <c:pt idx="39">
                  <c:v>Vidzemes reģions, n=144</c:v>
                </c:pt>
                <c:pt idx="40">
                  <c:v>Kurzemes reģions, n=139</c:v>
                </c:pt>
                <c:pt idx="41">
                  <c:v>Zemgales reģions, n=118</c:v>
                </c:pt>
                <c:pt idx="42">
                  <c:v>Latgales reģions, n=136</c:v>
                </c:pt>
                <c:pt idx="44">
                  <c:v>Rīga, n=328</c:v>
                </c:pt>
                <c:pt idx="45">
                  <c:v>Cita pilsēta, n=374</c:v>
                </c:pt>
                <c:pt idx="46">
                  <c:v>Lauki, n=300</c:v>
                </c:pt>
              </c:strCache>
            </c:strRef>
          </c:cat>
          <c:val>
            <c:numRef>
              <c:f>Dati!$N$3679:$N$3725</c:f>
              <c:numCache>
                <c:formatCode>General</c:formatCode>
                <c:ptCount val="47"/>
                <c:pt idx="0" formatCode="0">
                  <c:v>4.7642662929855071</c:v>
                </c:pt>
                <c:pt idx="2" formatCode="0">
                  <c:v>5.7630988596337174</c:v>
                </c:pt>
                <c:pt idx="3" formatCode="0">
                  <c:v>3.8165405429006389</c:v>
                </c:pt>
                <c:pt idx="5" formatCode="0">
                  <c:v>6.4024021531649193</c:v>
                </c:pt>
                <c:pt idx="6" formatCode="0">
                  <c:v>7.2124807581253441</c:v>
                </c:pt>
                <c:pt idx="7" formatCode="0">
                  <c:v>3.4062886192737136</c:v>
                </c:pt>
                <c:pt idx="8" formatCode="0">
                  <c:v>6.5167989541162283</c:v>
                </c:pt>
                <c:pt idx="9" formatCode="0">
                  <c:v>2.8799265734360024</c:v>
                </c:pt>
                <c:pt idx="10" formatCode="0">
                  <c:v>3.5415471766397908</c:v>
                </c:pt>
                <c:pt idx="12" formatCode="0">
                  <c:v>4.2058817128473969</c:v>
                </c:pt>
                <c:pt idx="13" formatCode="0">
                  <c:v>4.5560920550625275</c:v>
                </c:pt>
                <c:pt idx="14" formatCode="0">
                  <c:v>9.4457646201634606</c:v>
                </c:pt>
                <c:pt idx="16" formatCode="0">
                  <c:v>6.7757606352926141</c:v>
                </c:pt>
                <c:pt idx="17" formatCode="0">
                  <c:v>4.2001545949841255</c:v>
                </c:pt>
                <c:pt idx="18" formatCode="0">
                  <c:v>5.238727547201786</c:v>
                </c:pt>
                <c:pt idx="20" formatCode="0">
                  <c:v>8.1395892792888809</c:v>
                </c:pt>
                <c:pt idx="21" formatCode="0">
                  <c:v>4.1543060175943669</c:v>
                </c:pt>
                <c:pt idx="22" formatCode="0">
                  <c:v>4.8053500776292637</c:v>
                </c:pt>
                <c:pt idx="23" formatCode="0">
                  <c:v>5.0769501037702893</c:v>
                </c:pt>
                <c:pt idx="24" formatCode="0">
                  <c:v>3.916698796550639</c:v>
                </c:pt>
                <c:pt idx="25" formatCode="0">
                  <c:v>5.3222812739407086</c:v>
                </c:pt>
                <c:pt idx="26" formatCode="0">
                  <c:v>2.6366766111147499</c:v>
                </c:pt>
                <c:pt idx="27" formatCode="0">
                  <c:v>9.6480803704607094</c:v>
                </c:pt>
                <c:pt idx="29" formatCode="0">
                  <c:v>6.0595740693565707</c:v>
                </c:pt>
                <c:pt idx="30" formatCode="0">
                  <c:v>3.2878794564368641</c:v>
                </c:pt>
                <c:pt idx="31" formatCode="0">
                  <c:v>2.8846864999695483</c:v>
                </c:pt>
                <c:pt idx="32" formatCode="0">
                  <c:v>4.0332933649749805</c:v>
                </c:pt>
                <c:pt idx="33" formatCode="0">
                  <c:v>5.5937374657625742</c:v>
                </c:pt>
                <c:pt idx="35" formatCode="0">
                  <c:v>4.1186137856415757</c:v>
                </c:pt>
                <c:pt idx="36" formatCode="0">
                  <c:v>7.2068905314442251</c:v>
                </c:pt>
                <c:pt idx="38" formatCode="0">
                  <c:v>3.4034480820179249</c:v>
                </c:pt>
                <c:pt idx="39" formatCode="0">
                  <c:v>2.4947700034451459</c:v>
                </c:pt>
                <c:pt idx="40" formatCode="0">
                  <c:v>3.2666554708512883</c:v>
                </c:pt>
                <c:pt idx="41" formatCode="0">
                  <c:v>11.025007538969785</c:v>
                </c:pt>
                <c:pt idx="42" formatCode="0">
                  <c:v>8.2521125042469947</c:v>
                </c:pt>
                <c:pt idx="44" formatCode="0">
                  <c:v>3.7202003810664044</c:v>
                </c:pt>
                <c:pt idx="45" formatCode="0">
                  <c:v>4.6937894758170291</c:v>
                </c:pt>
                <c:pt idx="46" formatCode="0">
                  <c:v>6.0330572606413737</c:v>
                </c:pt>
              </c:numCache>
            </c:numRef>
          </c:val>
          <c:extLst>
            <c:ext xmlns:c16="http://schemas.microsoft.com/office/drawing/2014/chart" uri="{C3380CC4-5D6E-409C-BE32-E72D297353CC}">
              <c16:uniqueId val="{00000014-DF31-4D3F-9680-8AD61C344737}"/>
            </c:ext>
          </c:extLst>
        </c:ser>
        <c:dLbls>
          <c:dLblPos val="ctr"/>
          <c:showLegendKey val="0"/>
          <c:showVal val="1"/>
          <c:showCatName val="0"/>
          <c:showSerName val="0"/>
          <c:showPercent val="0"/>
          <c:showBubbleSize val="0"/>
        </c:dLbls>
        <c:gapWidth val="15"/>
        <c:overlap val="100"/>
        <c:axId val="508769952"/>
        <c:axId val="508766816"/>
      </c:barChart>
      <c:catAx>
        <c:axId val="508769952"/>
        <c:scaling>
          <c:orientation val="maxMin"/>
        </c:scaling>
        <c:delete val="0"/>
        <c:axPos val="l"/>
        <c:numFmt formatCode="General" sourceLinked="1"/>
        <c:majorTickMark val="in"/>
        <c:minorTickMark val="none"/>
        <c:tickLblPos val="low"/>
        <c:spPr>
          <a:ln w="3175">
            <a:solidFill>
              <a:srgbClr val="000000"/>
            </a:solidFill>
            <a:prstDash val="solid"/>
          </a:ln>
        </c:spPr>
        <c:txPr>
          <a:bodyPr rot="0" vert="horz"/>
          <a:lstStyle/>
          <a:p>
            <a:pPr>
              <a:defRPr sz="900" b="0" i="0" u="none" strike="noStrike" baseline="0">
                <a:solidFill>
                  <a:srgbClr val="000000"/>
                </a:solidFill>
                <a:latin typeface="Arial"/>
                <a:ea typeface="Arial"/>
                <a:cs typeface="Arial"/>
              </a:defRPr>
            </a:pPr>
            <a:endParaRPr lang="lv-LV"/>
          </a:p>
        </c:txPr>
        <c:crossAx val="508766816"/>
        <c:crossesAt val="0"/>
        <c:auto val="1"/>
        <c:lblAlgn val="ctr"/>
        <c:lblOffset val="100"/>
        <c:tickLblSkip val="1"/>
        <c:tickMarkSkip val="1"/>
        <c:noMultiLvlLbl val="0"/>
      </c:catAx>
      <c:valAx>
        <c:axId val="508766816"/>
        <c:scaling>
          <c:orientation val="minMax"/>
          <c:max val="360"/>
          <c:min val="0"/>
        </c:scaling>
        <c:delete val="1"/>
        <c:axPos val="t"/>
        <c:numFmt formatCode="General" sourceLinked="1"/>
        <c:majorTickMark val="out"/>
        <c:minorTickMark val="none"/>
        <c:tickLblPos val="nextTo"/>
        <c:crossAx val="508769952"/>
        <c:crosses val="autoZero"/>
        <c:crossBetween val="between"/>
        <c:majorUnit val="25"/>
      </c:valAx>
      <c:spPr>
        <a:noFill/>
        <a:ln w="3175">
          <a:noFill/>
          <a:prstDash val="solid"/>
        </a:ln>
      </c:spPr>
    </c:plotArea>
    <c:plotVisOnly val="1"/>
    <c:dispBlanksAs val="gap"/>
    <c:showDLblsOverMax val="0"/>
  </c:chart>
  <c:spPr>
    <a:solidFill>
      <a:sysClr val="window" lastClr="FFFFFF"/>
    </a:solidFill>
    <a:ln w="9525">
      <a:noFill/>
    </a:ln>
  </c:spPr>
  <c:txPr>
    <a:bodyPr/>
    <a:lstStyle/>
    <a:p>
      <a:pPr>
        <a:defRPr sz="900" b="0" i="0" u="none" strike="noStrike" baseline="0">
          <a:solidFill>
            <a:srgbClr val="000000"/>
          </a:solidFill>
          <a:latin typeface="Arial"/>
          <a:ea typeface="Arial"/>
          <a:cs typeface="Arial"/>
        </a:defRPr>
      </a:pPr>
      <a:endParaRPr lang="lv-LV"/>
    </a:p>
  </c:txPr>
  <c:externalData r:id="rId2">
    <c:autoUpdate val="0"/>
  </c:externalData>
  <c:userShapes r:id="rId3"/>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cdr:x>
      <cdr:y>0.25392</cdr:y>
    </cdr:from>
    <cdr:to>
      <cdr:x>0.36295</cdr:x>
      <cdr:y>0.35444</cdr:y>
    </cdr:to>
    <cdr:sp macro="" textlink="">
      <cdr:nvSpPr>
        <cdr:cNvPr id="2" name="TextBox 1"/>
        <cdr:cNvSpPr txBox="1"/>
      </cdr:nvSpPr>
      <cdr:spPr>
        <a:xfrm xmlns:a="http://schemas.openxmlformats.org/drawingml/2006/main">
          <a:off x="0" y="1146706"/>
          <a:ext cx="2216524" cy="453949"/>
        </a:xfrm>
        <a:prstGeom xmlns:a="http://schemas.openxmlformats.org/drawingml/2006/main" prst="rect">
          <a:avLst/>
        </a:prstGeom>
        <a:noFill xmlns:a="http://schemas.openxmlformats.org/drawingml/2006/main"/>
      </cdr:spPr>
      <cdr:txBody>
        <a:bodyPr xmlns:a="http://schemas.openxmlformats.org/drawingml/2006/main" vertOverflow="overflow" horzOverflow="overflow" wrap="square" rtlCol="0"/>
        <a:lstStyle xmlns:a="http://schemas.openxmlformats.org/drawingml/2006/main"/>
        <a:p xmlns:a="http://schemas.openxmlformats.org/drawingml/2006/main">
          <a:pPr algn="r"/>
          <a:r>
            <a:rPr lang="lv-LV" sz="1000" b="1" dirty="0">
              <a:latin typeface="Arial" panose="020B0604020202020204" pitchFamily="34" charset="0"/>
              <a:cs typeface="Arial" panose="020B0604020202020204" pitchFamily="34" charset="0"/>
            </a:rPr>
            <a:t>Jūtas droši, pastaigājoties pa savu apkaimi</a:t>
          </a:r>
          <a:r>
            <a:rPr lang="lv-LV" sz="1000" b="1" baseline="0" dirty="0">
              <a:latin typeface="Arial" panose="020B0604020202020204" pitchFamily="34" charset="0"/>
              <a:cs typeface="Arial" panose="020B0604020202020204" pitchFamily="34" charset="0"/>
            </a:rPr>
            <a:t> diennakts gaišajā laikā</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0.43998</cdr:y>
    </cdr:from>
    <cdr:to>
      <cdr:x>0.36295</cdr:x>
      <cdr:y>0.56766</cdr:y>
    </cdr:to>
    <cdr:sp macro="" textlink="">
      <cdr:nvSpPr>
        <cdr:cNvPr id="3" name="TextBox 2"/>
        <cdr:cNvSpPr txBox="1"/>
      </cdr:nvSpPr>
      <cdr:spPr>
        <a:xfrm xmlns:a="http://schemas.openxmlformats.org/drawingml/2006/main">
          <a:off x="0" y="1986969"/>
          <a:ext cx="2216524" cy="576603"/>
        </a:xfrm>
        <a:prstGeom xmlns:a="http://schemas.openxmlformats.org/drawingml/2006/main" prst="rect">
          <a:avLst/>
        </a:prstGeom>
        <a:noFill xmlns:a="http://schemas.openxmlformats.org/drawingml/2006/main"/>
      </cdr:spPr>
      <cdr:txBody>
        <a:bodyPr xmlns:a="http://schemas.openxmlformats.org/drawingml/2006/main" vertOverflow="overflow" horzOverflow="overflow" wrap="square" rtlCol="0" anchor="ctr"/>
        <a:lstStyle xmlns:a="http://schemas.openxmlformats.org/drawingml/2006/main"/>
        <a:p xmlns:a="http://schemas.openxmlformats.org/drawingml/2006/main">
          <a:pPr algn="r"/>
          <a:r>
            <a:rPr lang="lv-LV" sz="1000" b="1" dirty="0">
              <a:latin typeface="Arial" panose="020B0604020202020204" pitchFamily="34" charset="0"/>
              <a:cs typeface="Arial" panose="020B0604020202020204" pitchFamily="34" charset="0"/>
            </a:rPr>
            <a:t>Jūtas droši sabiedriskās vietās (t. i., publiski pasākumi,</a:t>
          </a:r>
          <a:r>
            <a:rPr lang="lv-LV" sz="1000" b="1" baseline="0" dirty="0">
              <a:latin typeface="Arial" panose="020B0604020202020204" pitchFamily="34" charset="0"/>
              <a:cs typeface="Arial" panose="020B0604020202020204" pitchFamily="34" charset="0"/>
            </a:rPr>
            <a:t> tirdzniecības vietas u. tml.)</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0.61225</cdr:y>
    </cdr:from>
    <cdr:to>
      <cdr:x>0.36295</cdr:x>
      <cdr:y>0.69758</cdr:y>
    </cdr:to>
    <cdr:sp macro="" textlink="">
      <cdr:nvSpPr>
        <cdr:cNvPr id="4" name="TextBox 3"/>
        <cdr:cNvSpPr txBox="1"/>
      </cdr:nvSpPr>
      <cdr:spPr>
        <a:xfrm xmlns:a="http://schemas.openxmlformats.org/drawingml/2006/main">
          <a:off x="0" y="2764921"/>
          <a:ext cx="2216524" cy="385351"/>
        </a:xfrm>
        <a:prstGeom xmlns:a="http://schemas.openxmlformats.org/drawingml/2006/main" prst="rect">
          <a:avLst/>
        </a:prstGeom>
        <a:noFill xmlns:a="http://schemas.openxmlformats.org/drawingml/2006/main"/>
      </cdr:spPr>
      <cdr:txBody>
        <a:bodyPr xmlns:a="http://schemas.openxmlformats.org/drawingml/2006/main" vertOverflow="overflow" horzOverflow="overflow" wrap="square" rtlCol="0" anchor="ctr"/>
        <a:lstStyle xmlns:a="http://schemas.openxmlformats.org/drawingml/2006/main"/>
        <a:p xmlns:a="http://schemas.openxmlformats.org/drawingml/2006/main">
          <a:pPr algn="r"/>
          <a:r>
            <a:rPr lang="lv-LV" sz="1000" b="1" dirty="0">
              <a:latin typeface="Arial" panose="020B0604020202020204" pitchFamily="34" charset="0"/>
              <a:cs typeface="Arial" panose="020B0604020202020204" pitchFamily="34" charset="0"/>
            </a:rPr>
            <a:t>Latvija ir droša valsts dzīvošanai</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0.81772</cdr:y>
    </cdr:from>
    <cdr:to>
      <cdr:x>0.36295</cdr:x>
      <cdr:y>0.91242</cdr:y>
    </cdr:to>
    <cdr:sp macro="" textlink="">
      <cdr:nvSpPr>
        <cdr:cNvPr id="5" name="TextBox 4"/>
        <cdr:cNvSpPr txBox="1"/>
      </cdr:nvSpPr>
      <cdr:spPr>
        <a:xfrm xmlns:a="http://schemas.openxmlformats.org/drawingml/2006/main">
          <a:off x="0" y="3692842"/>
          <a:ext cx="2216524" cy="427665"/>
        </a:xfrm>
        <a:prstGeom xmlns:a="http://schemas.openxmlformats.org/drawingml/2006/main" prst="rect">
          <a:avLst/>
        </a:prstGeom>
        <a:noFill xmlns:a="http://schemas.openxmlformats.org/drawingml/2006/main"/>
      </cdr:spPr>
      <cdr:txBody>
        <a:bodyPr xmlns:a="http://schemas.openxmlformats.org/drawingml/2006/main" vertOverflow="overflow" horzOverflow="overflow" wrap="square" rtlCol="0"/>
        <a:lstStyle xmlns:a="http://schemas.openxmlformats.org/drawingml/2006/main"/>
        <a:p xmlns:a="http://schemas.openxmlformats.org/drawingml/2006/main">
          <a:pPr algn="r"/>
          <a:r>
            <a:rPr lang="lv-LV" sz="1000" b="1" dirty="0">
              <a:latin typeface="Arial" panose="020B0604020202020204" pitchFamily="34" charset="0"/>
              <a:cs typeface="Arial" panose="020B0604020202020204" pitchFamily="34" charset="0"/>
            </a:rPr>
            <a:t>Jūtas droši, pastaigājoties pa savu</a:t>
          </a:r>
          <a:r>
            <a:rPr lang="lv-LV" sz="1000" b="1" baseline="0" dirty="0">
              <a:latin typeface="Arial" panose="020B0604020202020204" pitchFamily="34" charset="0"/>
              <a:cs typeface="Arial" panose="020B0604020202020204" pitchFamily="34" charset="0"/>
            </a:rPr>
            <a:t> apkaimi diennakts tumšajā laikā</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0.02612</cdr:x>
      <cdr:y>0.06955</cdr:y>
    </cdr:from>
    <cdr:to>
      <cdr:x>0.36763</cdr:x>
      <cdr:y>0.11694</cdr:y>
    </cdr:to>
    <cdr:sp macro="" textlink="">
      <cdr:nvSpPr>
        <cdr:cNvPr id="6" name="TextBox 169">
          <a:extLst xmlns:a="http://schemas.openxmlformats.org/drawingml/2006/main">
            <a:ext uri="{FF2B5EF4-FFF2-40B4-BE49-F238E27FC236}">
              <a16:creationId xmlns:a16="http://schemas.microsoft.com/office/drawing/2014/main" id="{00000000-0008-0000-0100-0000AA000000}"/>
            </a:ext>
          </a:extLst>
        </cdr:cNvPr>
        <cdr:cNvSpPr txBox="1"/>
      </cdr:nvSpPr>
      <cdr:spPr>
        <a:xfrm xmlns:a="http://schemas.openxmlformats.org/drawingml/2006/main">
          <a:off x="159488" y="359145"/>
          <a:ext cx="2085641" cy="24473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Jūtas</a:t>
          </a:r>
          <a:r>
            <a:rPr lang="lv-LV" sz="1000" b="1" baseline="0" dirty="0">
              <a:latin typeface="Arial" panose="020B0604020202020204" pitchFamily="34" charset="0"/>
              <a:cs typeface="Arial" panose="020B0604020202020204" pitchFamily="34" charset="0"/>
            </a:rPr>
            <a:t> droši savā mājoklī</a:t>
          </a:r>
          <a:endParaRPr lang="en-US" sz="1000" b="1" dirty="0">
            <a:latin typeface="Arial" panose="020B0604020202020204" pitchFamily="34" charset="0"/>
            <a:cs typeface="Arial" panose="020B0604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0.22434</cdr:y>
    </cdr:from>
    <cdr:to>
      <cdr:x>0.13878</cdr:x>
      <cdr:y>0.29128</cdr:y>
    </cdr:to>
    <cdr:sp macro="" textlink="">
      <cdr:nvSpPr>
        <cdr:cNvPr id="2" name="TextBox 10"/>
        <cdr:cNvSpPr txBox="1"/>
      </cdr:nvSpPr>
      <cdr:spPr>
        <a:xfrm xmlns:a="http://schemas.openxmlformats.org/drawingml/2006/main">
          <a:off x="-10968" y="1143449"/>
          <a:ext cx="1690484" cy="34118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0.45262</cdr:y>
    </cdr:from>
    <cdr:to>
      <cdr:x>0.13878</cdr:x>
      <cdr:y>0.51955</cdr:y>
    </cdr:to>
    <cdr:sp macro="" textlink="">
      <cdr:nvSpPr>
        <cdr:cNvPr id="3" name="TextBox 10"/>
        <cdr:cNvSpPr txBox="1"/>
      </cdr:nvSpPr>
      <cdr:spPr>
        <a:xfrm xmlns:a="http://schemas.openxmlformats.org/drawingml/2006/main">
          <a:off x="-10968" y="2306999"/>
          <a:ext cx="1690484" cy="34113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0.55608</cdr:y>
    </cdr:from>
    <cdr:to>
      <cdr:x>0.13878</cdr:x>
      <cdr:y>0.62302</cdr:y>
    </cdr:to>
    <cdr:sp macro="" textlink="">
      <cdr:nvSpPr>
        <cdr:cNvPr id="4" name="TextBox 10"/>
        <cdr:cNvSpPr txBox="1"/>
      </cdr:nvSpPr>
      <cdr:spPr>
        <a:xfrm xmlns:a="http://schemas.openxmlformats.org/drawingml/2006/main">
          <a:off x="-10968" y="2834306"/>
          <a:ext cx="1690484" cy="34118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0.68282</cdr:y>
    </cdr:from>
    <cdr:to>
      <cdr:x>0.13878</cdr:x>
      <cdr:y>0.74976</cdr:y>
    </cdr:to>
    <cdr:sp macro="" textlink="">
      <cdr:nvSpPr>
        <cdr:cNvPr id="5" name="TextBox 10"/>
        <cdr:cNvSpPr txBox="1"/>
      </cdr:nvSpPr>
      <cdr:spPr>
        <a:xfrm xmlns:a="http://schemas.openxmlformats.org/drawingml/2006/main">
          <a:off x="-10968" y="3480292"/>
          <a:ext cx="1690484" cy="34118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0.12792</cdr:y>
    </cdr:from>
    <cdr:to>
      <cdr:x>0.13878</cdr:x>
      <cdr:y>0.19486</cdr:y>
    </cdr:to>
    <cdr:sp macro="" textlink="">
      <cdr:nvSpPr>
        <cdr:cNvPr id="6" name="TextBox 10">
          <a:extLst xmlns:a="http://schemas.openxmlformats.org/drawingml/2006/main">
            <a:ext uri="{FF2B5EF4-FFF2-40B4-BE49-F238E27FC236}">
              <a16:creationId xmlns:a16="http://schemas.microsoft.com/office/drawing/2014/main" id="{A6B3A869-73F6-5F29-D042-C0D126DC89A2}"/>
            </a:ext>
          </a:extLst>
        </cdr:cNvPr>
        <cdr:cNvSpPr txBox="1"/>
      </cdr:nvSpPr>
      <cdr:spPr>
        <a:xfrm xmlns:a="http://schemas.openxmlformats.org/drawingml/2006/main">
          <a:off x="-10968" y="651988"/>
          <a:ext cx="1690484" cy="34118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cdr:x>
      <cdr:y>0.05511</cdr:y>
    </cdr:from>
    <cdr:to>
      <cdr:x>0.25336</cdr:x>
      <cdr:y>0.14206</cdr:y>
    </cdr:to>
    <cdr:sp macro="" textlink="">
      <cdr:nvSpPr>
        <cdr:cNvPr id="6" name="TextBox 10"/>
        <cdr:cNvSpPr txBox="1"/>
      </cdr:nvSpPr>
      <cdr:spPr>
        <a:xfrm xmlns:a="http://schemas.openxmlformats.org/drawingml/2006/main">
          <a:off x="-5981016" y="190394"/>
          <a:ext cx="1546676" cy="30041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0.50357</cdr:y>
    </cdr:from>
    <cdr:to>
      <cdr:x>0.25336</cdr:x>
      <cdr:y>0.59053</cdr:y>
    </cdr:to>
    <cdr:sp macro="" textlink="">
      <cdr:nvSpPr>
        <cdr:cNvPr id="8" name="TextBox 10"/>
        <cdr:cNvSpPr txBox="1"/>
      </cdr:nvSpPr>
      <cdr:spPr>
        <a:xfrm xmlns:a="http://schemas.openxmlformats.org/drawingml/2006/main">
          <a:off x="0" y="1739808"/>
          <a:ext cx="1546676" cy="30044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0.80539</cdr:y>
    </cdr:from>
    <cdr:to>
      <cdr:x>0.25336</cdr:x>
      <cdr:y>0.89235</cdr:y>
    </cdr:to>
    <cdr:sp macro="" textlink="">
      <cdr:nvSpPr>
        <cdr:cNvPr id="9" name="TextBox 10"/>
        <cdr:cNvSpPr txBox="1"/>
      </cdr:nvSpPr>
      <cdr:spPr>
        <a:xfrm xmlns:a="http://schemas.openxmlformats.org/drawingml/2006/main">
          <a:off x="0" y="2782607"/>
          <a:ext cx="1546676" cy="30044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cdr:x>
      <cdr:y>0.21391</cdr:y>
    </cdr:from>
    <cdr:to>
      <cdr:x>0.13878</cdr:x>
      <cdr:y>0.28085</cdr:y>
    </cdr:to>
    <cdr:sp macro="" textlink="">
      <cdr:nvSpPr>
        <cdr:cNvPr id="2" name="TextBox 10"/>
        <cdr:cNvSpPr txBox="1"/>
      </cdr:nvSpPr>
      <cdr:spPr>
        <a:xfrm xmlns:a="http://schemas.openxmlformats.org/drawingml/2006/main">
          <a:off x="0" y="1090775"/>
          <a:ext cx="1690484" cy="34134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0.44584</cdr:y>
    </cdr:from>
    <cdr:to>
      <cdr:x>0.13878</cdr:x>
      <cdr:y>0.51277</cdr:y>
    </cdr:to>
    <cdr:sp macro="" textlink="">
      <cdr:nvSpPr>
        <cdr:cNvPr id="3" name="TextBox 10"/>
        <cdr:cNvSpPr txBox="1"/>
      </cdr:nvSpPr>
      <cdr:spPr>
        <a:xfrm xmlns:a="http://schemas.openxmlformats.org/drawingml/2006/main">
          <a:off x="0" y="2273427"/>
          <a:ext cx="1690484" cy="34129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0.54828</cdr:y>
    </cdr:from>
    <cdr:to>
      <cdr:x>0.13878</cdr:x>
      <cdr:y>0.61522</cdr:y>
    </cdr:to>
    <cdr:sp macro="" textlink="">
      <cdr:nvSpPr>
        <cdr:cNvPr id="4" name="TextBox 10"/>
        <cdr:cNvSpPr txBox="1"/>
      </cdr:nvSpPr>
      <cdr:spPr>
        <a:xfrm xmlns:a="http://schemas.openxmlformats.org/drawingml/2006/main">
          <a:off x="0" y="2714817"/>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0.67658</cdr:y>
    </cdr:from>
    <cdr:to>
      <cdr:x>0.13878</cdr:x>
      <cdr:y>0.74352</cdr:y>
    </cdr:to>
    <cdr:sp macro="" textlink="">
      <cdr:nvSpPr>
        <cdr:cNvPr id="5" name="TextBox 10"/>
        <cdr:cNvSpPr txBox="1"/>
      </cdr:nvSpPr>
      <cdr:spPr>
        <a:xfrm xmlns:a="http://schemas.openxmlformats.org/drawingml/2006/main">
          <a:off x="0" y="3350096"/>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0.0009</cdr:x>
      <cdr:y>0.11911</cdr:y>
    </cdr:from>
    <cdr:to>
      <cdr:x>0.13968</cdr:x>
      <cdr:y>0.18602</cdr:y>
    </cdr:to>
    <cdr:sp macro="" textlink="">
      <cdr:nvSpPr>
        <cdr:cNvPr id="6" name="TextBox 10">
          <a:extLst xmlns:a="http://schemas.openxmlformats.org/drawingml/2006/main">
            <a:ext uri="{FF2B5EF4-FFF2-40B4-BE49-F238E27FC236}">
              <a16:creationId xmlns:a16="http://schemas.microsoft.com/office/drawing/2014/main" id="{C06A2129-6758-DF07-F2A2-67647BF5103B}"/>
            </a:ext>
          </a:extLst>
        </cdr:cNvPr>
        <cdr:cNvSpPr txBox="1"/>
      </cdr:nvSpPr>
      <cdr:spPr>
        <a:xfrm xmlns:a="http://schemas.openxmlformats.org/drawingml/2006/main">
          <a:off x="10968" y="607372"/>
          <a:ext cx="1690484" cy="34118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cdr:x>
      <cdr:y>0.05883</cdr:y>
    </cdr:from>
    <cdr:to>
      <cdr:x>0.25336</cdr:x>
      <cdr:y>0.14578</cdr:y>
    </cdr:to>
    <cdr:sp macro="" textlink="">
      <cdr:nvSpPr>
        <cdr:cNvPr id="6" name="TextBox 10"/>
        <cdr:cNvSpPr txBox="1"/>
      </cdr:nvSpPr>
      <cdr:spPr>
        <a:xfrm xmlns:a="http://schemas.openxmlformats.org/drawingml/2006/main">
          <a:off x="0" y="205714"/>
          <a:ext cx="1548000" cy="30402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0.51047</cdr:y>
    </cdr:from>
    <cdr:to>
      <cdr:x>0.25336</cdr:x>
      <cdr:y>0.59743</cdr:y>
    </cdr:to>
    <cdr:sp macro="" textlink="">
      <cdr:nvSpPr>
        <cdr:cNvPr id="8" name="TextBox 10"/>
        <cdr:cNvSpPr txBox="1"/>
      </cdr:nvSpPr>
      <cdr:spPr>
        <a:xfrm xmlns:a="http://schemas.openxmlformats.org/drawingml/2006/main">
          <a:off x="0" y="1784873"/>
          <a:ext cx="1547993"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0.80372</cdr:y>
    </cdr:from>
    <cdr:to>
      <cdr:x>0.25336</cdr:x>
      <cdr:y>0.89068</cdr:y>
    </cdr:to>
    <cdr:sp macro="" textlink="">
      <cdr:nvSpPr>
        <cdr:cNvPr id="9" name="TextBox 10"/>
        <cdr:cNvSpPr txBox="1"/>
      </cdr:nvSpPr>
      <cdr:spPr>
        <a:xfrm xmlns:a="http://schemas.openxmlformats.org/drawingml/2006/main">
          <a:off x="0" y="2810238"/>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cdr:x>
      <cdr:y>0.21391</cdr:y>
    </cdr:from>
    <cdr:to>
      <cdr:x>0.13878</cdr:x>
      <cdr:y>0.28085</cdr:y>
    </cdr:to>
    <cdr:sp macro="" textlink="">
      <cdr:nvSpPr>
        <cdr:cNvPr id="2" name="TextBox 10"/>
        <cdr:cNvSpPr txBox="1"/>
      </cdr:nvSpPr>
      <cdr:spPr>
        <a:xfrm xmlns:a="http://schemas.openxmlformats.org/drawingml/2006/main">
          <a:off x="0" y="1059201"/>
          <a:ext cx="1692000" cy="33145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0.44589</cdr:y>
    </cdr:from>
    <cdr:to>
      <cdr:x>0.13878</cdr:x>
      <cdr:y>0.51282</cdr:y>
    </cdr:to>
    <cdr:sp macro="" textlink="">
      <cdr:nvSpPr>
        <cdr:cNvPr id="3" name="TextBox 10"/>
        <cdr:cNvSpPr txBox="1"/>
      </cdr:nvSpPr>
      <cdr:spPr>
        <a:xfrm xmlns:a="http://schemas.openxmlformats.org/drawingml/2006/main">
          <a:off x="-5484" y="2246757"/>
          <a:ext cx="1690484" cy="33724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0.54828</cdr:y>
    </cdr:from>
    <cdr:to>
      <cdr:x>0.13878</cdr:x>
      <cdr:y>0.61522</cdr:y>
    </cdr:to>
    <cdr:sp macro="" textlink="">
      <cdr:nvSpPr>
        <cdr:cNvPr id="4" name="TextBox 10"/>
        <cdr:cNvSpPr txBox="1"/>
      </cdr:nvSpPr>
      <cdr:spPr>
        <a:xfrm xmlns:a="http://schemas.openxmlformats.org/drawingml/2006/main">
          <a:off x="0" y="2714817"/>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0.67658</cdr:y>
    </cdr:from>
    <cdr:to>
      <cdr:x>0.13878</cdr:x>
      <cdr:y>0.74352</cdr:y>
    </cdr:to>
    <cdr:sp macro="" textlink="">
      <cdr:nvSpPr>
        <cdr:cNvPr id="5" name="TextBox 10"/>
        <cdr:cNvSpPr txBox="1"/>
      </cdr:nvSpPr>
      <cdr:spPr>
        <a:xfrm xmlns:a="http://schemas.openxmlformats.org/drawingml/2006/main">
          <a:off x="0" y="3350096"/>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0.11931</cdr:y>
    </cdr:from>
    <cdr:to>
      <cdr:x>0.13878</cdr:x>
      <cdr:y>0.18871</cdr:y>
    </cdr:to>
    <cdr:sp macro="" textlink="">
      <cdr:nvSpPr>
        <cdr:cNvPr id="6" name="TextBox 10">
          <a:extLst xmlns:a="http://schemas.openxmlformats.org/drawingml/2006/main">
            <a:ext uri="{FF2B5EF4-FFF2-40B4-BE49-F238E27FC236}">
              <a16:creationId xmlns:a16="http://schemas.microsoft.com/office/drawing/2014/main" id="{5FB77707-2F5F-E43B-37C0-68EA485751D8}"/>
            </a:ext>
          </a:extLst>
        </cdr:cNvPr>
        <cdr:cNvSpPr txBox="1"/>
      </cdr:nvSpPr>
      <cdr:spPr>
        <a:xfrm xmlns:a="http://schemas.openxmlformats.org/drawingml/2006/main">
          <a:off x="-5484" y="601176"/>
          <a:ext cx="1690484" cy="34969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cdr:x>
      <cdr:y>0.05883</cdr:y>
    </cdr:from>
    <cdr:to>
      <cdr:x>0.25336</cdr:x>
      <cdr:y>0.14578</cdr:y>
    </cdr:to>
    <cdr:sp macro="" textlink="">
      <cdr:nvSpPr>
        <cdr:cNvPr id="6" name="TextBox 10"/>
        <cdr:cNvSpPr txBox="1"/>
      </cdr:nvSpPr>
      <cdr:spPr>
        <a:xfrm xmlns:a="http://schemas.openxmlformats.org/drawingml/2006/main">
          <a:off x="0" y="205714"/>
          <a:ext cx="1548000" cy="30402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0.51047</cdr:y>
    </cdr:from>
    <cdr:to>
      <cdr:x>0.25336</cdr:x>
      <cdr:y>0.59743</cdr:y>
    </cdr:to>
    <cdr:sp macro="" textlink="">
      <cdr:nvSpPr>
        <cdr:cNvPr id="8" name="TextBox 10"/>
        <cdr:cNvSpPr txBox="1"/>
      </cdr:nvSpPr>
      <cdr:spPr>
        <a:xfrm xmlns:a="http://schemas.openxmlformats.org/drawingml/2006/main">
          <a:off x="0" y="1784873"/>
          <a:ext cx="1547993"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0.80372</cdr:y>
    </cdr:from>
    <cdr:to>
      <cdr:x>0.25336</cdr:x>
      <cdr:y>0.89068</cdr:y>
    </cdr:to>
    <cdr:sp macro="" textlink="">
      <cdr:nvSpPr>
        <cdr:cNvPr id="9" name="TextBox 10"/>
        <cdr:cNvSpPr txBox="1"/>
      </cdr:nvSpPr>
      <cdr:spPr>
        <a:xfrm xmlns:a="http://schemas.openxmlformats.org/drawingml/2006/main">
          <a:off x="0" y="2810238"/>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cdr:x>
      <cdr:y>0.22768</cdr:y>
    </cdr:from>
    <cdr:to>
      <cdr:x>0.13878</cdr:x>
      <cdr:y>0.29462</cdr:y>
    </cdr:to>
    <cdr:sp macro="" textlink="">
      <cdr:nvSpPr>
        <cdr:cNvPr id="2" name="TextBox 10"/>
        <cdr:cNvSpPr txBox="1"/>
      </cdr:nvSpPr>
      <cdr:spPr>
        <a:xfrm xmlns:a="http://schemas.openxmlformats.org/drawingml/2006/main">
          <a:off x="-196645" y="1183226"/>
          <a:ext cx="1690484" cy="34787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0.45493</cdr:y>
    </cdr:from>
    <cdr:to>
      <cdr:x>0.13878</cdr:x>
      <cdr:y>0.52186</cdr:y>
    </cdr:to>
    <cdr:sp macro="" textlink="">
      <cdr:nvSpPr>
        <cdr:cNvPr id="3" name="TextBox 10"/>
        <cdr:cNvSpPr txBox="1"/>
      </cdr:nvSpPr>
      <cdr:spPr>
        <a:xfrm xmlns:a="http://schemas.openxmlformats.org/drawingml/2006/main">
          <a:off x="0" y="2364215"/>
          <a:ext cx="1690484" cy="34782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0.55593</cdr:y>
    </cdr:from>
    <cdr:to>
      <cdr:x>0.13878</cdr:x>
      <cdr:y>0.62287</cdr:y>
    </cdr:to>
    <cdr:sp macro="" textlink="">
      <cdr:nvSpPr>
        <cdr:cNvPr id="4" name="TextBox 10"/>
        <cdr:cNvSpPr txBox="1"/>
      </cdr:nvSpPr>
      <cdr:spPr>
        <a:xfrm xmlns:a="http://schemas.openxmlformats.org/drawingml/2006/main">
          <a:off x="0" y="2889100"/>
          <a:ext cx="1690484" cy="34787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0.68117</cdr:y>
    </cdr:from>
    <cdr:to>
      <cdr:x>0.13878</cdr:x>
      <cdr:y>0.74811</cdr:y>
    </cdr:to>
    <cdr:sp macro="" textlink="">
      <cdr:nvSpPr>
        <cdr:cNvPr id="5" name="TextBox 10"/>
        <cdr:cNvSpPr txBox="1"/>
      </cdr:nvSpPr>
      <cdr:spPr>
        <a:xfrm xmlns:a="http://schemas.openxmlformats.org/drawingml/2006/main">
          <a:off x="0" y="3539956"/>
          <a:ext cx="1690484" cy="34787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0.13648</cdr:y>
    </cdr:from>
    <cdr:to>
      <cdr:x>0.13878</cdr:x>
      <cdr:y>0.20376</cdr:y>
    </cdr:to>
    <cdr:sp macro="" textlink="">
      <cdr:nvSpPr>
        <cdr:cNvPr id="6" name="TextBox 10">
          <a:extLst xmlns:a="http://schemas.openxmlformats.org/drawingml/2006/main">
            <a:ext uri="{FF2B5EF4-FFF2-40B4-BE49-F238E27FC236}">
              <a16:creationId xmlns:a16="http://schemas.microsoft.com/office/drawing/2014/main" id="{B622A480-7FD6-484B-BE62-28D86D46E99E}"/>
            </a:ext>
          </a:extLst>
        </cdr:cNvPr>
        <cdr:cNvSpPr txBox="1"/>
      </cdr:nvSpPr>
      <cdr:spPr>
        <a:xfrm xmlns:a="http://schemas.openxmlformats.org/drawingml/2006/main">
          <a:off x="0" y="709250"/>
          <a:ext cx="1690484" cy="34966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cdr:x>
      <cdr:y>0.05883</cdr:y>
    </cdr:from>
    <cdr:to>
      <cdr:x>0.25336</cdr:x>
      <cdr:y>0.14578</cdr:y>
    </cdr:to>
    <cdr:sp macro="" textlink="">
      <cdr:nvSpPr>
        <cdr:cNvPr id="6" name="TextBox 10"/>
        <cdr:cNvSpPr txBox="1"/>
      </cdr:nvSpPr>
      <cdr:spPr>
        <a:xfrm xmlns:a="http://schemas.openxmlformats.org/drawingml/2006/main">
          <a:off x="0" y="205714"/>
          <a:ext cx="1548000" cy="30402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0.50502</cdr:y>
    </cdr:from>
    <cdr:to>
      <cdr:x>0.25336</cdr:x>
      <cdr:y>0.59198</cdr:y>
    </cdr:to>
    <cdr:sp macro="" textlink="">
      <cdr:nvSpPr>
        <cdr:cNvPr id="8" name="TextBox 10"/>
        <cdr:cNvSpPr txBox="1"/>
      </cdr:nvSpPr>
      <cdr:spPr>
        <a:xfrm xmlns:a="http://schemas.openxmlformats.org/drawingml/2006/main">
          <a:off x="0" y="1765827"/>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0.80372</cdr:y>
    </cdr:from>
    <cdr:to>
      <cdr:x>0.25336</cdr:x>
      <cdr:y>0.89068</cdr:y>
    </cdr:to>
    <cdr:sp macro="" textlink="">
      <cdr:nvSpPr>
        <cdr:cNvPr id="9" name="TextBox 10"/>
        <cdr:cNvSpPr txBox="1"/>
      </cdr:nvSpPr>
      <cdr:spPr>
        <a:xfrm xmlns:a="http://schemas.openxmlformats.org/drawingml/2006/main">
          <a:off x="0" y="2810238"/>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10.xml><?xml version="1.0" encoding="utf-8"?>
<c:userShapes xmlns:c="http://schemas.openxmlformats.org/drawingml/2006/chart">
  <cdr:relSizeAnchor xmlns:cdr="http://schemas.openxmlformats.org/drawingml/2006/chartDrawing">
    <cdr:from>
      <cdr:x>0</cdr:x>
      <cdr:y>0.22465</cdr:y>
    </cdr:from>
    <cdr:to>
      <cdr:x>0.13878</cdr:x>
      <cdr:y>0.29159</cdr:y>
    </cdr:to>
    <cdr:sp macro="" textlink="">
      <cdr:nvSpPr>
        <cdr:cNvPr id="2" name="TextBox 10"/>
        <cdr:cNvSpPr txBox="1"/>
      </cdr:nvSpPr>
      <cdr:spPr>
        <a:xfrm xmlns:a="http://schemas.openxmlformats.org/drawingml/2006/main">
          <a:off x="0" y="1164219"/>
          <a:ext cx="1690484" cy="34690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0.4519</cdr:y>
    </cdr:from>
    <cdr:to>
      <cdr:x>0.13878</cdr:x>
      <cdr:y>0.51883</cdr:y>
    </cdr:to>
    <cdr:sp macro="" textlink="">
      <cdr:nvSpPr>
        <cdr:cNvPr id="3" name="TextBox 10"/>
        <cdr:cNvSpPr txBox="1"/>
      </cdr:nvSpPr>
      <cdr:spPr>
        <a:xfrm xmlns:a="http://schemas.openxmlformats.org/drawingml/2006/main">
          <a:off x="0" y="2341888"/>
          <a:ext cx="1690484" cy="34685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0.55595</cdr:y>
    </cdr:from>
    <cdr:to>
      <cdr:x>0.13878</cdr:x>
      <cdr:y>0.62289</cdr:y>
    </cdr:to>
    <cdr:sp macro="" textlink="">
      <cdr:nvSpPr>
        <cdr:cNvPr id="4" name="TextBox 10"/>
        <cdr:cNvSpPr txBox="1"/>
      </cdr:nvSpPr>
      <cdr:spPr>
        <a:xfrm xmlns:a="http://schemas.openxmlformats.org/drawingml/2006/main">
          <a:off x="0" y="2881144"/>
          <a:ext cx="1690484" cy="34690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0.69011</cdr:y>
    </cdr:from>
    <cdr:to>
      <cdr:x>0.13878</cdr:x>
      <cdr:y>0.75705</cdr:y>
    </cdr:to>
    <cdr:sp macro="" textlink="">
      <cdr:nvSpPr>
        <cdr:cNvPr id="5" name="TextBox 10"/>
        <cdr:cNvSpPr txBox="1"/>
      </cdr:nvSpPr>
      <cdr:spPr>
        <a:xfrm xmlns:a="http://schemas.openxmlformats.org/drawingml/2006/main">
          <a:off x="0" y="3576415"/>
          <a:ext cx="1690484" cy="34690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0.13438</cdr:y>
    </cdr:from>
    <cdr:to>
      <cdr:x>0.13878</cdr:x>
      <cdr:y>0.20186</cdr:y>
    </cdr:to>
    <cdr:sp macro="" textlink="">
      <cdr:nvSpPr>
        <cdr:cNvPr id="6" name="TextBox 10">
          <a:extLst xmlns:a="http://schemas.openxmlformats.org/drawingml/2006/main">
            <a:ext uri="{FF2B5EF4-FFF2-40B4-BE49-F238E27FC236}">
              <a16:creationId xmlns:a16="http://schemas.microsoft.com/office/drawing/2014/main" id="{5BE8E664-0053-ECF1-23EA-16F692A4FF1B}"/>
            </a:ext>
          </a:extLst>
        </cdr:cNvPr>
        <cdr:cNvSpPr txBox="1"/>
      </cdr:nvSpPr>
      <cdr:spPr>
        <a:xfrm xmlns:a="http://schemas.openxmlformats.org/drawingml/2006/main">
          <a:off x="0" y="696421"/>
          <a:ext cx="1690484" cy="34970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0.02084</cdr:x>
      <cdr:y>0.05883</cdr:y>
    </cdr:from>
    <cdr:to>
      <cdr:x>0.2742</cdr:x>
      <cdr:y>0.14578</cdr:y>
    </cdr:to>
    <cdr:sp macro="" textlink="">
      <cdr:nvSpPr>
        <cdr:cNvPr id="6" name="TextBox 10"/>
        <cdr:cNvSpPr txBox="1"/>
      </cdr:nvSpPr>
      <cdr:spPr>
        <a:xfrm xmlns:a="http://schemas.openxmlformats.org/drawingml/2006/main">
          <a:off x="127221" y="203256"/>
          <a:ext cx="1546676" cy="30041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0.02084</cdr:x>
      <cdr:y>0.32658</cdr:y>
    </cdr:from>
    <cdr:to>
      <cdr:x>0.2742</cdr:x>
      <cdr:y>0.41354</cdr:y>
    </cdr:to>
    <cdr:sp macro="" textlink="">
      <cdr:nvSpPr>
        <cdr:cNvPr id="7" name="TextBox 10"/>
        <cdr:cNvSpPr txBox="1"/>
      </cdr:nvSpPr>
      <cdr:spPr>
        <a:xfrm xmlns:a="http://schemas.openxmlformats.org/drawingml/2006/main">
          <a:off x="127221" y="1128326"/>
          <a:ext cx="1546676" cy="30044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0.02084</cdr:x>
      <cdr:y>0.51047</cdr:y>
    </cdr:from>
    <cdr:to>
      <cdr:x>0.2742</cdr:x>
      <cdr:y>0.59743</cdr:y>
    </cdr:to>
    <cdr:sp macro="" textlink="">
      <cdr:nvSpPr>
        <cdr:cNvPr id="8" name="TextBox 10"/>
        <cdr:cNvSpPr txBox="1"/>
      </cdr:nvSpPr>
      <cdr:spPr>
        <a:xfrm xmlns:a="http://schemas.openxmlformats.org/drawingml/2006/main">
          <a:off x="127221" y="1763662"/>
          <a:ext cx="1546676" cy="30044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0.02084</cdr:x>
      <cdr:y>0.80372</cdr:y>
    </cdr:from>
    <cdr:to>
      <cdr:x>0.2742</cdr:x>
      <cdr:y>0.89068</cdr:y>
    </cdr:to>
    <cdr:sp macro="" textlink="">
      <cdr:nvSpPr>
        <cdr:cNvPr id="9" name="TextBox 10"/>
        <cdr:cNvSpPr txBox="1"/>
      </cdr:nvSpPr>
      <cdr:spPr>
        <a:xfrm xmlns:a="http://schemas.openxmlformats.org/drawingml/2006/main">
          <a:off x="127221" y="2776834"/>
          <a:ext cx="1546676" cy="30044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cdr:x>
      <cdr:y>0.44896</cdr:y>
    </cdr:from>
    <cdr:to>
      <cdr:x>0.32944</cdr:x>
      <cdr:y>0.52947</cdr:y>
    </cdr:to>
    <cdr:sp macro="" textlink="">
      <cdr:nvSpPr>
        <cdr:cNvPr id="12" name="TextBox 142"/>
        <cdr:cNvSpPr txBox="1"/>
      </cdr:nvSpPr>
      <cdr:spPr>
        <a:xfrm xmlns:a="http://schemas.openxmlformats.org/drawingml/2006/main">
          <a:off x="0" y="2350095"/>
          <a:ext cx="2108870" cy="42142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1000" b="1" i="0" u="none" strike="noStrike" dirty="0">
              <a:solidFill>
                <a:schemeClr val="dk1"/>
              </a:solidFill>
              <a:effectLst/>
              <a:latin typeface="Arial" panose="020B0604020202020204" pitchFamily="34" charset="0"/>
              <a:ea typeface="+mn-ea"/>
              <a:cs typeface="Arial" panose="020B0604020202020204" pitchFamily="34" charset="0"/>
            </a:rPr>
            <a:t>Kibernoziedzība</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0.85313</cdr:y>
    </cdr:from>
    <cdr:to>
      <cdr:x>0.32944</cdr:x>
      <cdr:y>0.94082</cdr:y>
    </cdr:to>
    <cdr:sp macro="" textlink="">
      <cdr:nvSpPr>
        <cdr:cNvPr id="13" name="TextBox 142"/>
        <cdr:cNvSpPr txBox="1"/>
      </cdr:nvSpPr>
      <cdr:spPr>
        <a:xfrm xmlns:a="http://schemas.openxmlformats.org/drawingml/2006/main">
          <a:off x="0" y="4465712"/>
          <a:ext cx="2108870" cy="45901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Personas, kuras nelikumīgi mēģina šķērsot valsts robežu</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0.59092</cdr:y>
    </cdr:from>
    <cdr:to>
      <cdr:x>0.32944</cdr:x>
      <cdr:y>0.64842</cdr:y>
    </cdr:to>
    <cdr:sp macro="" textlink="">
      <cdr:nvSpPr>
        <cdr:cNvPr id="14" name="TextBox 142"/>
        <cdr:cNvSpPr txBox="1"/>
      </cdr:nvSpPr>
      <cdr:spPr>
        <a:xfrm xmlns:a="http://schemas.openxmlformats.org/drawingml/2006/main">
          <a:off x="0" y="3093163"/>
          <a:ext cx="2108870" cy="30098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en-US" sz="1000" b="1" dirty="0">
              <a:latin typeface="Arial" panose="020B0604020202020204" pitchFamily="34" charset="0"/>
              <a:cs typeface="Arial" panose="020B0604020202020204" pitchFamily="34" charset="0"/>
            </a:rPr>
            <a:t>Finanšu noziegumi</a:t>
          </a:r>
        </a:p>
      </cdr:txBody>
    </cdr:sp>
  </cdr:relSizeAnchor>
  <cdr:relSizeAnchor xmlns:cdr="http://schemas.openxmlformats.org/drawingml/2006/chartDrawing">
    <cdr:from>
      <cdr:x>0</cdr:x>
      <cdr:y>0.72304</cdr:y>
    </cdr:from>
    <cdr:to>
      <cdr:x>0.32944</cdr:x>
      <cdr:y>0.78054</cdr:y>
    </cdr:to>
    <cdr:sp macro="" textlink="">
      <cdr:nvSpPr>
        <cdr:cNvPr id="15" name="TextBox 142"/>
        <cdr:cNvSpPr txBox="1"/>
      </cdr:nvSpPr>
      <cdr:spPr>
        <a:xfrm xmlns:a="http://schemas.openxmlformats.org/drawingml/2006/main">
          <a:off x="0" y="3784766"/>
          <a:ext cx="2108870" cy="30098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en-US" sz="1000" b="1" dirty="0">
              <a:latin typeface="Arial" panose="020B0604020202020204" pitchFamily="34" charset="0"/>
              <a:cs typeface="Arial" panose="020B0604020202020204" pitchFamily="34" charset="0"/>
            </a:rPr>
            <a:t>Organizētā noziedzība</a:t>
          </a:r>
        </a:p>
      </cdr:txBody>
    </cdr:sp>
  </cdr:relSizeAnchor>
  <cdr:relSizeAnchor xmlns:cdr="http://schemas.openxmlformats.org/drawingml/2006/chartDrawing">
    <cdr:from>
      <cdr:x>0</cdr:x>
      <cdr:y>0.19301</cdr:y>
    </cdr:from>
    <cdr:to>
      <cdr:x>0.32944</cdr:x>
      <cdr:y>0.25051</cdr:y>
    </cdr:to>
    <cdr:sp macro="" textlink="">
      <cdr:nvSpPr>
        <cdr:cNvPr id="16" name="TextBox 142"/>
        <cdr:cNvSpPr txBox="1"/>
      </cdr:nvSpPr>
      <cdr:spPr>
        <a:xfrm xmlns:a="http://schemas.openxmlformats.org/drawingml/2006/main">
          <a:off x="0" y="998625"/>
          <a:ext cx="2107158" cy="29749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en-US" sz="1000" b="1" dirty="0">
              <a:latin typeface="Arial" panose="020B0604020202020204" pitchFamily="34" charset="0"/>
              <a:cs typeface="Arial" panose="020B0604020202020204" pitchFamily="34" charset="0"/>
            </a:rPr>
            <a:t>Korupcija</a:t>
          </a:r>
        </a:p>
      </cdr:txBody>
    </cdr:sp>
  </cdr:relSizeAnchor>
  <cdr:relSizeAnchor xmlns:cdr="http://schemas.openxmlformats.org/drawingml/2006/chartDrawing">
    <cdr:from>
      <cdr:x>0</cdr:x>
      <cdr:y>0.32506</cdr:y>
    </cdr:from>
    <cdr:to>
      <cdr:x>0.32944</cdr:x>
      <cdr:y>0.38256</cdr:y>
    </cdr:to>
    <cdr:sp macro="" textlink="">
      <cdr:nvSpPr>
        <cdr:cNvPr id="17" name="TextBox 142"/>
        <cdr:cNvSpPr txBox="1"/>
      </cdr:nvSpPr>
      <cdr:spPr>
        <a:xfrm xmlns:a="http://schemas.openxmlformats.org/drawingml/2006/main">
          <a:off x="0" y="1701504"/>
          <a:ext cx="2108870" cy="30098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en-US" sz="1000" b="1" dirty="0">
              <a:latin typeface="Arial" panose="020B0604020202020204" pitchFamily="34" charset="0"/>
              <a:cs typeface="Arial" panose="020B0604020202020204" pitchFamily="34" charset="0"/>
            </a:rPr>
            <a:t>Satiksmes drošība</a:t>
          </a:r>
        </a:p>
      </cdr:txBody>
    </cdr:sp>
  </cdr:relSizeAnchor>
  <cdr:relSizeAnchor xmlns:cdr="http://schemas.openxmlformats.org/drawingml/2006/chartDrawing">
    <cdr:from>
      <cdr:x>0</cdr:x>
      <cdr:y>0.09202</cdr:y>
    </cdr:from>
    <cdr:to>
      <cdr:x>0.32926</cdr:x>
      <cdr:y>0.14781</cdr:y>
    </cdr:to>
    <cdr:sp macro="" textlink="">
      <cdr:nvSpPr>
        <cdr:cNvPr id="2" name="TextBox 142">
          <a:extLst xmlns:a="http://schemas.openxmlformats.org/drawingml/2006/main">
            <a:ext uri="{FF2B5EF4-FFF2-40B4-BE49-F238E27FC236}">
              <a16:creationId xmlns:a16="http://schemas.microsoft.com/office/drawing/2014/main" id="{00000000-0008-0000-0100-00008F000000}"/>
            </a:ext>
          </a:extLst>
        </cdr:cNvPr>
        <cdr:cNvSpPr txBox="1"/>
      </cdr:nvSpPr>
      <cdr:spPr>
        <a:xfrm xmlns:a="http://schemas.openxmlformats.org/drawingml/2006/main">
          <a:off x="0" y="476103"/>
          <a:ext cx="2106000" cy="28863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en-US" sz="1000" b="1" dirty="0">
              <a:latin typeface="Arial" panose="020B0604020202020204" pitchFamily="34" charset="0"/>
              <a:cs typeface="Arial" panose="020B0604020202020204" pitchFamily="34" charset="0"/>
            </a:rPr>
            <a:t>Militāra iebrukuma iespējamība / kara draudi</a:t>
          </a:r>
          <a:r>
            <a:rPr lang="lv-LV" sz="1000" b="1" baseline="0" dirty="0">
              <a:latin typeface="Arial" panose="020B0604020202020204" pitchFamily="34" charset="0"/>
              <a:cs typeface="Arial" panose="020B0604020202020204" pitchFamily="34" charset="0"/>
            </a:rPr>
            <a:t> </a:t>
          </a:r>
          <a:r>
            <a:rPr lang="lv-LV" sz="900" b="0" i="1" baseline="0" dirty="0">
              <a:latin typeface="Arial" panose="020B0604020202020204" pitchFamily="34" charset="0"/>
              <a:cs typeface="Arial" panose="020B0604020202020204" pitchFamily="34" charset="0"/>
            </a:rPr>
            <a:t>(pirmo reizi iekļauts 2025. gada aptaujā)</a:t>
          </a:r>
          <a:endParaRPr lang="en-US" sz="1000" b="0" i="1" dirty="0">
            <a:latin typeface="Arial" panose="020B0604020202020204" pitchFamily="34" charset="0"/>
            <a:cs typeface="Arial" panose="020B0604020202020204" pitchFamily="34" charset="0"/>
          </a:endParaRPr>
        </a:p>
      </cdr:txBody>
    </cdr:sp>
  </cdr:relSizeAnchor>
</c:userShapes>
</file>

<file path=ppt/drawings/drawing13.xml><?xml version="1.0" encoding="utf-8"?>
<c:userShapes xmlns:c="http://schemas.openxmlformats.org/drawingml/2006/chart">
  <cdr:relSizeAnchor xmlns:cdr="http://schemas.openxmlformats.org/drawingml/2006/chartDrawing">
    <cdr:from>
      <cdr:x>0</cdr:x>
      <cdr:y>0.71065</cdr:y>
    </cdr:from>
    <cdr:to>
      <cdr:x>0.32944</cdr:x>
      <cdr:y>0.79116</cdr:y>
    </cdr:to>
    <cdr:sp macro="" textlink="">
      <cdr:nvSpPr>
        <cdr:cNvPr id="12" name="TextBox 142"/>
        <cdr:cNvSpPr txBox="1"/>
      </cdr:nvSpPr>
      <cdr:spPr>
        <a:xfrm xmlns:a="http://schemas.openxmlformats.org/drawingml/2006/main">
          <a:off x="0" y="3736890"/>
          <a:ext cx="2114765" cy="42335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1000" b="1" i="0" u="none" strike="noStrike" dirty="0">
              <a:solidFill>
                <a:schemeClr val="dk1"/>
              </a:solidFill>
              <a:effectLst/>
              <a:latin typeface="Arial" panose="020B0604020202020204" pitchFamily="34" charset="0"/>
              <a:ea typeface="+mn-ea"/>
              <a:cs typeface="Arial" panose="020B0604020202020204" pitchFamily="34" charset="0"/>
            </a:rPr>
            <a:t>Etniski konflikti</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0.83666</cdr:y>
    </cdr:from>
    <cdr:to>
      <cdr:x>0.32944</cdr:x>
      <cdr:y>0.92435</cdr:y>
    </cdr:to>
    <cdr:sp macro="" textlink="">
      <cdr:nvSpPr>
        <cdr:cNvPr id="13" name="TextBox 142"/>
        <cdr:cNvSpPr txBox="1"/>
      </cdr:nvSpPr>
      <cdr:spPr>
        <a:xfrm xmlns:a="http://schemas.openxmlformats.org/drawingml/2006/main">
          <a:off x="0" y="4399493"/>
          <a:ext cx="2114765" cy="46110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en-US" sz="1000" b="1" dirty="0">
              <a:latin typeface="Arial" panose="020B0604020202020204" pitchFamily="34" charset="0"/>
              <a:cs typeface="Arial" panose="020B0604020202020204" pitchFamily="34" charset="0"/>
            </a:rPr>
            <a:t>Pandēmija</a:t>
          </a:r>
        </a:p>
      </cdr:txBody>
    </cdr:sp>
  </cdr:relSizeAnchor>
  <cdr:relSizeAnchor xmlns:cdr="http://schemas.openxmlformats.org/drawingml/2006/chartDrawing">
    <cdr:from>
      <cdr:x>0</cdr:x>
      <cdr:y>0.58973</cdr:y>
    </cdr:from>
    <cdr:to>
      <cdr:x>0.32944</cdr:x>
      <cdr:y>0.64723</cdr:y>
    </cdr:to>
    <cdr:sp macro="" textlink="">
      <cdr:nvSpPr>
        <cdr:cNvPr id="14" name="TextBox 142"/>
        <cdr:cNvSpPr txBox="1"/>
      </cdr:nvSpPr>
      <cdr:spPr>
        <a:xfrm xmlns:a="http://schemas.openxmlformats.org/drawingml/2006/main">
          <a:off x="-603250" y="3076304"/>
          <a:ext cx="2112863" cy="29994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en-US" sz="1000" b="1" dirty="0">
              <a:latin typeface="Arial" panose="020B0604020202020204" pitchFamily="34" charset="0"/>
              <a:cs typeface="Arial" panose="020B0604020202020204" pitchFamily="34" charset="0"/>
            </a:rPr>
            <a:t>Terorisma draudi</a:t>
          </a:r>
        </a:p>
      </cdr:txBody>
    </cdr:sp>
  </cdr:relSizeAnchor>
  <cdr:relSizeAnchor xmlns:cdr="http://schemas.openxmlformats.org/drawingml/2006/chartDrawing">
    <cdr:from>
      <cdr:x>0</cdr:x>
      <cdr:y>0.33851</cdr:y>
    </cdr:from>
    <cdr:to>
      <cdr:x>0.32944</cdr:x>
      <cdr:y>0.39601</cdr:y>
    </cdr:to>
    <cdr:sp macro="" textlink="">
      <cdr:nvSpPr>
        <cdr:cNvPr id="15" name="TextBox 142"/>
        <cdr:cNvSpPr txBox="1"/>
      </cdr:nvSpPr>
      <cdr:spPr>
        <a:xfrm xmlns:a="http://schemas.openxmlformats.org/drawingml/2006/main">
          <a:off x="0" y="1780004"/>
          <a:ext cx="2114765" cy="30235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en-US" sz="1000" b="1" dirty="0">
              <a:latin typeface="Arial" panose="020B0604020202020204" pitchFamily="34" charset="0"/>
              <a:cs typeface="Arial" panose="020B0604020202020204" pitchFamily="34" charset="0"/>
            </a:rPr>
            <a:t>Cilvēku tirdzniecība un ekspluatācija</a:t>
          </a:r>
        </a:p>
      </cdr:txBody>
    </cdr:sp>
  </cdr:relSizeAnchor>
  <cdr:relSizeAnchor xmlns:cdr="http://schemas.openxmlformats.org/drawingml/2006/chartDrawing">
    <cdr:from>
      <cdr:x>0</cdr:x>
      <cdr:y>0.47111</cdr:y>
    </cdr:from>
    <cdr:to>
      <cdr:x>0.32944</cdr:x>
      <cdr:y>0.52861</cdr:y>
    </cdr:to>
    <cdr:sp macro="" textlink="">
      <cdr:nvSpPr>
        <cdr:cNvPr id="16" name="TextBox 142"/>
        <cdr:cNvSpPr txBox="1"/>
      </cdr:nvSpPr>
      <cdr:spPr>
        <a:xfrm xmlns:a="http://schemas.openxmlformats.org/drawingml/2006/main">
          <a:off x="0" y="2477249"/>
          <a:ext cx="2114765" cy="30235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en-US" sz="1000" b="1" dirty="0">
              <a:latin typeface="Arial" panose="020B0604020202020204" pitchFamily="34" charset="0"/>
              <a:cs typeface="Arial" panose="020B0604020202020204" pitchFamily="34" charset="0"/>
            </a:rPr>
            <a:t>Ārējās robežas ar Krieviju un Baltkrieviju drošība</a:t>
          </a:r>
        </a:p>
      </cdr:txBody>
    </cdr:sp>
  </cdr:relSizeAnchor>
  <cdr:relSizeAnchor xmlns:cdr="http://schemas.openxmlformats.org/drawingml/2006/chartDrawing">
    <cdr:from>
      <cdr:x>0</cdr:x>
      <cdr:y>0.08951</cdr:y>
    </cdr:from>
    <cdr:to>
      <cdr:x>0.32944</cdr:x>
      <cdr:y>0.14701</cdr:y>
    </cdr:to>
    <cdr:sp macro="" textlink="">
      <cdr:nvSpPr>
        <cdr:cNvPr id="17" name="TextBox 142"/>
        <cdr:cNvSpPr txBox="1"/>
      </cdr:nvSpPr>
      <cdr:spPr>
        <a:xfrm xmlns:a="http://schemas.openxmlformats.org/drawingml/2006/main">
          <a:off x="0" y="470678"/>
          <a:ext cx="2114765" cy="30235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en-US" sz="1000" b="1" dirty="0">
              <a:latin typeface="Arial" panose="020B0604020202020204" pitchFamily="34" charset="0"/>
              <a:cs typeface="Arial" panose="020B0604020202020204" pitchFamily="34" charset="0"/>
            </a:rPr>
            <a:t>Civilā aizsardzība dabas un cilvēku izraisītu katastrofu gadījumos</a:t>
          </a:r>
        </a:p>
      </cdr:txBody>
    </cdr:sp>
  </cdr:relSizeAnchor>
  <cdr:relSizeAnchor xmlns:cdr="http://schemas.openxmlformats.org/drawingml/2006/chartDrawing">
    <cdr:from>
      <cdr:x>0.00124</cdr:x>
      <cdr:y>0.21906</cdr:y>
    </cdr:from>
    <cdr:to>
      <cdr:x>0.33068</cdr:x>
      <cdr:y>0.27656</cdr:y>
    </cdr:to>
    <cdr:sp macro="" textlink="">
      <cdr:nvSpPr>
        <cdr:cNvPr id="8" name="TextBox 142"/>
        <cdr:cNvSpPr txBox="1"/>
      </cdr:nvSpPr>
      <cdr:spPr>
        <a:xfrm xmlns:a="http://schemas.openxmlformats.org/drawingml/2006/main">
          <a:off x="7952" y="1142708"/>
          <a:ext cx="2112863" cy="29994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Dezinformācija </a:t>
          </a:r>
        </a:p>
        <a:p xmlns:a="http://schemas.openxmlformats.org/drawingml/2006/main">
          <a:pPr algn="r"/>
          <a:r>
            <a:rPr lang="lv-LV" sz="900" b="0" i="1" dirty="0">
              <a:latin typeface="Arial" panose="020B0604020202020204" pitchFamily="34" charset="0"/>
              <a:cs typeface="Arial" panose="020B0604020202020204" pitchFamily="34" charset="0"/>
            </a:rPr>
            <a:t>(pirmo reizi iekļauts 2025. gada aptaujā)</a:t>
          </a:r>
          <a:endParaRPr lang="en-US" sz="1000" b="0" i="1" dirty="0">
            <a:latin typeface="Arial" panose="020B0604020202020204" pitchFamily="34" charset="0"/>
            <a:cs typeface="Arial" panose="020B0604020202020204" pitchFamily="34" charset="0"/>
          </a:endParaRPr>
        </a:p>
      </cdr:txBody>
    </cdr:sp>
  </cdr:relSizeAnchor>
</c:userShapes>
</file>

<file path=ppt/drawings/drawing14.xml><?xml version="1.0" encoding="utf-8"?>
<c:userShapes xmlns:c="http://schemas.openxmlformats.org/drawingml/2006/chart">
  <cdr:relSizeAnchor xmlns:cdr="http://schemas.openxmlformats.org/drawingml/2006/chartDrawing">
    <cdr:from>
      <cdr:x>0</cdr:x>
      <cdr:y>0.21797</cdr:y>
    </cdr:from>
    <cdr:to>
      <cdr:x>0.13878</cdr:x>
      <cdr:y>0.28491</cdr:y>
    </cdr:to>
    <cdr:sp macro="" textlink="">
      <cdr:nvSpPr>
        <cdr:cNvPr id="2" name="TextBox 10"/>
        <cdr:cNvSpPr txBox="1"/>
      </cdr:nvSpPr>
      <cdr:spPr>
        <a:xfrm xmlns:a="http://schemas.openxmlformats.org/drawingml/2006/main">
          <a:off x="0" y="1141180"/>
          <a:ext cx="1690484" cy="35046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0.446</cdr:y>
    </cdr:from>
    <cdr:to>
      <cdr:x>0.13878</cdr:x>
      <cdr:y>0.51293</cdr:y>
    </cdr:to>
    <cdr:sp macro="" textlink="">
      <cdr:nvSpPr>
        <cdr:cNvPr id="3" name="TextBox 10"/>
        <cdr:cNvSpPr txBox="1"/>
      </cdr:nvSpPr>
      <cdr:spPr>
        <a:xfrm xmlns:a="http://schemas.openxmlformats.org/drawingml/2006/main">
          <a:off x="0" y="2335031"/>
          <a:ext cx="1690484" cy="35040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0.55437</cdr:y>
    </cdr:from>
    <cdr:to>
      <cdr:x>0.13878</cdr:x>
      <cdr:y>0.62131</cdr:y>
    </cdr:to>
    <cdr:sp macro="" textlink="">
      <cdr:nvSpPr>
        <cdr:cNvPr id="4" name="TextBox 10"/>
        <cdr:cNvSpPr txBox="1"/>
      </cdr:nvSpPr>
      <cdr:spPr>
        <a:xfrm xmlns:a="http://schemas.openxmlformats.org/drawingml/2006/main">
          <a:off x="0" y="2902390"/>
          <a:ext cx="1690484" cy="35046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0.68087</cdr:y>
    </cdr:from>
    <cdr:to>
      <cdr:x>0.13878</cdr:x>
      <cdr:y>0.74781</cdr:y>
    </cdr:to>
    <cdr:sp macro="" textlink="">
      <cdr:nvSpPr>
        <cdr:cNvPr id="5" name="TextBox 10"/>
        <cdr:cNvSpPr txBox="1"/>
      </cdr:nvSpPr>
      <cdr:spPr>
        <a:xfrm xmlns:a="http://schemas.openxmlformats.org/drawingml/2006/main">
          <a:off x="0" y="3564649"/>
          <a:ext cx="1690484" cy="35046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0.0009</cdr:x>
      <cdr:y>0.12343</cdr:y>
    </cdr:from>
    <cdr:to>
      <cdr:x>0.13971</cdr:x>
      <cdr:y>0.17856</cdr:y>
    </cdr:to>
    <cdr:sp macro="" textlink="">
      <cdr:nvSpPr>
        <cdr:cNvPr id="6" name="TextBox 238">
          <a:extLst xmlns:a="http://schemas.openxmlformats.org/drawingml/2006/main">
            <a:ext uri="{FF2B5EF4-FFF2-40B4-BE49-F238E27FC236}">
              <a16:creationId xmlns:a16="http://schemas.microsoft.com/office/drawing/2014/main" id="{F4D95246-D13E-4972-9EF1-B4539036CA0D}"/>
            </a:ext>
          </a:extLst>
        </cdr:cNvPr>
        <cdr:cNvSpPr txBox="1"/>
      </cdr:nvSpPr>
      <cdr:spPr>
        <a:xfrm xmlns:a="http://schemas.openxmlformats.org/drawingml/2006/main">
          <a:off x="10968" y="646224"/>
          <a:ext cx="1690845" cy="28863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15.xml><?xml version="1.0" encoding="utf-8"?>
<c:userShapes xmlns:c="http://schemas.openxmlformats.org/drawingml/2006/chart">
  <cdr:relSizeAnchor xmlns:cdr="http://schemas.openxmlformats.org/drawingml/2006/chartDrawing">
    <cdr:from>
      <cdr:x>0.01568</cdr:x>
      <cdr:y>0.06075</cdr:y>
    </cdr:from>
    <cdr:to>
      <cdr:x>0.26904</cdr:x>
      <cdr:y>0.1477</cdr:y>
    </cdr:to>
    <cdr:sp macro="" textlink="">
      <cdr:nvSpPr>
        <cdr:cNvPr id="6" name="TextBox 10"/>
        <cdr:cNvSpPr txBox="1"/>
      </cdr:nvSpPr>
      <cdr:spPr>
        <a:xfrm xmlns:a="http://schemas.openxmlformats.org/drawingml/2006/main">
          <a:off x="95693" y="220675"/>
          <a:ext cx="1546676" cy="31585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0.01568</cdr:x>
      <cdr:y>0.3285</cdr:y>
    </cdr:from>
    <cdr:to>
      <cdr:x>0.26904</cdr:x>
      <cdr:y>0.41546</cdr:y>
    </cdr:to>
    <cdr:sp macro="" textlink="">
      <cdr:nvSpPr>
        <cdr:cNvPr id="7" name="TextBox 10"/>
        <cdr:cNvSpPr txBox="1"/>
      </cdr:nvSpPr>
      <cdr:spPr>
        <a:xfrm xmlns:a="http://schemas.openxmlformats.org/drawingml/2006/main">
          <a:off x="95693" y="1193310"/>
          <a:ext cx="1546676" cy="31589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0.01568</cdr:x>
      <cdr:y>0.51602</cdr:y>
    </cdr:from>
    <cdr:to>
      <cdr:x>0.26904</cdr:x>
      <cdr:y>0.60298</cdr:y>
    </cdr:to>
    <cdr:sp macro="" textlink="">
      <cdr:nvSpPr>
        <cdr:cNvPr id="8" name="TextBox 10"/>
        <cdr:cNvSpPr txBox="1"/>
      </cdr:nvSpPr>
      <cdr:spPr>
        <a:xfrm xmlns:a="http://schemas.openxmlformats.org/drawingml/2006/main">
          <a:off x="95693" y="1874499"/>
          <a:ext cx="1546676" cy="31589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0.01568</cdr:x>
      <cdr:y>0.8147</cdr:y>
    </cdr:from>
    <cdr:to>
      <cdr:x>0.26904</cdr:x>
      <cdr:y>0.90166</cdr:y>
    </cdr:to>
    <cdr:sp macro="" textlink="">
      <cdr:nvSpPr>
        <cdr:cNvPr id="9" name="TextBox 10"/>
        <cdr:cNvSpPr txBox="1"/>
      </cdr:nvSpPr>
      <cdr:spPr>
        <a:xfrm xmlns:a="http://schemas.openxmlformats.org/drawingml/2006/main">
          <a:off x="95693" y="2959491"/>
          <a:ext cx="1546676" cy="31589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16.xml><?xml version="1.0" encoding="utf-8"?>
<c:userShapes xmlns:c="http://schemas.openxmlformats.org/drawingml/2006/chart">
  <cdr:relSizeAnchor xmlns:cdr="http://schemas.openxmlformats.org/drawingml/2006/chartDrawing">
    <cdr:from>
      <cdr:x>0</cdr:x>
      <cdr:y>0.21391</cdr:y>
    </cdr:from>
    <cdr:to>
      <cdr:x>0.13878</cdr:x>
      <cdr:y>0.28085</cdr:y>
    </cdr:to>
    <cdr:sp macro="" textlink="">
      <cdr:nvSpPr>
        <cdr:cNvPr id="2" name="TextBox 10"/>
        <cdr:cNvSpPr txBox="1"/>
      </cdr:nvSpPr>
      <cdr:spPr>
        <a:xfrm xmlns:a="http://schemas.openxmlformats.org/drawingml/2006/main">
          <a:off x="0" y="1059201"/>
          <a:ext cx="1692000" cy="33145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0.44648</cdr:y>
    </cdr:from>
    <cdr:to>
      <cdr:x>0.13878</cdr:x>
      <cdr:y>0.51341</cdr:y>
    </cdr:to>
    <cdr:sp macro="" textlink="">
      <cdr:nvSpPr>
        <cdr:cNvPr id="3" name="TextBox 10"/>
        <cdr:cNvSpPr txBox="1"/>
      </cdr:nvSpPr>
      <cdr:spPr>
        <a:xfrm xmlns:a="http://schemas.openxmlformats.org/drawingml/2006/main">
          <a:off x="-5484" y="2352614"/>
          <a:ext cx="1690484" cy="35267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0.55635</cdr:y>
    </cdr:from>
    <cdr:to>
      <cdr:x>0.13878</cdr:x>
      <cdr:y>0.62329</cdr:y>
    </cdr:to>
    <cdr:sp macro="" textlink="">
      <cdr:nvSpPr>
        <cdr:cNvPr id="4" name="TextBox 10"/>
        <cdr:cNvSpPr txBox="1"/>
      </cdr:nvSpPr>
      <cdr:spPr>
        <a:xfrm xmlns:a="http://schemas.openxmlformats.org/drawingml/2006/main">
          <a:off x="-5484" y="2931580"/>
          <a:ext cx="1690484" cy="35272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0.68062</cdr:y>
    </cdr:from>
    <cdr:to>
      <cdr:x>0.13878</cdr:x>
      <cdr:y>0.74756</cdr:y>
    </cdr:to>
    <cdr:sp macro="" textlink="">
      <cdr:nvSpPr>
        <cdr:cNvPr id="5" name="TextBox 10"/>
        <cdr:cNvSpPr txBox="1"/>
      </cdr:nvSpPr>
      <cdr:spPr>
        <a:xfrm xmlns:a="http://schemas.openxmlformats.org/drawingml/2006/main">
          <a:off x="-5484" y="3586366"/>
          <a:ext cx="1690484" cy="35272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0.12421</cdr:y>
    </cdr:from>
    <cdr:to>
      <cdr:x>0.13881</cdr:x>
      <cdr:y>0.17899</cdr:y>
    </cdr:to>
    <cdr:sp macro="" textlink="">
      <cdr:nvSpPr>
        <cdr:cNvPr id="6" name="TextBox 238">
          <a:extLst xmlns:a="http://schemas.openxmlformats.org/drawingml/2006/main">
            <a:ext uri="{FF2B5EF4-FFF2-40B4-BE49-F238E27FC236}">
              <a16:creationId xmlns:a16="http://schemas.microsoft.com/office/drawing/2014/main" id="{90C0E97B-83A4-7A3F-7BB4-B37FB508E4A2}"/>
            </a:ext>
          </a:extLst>
        </cdr:cNvPr>
        <cdr:cNvSpPr txBox="1"/>
      </cdr:nvSpPr>
      <cdr:spPr>
        <a:xfrm xmlns:a="http://schemas.openxmlformats.org/drawingml/2006/main">
          <a:off x="-5484" y="654494"/>
          <a:ext cx="1690845" cy="28863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17.xml><?xml version="1.0" encoding="utf-8"?>
<c:userShapes xmlns:c="http://schemas.openxmlformats.org/drawingml/2006/chart">
  <cdr:relSizeAnchor xmlns:cdr="http://schemas.openxmlformats.org/drawingml/2006/chartDrawing">
    <cdr:from>
      <cdr:x>0.11624</cdr:x>
      <cdr:y>0.0619</cdr:y>
    </cdr:from>
    <cdr:to>
      <cdr:x>0.26555</cdr:x>
      <cdr:y>0.14335</cdr:y>
    </cdr:to>
    <cdr:sp macro="" textlink="">
      <cdr:nvSpPr>
        <cdr:cNvPr id="6" name="TextBox 10"/>
        <cdr:cNvSpPr txBox="1"/>
      </cdr:nvSpPr>
      <cdr:spPr>
        <a:xfrm xmlns:a="http://schemas.openxmlformats.org/drawingml/2006/main">
          <a:off x="709620" y="214263"/>
          <a:ext cx="911483" cy="28191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0.10405</cdr:x>
      <cdr:y>0.32658</cdr:y>
    </cdr:from>
    <cdr:to>
      <cdr:x>0.26555</cdr:x>
      <cdr:y>0.40889</cdr:y>
    </cdr:to>
    <cdr:sp macro="" textlink="">
      <cdr:nvSpPr>
        <cdr:cNvPr id="7" name="TextBox 10"/>
        <cdr:cNvSpPr txBox="1"/>
      </cdr:nvSpPr>
      <cdr:spPr>
        <a:xfrm xmlns:a="http://schemas.openxmlformats.org/drawingml/2006/main">
          <a:off x="635194" y="1130400"/>
          <a:ext cx="985910" cy="28490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0.11624</cdr:x>
      <cdr:y>0.51103</cdr:y>
    </cdr:from>
    <cdr:to>
      <cdr:x>0.26555</cdr:x>
      <cdr:y>0.59249</cdr:y>
    </cdr:to>
    <cdr:sp macro="" textlink="">
      <cdr:nvSpPr>
        <cdr:cNvPr id="8" name="TextBox 10"/>
        <cdr:cNvSpPr txBox="1"/>
      </cdr:nvSpPr>
      <cdr:spPr>
        <a:xfrm xmlns:a="http://schemas.openxmlformats.org/drawingml/2006/main">
          <a:off x="709620" y="1768835"/>
          <a:ext cx="911483" cy="28195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0.11624</cdr:x>
      <cdr:y>0.80971</cdr:y>
    </cdr:from>
    <cdr:to>
      <cdr:x>0.26555</cdr:x>
      <cdr:y>0.89117</cdr:y>
    </cdr:to>
    <cdr:sp macro="" textlink="">
      <cdr:nvSpPr>
        <cdr:cNvPr id="9" name="TextBox 10"/>
        <cdr:cNvSpPr txBox="1"/>
      </cdr:nvSpPr>
      <cdr:spPr>
        <a:xfrm xmlns:a="http://schemas.openxmlformats.org/drawingml/2006/main">
          <a:off x="709619" y="2802664"/>
          <a:ext cx="911483" cy="28195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18.xml><?xml version="1.0" encoding="utf-8"?>
<c:userShapes xmlns:c="http://schemas.openxmlformats.org/drawingml/2006/chart">
  <cdr:relSizeAnchor xmlns:cdr="http://schemas.openxmlformats.org/drawingml/2006/chartDrawing">
    <cdr:from>
      <cdr:x>0</cdr:x>
      <cdr:y>0.21391</cdr:y>
    </cdr:from>
    <cdr:to>
      <cdr:x>0.13878</cdr:x>
      <cdr:y>0.28085</cdr:y>
    </cdr:to>
    <cdr:sp macro="" textlink="">
      <cdr:nvSpPr>
        <cdr:cNvPr id="2" name="TextBox 10"/>
        <cdr:cNvSpPr txBox="1"/>
      </cdr:nvSpPr>
      <cdr:spPr>
        <a:xfrm xmlns:a="http://schemas.openxmlformats.org/drawingml/2006/main">
          <a:off x="0" y="1059201"/>
          <a:ext cx="1692000" cy="33145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0.00045</cdr:x>
      <cdr:y>0.44244</cdr:y>
    </cdr:from>
    <cdr:to>
      <cdr:x>0.13923</cdr:x>
      <cdr:y>0.50937</cdr:y>
    </cdr:to>
    <cdr:sp macro="" textlink="">
      <cdr:nvSpPr>
        <cdr:cNvPr id="3" name="TextBox 10"/>
        <cdr:cNvSpPr txBox="1"/>
      </cdr:nvSpPr>
      <cdr:spPr>
        <a:xfrm xmlns:a="http://schemas.openxmlformats.org/drawingml/2006/main">
          <a:off x="5484" y="2319308"/>
          <a:ext cx="1690484" cy="35085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0.54828</cdr:y>
    </cdr:from>
    <cdr:to>
      <cdr:x>0.13878</cdr:x>
      <cdr:y>0.61522</cdr:y>
    </cdr:to>
    <cdr:sp macro="" textlink="">
      <cdr:nvSpPr>
        <cdr:cNvPr id="4" name="TextBox 10"/>
        <cdr:cNvSpPr txBox="1"/>
      </cdr:nvSpPr>
      <cdr:spPr>
        <a:xfrm xmlns:a="http://schemas.openxmlformats.org/drawingml/2006/main">
          <a:off x="0" y="2714817"/>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0.67658</cdr:y>
    </cdr:from>
    <cdr:to>
      <cdr:x>0.13878</cdr:x>
      <cdr:y>0.74352</cdr:y>
    </cdr:to>
    <cdr:sp macro="" textlink="">
      <cdr:nvSpPr>
        <cdr:cNvPr id="5" name="TextBox 10"/>
        <cdr:cNvSpPr txBox="1"/>
      </cdr:nvSpPr>
      <cdr:spPr>
        <a:xfrm xmlns:a="http://schemas.openxmlformats.org/drawingml/2006/main">
          <a:off x="0" y="3350096"/>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0.00045</cdr:x>
      <cdr:y>0.11938</cdr:y>
    </cdr:from>
    <cdr:to>
      <cdr:x>0.13926</cdr:x>
      <cdr:y>0.17444</cdr:y>
    </cdr:to>
    <cdr:sp macro="" textlink="">
      <cdr:nvSpPr>
        <cdr:cNvPr id="6" name="TextBox 238">
          <a:extLst xmlns:a="http://schemas.openxmlformats.org/drawingml/2006/main">
            <a:ext uri="{FF2B5EF4-FFF2-40B4-BE49-F238E27FC236}">
              <a16:creationId xmlns:a16="http://schemas.microsoft.com/office/drawing/2014/main" id="{D4D22E44-C53B-03AD-D291-9E157B7B2378}"/>
            </a:ext>
          </a:extLst>
        </cdr:cNvPr>
        <cdr:cNvSpPr txBox="1"/>
      </cdr:nvSpPr>
      <cdr:spPr>
        <a:xfrm xmlns:a="http://schemas.openxmlformats.org/drawingml/2006/main">
          <a:off x="5484" y="625781"/>
          <a:ext cx="1690845" cy="28863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19.xml><?xml version="1.0" encoding="utf-8"?>
<c:userShapes xmlns:c="http://schemas.openxmlformats.org/drawingml/2006/chart">
  <cdr:relSizeAnchor xmlns:cdr="http://schemas.openxmlformats.org/drawingml/2006/chartDrawing">
    <cdr:from>
      <cdr:x>0.07096</cdr:x>
      <cdr:y>0.06113</cdr:y>
    </cdr:from>
    <cdr:to>
      <cdr:x>0.25336</cdr:x>
      <cdr:y>0.13999</cdr:y>
    </cdr:to>
    <cdr:sp macro="" textlink="">
      <cdr:nvSpPr>
        <cdr:cNvPr id="6" name="TextBox 10"/>
        <cdr:cNvSpPr txBox="1"/>
      </cdr:nvSpPr>
      <cdr:spPr>
        <a:xfrm xmlns:a="http://schemas.openxmlformats.org/drawingml/2006/main">
          <a:off x="433174" y="211581"/>
          <a:ext cx="1113501" cy="27298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0.07096</cdr:x>
      <cdr:y>0.32658</cdr:y>
    </cdr:from>
    <cdr:to>
      <cdr:x>0.25336</cdr:x>
      <cdr:y>0.40546</cdr:y>
    </cdr:to>
    <cdr:sp macro="" textlink="">
      <cdr:nvSpPr>
        <cdr:cNvPr id="7" name="TextBox 10"/>
        <cdr:cNvSpPr txBox="1"/>
      </cdr:nvSpPr>
      <cdr:spPr>
        <a:xfrm xmlns:a="http://schemas.openxmlformats.org/drawingml/2006/main">
          <a:off x="433174" y="1130401"/>
          <a:ext cx="1113501" cy="27301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0.07096</cdr:x>
      <cdr:y>0.5141</cdr:y>
    </cdr:from>
    <cdr:to>
      <cdr:x>0.25336</cdr:x>
      <cdr:y>0.59298</cdr:y>
    </cdr:to>
    <cdr:sp macro="" textlink="">
      <cdr:nvSpPr>
        <cdr:cNvPr id="8" name="TextBox 10"/>
        <cdr:cNvSpPr txBox="1"/>
      </cdr:nvSpPr>
      <cdr:spPr>
        <a:xfrm xmlns:a="http://schemas.openxmlformats.org/drawingml/2006/main">
          <a:off x="433174" y="1779469"/>
          <a:ext cx="1113501" cy="27301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0.07096</cdr:x>
      <cdr:y>0.80589</cdr:y>
    </cdr:from>
    <cdr:to>
      <cdr:x>0.25336</cdr:x>
      <cdr:y>0.88476</cdr:y>
    </cdr:to>
    <cdr:sp macro="" textlink="">
      <cdr:nvSpPr>
        <cdr:cNvPr id="9" name="TextBox 10"/>
        <cdr:cNvSpPr txBox="1"/>
      </cdr:nvSpPr>
      <cdr:spPr>
        <a:xfrm xmlns:a="http://schemas.openxmlformats.org/drawingml/2006/main">
          <a:off x="433174" y="2789443"/>
          <a:ext cx="1113501" cy="27301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20.xml><?xml version="1.0" encoding="utf-8"?>
<c:userShapes xmlns:c="http://schemas.openxmlformats.org/drawingml/2006/chart">
  <cdr:relSizeAnchor xmlns:cdr="http://schemas.openxmlformats.org/drawingml/2006/chartDrawing">
    <cdr:from>
      <cdr:x>0</cdr:x>
      <cdr:y>0.21694</cdr:y>
    </cdr:from>
    <cdr:to>
      <cdr:x>0.13878</cdr:x>
      <cdr:y>0.28388</cdr:y>
    </cdr:to>
    <cdr:sp macro="" textlink="">
      <cdr:nvSpPr>
        <cdr:cNvPr id="2" name="TextBox 10"/>
        <cdr:cNvSpPr txBox="1"/>
      </cdr:nvSpPr>
      <cdr:spPr>
        <a:xfrm xmlns:a="http://schemas.openxmlformats.org/drawingml/2006/main">
          <a:off x="0" y="1137237"/>
          <a:ext cx="1690484" cy="35090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0.44244</cdr:y>
    </cdr:from>
    <cdr:to>
      <cdr:x>0.13878</cdr:x>
      <cdr:y>0.50937</cdr:y>
    </cdr:to>
    <cdr:sp macro="" textlink="">
      <cdr:nvSpPr>
        <cdr:cNvPr id="3" name="TextBox 10"/>
        <cdr:cNvSpPr txBox="1"/>
      </cdr:nvSpPr>
      <cdr:spPr>
        <a:xfrm xmlns:a="http://schemas.openxmlformats.org/drawingml/2006/main">
          <a:off x="0" y="2190760"/>
          <a:ext cx="1692006" cy="33140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0.54828</cdr:y>
    </cdr:from>
    <cdr:to>
      <cdr:x>0.13878</cdr:x>
      <cdr:y>0.61522</cdr:y>
    </cdr:to>
    <cdr:sp macro="" textlink="">
      <cdr:nvSpPr>
        <cdr:cNvPr id="4" name="TextBox 10"/>
        <cdr:cNvSpPr txBox="1"/>
      </cdr:nvSpPr>
      <cdr:spPr>
        <a:xfrm xmlns:a="http://schemas.openxmlformats.org/drawingml/2006/main">
          <a:off x="0" y="2714817"/>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0.67658</cdr:y>
    </cdr:from>
    <cdr:to>
      <cdr:x>0.13878</cdr:x>
      <cdr:y>0.74352</cdr:y>
    </cdr:to>
    <cdr:sp macro="" textlink="">
      <cdr:nvSpPr>
        <cdr:cNvPr id="5" name="TextBox 10"/>
        <cdr:cNvSpPr txBox="1"/>
      </cdr:nvSpPr>
      <cdr:spPr>
        <a:xfrm xmlns:a="http://schemas.openxmlformats.org/drawingml/2006/main">
          <a:off x="0" y="3350096"/>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0.11997</cdr:y>
    </cdr:from>
    <cdr:to>
      <cdr:x>0.13881</cdr:x>
      <cdr:y>0.17503</cdr:y>
    </cdr:to>
    <cdr:sp macro="" textlink="">
      <cdr:nvSpPr>
        <cdr:cNvPr id="6" name="TextBox 238">
          <a:extLst xmlns:a="http://schemas.openxmlformats.org/drawingml/2006/main">
            <a:ext uri="{FF2B5EF4-FFF2-40B4-BE49-F238E27FC236}">
              <a16:creationId xmlns:a16="http://schemas.microsoft.com/office/drawing/2014/main" id="{4425F626-F076-229A-8FD0-004A002CF5DE}"/>
            </a:ext>
          </a:extLst>
        </cdr:cNvPr>
        <cdr:cNvSpPr txBox="1"/>
      </cdr:nvSpPr>
      <cdr:spPr>
        <a:xfrm xmlns:a="http://schemas.openxmlformats.org/drawingml/2006/main">
          <a:off x="0" y="628873"/>
          <a:ext cx="1690845" cy="28863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21.xml><?xml version="1.0" encoding="utf-8"?>
<c:userShapes xmlns:c="http://schemas.openxmlformats.org/drawingml/2006/chart">
  <cdr:relSizeAnchor xmlns:cdr="http://schemas.openxmlformats.org/drawingml/2006/chartDrawing">
    <cdr:from>
      <cdr:x>0.01954</cdr:x>
      <cdr:y>0.06112</cdr:y>
    </cdr:from>
    <cdr:to>
      <cdr:x>0.2729</cdr:x>
      <cdr:y>0.14807</cdr:y>
    </cdr:to>
    <cdr:sp macro="" textlink="">
      <cdr:nvSpPr>
        <cdr:cNvPr id="6" name="TextBox 10"/>
        <cdr:cNvSpPr txBox="1"/>
      </cdr:nvSpPr>
      <cdr:spPr>
        <a:xfrm xmlns:a="http://schemas.openxmlformats.org/drawingml/2006/main">
          <a:off x="119270" y="211921"/>
          <a:ext cx="1546676" cy="30146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0.01954</cdr:x>
      <cdr:y>0.32429</cdr:y>
    </cdr:from>
    <cdr:to>
      <cdr:x>0.2729</cdr:x>
      <cdr:y>0.41125</cdr:y>
    </cdr:to>
    <cdr:sp macro="" textlink="">
      <cdr:nvSpPr>
        <cdr:cNvPr id="7" name="TextBox 10"/>
        <cdr:cNvSpPr txBox="1"/>
      </cdr:nvSpPr>
      <cdr:spPr>
        <a:xfrm xmlns:a="http://schemas.openxmlformats.org/drawingml/2006/main">
          <a:off x="119270" y="1124334"/>
          <a:ext cx="1546676" cy="30149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0.01954</cdr:x>
      <cdr:y>0.51181</cdr:y>
    </cdr:from>
    <cdr:to>
      <cdr:x>0.2729</cdr:x>
      <cdr:y>0.59877</cdr:y>
    </cdr:to>
    <cdr:sp macro="" textlink="">
      <cdr:nvSpPr>
        <cdr:cNvPr id="8" name="TextBox 10"/>
        <cdr:cNvSpPr txBox="1"/>
      </cdr:nvSpPr>
      <cdr:spPr>
        <a:xfrm xmlns:a="http://schemas.openxmlformats.org/drawingml/2006/main">
          <a:off x="119270" y="1774485"/>
          <a:ext cx="1546676" cy="30149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0.05184</cdr:x>
      <cdr:y>0.81049</cdr:y>
    </cdr:from>
    <cdr:to>
      <cdr:x>0.2729</cdr:x>
      <cdr:y>0.89901</cdr:y>
    </cdr:to>
    <cdr:sp macro="" textlink="">
      <cdr:nvSpPr>
        <cdr:cNvPr id="9" name="TextBox 10"/>
        <cdr:cNvSpPr txBox="1"/>
      </cdr:nvSpPr>
      <cdr:spPr>
        <a:xfrm xmlns:a="http://schemas.openxmlformats.org/drawingml/2006/main">
          <a:off x="316474" y="2810038"/>
          <a:ext cx="1349471" cy="30693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22.xml><?xml version="1.0" encoding="utf-8"?>
<c:userShapes xmlns:c="http://schemas.openxmlformats.org/drawingml/2006/chart">
  <cdr:relSizeAnchor xmlns:cdr="http://schemas.openxmlformats.org/drawingml/2006/chartDrawing">
    <cdr:from>
      <cdr:x>0</cdr:x>
      <cdr:y>0.22453</cdr:y>
    </cdr:from>
    <cdr:to>
      <cdr:x>0.13878</cdr:x>
      <cdr:y>0.29147</cdr:y>
    </cdr:to>
    <cdr:sp macro="" textlink="">
      <cdr:nvSpPr>
        <cdr:cNvPr id="2" name="TextBox 10"/>
        <cdr:cNvSpPr txBox="1"/>
      </cdr:nvSpPr>
      <cdr:spPr>
        <a:xfrm xmlns:a="http://schemas.openxmlformats.org/drawingml/2006/main">
          <a:off x="-5484" y="1176993"/>
          <a:ext cx="1690484" cy="35090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0.45154</cdr:y>
    </cdr:from>
    <cdr:to>
      <cdr:x>0.13878</cdr:x>
      <cdr:y>0.51847</cdr:y>
    </cdr:to>
    <cdr:sp macro="" textlink="">
      <cdr:nvSpPr>
        <cdr:cNvPr id="3" name="TextBox 10"/>
        <cdr:cNvSpPr txBox="1"/>
      </cdr:nvSpPr>
      <cdr:spPr>
        <a:xfrm xmlns:a="http://schemas.openxmlformats.org/drawingml/2006/main">
          <a:off x="-5484" y="2367017"/>
          <a:ext cx="1690484" cy="35085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0.55283</cdr:y>
    </cdr:from>
    <cdr:to>
      <cdr:x>0.13878</cdr:x>
      <cdr:y>0.61977</cdr:y>
    </cdr:to>
    <cdr:sp macro="" textlink="">
      <cdr:nvSpPr>
        <cdr:cNvPr id="4" name="TextBox 10"/>
        <cdr:cNvSpPr txBox="1"/>
      </cdr:nvSpPr>
      <cdr:spPr>
        <a:xfrm xmlns:a="http://schemas.openxmlformats.org/drawingml/2006/main">
          <a:off x="-5484" y="2897984"/>
          <a:ext cx="1690484" cy="35090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0.68113</cdr:y>
    </cdr:from>
    <cdr:to>
      <cdr:x>0.13878</cdr:x>
      <cdr:y>0.74807</cdr:y>
    </cdr:to>
    <cdr:sp macro="" textlink="">
      <cdr:nvSpPr>
        <cdr:cNvPr id="5" name="TextBox 10"/>
        <cdr:cNvSpPr txBox="1"/>
      </cdr:nvSpPr>
      <cdr:spPr>
        <a:xfrm xmlns:a="http://schemas.openxmlformats.org/drawingml/2006/main">
          <a:off x="-5484" y="3570544"/>
          <a:ext cx="1690484" cy="35090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0.00417</cdr:x>
      <cdr:y>0.12966</cdr:y>
    </cdr:from>
    <cdr:to>
      <cdr:x>0.14298</cdr:x>
      <cdr:y>0.18472</cdr:y>
    </cdr:to>
    <cdr:sp macro="" textlink="">
      <cdr:nvSpPr>
        <cdr:cNvPr id="6" name="TextBox 238">
          <a:extLst xmlns:a="http://schemas.openxmlformats.org/drawingml/2006/main">
            <a:ext uri="{FF2B5EF4-FFF2-40B4-BE49-F238E27FC236}">
              <a16:creationId xmlns:a16="http://schemas.microsoft.com/office/drawing/2014/main" id="{6AD3D3B0-538F-56E2-AA04-85C1D25090CD}"/>
            </a:ext>
          </a:extLst>
        </cdr:cNvPr>
        <cdr:cNvSpPr txBox="1"/>
      </cdr:nvSpPr>
      <cdr:spPr>
        <a:xfrm xmlns:a="http://schemas.openxmlformats.org/drawingml/2006/main">
          <a:off x="50800" y="679673"/>
          <a:ext cx="1690845" cy="28863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23.xml><?xml version="1.0" encoding="utf-8"?>
<c:userShapes xmlns:c="http://schemas.openxmlformats.org/drawingml/2006/chart">
  <cdr:relSizeAnchor xmlns:cdr="http://schemas.openxmlformats.org/drawingml/2006/chartDrawing">
    <cdr:from>
      <cdr:x>0.01824</cdr:x>
      <cdr:y>0.06298</cdr:y>
    </cdr:from>
    <cdr:to>
      <cdr:x>0.2716</cdr:x>
      <cdr:y>0.14993</cdr:y>
    </cdr:to>
    <cdr:sp macro="" textlink="">
      <cdr:nvSpPr>
        <cdr:cNvPr id="6" name="TextBox 10"/>
        <cdr:cNvSpPr txBox="1"/>
      </cdr:nvSpPr>
      <cdr:spPr>
        <a:xfrm xmlns:a="http://schemas.openxmlformats.org/drawingml/2006/main">
          <a:off x="111319" y="217984"/>
          <a:ext cx="1546676" cy="30096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0.01824</cdr:x>
      <cdr:y>0.32613</cdr:y>
    </cdr:from>
    <cdr:to>
      <cdr:x>0.2716</cdr:x>
      <cdr:y>0.41309</cdr:y>
    </cdr:to>
    <cdr:sp macro="" textlink="">
      <cdr:nvSpPr>
        <cdr:cNvPr id="7" name="TextBox 10"/>
        <cdr:cNvSpPr txBox="1"/>
      </cdr:nvSpPr>
      <cdr:spPr>
        <a:xfrm xmlns:a="http://schemas.openxmlformats.org/drawingml/2006/main">
          <a:off x="111319" y="1128851"/>
          <a:ext cx="1546676" cy="30099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0.01824</cdr:x>
      <cdr:y>0.51365</cdr:y>
    </cdr:from>
    <cdr:to>
      <cdr:x>0.2716</cdr:x>
      <cdr:y>0.60061</cdr:y>
    </cdr:to>
    <cdr:sp macro="" textlink="">
      <cdr:nvSpPr>
        <cdr:cNvPr id="8" name="TextBox 10"/>
        <cdr:cNvSpPr txBox="1"/>
      </cdr:nvSpPr>
      <cdr:spPr>
        <a:xfrm xmlns:a="http://schemas.openxmlformats.org/drawingml/2006/main">
          <a:off x="111319" y="1777919"/>
          <a:ext cx="1546676" cy="30099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0.07439</cdr:x>
      <cdr:y>0.81233</cdr:y>
    </cdr:from>
    <cdr:to>
      <cdr:x>0.27159</cdr:x>
      <cdr:y>0.89224</cdr:y>
    </cdr:to>
    <cdr:sp macro="" textlink="">
      <cdr:nvSpPr>
        <cdr:cNvPr id="9" name="TextBox 10"/>
        <cdr:cNvSpPr txBox="1"/>
      </cdr:nvSpPr>
      <cdr:spPr>
        <a:xfrm xmlns:a="http://schemas.openxmlformats.org/drawingml/2006/main">
          <a:off x="454113" y="2811748"/>
          <a:ext cx="1203881" cy="27660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24.xml><?xml version="1.0" encoding="utf-8"?>
<c:userShapes xmlns:c="http://schemas.openxmlformats.org/drawingml/2006/chart">
  <cdr:relSizeAnchor xmlns:cdr="http://schemas.openxmlformats.org/drawingml/2006/chartDrawing">
    <cdr:from>
      <cdr:x>0</cdr:x>
      <cdr:y>0.21391</cdr:y>
    </cdr:from>
    <cdr:to>
      <cdr:x>0.13878</cdr:x>
      <cdr:y>0.28085</cdr:y>
    </cdr:to>
    <cdr:sp macro="" textlink="">
      <cdr:nvSpPr>
        <cdr:cNvPr id="2" name="TextBox 10"/>
        <cdr:cNvSpPr txBox="1"/>
      </cdr:nvSpPr>
      <cdr:spPr>
        <a:xfrm xmlns:a="http://schemas.openxmlformats.org/drawingml/2006/main">
          <a:off x="0" y="1059201"/>
          <a:ext cx="1692000" cy="33145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0.44698</cdr:y>
    </cdr:from>
    <cdr:to>
      <cdr:x>0.13878</cdr:x>
      <cdr:y>0.51391</cdr:y>
    </cdr:to>
    <cdr:sp macro="" textlink="">
      <cdr:nvSpPr>
        <cdr:cNvPr id="3" name="TextBox 10"/>
        <cdr:cNvSpPr txBox="1"/>
      </cdr:nvSpPr>
      <cdr:spPr>
        <a:xfrm xmlns:a="http://schemas.openxmlformats.org/drawingml/2006/main">
          <a:off x="-5484" y="2346084"/>
          <a:ext cx="1690484" cy="35129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0.55282</cdr:y>
    </cdr:from>
    <cdr:to>
      <cdr:x>0.13878</cdr:x>
      <cdr:y>0.61976</cdr:y>
    </cdr:to>
    <cdr:sp macro="" textlink="">
      <cdr:nvSpPr>
        <cdr:cNvPr id="4" name="TextBox 10"/>
        <cdr:cNvSpPr txBox="1"/>
      </cdr:nvSpPr>
      <cdr:spPr>
        <a:xfrm xmlns:a="http://schemas.openxmlformats.org/drawingml/2006/main">
          <a:off x="-5484" y="2901605"/>
          <a:ext cx="1690484" cy="35134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0.67658</cdr:y>
    </cdr:from>
    <cdr:to>
      <cdr:x>0.13878</cdr:x>
      <cdr:y>0.74352</cdr:y>
    </cdr:to>
    <cdr:sp macro="" textlink="">
      <cdr:nvSpPr>
        <cdr:cNvPr id="5" name="TextBox 10"/>
        <cdr:cNvSpPr txBox="1"/>
      </cdr:nvSpPr>
      <cdr:spPr>
        <a:xfrm xmlns:a="http://schemas.openxmlformats.org/drawingml/2006/main">
          <a:off x="0" y="3350096"/>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0.11838</cdr:y>
    </cdr:from>
    <cdr:to>
      <cdr:x>0.13881</cdr:x>
      <cdr:y>0.17735</cdr:y>
    </cdr:to>
    <cdr:sp macro="" textlink="">
      <cdr:nvSpPr>
        <cdr:cNvPr id="6" name="TextBox 238">
          <a:extLst xmlns:a="http://schemas.openxmlformats.org/drawingml/2006/main">
            <a:ext uri="{FF2B5EF4-FFF2-40B4-BE49-F238E27FC236}">
              <a16:creationId xmlns:a16="http://schemas.microsoft.com/office/drawing/2014/main" id="{4A6831B1-699F-D1A9-0790-FC30E0DF3600}"/>
            </a:ext>
          </a:extLst>
        </cdr:cNvPr>
        <cdr:cNvSpPr txBox="1"/>
      </cdr:nvSpPr>
      <cdr:spPr>
        <a:xfrm xmlns:a="http://schemas.openxmlformats.org/drawingml/2006/main">
          <a:off x="-5484" y="621342"/>
          <a:ext cx="1690845" cy="30953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25.xml><?xml version="1.0" encoding="utf-8"?>
<c:userShapes xmlns:c="http://schemas.openxmlformats.org/drawingml/2006/chart">
  <cdr:relSizeAnchor xmlns:cdr="http://schemas.openxmlformats.org/drawingml/2006/chartDrawing">
    <cdr:from>
      <cdr:x>0</cdr:x>
      <cdr:y>0.05883</cdr:y>
    </cdr:from>
    <cdr:to>
      <cdr:x>0.25336</cdr:x>
      <cdr:y>0.14578</cdr:y>
    </cdr:to>
    <cdr:sp macro="" textlink="">
      <cdr:nvSpPr>
        <cdr:cNvPr id="6" name="TextBox 10"/>
        <cdr:cNvSpPr txBox="1"/>
      </cdr:nvSpPr>
      <cdr:spPr>
        <a:xfrm xmlns:a="http://schemas.openxmlformats.org/drawingml/2006/main">
          <a:off x="0" y="205714"/>
          <a:ext cx="1548000" cy="30402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0.5141</cdr:y>
    </cdr:from>
    <cdr:to>
      <cdr:x>0.25336</cdr:x>
      <cdr:y>0.60106</cdr:y>
    </cdr:to>
    <cdr:sp macro="" textlink="">
      <cdr:nvSpPr>
        <cdr:cNvPr id="8" name="TextBox 10"/>
        <cdr:cNvSpPr txBox="1"/>
      </cdr:nvSpPr>
      <cdr:spPr>
        <a:xfrm xmlns:a="http://schemas.openxmlformats.org/drawingml/2006/main">
          <a:off x="0" y="1800820"/>
          <a:ext cx="1547993" cy="3046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0.03181</cdr:x>
      <cdr:y>0.81278</cdr:y>
    </cdr:from>
    <cdr:to>
      <cdr:x>0.25336</cdr:x>
      <cdr:y>0.89454</cdr:y>
    </cdr:to>
    <cdr:sp macro="" textlink="">
      <cdr:nvSpPr>
        <cdr:cNvPr id="9" name="TextBox 10"/>
        <cdr:cNvSpPr txBox="1"/>
      </cdr:nvSpPr>
      <cdr:spPr>
        <a:xfrm xmlns:a="http://schemas.openxmlformats.org/drawingml/2006/main">
          <a:off x="194188" y="2813297"/>
          <a:ext cx="1352488" cy="28300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26.xml><?xml version="1.0" encoding="utf-8"?>
<c:userShapes xmlns:c="http://schemas.openxmlformats.org/drawingml/2006/chart">
  <cdr:relSizeAnchor xmlns:cdr="http://schemas.openxmlformats.org/drawingml/2006/chartDrawing">
    <cdr:from>
      <cdr:x>0</cdr:x>
      <cdr:y>0.21694</cdr:y>
    </cdr:from>
    <cdr:to>
      <cdr:x>0.13878</cdr:x>
      <cdr:y>0.28388</cdr:y>
    </cdr:to>
    <cdr:sp macro="" textlink="">
      <cdr:nvSpPr>
        <cdr:cNvPr id="2" name="TextBox 10"/>
        <cdr:cNvSpPr txBox="1"/>
      </cdr:nvSpPr>
      <cdr:spPr>
        <a:xfrm xmlns:a="http://schemas.openxmlformats.org/drawingml/2006/main">
          <a:off x="0" y="1137236"/>
          <a:ext cx="1690484" cy="35090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0.44396</cdr:y>
    </cdr:from>
    <cdr:to>
      <cdr:x>0.13878</cdr:x>
      <cdr:y>0.51089</cdr:y>
    </cdr:to>
    <cdr:sp macro="" textlink="">
      <cdr:nvSpPr>
        <cdr:cNvPr id="3" name="TextBox 10"/>
        <cdr:cNvSpPr txBox="1"/>
      </cdr:nvSpPr>
      <cdr:spPr>
        <a:xfrm xmlns:a="http://schemas.openxmlformats.org/drawingml/2006/main">
          <a:off x="0" y="2327260"/>
          <a:ext cx="1690484" cy="35085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0.54828</cdr:y>
    </cdr:from>
    <cdr:to>
      <cdr:x>0.13878</cdr:x>
      <cdr:y>0.61522</cdr:y>
    </cdr:to>
    <cdr:sp macro="" textlink="">
      <cdr:nvSpPr>
        <cdr:cNvPr id="4" name="TextBox 10"/>
        <cdr:cNvSpPr txBox="1"/>
      </cdr:nvSpPr>
      <cdr:spPr>
        <a:xfrm xmlns:a="http://schemas.openxmlformats.org/drawingml/2006/main">
          <a:off x="0" y="2714817"/>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0.67658</cdr:y>
    </cdr:from>
    <cdr:to>
      <cdr:x>0.13878</cdr:x>
      <cdr:y>0.74352</cdr:y>
    </cdr:to>
    <cdr:sp macro="" textlink="">
      <cdr:nvSpPr>
        <cdr:cNvPr id="5" name="TextBox 10"/>
        <cdr:cNvSpPr txBox="1"/>
      </cdr:nvSpPr>
      <cdr:spPr>
        <a:xfrm xmlns:a="http://schemas.openxmlformats.org/drawingml/2006/main">
          <a:off x="0" y="3350096"/>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0.12086</cdr:y>
    </cdr:from>
    <cdr:to>
      <cdr:x>0.13881</cdr:x>
      <cdr:y>0.18411</cdr:y>
    </cdr:to>
    <cdr:sp macro="" textlink="">
      <cdr:nvSpPr>
        <cdr:cNvPr id="6" name="TextBox 238">
          <a:extLst xmlns:a="http://schemas.openxmlformats.org/drawingml/2006/main">
            <a:ext uri="{FF2B5EF4-FFF2-40B4-BE49-F238E27FC236}">
              <a16:creationId xmlns:a16="http://schemas.microsoft.com/office/drawing/2014/main" id="{E3EE1A9C-F85B-5994-481D-55AA0AEB8002}"/>
            </a:ext>
          </a:extLst>
        </cdr:cNvPr>
        <cdr:cNvSpPr txBox="1"/>
      </cdr:nvSpPr>
      <cdr:spPr>
        <a:xfrm xmlns:a="http://schemas.openxmlformats.org/drawingml/2006/main">
          <a:off x="0" y="633578"/>
          <a:ext cx="1690849" cy="33156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27.xml><?xml version="1.0" encoding="utf-8"?>
<c:userShapes xmlns:c="http://schemas.openxmlformats.org/drawingml/2006/chart">
  <cdr:relSizeAnchor xmlns:cdr="http://schemas.openxmlformats.org/drawingml/2006/chartDrawing">
    <cdr:from>
      <cdr:x>0</cdr:x>
      <cdr:y>0.05883</cdr:y>
    </cdr:from>
    <cdr:to>
      <cdr:x>0.25336</cdr:x>
      <cdr:y>0.14578</cdr:y>
    </cdr:to>
    <cdr:sp macro="" textlink="">
      <cdr:nvSpPr>
        <cdr:cNvPr id="6" name="TextBox 10"/>
        <cdr:cNvSpPr txBox="1"/>
      </cdr:nvSpPr>
      <cdr:spPr>
        <a:xfrm xmlns:a="http://schemas.openxmlformats.org/drawingml/2006/main">
          <a:off x="0" y="205714"/>
          <a:ext cx="1548000" cy="30402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0.5141</cdr:y>
    </cdr:from>
    <cdr:to>
      <cdr:x>0.25336</cdr:x>
      <cdr:y>0.60106</cdr:y>
    </cdr:to>
    <cdr:sp macro="" textlink="">
      <cdr:nvSpPr>
        <cdr:cNvPr id="8" name="TextBox 10"/>
        <cdr:cNvSpPr txBox="1"/>
      </cdr:nvSpPr>
      <cdr:spPr>
        <a:xfrm xmlns:a="http://schemas.openxmlformats.org/drawingml/2006/main">
          <a:off x="0" y="1800820"/>
          <a:ext cx="1547993" cy="3046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0.04662</cdr:x>
      <cdr:y>0.81278</cdr:y>
    </cdr:from>
    <cdr:to>
      <cdr:x>0.25336</cdr:x>
      <cdr:y>0.89592</cdr:y>
    </cdr:to>
    <cdr:sp macro="" textlink="">
      <cdr:nvSpPr>
        <cdr:cNvPr id="9" name="TextBox 10"/>
        <cdr:cNvSpPr txBox="1"/>
      </cdr:nvSpPr>
      <cdr:spPr>
        <a:xfrm xmlns:a="http://schemas.openxmlformats.org/drawingml/2006/main">
          <a:off x="284612" y="2813296"/>
          <a:ext cx="1262064" cy="28777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28.xml><?xml version="1.0" encoding="utf-8"?>
<c:userShapes xmlns:c="http://schemas.openxmlformats.org/drawingml/2006/chart">
  <cdr:relSizeAnchor xmlns:cdr="http://schemas.openxmlformats.org/drawingml/2006/chartDrawing">
    <cdr:from>
      <cdr:x>0</cdr:x>
      <cdr:y>0.21745</cdr:y>
    </cdr:from>
    <cdr:to>
      <cdr:x>0.13878</cdr:x>
      <cdr:y>0.28439</cdr:y>
    </cdr:to>
    <cdr:sp macro="" textlink="">
      <cdr:nvSpPr>
        <cdr:cNvPr id="2" name="TextBox 10"/>
        <cdr:cNvSpPr txBox="1"/>
      </cdr:nvSpPr>
      <cdr:spPr>
        <a:xfrm xmlns:a="http://schemas.openxmlformats.org/drawingml/2006/main">
          <a:off x="0" y="1064272"/>
          <a:ext cx="1690484" cy="32762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0.44623</cdr:y>
    </cdr:from>
    <cdr:to>
      <cdr:x>0.13878</cdr:x>
      <cdr:y>0.51316</cdr:y>
    </cdr:to>
    <cdr:sp macro="" textlink="">
      <cdr:nvSpPr>
        <cdr:cNvPr id="3" name="TextBox 10"/>
        <cdr:cNvSpPr txBox="1"/>
      </cdr:nvSpPr>
      <cdr:spPr>
        <a:xfrm xmlns:a="http://schemas.openxmlformats.org/drawingml/2006/main">
          <a:off x="0" y="2319722"/>
          <a:ext cx="1690484" cy="34793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0.54828</cdr:y>
    </cdr:from>
    <cdr:to>
      <cdr:x>0.13878</cdr:x>
      <cdr:y>0.61522</cdr:y>
    </cdr:to>
    <cdr:sp macro="" textlink="">
      <cdr:nvSpPr>
        <cdr:cNvPr id="4" name="TextBox 10"/>
        <cdr:cNvSpPr txBox="1"/>
      </cdr:nvSpPr>
      <cdr:spPr>
        <a:xfrm xmlns:a="http://schemas.openxmlformats.org/drawingml/2006/main">
          <a:off x="0" y="2714817"/>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0.67658</cdr:y>
    </cdr:from>
    <cdr:to>
      <cdr:x>0.13878</cdr:x>
      <cdr:y>0.74352</cdr:y>
    </cdr:to>
    <cdr:sp macro="" textlink="">
      <cdr:nvSpPr>
        <cdr:cNvPr id="5" name="TextBox 10"/>
        <cdr:cNvSpPr txBox="1"/>
      </cdr:nvSpPr>
      <cdr:spPr>
        <a:xfrm xmlns:a="http://schemas.openxmlformats.org/drawingml/2006/main">
          <a:off x="0" y="3350096"/>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0.12674</cdr:y>
    </cdr:from>
    <cdr:to>
      <cdr:x>0.13881</cdr:x>
      <cdr:y>0.19448</cdr:y>
    </cdr:to>
    <cdr:sp macro="" textlink="">
      <cdr:nvSpPr>
        <cdr:cNvPr id="6" name="TextBox 238">
          <a:extLst xmlns:a="http://schemas.openxmlformats.org/drawingml/2006/main">
            <a:ext uri="{FF2B5EF4-FFF2-40B4-BE49-F238E27FC236}">
              <a16:creationId xmlns:a16="http://schemas.microsoft.com/office/drawing/2014/main" id="{677DAD40-CE21-6C7D-6CA3-975B009189AB}"/>
            </a:ext>
          </a:extLst>
        </cdr:cNvPr>
        <cdr:cNvSpPr txBox="1"/>
      </cdr:nvSpPr>
      <cdr:spPr>
        <a:xfrm xmlns:a="http://schemas.openxmlformats.org/drawingml/2006/main">
          <a:off x="0" y="658850"/>
          <a:ext cx="1690849" cy="35214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29.xml><?xml version="1.0" encoding="utf-8"?>
<c:userShapes xmlns:c="http://schemas.openxmlformats.org/drawingml/2006/chart">
  <cdr:relSizeAnchor xmlns:cdr="http://schemas.openxmlformats.org/drawingml/2006/chartDrawing">
    <cdr:from>
      <cdr:x>0</cdr:x>
      <cdr:y>0.05883</cdr:y>
    </cdr:from>
    <cdr:to>
      <cdr:x>0.25336</cdr:x>
      <cdr:y>0.14578</cdr:y>
    </cdr:to>
    <cdr:sp macro="" textlink="">
      <cdr:nvSpPr>
        <cdr:cNvPr id="6" name="TextBox 10"/>
        <cdr:cNvSpPr txBox="1"/>
      </cdr:nvSpPr>
      <cdr:spPr>
        <a:xfrm xmlns:a="http://schemas.openxmlformats.org/drawingml/2006/main">
          <a:off x="0" y="205714"/>
          <a:ext cx="1548000" cy="30402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0.51277</cdr:y>
    </cdr:from>
    <cdr:to>
      <cdr:x>0.25336</cdr:x>
      <cdr:y>0.59973</cdr:y>
    </cdr:to>
    <cdr:sp macro="" textlink="">
      <cdr:nvSpPr>
        <cdr:cNvPr id="8" name="TextBox 10"/>
        <cdr:cNvSpPr txBox="1"/>
      </cdr:nvSpPr>
      <cdr:spPr>
        <a:xfrm xmlns:a="http://schemas.openxmlformats.org/drawingml/2006/main">
          <a:off x="0" y="1771613"/>
          <a:ext cx="1546676" cy="30044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0.03491</cdr:x>
      <cdr:y>0.81062</cdr:y>
    </cdr:from>
    <cdr:to>
      <cdr:x>0.25336</cdr:x>
      <cdr:y>0.89526</cdr:y>
    </cdr:to>
    <cdr:sp macro="" textlink="">
      <cdr:nvSpPr>
        <cdr:cNvPr id="9" name="TextBox 10"/>
        <cdr:cNvSpPr txBox="1"/>
      </cdr:nvSpPr>
      <cdr:spPr>
        <a:xfrm xmlns:a="http://schemas.openxmlformats.org/drawingml/2006/main">
          <a:off x="213114" y="2800688"/>
          <a:ext cx="1333562" cy="29242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30.xml><?xml version="1.0" encoding="utf-8"?>
<c:userShapes xmlns:c="http://schemas.openxmlformats.org/drawingml/2006/chart">
  <cdr:relSizeAnchor xmlns:cdr="http://schemas.openxmlformats.org/drawingml/2006/chartDrawing">
    <cdr:from>
      <cdr:x>0</cdr:x>
      <cdr:y>0.21391</cdr:y>
    </cdr:from>
    <cdr:to>
      <cdr:x>0.13878</cdr:x>
      <cdr:y>0.28085</cdr:y>
    </cdr:to>
    <cdr:sp macro="" textlink="">
      <cdr:nvSpPr>
        <cdr:cNvPr id="2" name="TextBox 10"/>
        <cdr:cNvSpPr txBox="1"/>
      </cdr:nvSpPr>
      <cdr:spPr>
        <a:xfrm xmlns:a="http://schemas.openxmlformats.org/drawingml/2006/main">
          <a:off x="0" y="1059201"/>
          <a:ext cx="1692000" cy="33145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0.44244</cdr:y>
    </cdr:from>
    <cdr:to>
      <cdr:x>0.13878</cdr:x>
      <cdr:y>0.50937</cdr:y>
    </cdr:to>
    <cdr:sp macro="" textlink="">
      <cdr:nvSpPr>
        <cdr:cNvPr id="3" name="TextBox 10"/>
        <cdr:cNvSpPr txBox="1"/>
      </cdr:nvSpPr>
      <cdr:spPr>
        <a:xfrm xmlns:a="http://schemas.openxmlformats.org/drawingml/2006/main">
          <a:off x="0" y="2190760"/>
          <a:ext cx="1692006" cy="33140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0.54828</cdr:y>
    </cdr:from>
    <cdr:to>
      <cdr:x>0.13878</cdr:x>
      <cdr:y>0.61522</cdr:y>
    </cdr:to>
    <cdr:sp macro="" textlink="">
      <cdr:nvSpPr>
        <cdr:cNvPr id="4" name="TextBox 10"/>
        <cdr:cNvSpPr txBox="1"/>
      </cdr:nvSpPr>
      <cdr:spPr>
        <a:xfrm xmlns:a="http://schemas.openxmlformats.org/drawingml/2006/main">
          <a:off x="0" y="2714817"/>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0.67658</cdr:y>
    </cdr:from>
    <cdr:to>
      <cdr:x>0.13878</cdr:x>
      <cdr:y>0.74352</cdr:y>
    </cdr:to>
    <cdr:sp macro="" textlink="">
      <cdr:nvSpPr>
        <cdr:cNvPr id="5" name="TextBox 10"/>
        <cdr:cNvSpPr txBox="1"/>
      </cdr:nvSpPr>
      <cdr:spPr>
        <a:xfrm xmlns:a="http://schemas.openxmlformats.org/drawingml/2006/main">
          <a:off x="0" y="3350096"/>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0.00045</cdr:x>
      <cdr:y>0.11738</cdr:y>
    </cdr:from>
    <cdr:to>
      <cdr:x>0.13926</cdr:x>
      <cdr:y>0.18932</cdr:y>
    </cdr:to>
    <cdr:sp macro="" textlink="">
      <cdr:nvSpPr>
        <cdr:cNvPr id="6" name="TextBox 238">
          <a:extLst xmlns:a="http://schemas.openxmlformats.org/drawingml/2006/main">
            <a:ext uri="{FF2B5EF4-FFF2-40B4-BE49-F238E27FC236}">
              <a16:creationId xmlns:a16="http://schemas.microsoft.com/office/drawing/2014/main" id="{E5637D41-7475-8F1E-D58F-32025B4F62EF}"/>
            </a:ext>
          </a:extLst>
        </cdr:cNvPr>
        <cdr:cNvSpPr txBox="1"/>
      </cdr:nvSpPr>
      <cdr:spPr>
        <a:xfrm xmlns:a="http://schemas.openxmlformats.org/drawingml/2006/main">
          <a:off x="5484" y="574500"/>
          <a:ext cx="1690845" cy="35212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31.xml><?xml version="1.0" encoding="utf-8"?>
<c:userShapes xmlns:c="http://schemas.openxmlformats.org/drawingml/2006/chart">
  <cdr:relSizeAnchor xmlns:cdr="http://schemas.openxmlformats.org/drawingml/2006/chartDrawing">
    <cdr:from>
      <cdr:x>0</cdr:x>
      <cdr:y>0.05883</cdr:y>
    </cdr:from>
    <cdr:to>
      <cdr:x>0.25336</cdr:x>
      <cdr:y>0.14578</cdr:y>
    </cdr:to>
    <cdr:sp macro="" textlink="">
      <cdr:nvSpPr>
        <cdr:cNvPr id="6" name="TextBox 10"/>
        <cdr:cNvSpPr txBox="1"/>
      </cdr:nvSpPr>
      <cdr:spPr>
        <a:xfrm xmlns:a="http://schemas.openxmlformats.org/drawingml/2006/main">
          <a:off x="0" y="205714"/>
          <a:ext cx="1548000" cy="30402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0.5141</cdr:y>
    </cdr:from>
    <cdr:to>
      <cdr:x>0.25336</cdr:x>
      <cdr:y>0.60106</cdr:y>
    </cdr:to>
    <cdr:sp macro="" textlink="">
      <cdr:nvSpPr>
        <cdr:cNvPr id="8" name="TextBox 10"/>
        <cdr:cNvSpPr txBox="1"/>
      </cdr:nvSpPr>
      <cdr:spPr>
        <a:xfrm xmlns:a="http://schemas.openxmlformats.org/drawingml/2006/main">
          <a:off x="0" y="1800820"/>
          <a:ext cx="1547993" cy="3046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0.07337</cdr:x>
      <cdr:y>0.81278</cdr:y>
    </cdr:from>
    <cdr:to>
      <cdr:x>0.25336</cdr:x>
      <cdr:y>0.89822</cdr:y>
    </cdr:to>
    <cdr:sp macro="" textlink="">
      <cdr:nvSpPr>
        <cdr:cNvPr id="9" name="TextBox 10"/>
        <cdr:cNvSpPr txBox="1"/>
      </cdr:nvSpPr>
      <cdr:spPr>
        <a:xfrm xmlns:a="http://schemas.openxmlformats.org/drawingml/2006/main">
          <a:off x="447922" y="2813297"/>
          <a:ext cx="1098753" cy="29572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32.xml><?xml version="1.0" encoding="utf-8"?>
<c:userShapes xmlns:c="http://schemas.openxmlformats.org/drawingml/2006/chart">
  <cdr:relSizeAnchor xmlns:cdr="http://schemas.openxmlformats.org/drawingml/2006/chartDrawing">
    <cdr:from>
      <cdr:x>0</cdr:x>
      <cdr:y>0.21998</cdr:y>
    </cdr:from>
    <cdr:to>
      <cdr:x>0.13878</cdr:x>
      <cdr:y>0.28692</cdr:y>
    </cdr:to>
    <cdr:sp macro="" textlink="">
      <cdr:nvSpPr>
        <cdr:cNvPr id="2" name="TextBox 10"/>
        <cdr:cNvSpPr txBox="1"/>
      </cdr:nvSpPr>
      <cdr:spPr>
        <a:xfrm xmlns:a="http://schemas.openxmlformats.org/drawingml/2006/main">
          <a:off x="0" y="1151727"/>
          <a:ext cx="1690484" cy="35046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0.447</cdr:y>
    </cdr:from>
    <cdr:to>
      <cdr:x>0.13878</cdr:x>
      <cdr:y>0.51393</cdr:y>
    </cdr:to>
    <cdr:sp macro="" textlink="">
      <cdr:nvSpPr>
        <cdr:cNvPr id="3" name="TextBox 10"/>
        <cdr:cNvSpPr txBox="1"/>
      </cdr:nvSpPr>
      <cdr:spPr>
        <a:xfrm xmlns:a="http://schemas.openxmlformats.org/drawingml/2006/main">
          <a:off x="0" y="2340241"/>
          <a:ext cx="1690484" cy="35041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0.55435</cdr:y>
    </cdr:from>
    <cdr:to>
      <cdr:x>0.13878</cdr:x>
      <cdr:y>0.62129</cdr:y>
    </cdr:to>
    <cdr:sp macro="" textlink="">
      <cdr:nvSpPr>
        <cdr:cNvPr id="4" name="TextBox 10"/>
        <cdr:cNvSpPr txBox="1"/>
      </cdr:nvSpPr>
      <cdr:spPr>
        <a:xfrm xmlns:a="http://schemas.openxmlformats.org/drawingml/2006/main">
          <a:off x="0" y="2902315"/>
          <a:ext cx="1690484" cy="35046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0.67962</cdr:y>
    </cdr:from>
    <cdr:to>
      <cdr:x>0.13878</cdr:x>
      <cdr:y>0.74656</cdr:y>
    </cdr:to>
    <cdr:sp macro="" textlink="">
      <cdr:nvSpPr>
        <cdr:cNvPr id="5" name="TextBox 10"/>
        <cdr:cNvSpPr txBox="1"/>
      </cdr:nvSpPr>
      <cdr:spPr>
        <a:xfrm xmlns:a="http://schemas.openxmlformats.org/drawingml/2006/main">
          <a:off x="0" y="3558125"/>
          <a:ext cx="1690484" cy="35046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0.12253</cdr:y>
    </cdr:from>
    <cdr:to>
      <cdr:x>0.13881</cdr:x>
      <cdr:y>0.19447</cdr:y>
    </cdr:to>
    <cdr:sp macro="" textlink="">
      <cdr:nvSpPr>
        <cdr:cNvPr id="6" name="TextBox 238">
          <a:extLst xmlns:a="http://schemas.openxmlformats.org/drawingml/2006/main">
            <a:ext uri="{FF2B5EF4-FFF2-40B4-BE49-F238E27FC236}">
              <a16:creationId xmlns:a16="http://schemas.microsoft.com/office/drawing/2014/main" id="{FA914C1D-9261-11FB-A9E9-7423B2D7C9FB}"/>
            </a:ext>
          </a:extLst>
        </cdr:cNvPr>
        <cdr:cNvSpPr txBox="1"/>
      </cdr:nvSpPr>
      <cdr:spPr>
        <a:xfrm xmlns:a="http://schemas.openxmlformats.org/drawingml/2006/main">
          <a:off x="0" y="641485"/>
          <a:ext cx="1690845" cy="37666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33.xml><?xml version="1.0" encoding="utf-8"?>
<c:userShapes xmlns:c="http://schemas.openxmlformats.org/drawingml/2006/chart">
  <cdr:relSizeAnchor xmlns:cdr="http://schemas.openxmlformats.org/drawingml/2006/chartDrawing">
    <cdr:from>
      <cdr:x>0</cdr:x>
      <cdr:y>0.06113</cdr:y>
    </cdr:from>
    <cdr:to>
      <cdr:x>0.25336</cdr:x>
      <cdr:y>0.14808</cdr:y>
    </cdr:to>
    <cdr:sp macro="" textlink="">
      <cdr:nvSpPr>
        <cdr:cNvPr id="6" name="TextBox 10"/>
        <cdr:cNvSpPr txBox="1"/>
      </cdr:nvSpPr>
      <cdr:spPr>
        <a:xfrm xmlns:a="http://schemas.openxmlformats.org/drawingml/2006/main">
          <a:off x="-6076374" y="211581"/>
          <a:ext cx="1546676" cy="30096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0.5141</cdr:y>
    </cdr:from>
    <cdr:to>
      <cdr:x>0.25336</cdr:x>
      <cdr:y>0.60106</cdr:y>
    </cdr:to>
    <cdr:sp macro="" textlink="">
      <cdr:nvSpPr>
        <cdr:cNvPr id="8" name="TextBox 10"/>
        <cdr:cNvSpPr txBox="1"/>
      </cdr:nvSpPr>
      <cdr:spPr>
        <a:xfrm xmlns:a="http://schemas.openxmlformats.org/drawingml/2006/main">
          <a:off x="0" y="1800820"/>
          <a:ext cx="1547993" cy="3046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0.07268</cdr:x>
      <cdr:y>0.81278</cdr:y>
    </cdr:from>
    <cdr:to>
      <cdr:x>0.25336</cdr:x>
      <cdr:y>0.89454</cdr:y>
    </cdr:to>
    <cdr:sp macro="" textlink="">
      <cdr:nvSpPr>
        <cdr:cNvPr id="9" name="TextBox 10"/>
        <cdr:cNvSpPr txBox="1"/>
      </cdr:nvSpPr>
      <cdr:spPr>
        <a:xfrm xmlns:a="http://schemas.openxmlformats.org/drawingml/2006/main">
          <a:off x="443696" y="2813297"/>
          <a:ext cx="1102980" cy="28300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34.xml><?xml version="1.0" encoding="utf-8"?>
<c:userShapes xmlns:c="http://schemas.openxmlformats.org/drawingml/2006/chart">
  <cdr:relSizeAnchor xmlns:cdr="http://schemas.openxmlformats.org/drawingml/2006/chartDrawing">
    <cdr:from>
      <cdr:x>0</cdr:x>
      <cdr:y>0.22147</cdr:y>
    </cdr:from>
    <cdr:to>
      <cdr:x>0.13878</cdr:x>
      <cdr:y>0.28841</cdr:y>
    </cdr:to>
    <cdr:sp macro="" textlink="">
      <cdr:nvSpPr>
        <cdr:cNvPr id="2" name="TextBox 10"/>
        <cdr:cNvSpPr txBox="1"/>
      </cdr:nvSpPr>
      <cdr:spPr>
        <a:xfrm xmlns:a="http://schemas.openxmlformats.org/drawingml/2006/main">
          <a:off x="0" y="1164231"/>
          <a:ext cx="1690484" cy="35188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0.44698</cdr:y>
    </cdr:from>
    <cdr:to>
      <cdr:x>0.13878</cdr:x>
      <cdr:y>0.51391</cdr:y>
    </cdr:to>
    <cdr:sp macro="" textlink="">
      <cdr:nvSpPr>
        <cdr:cNvPr id="3" name="TextBox 10"/>
        <cdr:cNvSpPr txBox="1"/>
      </cdr:nvSpPr>
      <cdr:spPr>
        <a:xfrm xmlns:a="http://schemas.openxmlformats.org/drawingml/2006/main">
          <a:off x="0" y="2349657"/>
          <a:ext cx="1690484" cy="35183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0.55282</cdr:y>
    </cdr:from>
    <cdr:to>
      <cdr:x>0.13878</cdr:x>
      <cdr:y>0.61976</cdr:y>
    </cdr:to>
    <cdr:sp macro="" textlink="">
      <cdr:nvSpPr>
        <cdr:cNvPr id="4" name="TextBox 10"/>
        <cdr:cNvSpPr txBox="1"/>
      </cdr:nvSpPr>
      <cdr:spPr>
        <a:xfrm xmlns:a="http://schemas.openxmlformats.org/drawingml/2006/main">
          <a:off x="0" y="2906033"/>
          <a:ext cx="1690484" cy="35188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0.68112</cdr:y>
    </cdr:from>
    <cdr:to>
      <cdr:x>0.13878</cdr:x>
      <cdr:y>0.74806</cdr:y>
    </cdr:to>
    <cdr:sp macro="" textlink="">
      <cdr:nvSpPr>
        <cdr:cNvPr id="5" name="TextBox 10"/>
        <cdr:cNvSpPr txBox="1"/>
      </cdr:nvSpPr>
      <cdr:spPr>
        <a:xfrm xmlns:a="http://schemas.openxmlformats.org/drawingml/2006/main">
          <a:off x="0" y="3580476"/>
          <a:ext cx="1690484" cy="35188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0.12626</cdr:y>
    </cdr:from>
    <cdr:to>
      <cdr:x>0.13881</cdr:x>
      <cdr:y>0.20322</cdr:y>
    </cdr:to>
    <cdr:sp macro="" textlink="">
      <cdr:nvSpPr>
        <cdr:cNvPr id="6" name="TextBox 238">
          <a:extLst xmlns:a="http://schemas.openxmlformats.org/drawingml/2006/main">
            <a:ext uri="{FF2B5EF4-FFF2-40B4-BE49-F238E27FC236}">
              <a16:creationId xmlns:a16="http://schemas.microsoft.com/office/drawing/2014/main" id="{503443CF-F70E-73C0-C510-87582B0AE18B}"/>
            </a:ext>
          </a:extLst>
        </cdr:cNvPr>
        <cdr:cNvSpPr txBox="1"/>
      </cdr:nvSpPr>
      <cdr:spPr>
        <a:xfrm xmlns:a="http://schemas.openxmlformats.org/drawingml/2006/main">
          <a:off x="0" y="663741"/>
          <a:ext cx="1690845" cy="40455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35.xml><?xml version="1.0" encoding="utf-8"?>
<c:userShapes xmlns:c="http://schemas.openxmlformats.org/drawingml/2006/chart">
  <cdr:relSizeAnchor xmlns:cdr="http://schemas.openxmlformats.org/drawingml/2006/chartDrawing">
    <cdr:from>
      <cdr:x>0.01693</cdr:x>
      <cdr:y>0.06075</cdr:y>
    </cdr:from>
    <cdr:to>
      <cdr:x>0.27029</cdr:x>
      <cdr:y>0.1477</cdr:y>
    </cdr:to>
    <cdr:sp macro="" textlink="">
      <cdr:nvSpPr>
        <cdr:cNvPr id="6" name="TextBox 10"/>
        <cdr:cNvSpPr txBox="1"/>
      </cdr:nvSpPr>
      <cdr:spPr>
        <a:xfrm xmlns:a="http://schemas.openxmlformats.org/drawingml/2006/main">
          <a:off x="103367" y="210281"/>
          <a:ext cx="1546676" cy="30096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0.01693</cdr:x>
      <cdr:y>0.3285</cdr:y>
    </cdr:from>
    <cdr:to>
      <cdr:x>0.27029</cdr:x>
      <cdr:y>0.41546</cdr:y>
    </cdr:to>
    <cdr:sp macro="" textlink="">
      <cdr:nvSpPr>
        <cdr:cNvPr id="7" name="TextBox 10"/>
        <cdr:cNvSpPr txBox="1"/>
      </cdr:nvSpPr>
      <cdr:spPr>
        <a:xfrm xmlns:a="http://schemas.openxmlformats.org/drawingml/2006/main">
          <a:off x="103367" y="1137051"/>
          <a:ext cx="1546676" cy="30099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0.01563</cdr:x>
      <cdr:y>0.51602</cdr:y>
    </cdr:from>
    <cdr:to>
      <cdr:x>0.26899</cdr:x>
      <cdr:y>0.60298</cdr:y>
    </cdr:to>
    <cdr:sp macro="" textlink="">
      <cdr:nvSpPr>
        <cdr:cNvPr id="8" name="TextBox 10"/>
        <cdr:cNvSpPr txBox="1"/>
      </cdr:nvSpPr>
      <cdr:spPr>
        <a:xfrm xmlns:a="http://schemas.openxmlformats.org/drawingml/2006/main">
          <a:off x="95416" y="1786119"/>
          <a:ext cx="1546676" cy="30099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0.10524</cdr:x>
      <cdr:y>0.8147</cdr:y>
    </cdr:from>
    <cdr:to>
      <cdr:x>0.27029</cdr:x>
      <cdr:y>0.88974</cdr:y>
    </cdr:to>
    <cdr:sp macro="" textlink="">
      <cdr:nvSpPr>
        <cdr:cNvPr id="9" name="TextBox 10"/>
        <cdr:cNvSpPr txBox="1"/>
      </cdr:nvSpPr>
      <cdr:spPr>
        <a:xfrm xmlns:a="http://schemas.openxmlformats.org/drawingml/2006/main">
          <a:off x="642477" y="2819948"/>
          <a:ext cx="1007565" cy="25972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36.xml><?xml version="1.0" encoding="utf-8"?>
<c:userShapes xmlns:c="http://schemas.openxmlformats.org/drawingml/2006/chart">
  <cdr:relSizeAnchor xmlns:cdr="http://schemas.openxmlformats.org/drawingml/2006/chartDrawing">
    <cdr:from>
      <cdr:x>0</cdr:x>
      <cdr:y>0.21391</cdr:y>
    </cdr:from>
    <cdr:to>
      <cdr:x>0.13878</cdr:x>
      <cdr:y>0.28085</cdr:y>
    </cdr:to>
    <cdr:sp macro="" textlink="">
      <cdr:nvSpPr>
        <cdr:cNvPr id="2" name="TextBox 10"/>
        <cdr:cNvSpPr txBox="1"/>
      </cdr:nvSpPr>
      <cdr:spPr>
        <a:xfrm xmlns:a="http://schemas.openxmlformats.org/drawingml/2006/main">
          <a:off x="0" y="1059201"/>
          <a:ext cx="1692000" cy="33145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0.44244</cdr:y>
    </cdr:from>
    <cdr:to>
      <cdr:x>0.13878</cdr:x>
      <cdr:y>0.50937</cdr:y>
    </cdr:to>
    <cdr:sp macro="" textlink="">
      <cdr:nvSpPr>
        <cdr:cNvPr id="3" name="TextBox 10"/>
        <cdr:cNvSpPr txBox="1"/>
      </cdr:nvSpPr>
      <cdr:spPr>
        <a:xfrm xmlns:a="http://schemas.openxmlformats.org/drawingml/2006/main">
          <a:off x="0" y="2190760"/>
          <a:ext cx="1692006" cy="33140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0.54828</cdr:y>
    </cdr:from>
    <cdr:to>
      <cdr:x>0.13878</cdr:x>
      <cdr:y>0.61522</cdr:y>
    </cdr:to>
    <cdr:sp macro="" textlink="">
      <cdr:nvSpPr>
        <cdr:cNvPr id="4" name="TextBox 10"/>
        <cdr:cNvSpPr txBox="1"/>
      </cdr:nvSpPr>
      <cdr:spPr>
        <a:xfrm xmlns:a="http://schemas.openxmlformats.org/drawingml/2006/main">
          <a:off x="0" y="2714817"/>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0.67658</cdr:y>
    </cdr:from>
    <cdr:to>
      <cdr:x>0.13878</cdr:x>
      <cdr:y>0.74352</cdr:y>
    </cdr:to>
    <cdr:sp macro="" textlink="">
      <cdr:nvSpPr>
        <cdr:cNvPr id="5" name="TextBox 10"/>
        <cdr:cNvSpPr txBox="1"/>
      </cdr:nvSpPr>
      <cdr:spPr>
        <a:xfrm xmlns:a="http://schemas.openxmlformats.org/drawingml/2006/main">
          <a:off x="0" y="3350096"/>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0.12142</cdr:y>
    </cdr:from>
    <cdr:to>
      <cdr:x>0.13881</cdr:x>
      <cdr:y>0.20407</cdr:y>
    </cdr:to>
    <cdr:sp macro="" textlink="">
      <cdr:nvSpPr>
        <cdr:cNvPr id="6" name="TextBox 238">
          <a:extLst xmlns:a="http://schemas.openxmlformats.org/drawingml/2006/main">
            <a:ext uri="{FF2B5EF4-FFF2-40B4-BE49-F238E27FC236}">
              <a16:creationId xmlns:a16="http://schemas.microsoft.com/office/drawing/2014/main" id="{C41A8B63-44DC-FAD6-BB30-2948E662F71E}"/>
            </a:ext>
          </a:extLst>
        </cdr:cNvPr>
        <cdr:cNvSpPr txBox="1"/>
      </cdr:nvSpPr>
      <cdr:spPr>
        <a:xfrm xmlns:a="http://schemas.openxmlformats.org/drawingml/2006/main">
          <a:off x="-5484" y="634696"/>
          <a:ext cx="1690845" cy="43208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37.xml><?xml version="1.0" encoding="utf-8"?>
<c:userShapes xmlns:c="http://schemas.openxmlformats.org/drawingml/2006/chart">
  <cdr:relSizeAnchor xmlns:cdr="http://schemas.openxmlformats.org/drawingml/2006/chartDrawing">
    <cdr:from>
      <cdr:x>0</cdr:x>
      <cdr:y>0.05883</cdr:y>
    </cdr:from>
    <cdr:to>
      <cdr:x>0.25336</cdr:x>
      <cdr:y>0.14578</cdr:y>
    </cdr:to>
    <cdr:sp macro="" textlink="">
      <cdr:nvSpPr>
        <cdr:cNvPr id="6" name="TextBox 10"/>
        <cdr:cNvSpPr txBox="1"/>
      </cdr:nvSpPr>
      <cdr:spPr>
        <a:xfrm xmlns:a="http://schemas.openxmlformats.org/drawingml/2006/main">
          <a:off x="-5981014" y="203630"/>
          <a:ext cx="1546676" cy="30096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0.5141</cdr:y>
    </cdr:from>
    <cdr:to>
      <cdr:x>0.25336</cdr:x>
      <cdr:y>0.60106</cdr:y>
    </cdr:to>
    <cdr:sp macro="" textlink="">
      <cdr:nvSpPr>
        <cdr:cNvPr id="8" name="TextBox 10"/>
        <cdr:cNvSpPr txBox="1"/>
      </cdr:nvSpPr>
      <cdr:spPr>
        <a:xfrm xmlns:a="http://schemas.openxmlformats.org/drawingml/2006/main">
          <a:off x="0" y="1800820"/>
          <a:ext cx="1547993" cy="3046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0.07658</cdr:x>
      <cdr:y>0.799</cdr:y>
    </cdr:from>
    <cdr:to>
      <cdr:x>0.25206</cdr:x>
      <cdr:y>0.88673</cdr:y>
    </cdr:to>
    <cdr:sp macro="" textlink="">
      <cdr:nvSpPr>
        <cdr:cNvPr id="9" name="TextBox 10"/>
        <cdr:cNvSpPr txBox="1"/>
      </cdr:nvSpPr>
      <cdr:spPr>
        <a:xfrm xmlns:a="http://schemas.openxmlformats.org/drawingml/2006/main">
          <a:off x="467479" y="2765589"/>
          <a:ext cx="1071245" cy="30366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38.xml><?xml version="1.0" encoding="utf-8"?>
<c:userShapes xmlns:c="http://schemas.openxmlformats.org/drawingml/2006/chart">
  <cdr:relSizeAnchor xmlns:cdr="http://schemas.openxmlformats.org/drawingml/2006/chartDrawing">
    <cdr:from>
      <cdr:x>0</cdr:x>
      <cdr:y>0.21391</cdr:y>
    </cdr:from>
    <cdr:to>
      <cdr:x>0.13878</cdr:x>
      <cdr:y>0.28085</cdr:y>
    </cdr:to>
    <cdr:sp macro="" textlink="">
      <cdr:nvSpPr>
        <cdr:cNvPr id="2" name="TextBox 10"/>
        <cdr:cNvSpPr txBox="1"/>
      </cdr:nvSpPr>
      <cdr:spPr>
        <a:xfrm xmlns:a="http://schemas.openxmlformats.org/drawingml/2006/main">
          <a:off x="0" y="1059201"/>
          <a:ext cx="1692000" cy="33145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0.44432</cdr:y>
    </cdr:from>
    <cdr:to>
      <cdr:x>0.13878</cdr:x>
      <cdr:y>0.51125</cdr:y>
    </cdr:to>
    <cdr:sp macro="" textlink="">
      <cdr:nvSpPr>
        <cdr:cNvPr id="3" name="TextBox 10"/>
        <cdr:cNvSpPr txBox="1"/>
      </cdr:nvSpPr>
      <cdr:spPr>
        <a:xfrm xmlns:a="http://schemas.openxmlformats.org/drawingml/2006/main">
          <a:off x="0" y="2330896"/>
          <a:ext cx="1690484" cy="3511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0.54828</cdr:y>
    </cdr:from>
    <cdr:to>
      <cdr:x>0.13878</cdr:x>
      <cdr:y>0.61522</cdr:y>
    </cdr:to>
    <cdr:sp macro="" textlink="">
      <cdr:nvSpPr>
        <cdr:cNvPr id="4" name="TextBox 10"/>
        <cdr:cNvSpPr txBox="1"/>
      </cdr:nvSpPr>
      <cdr:spPr>
        <a:xfrm xmlns:a="http://schemas.openxmlformats.org/drawingml/2006/main">
          <a:off x="0" y="2714817"/>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0.67658</cdr:y>
    </cdr:from>
    <cdr:to>
      <cdr:x>0.13878</cdr:x>
      <cdr:y>0.74352</cdr:y>
    </cdr:to>
    <cdr:sp macro="" textlink="">
      <cdr:nvSpPr>
        <cdr:cNvPr id="5" name="TextBox 10"/>
        <cdr:cNvSpPr txBox="1"/>
      </cdr:nvSpPr>
      <cdr:spPr>
        <a:xfrm xmlns:a="http://schemas.openxmlformats.org/drawingml/2006/main">
          <a:off x="0" y="3350096"/>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0.0009</cdr:x>
      <cdr:y>0.11731</cdr:y>
    </cdr:from>
    <cdr:to>
      <cdr:x>0.13971</cdr:x>
      <cdr:y>0.2056</cdr:y>
    </cdr:to>
    <cdr:sp macro="" textlink="">
      <cdr:nvSpPr>
        <cdr:cNvPr id="6" name="TextBox 238">
          <a:extLst xmlns:a="http://schemas.openxmlformats.org/drawingml/2006/main">
            <a:ext uri="{FF2B5EF4-FFF2-40B4-BE49-F238E27FC236}">
              <a16:creationId xmlns:a16="http://schemas.microsoft.com/office/drawing/2014/main" id="{81026BDB-185C-DBAC-8649-EEDFBC63E0D2}"/>
            </a:ext>
          </a:extLst>
        </cdr:cNvPr>
        <cdr:cNvSpPr txBox="1"/>
      </cdr:nvSpPr>
      <cdr:spPr>
        <a:xfrm xmlns:a="http://schemas.openxmlformats.org/drawingml/2006/main">
          <a:off x="10968" y="574178"/>
          <a:ext cx="1690845" cy="43208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39.xml><?xml version="1.0" encoding="utf-8"?>
<c:userShapes xmlns:c="http://schemas.openxmlformats.org/drawingml/2006/chart">
  <cdr:relSizeAnchor xmlns:cdr="http://schemas.openxmlformats.org/drawingml/2006/chartDrawing">
    <cdr:from>
      <cdr:x>0.03501</cdr:x>
      <cdr:y>0.05883</cdr:y>
    </cdr:from>
    <cdr:to>
      <cdr:x>0.25336</cdr:x>
      <cdr:y>0.14015</cdr:y>
    </cdr:to>
    <cdr:sp macro="" textlink="">
      <cdr:nvSpPr>
        <cdr:cNvPr id="6" name="TextBox 10"/>
        <cdr:cNvSpPr txBox="1"/>
      </cdr:nvSpPr>
      <cdr:spPr>
        <a:xfrm xmlns:a="http://schemas.openxmlformats.org/drawingml/2006/main">
          <a:off x="213714" y="203630"/>
          <a:ext cx="1332962" cy="28146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0.51608</cdr:y>
    </cdr:from>
    <cdr:to>
      <cdr:x>0.25336</cdr:x>
      <cdr:y>0.60304</cdr:y>
    </cdr:to>
    <cdr:sp macro="" textlink="">
      <cdr:nvSpPr>
        <cdr:cNvPr id="8" name="TextBox 10"/>
        <cdr:cNvSpPr txBox="1"/>
      </cdr:nvSpPr>
      <cdr:spPr>
        <a:xfrm xmlns:a="http://schemas.openxmlformats.org/drawingml/2006/main">
          <a:off x="0" y="1786327"/>
          <a:ext cx="1546676" cy="30099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0.08494</cdr:x>
      <cdr:y>0.81278</cdr:y>
    </cdr:from>
    <cdr:to>
      <cdr:x>0.25206</cdr:x>
      <cdr:y>0.90052</cdr:y>
    </cdr:to>
    <cdr:sp macro="" textlink="">
      <cdr:nvSpPr>
        <cdr:cNvPr id="9" name="TextBox 10"/>
        <cdr:cNvSpPr txBox="1"/>
      </cdr:nvSpPr>
      <cdr:spPr>
        <a:xfrm xmlns:a="http://schemas.openxmlformats.org/drawingml/2006/main">
          <a:off x="518530" y="2813283"/>
          <a:ext cx="1020210" cy="30369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40.xml><?xml version="1.0" encoding="utf-8"?>
<c:userShapes xmlns:c="http://schemas.openxmlformats.org/drawingml/2006/chart">
  <cdr:relSizeAnchor xmlns:cdr="http://schemas.openxmlformats.org/drawingml/2006/chartDrawing">
    <cdr:from>
      <cdr:x>0</cdr:x>
      <cdr:y>0.21391</cdr:y>
    </cdr:from>
    <cdr:to>
      <cdr:x>0.13878</cdr:x>
      <cdr:y>0.28085</cdr:y>
    </cdr:to>
    <cdr:sp macro="" textlink="">
      <cdr:nvSpPr>
        <cdr:cNvPr id="2" name="TextBox 10"/>
        <cdr:cNvSpPr txBox="1"/>
      </cdr:nvSpPr>
      <cdr:spPr>
        <a:xfrm xmlns:a="http://schemas.openxmlformats.org/drawingml/2006/main">
          <a:off x="0" y="1059201"/>
          <a:ext cx="1692000" cy="33145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0.44364</cdr:y>
    </cdr:from>
    <cdr:to>
      <cdr:x>0.13878</cdr:x>
      <cdr:y>0.51057</cdr:y>
    </cdr:to>
    <cdr:sp macro="" textlink="">
      <cdr:nvSpPr>
        <cdr:cNvPr id="3" name="TextBox 10"/>
        <cdr:cNvSpPr txBox="1"/>
      </cdr:nvSpPr>
      <cdr:spPr>
        <a:xfrm xmlns:a="http://schemas.openxmlformats.org/drawingml/2006/main">
          <a:off x="-5484" y="2335677"/>
          <a:ext cx="1690484" cy="35237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0.5513</cdr:y>
    </cdr:from>
    <cdr:to>
      <cdr:x>0.13878</cdr:x>
      <cdr:y>0.61824</cdr:y>
    </cdr:to>
    <cdr:sp macro="" textlink="">
      <cdr:nvSpPr>
        <cdr:cNvPr id="4" name="TextBox 10"/>
        <cdr:cNvSpPr txBox="1"/>
      </cdr:nvSpPr>
      <cdr:spPr>
        <a:xfrm xmlns:a="http://schemas.openxmlformats.org/drawingml/2006/main">
          <a:off x="-5484" y="2902475"/>
          <a:ext cx="1690484" cy="35242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0.67658</cdr:y>
    </cdr:from>
    <cdr:to>
      <cdr:x>0.13878</cdr:x>
      <cdr:y>0.74352</cdr:y>
    </cdr:to>
    <cdr:sp macro="" textlink="">
      <cdr:nvSpPr>
        <cdr:cNvPr id="5" name="TextBox 10"/>
        <cdr:cNvSpPr txBox="1"/>
      </cdr:nvSpPr>
      <cdr:spPr>
        <a:xfrm xmlns:a="http://schemas.openxmlformats.org/drawingml/2006/main">
          <a:off x="0" y="3350096"/>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0.11988</cdr:y>
    </cdr:from>
    <cdr:to>
      <cdr:x>0.13881</cdr:x>
      <cdr:y>0.2145</cdr:y>
    </cdr:to>
    <cdr:sp macro="" textlink="">
      <cdr:nvSpPr>
        <cdr:cNvPr id="6" name="TextBox 238">
          <a:extLst xmlns:a="http://schemas.openxmlformats.org/drawingml/2006/main">
            <a:ext uri="{FF2B5EF4-FFF2-40B4-BE49-F238E27FC236}">
              <a16:creationId xmlns:a16="http://schemas.microsoft.com/office/drawing/2014/main" id="{9C2525D0-0FA4-56FF-2F50-1F8267B181BE}"/>
            </a:ext>
          </a:extLst>
        </cdr:cNvPr>
        <cdr:cNvSpPr txBox="1"/>
      </cdr:nvSpPr>
      <cdr:spPr>
        <a:xfrm xmlns:a="http://schemas.openxmlformats.org/drawingml/2006/main">
          <a:off x="-5484" y="631116"/>
          <a:ext cx="1690845" cy="49817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41.xml><?xml version="1.0" encoding="utf-8"?>
<c:userShapes xmlns:c="http://schemas.openxmlformats.org/drawingml/2006/chart">
  <cdr:relSizeAnchor xmlns:cdr="http://schemas.openxmlformats.org/drawingml/2006/chartDrawing">
    <cdr:from>
      <cdr:x>0</cdr:x>
      <cdr:y>0.06342</cdr:y>
    </cdr:from>
    <cdr:to>
      <cdr:x>0.25336</cdr:x>
      <cdr:y>0.15037</cdr:y>
    </cdr:to>
    <cdr:sp macro="" textlink="">
      <cdr:nvSpPr>
        <cdr:cNvPr id="6" name="TextBox 10"/>
        <cdr:cNvSpPr txBox="1"/>
      </cdr:nvSpPr>
      <cdr:spPr>
        <a:xfrm xmlns:a="http://schemas.openxmlformats.org/drawingml/2006/main">
          <a:off x="0" y="219532"/>
          <a:ext cx="1546676" cy="30096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0.5141</cdr:y>
    </cdr:from>
    <cdr:to>
      <cdr:x>0.25336</cdr:x>
      <cdr:y>0.60106</cdr:y>
    </cdr:to>
    <cdr:sp macro="" textlink="">
      <cdr:nvSpPr>
        <cdr:cNvPr id="8" name="TextBox 10"/>
        <cdr:cNvSpPr txBox="1"/>
      </cdr:nvSpPr>
      <cdr:spPr>
        <a:xfrm xmlns:a="http://schemas.openxmlformats.org/drawingml/2006/main">
          <a:off x="0" y="1800820"/>
          <a:ext cx="1547993" cy="3046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0.08439</cdr:x>
      <cdr:y>0.81278</cdr:y>
    </cdr:from>
    <cdr:to>
      <cdr:x>0.25336</cdr:x>
      <cdr:y>0.90124</cdr:y>
    </cdr:to>
    <cdr:sp macro="" textlink="">
      <cdr:nvSpPr>
        <cdr:cNvPr id="9" name="TextBox 10"/>
        <cdr:cNvSpPr txBox="1"/>
      </cdr:nvSpPr>
      <cdr:spPr>
        <a:xfrm xmlns:a="http://schemas.openxmlformats.org/drawingml/2006/main">
          <a:off x="515202" y="2813297"/>
          <a:ext cx="1031474" cy="30619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42.xml><?xml version="1.0" encoding="utf-8"?>
<c:userShapes xmlns:c="http://schemas.openxmlformats.org/drawingml/2006/chart">
  <cdr:relSizeAnchor xmlns:cdr="http://schemas.openxmlformats.org/drawingml/2006/chartDrawing">
    <cdr:from>
      <cdr:x>0</cdr:x>
      <cdr:y>0.33479</cdr:y>
    </cdr:from>
    <cdr:to>
      <cdr:x>0.19531</cdr:x>
      <cdr:y>0.38061</cdr:y>
    </cdr:to>
    <cdr:sp macro="" textlink="">
      <cdr:nvSpPr>
        <cdr:cNvPr id="7" name="TextBox 6"/>
        <cdr:cNvSpPr txBox="1"/>
      </cdr:nvSpPr>
      <cdr:spPr>
        <a:xfrm xmlns:a="http://schemas.openxmlformats.org/drawingml/2006/main">
          <a:off x="0" y="1825832"/>
          <a:ext cx="1253184" cy="24988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r"/>
          <a:r>
            <a:rPr lang="lv-LV" sz="1000" b="1" dirty="0">
              <a:latin typeface="Arial" panose="020B0604020202020204" pitchFamily="34" charset="0"/>
              <a:cs typeface="Arial" panose="020B0604020202020204" pitchFamily="34" charset="0"/>
            </a:rPr>
            <a:t>Ugunsdrošība</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0.46585</cdr:y>
    </cdr:from>
    <cdr:to>
      <cdr:x>0.19531</cdr:x>
      <cdr:y>0.51167</cdr:y>
    </cdr:to>
    <cdr:sp macro="" textlink="">
      <cdr:nvSpPr>
        <cdr:cNvPr id="20" name="TextBox 1"/>
        <cdr:cNvSpPr txBox="1"/>
      </cdr:nvSpPr>
      <cdr:spPr>
        <a:xfrm xmlns:a="http://schemas.openxmlformats.org/drawingml/2006/main">
          <a:off x="0" y="2540630"/>
          <a:ext cx="1253184" cy="24988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Satiksmes drošība</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0.02556</cdr:x>
      <cdr:y>0.08619</cdr:y>
    </cdr:from>
    <cdr:to>
      <cdr:x>0.20046</cdr:x>
      <cdr:y>0.13119</cdr:y>
    </cdr:to>
    <cdr:sp macro="" textlink="">
      <cdr:nvSpPr>
        <cdr:cNvPr id="21" name="TextBox 1"/>
        <cdr:cNvSpPr txBox="1"/>
      </cdr:nvSpPr>
      <cdr:spPr>
        <a:xfrm xmlns:a="http://schemas.openxmlformats.org/drawingml/2006/main">
          <a:off x="164003" y="470078"/>
          <a:ext cx="1122226" cy="24541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Narkotiku lietotāji</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0.59448</cdr:y>
    </cdr:from>
    <cdr:to>
      <cdr:x>0.19531</cdr:x>
      <cdr:y>0.6403</cdr:y>
    </cdr:to>
    <cdr:sp macro="" textlink="">
      <cdr:nvSpPr>
        <cdr:cNvPr id="22" name="TextBox 1"/>
        <cdr:cNvSpPr txBox="1"/>
      </cdr:nvSpPr>
      <cdr:spPr>
        <a:xfrm xmlns:a="http://schemas.openxmlformats.org/drawingml/2006/main">
          <a:off x="0" y="3242142"/>
          <a:ext cx="1253184" cy="24989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Zādzības</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0.20802</cdr:y>
    </cdr:from>
    <cdr:to>
      <cdr:x>0.19531</cdr:x>
      <cdr:y>0.25384</cdr:y>
    </cdr:to>
    <cdr:sp macro="" textlink="">
      <cdr:nvSpPr>
        <cdr:cNvPr id="23" name="TextBox 1"/>
        <cdr:cNvSpPr txBox="1"/>
      </cdr:nvSpPr>
      <cdr:spPr>
        <a:xfrm xmlns:a="http://schemas.openxmlformats.org/drawingml/2006/main">
          <a:off x="0" y="1134463"/>
          <a:ext cx="1253184" cy="24989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Narkotiku tirdzniecība</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0.72627</cdr:y>
    </cdr:from>
    <cdr:to>
      <cdr:x>0.19531</cdr:x>
      <cdr:y>0.77209</cdr:y>
    </cdr:to>
    <cdr:sp macro="" textlink="">
      <cdr:nvSpPr>
        <cdr:cNvPr id="24" name="TextBox 1"/>
        <cdr:cNvSpPr txBox="1"/>
      </cdr:nvSpPr>
      <cdr:spPr>
        <a:xfrm xmlns:a="http://schemas.openxmlformats.org/drawingml/2006/main">
          <a:off x="0" y="3960899"/>
          <a:ext cx="1253184" cy="24989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Laupīšanas</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0.85527</cdr:y>
    </cdr:from>
    <cdr:to>
      <cdr:x>0.19531</cdr:x>
      <cdr:y>0.9011</cdr:y>
    </cdr:to>
    <cdr:sp macro="" textlink="">
      <cdr:nvSpPr>
        <cdr:cNvPr id="25" name="TextBox 1"/>
        <cdr:cNvSpPr txBox="1"/>
      </cdr:nvSpPr>
      <cdr:spPr>
        <a:xfrm xmlns:a="http://schemas.openxmlformats.org/drawingml/2006/main">
          <a:off x="-106326" y="4664432"/>
          <a:ext cx="1253184" cy="24994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Huligānisms</a:t>
          </a:r>
          <a:endParaRPr lang="en-US" sz="1000" b="1" dirty="0">
            <a:latin typeface="Arial" panose="020B0604020202020204" pitchFamily="34" charset="0"/>
            <a:cs typeface="Arial" panose="020B0604020202020204" pitchFamily="34" charset="0"/>
          </a:endParaRPr>
        </a:p>
      </cdr:txBody>
    </cdr:sp>
  </cdr:relSizeAnchor>
</c:userShapes>
</file>

<file path=ppt/drawings/drawing43.xml><?xml version="1.0" encoding="utf-8"?>
<c:userShapes xmlns:c="http://schemas.openxmlformats.org/drawingml/2006/chart">
  <cdr:relSizeAnchor xmlns:cdr="http://schemas.openxmlformats.org/drawingml/2006/chartDrawing">
    <cdr:from>
      <cdr:x>0</cdr:x>
      <cdr:y>0.37968</cdr:y>
    </cdr:from>
    <cdr:to>
      <cdr:x>0.27529</cdr:x>
      <cdr:y>0.4306</cdr:y>
    </cdr:to>
    <cdr:sp macro="" textlink="">
      <cdr:nvSpPr>
        <cdr:cNvPr id="7" name="TextBox 1"/>
        <cdr:cNvSpPr txBox="1"/>
      </cdr:nvSpPr>
      <cdr:spPr>
        <a:xfrm xmlns:a="http://schemas.openxmlformats.org/drawingml/2006/main">
          <a:off x="0" y="2063551"/>
          <a:ext cx="1763983" cy="27675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Iereibušas personas</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0.06597</cdr:y>
    </cdr:from>
    <cdr:to>
      <cdr:x>0.27529</cdr:x>
      <cdr:y>0.11688</cdr:y>
    </cdr:to>
    <cdr:sp macro="" textlink="">
      <cdr:nvSpPr>
        <cdr:cNvPr id="8" name="TextBox 1"/>
        <cdr:cNvSpPr txBox="1"/>
      </cdr:nvSpPr>
      <cdr:spPr>
        <a:xfrm xmlns:a="http://schemas.openxmlformats.org/drawingml/2006/main">
          <a:off x="0" y="358538"/>
          <a:ext cx="1763983" cy="27669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Klaiņojoši bērni</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0.2246</cdr:y>
    </cdr:from>
    <cdr:to>
      <cdr:x>0.27529</cdr:x>
      <cdr:y>0.27551</cdr:y>
    </cdr:to>
    <cdr:sp macro="" textlink="">
      <cdr:nvSpPr>
        <cdr:cNvPr id="9" name="TextBox 1"/>
        <cdr:cNvSpPr txBox="1"/>
      </cdr:nvSpPr>
      <cdr:spPr>
        <a:xfrm xmlns:a="http://schemas.openxmlformats.org/drawingml/2006/main">
          <a:off x="0" y="1220729"/>
          <a:ext cx="1763983" cy="27669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Klaiņojoši mājdzīvnieki un suņi bez uzpurņiem</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0.53854</cdr:y>
    </cdr:from>
    <cdr:to>
      <cdr:x>0.27529</cdr:x>
      <cdr:y>0.58946</cdr:y>
    </cdr:to>
    <cdr:sp macro="" textlink="">
      <cdr:nvSpPr>
        <cdr:cNvPr id="10" name="TextBox 1"/>
        <cdr:cNvSpPr txBox="1"/>
      </cdr:nvSpPr>
      <cdr:spPr>
        <a:xfrm xmlns:a="http://schemas.openxmlformats.org/drawingml/2006/main">
          <a:off x="0" y="2926998"/>
          <a:ext cx="1763983" cy="27675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Vardarbība ģimenē</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0.69329</cdr:y>
    </cdr:from>
    <cdr:to>
      <cdr:x>0.27529</cdr:x>
      <cdr:y>0.7442</cdr:y>
    </cdr:to>
    <cdr:sp macro="" textlink="">
      <cdr:nvSpPr>
        <cdr:cNvPr id="11" name="TextBox 1"/>
        <cdr:cNvSpPr txBox="1"/>
      </cdr:nvSpPr>
      <cdr:spPr>
        <a:xfrm xmlns:a="http://schemas.openxmlformats.org/drawingml/2006/main">
          <a:off x="0" y="3768040"/>
          <a:ext cx="1763983" cy="27669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Kautiņi uz ielas</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0.84901</cdr:y>
    </cdr:from>
    <cdr:to>
      <cdr:x>0.27529</cdr:x>
      <cdr:y>0.89992</cdr:y>
    </cdr:to>
    <cdr:sp macro="" textlink="">
      <cdr:nvSpPr>
        <cdr:cNvPr id="12" name="TextBox 1"/>
        <cdr:cNvSpPr txBox="1"/>
      </cdr:nvSpPr>
      <cdr:spPr>
        <a:xfrm xmlns:a="http://schemas.openxmlformats.org/drawingml/2006/main">
          <a:off x="0" y="4614385"/>
          <a:ext cx="1763983" cy="27669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Bezpajumtnieki</a:t>
          </a:r>
          <a:endParaRPr lang="en-US" sz="1000" b="1" dirty="0">
            <a:latin typeface="Arial" panose="020B0604020202020204" pitchFamily="34" charset="0"/>
            <a:cs typeface="Arial" panose="020B0604020202020204" pitchFamily="34" charset="0"/>
          </a:endParaRPr>
        </a:p>
      </cdr:txBody>
    </cdr:sp>
  </cdr:relSizeAnchor>
</c:userShapes>
</file>

<file path=ppt/drawings/drawing44.xml><?xml version="1.0" encoding="utf-8"?>
<c:userShapes xmlns:c="http://schemas.openxmlformats.org/drawingml/2006/chart">
  <cdr:relSizeAnchor xmlns:cdr="http://schemas.openxmlformats.org/drawingml/2006/chartDrawing">
    <cdr:from>
      <cdr:x>0</cdr:x>
      <cdr:y>0.21391</cdr:y>
    </cdr:from>
    <cdr:to>
      <cdr:x>0.13878</cdr:x>
      <cdr:y>0.28085</cdr:y>
    </cdr:to>
    <cdr:sp macro="" textlink="">
      <cdr:nvSpPr>
        <cdr:cNvPr id="2" name="TextBox 10"/>
        <cdr:cNvSpPr txBox="1"/>
      </cdr:nvSpPr>
      <cdr:spPr>
        <a:xfrm xmlns:a="http://schemas.openxmlformats.org/drawingml/2006/main">
          <a:off x="0" y="1059201"/>
          <a:ext cx="1692000" cy="33145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0.44047</cdr:y>
    </cdr:from>
    <cdr:to>
      <cdr:x>0.13878</cdr:x>
      <cdr:y>0.5074</cdr:y>
    </cdr:to>
    <cdr:sp macro="" textlink="">
      <cdr:nvSpPr>
        <cdr:cNvPr id="3" name="TextBox 10"/>
        <cdr:cNvSpPr txBox="1"/>
      </cdr:nvSpPr>
      <cdr:spPr>
        <a:xfrm xmlns:a="http://schemas.openxmlformats.org/drawingml/2006/main">
          <a:off x="-5484" y="2318351"/>
          <a:ext cx="1690484" cy="35227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0.54443</cdr:y>
    </cdr:from>
    <cdr:to>
      <cdr:x>0.13878</cdr:x>
      <cdr:y>0.61137</cdr:y>
    </cdr:to>
    <cdr:sp macro="" textlink="">
      <cdr:nvSpPr>
        <cdr:cNvPr id="4" name="TextBox 10"/>
        <cdr:cNvSpPr txBox="1"/>
      </cdr:nvSpPr>
      <cdr:spPr>
        <a:xfrm xmlns:a="http://schemas.openxmlformats.org/drawingml/2006/main">
          <a:off x="0" y="2695767"/>
          <a:ext cx="1692006"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0.67145</cdr:y>
    </cdr:from>
    <cdr:to>
      <cdr:x>0.13878</cdr:x>
      <cdr:y>0.73839</cdr:y>
    </cdr:to>
    <cdr:sp macro="" textlink="">
      <cdr:nvSpPr>
        <cdr:cNvPr id="5" name="TextBox 10"/>
        <cdr:cNvSpPr txBox="1"/>
      </cdr:nvSpPr>
      <cdr:spPr>
        <a:xfrm xmlns:a="http://schemas.openxmlformats.org/drawingml/2006/main">
          <a:off x="0" y="3324696"/>
          <a:ext cx="1692006"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0.11821</cdr:y>
    </cdr:from>
    <cdr:to>
      <cdr:x>0.13881</cdr:x>
      <cdr:y>0.21999</cdr:y>
    </cdr:to>
    <cdr:sp macro="" textlink="">
      <cdr:nvSpPr>
        <cdr:cNvPr id="6" name="TextBox 238">
          <a:extLst xmlns:a="http://schemas.openxmlformats.org/drawingml/2006/main">
            <a:ext uri="{FF2B5EF4-FFF2-40B4-BE49-F238E27FC236}">
              <a16:creationId xmlns:a16="http://schemas.microsoft.com/office/drawing/2014/main" id="{43751B58-A949-199A-1FE0-737A4A5F80A6}"/>
            </a:ext>
          </a:extLst>
        </cdr:cNvPr>
        <cdr:cNvSpPr txBox="1"/>
      </cdr:nvSpPr>
      <cdr:spPr>
        <a:xfrm xmlns:a="http://schemas.openxmlformats.org/drawingml/2006/main">
          <a:off x="-5484" y="622169"/>
          <a:ext cx="1690845" cy="53573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45.xml><?xml version="1.0" encoding="utf-8"?>
<c:userShapes xmlns:c="http://schemas.openxmlformats.org/drawingml/2006/chart">
  <cdr:relSizeAnchor xmlns:cdr="http://schemas.openxmlformats.org/drawingml/2006/chartDrawing">
    <cdr:from>
      <cdr:x>0</cdr:x>
      <cdr:y>0.05883</cdr:y>
    </cdr:from>
    <cdr:to>
      <cdr:x>0.25336</cdr:x>
      <cdr:y>0.14578</cdr:y>
    </cdr:to>
    <cdr:sp macro="" textlink="">
      <cdr:nvSpPr>
        <cdr:cNvPr id="6" name="TextBox 10"/>
        <cdr:cNvSpPr txBox="1"/>
      </cdr:nvSpPr>
      <cdr:spPr>
        <a:xfrm xmlns:a="http://schemas.openxmlformats.org/drawingml/2006/main">
          <a:off x="0" y="205714"/>
          <a:ext cx="1548000" cy="30402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0.5141</cdr:y>
    </cdr:from>
    <cdr:to>
      <cdr:x>0.25336</cdr:x>
      <cdr:y>0.60106</cdr:y>
    </cdr:to>
    <cdr:sp macro="" textlink="">
      <cdr:nvSpPr>
        <cdr:cNvPr id="8" name="TextBox 10"/>
        <cdr:cNvSpPr txBox="1"/>
      </cdr:nvSpPr>
      <cdr:spPr>
        <a:xfrm xmlns:a="http://schemas.openxmlformats.org/drawingml/2006/main">
          <a:off x="0" y="1800820"/>
          <a:ext cx="1547993" cy="3046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0.07061</cdr:x>
      <cdr:y>0.8059</cdr:y>
    </cdr:from>
    <cdr:to>
      <cdr:x>0.25336</cdr:x>
      <cdr:y>0.89043</cdr:y>
    </cdr:to>
    <cdr:sp macro="" textlink="">
      <cdr:nvSpPr>
        <cdr:cNvPr id="9" name="TextBox 10"/>
        <cdr:cNvSpPr txBox="1"/>
      </cdr:nvSpPr>
      <cdr:spPr>
        <a:xfrm xmlns:a="http://schemas.openxmlformats.org/drawingml/2006/main">
          <a:off x="431050" y="2794135"/>
          <a:ext cx="1115626" cy="29307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46.xml><?xml version="1.0" encoding="utf-8"?>
<c:userShapes xmlns:c="http://schemas.openxmlformats.org/drawingml/2006/chart">
  <cdr:relSizeAnchor xmlns:cdr="http://schemas.openxmlformats.org/drawingml/2006/chartDrawing">
    <cdr:from>
      <cdr:x>0</cdr:x>
      <cdr:y>0.21089</cdr:y>
    </cdr:from>
    <cdr:to>
      <cdr:x>0.13878</cdr:x>
      <cdr:y>0.27783</cdr:y>
    </cdr:to>
    <cdr:sp macro="" textlink="">
      <cdr:nvSpPr>
        <cdr:cNvPr id="2" name="TextBox 10"/>
        <cdr:cNvSpPr txBox="1"/>
      </cdr:nvSpPr>
      <cdr:spPr>
        <a:xfrm xmlns:a="http://schemas.openxmlformats.org/drawingml/2006/main">
          <a:off x="0" y="1108804"/>
          <a:ext cx="1690484" cy="35196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0.44198</cdr:y>
    </cdr:from>
    <cdr:to>
      <cdr:x>0.13878</cdr:x>
      <cdr:y>0.50891</cdr:y>
    </cdr:to>
    <cdr:sp macro="" textlink="">
      <cdr:nvSpPr>
        <cdr:cNvPr id="3" name="TextBox 10"/>
        <cdr:cNvSpPr txBox="1"/>
      </cdr:nvSpPr>
      <cdr:spPr>
        <a:xfrm xmlns:a="http://schemas.openxmlformats.org/drawingml/2006/main">
          <a:off x="0" y="2323843"/>
          <a:ext cx="1690484" cy="35190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0.54897</cdr:y>
    </cdr:from>
    <cdr:to>
      <cdr:x>0.13878</cdr:x>
      <cdr:y>0.61591</cdr:y>
    </cdr:to>
    <cdr:sp macro="" textlink="">
      <cdr:nvSpPr>
        <cdr:cNvPr id="4" name="TextBox 10"/>
        <cdr:cNvSpPr txBox="1"/>
      </cdr:nvSpPr>
      <cdr:spPr>
        <a:xfrm xmlns:a="http://schemas.openxmlformats.org/drawingml/2006/main">
          <a:off x="0" y="2886387"/>
          <a:ext cx="1690484" cy="35196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0.67447</cdr:y>
    </cdr:from>
    <cdr:to>
      <cdr:x>0.13878</cdr:x>
      <cdr:y>0.74141</cdr:y>
    </cdr:to>
    <cdr:sp macro="" textlink="">
      <cdr:nvSpPr>
        <cdr:cNvPr id="5" name="TextBox 10"/>
        <cdr:cNvSpPr txBox="1"/>
      </cdr:nvSpPr>
      <cdr:spPr>
        <a:xfrm xmlns:a="http://schemas.openxmlformats.org/drawingml/2006/main">
          <a:off x="0" y="3546288"/>
          <a:ext cx="1690484" cy="35196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0.11892</cdr:y>
    </cdr:from>
    <cdr:to>
      <cdr:x>0.13881</cdr:x>
      <cdr:y>0.16435</cdr:y>
    </cdr:to>
    <cdr:sp macro="" textlink="">
      <cdr:nvSpPr>
        <cdr:cNvPr id="6" name="TextBox 238">
          <a:extLst xmlns:a="http://schemas.openxmlformats.org/drawingml/2006/main">
            <a:ext uri="{FF2B5EF4-FFF2-40B4-BE49-F238E27FC236}">
              <a16:creationId xmlns:a16="http://schemas.microsoft.com/office/drawing/2014/main" id="{730944C5-4D39-1A37-AC9E-C2D5AE78A00F}"/>
            </a:ext>
          </a:extLst>
        </cdr:cNvPr>
        <cdr:cNvSpPr txBox="1"/>
      </cdr:nvSpPr>
      <cdr:spPr>
        <a:xfrm xmlns:a="http://schemas.openxmlformats.org/drawingml/2006/main">
          <a:off x="0" y="625265"/>
          <a:ext cx="1690849" cy="23885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47.xml><?xml version="1.0" encoding="utf-8"?>
<c:userShapes xmlns:c="http://schemas.openxmlformats.org/drawingml/2006/chart">
  <cdr:relSizeAnchor xmlns:cdr="http://schemas.openxmlformats.org/drawingml/2006/chartDrawing">
    <cdr:from>
      <cdr:x>0</cdr:x>
      <cdr:y>0.06342</cdr:y>
    </cdr:from>
    <cdr:to>
      <cdr:x>0.25336</cdr:x>
      <cdr:y>0.15037</cdr:y>
    </cdr:to>
    <cdr:sp macro="" textlink="">
      <cdr:nvSpPr>
        <cdr:cNvPr id="6" name="TextBox 10"/>
        <cdr:cNvSpPr txBox="1"/>
      </cdr:nvSpPr>
      <cdr:spPr>
        <a:xfrm xmlns:a="http://schemas.openxmlformats.org/drawingml/2006/main">
          <a:off x="-5770968" y="219533"/>
          <a:ext cx="1546676" cy="30096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0.5141</cdr:y>
    </cdr:from>
    <cdr:to>
      <cdr:x>0.25336</cdr:x>
      <cdr:y>0.60106</cdr:y>
    </cdr:to>
    <cdr:sp macro="" textlink="">
      <cdr:nvSpPr>
        <cdr:cNvPr id="8" name="TextBox 10"/>
        <cdr:cNvSpPr txBox="1"/>
      </cdr:nvSpPr>
      <cdr:spPr>
        <a:xfrm xmlns:a="http://schemas.openxmlformats.org/drawingml/2006/main">
          <a:off x="0" y="1800820"/>
          <a:ext cx="1547993" cy="3046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0.0667</cdr:x>
      <cdr:y>0.81278</cdr:y>
    </cdr:from>
    <cdr:to>
      <cdr:x>0.25336</cdr:x>
      <cdr:y>0.89651</cdr:y>
    </cdr:to>
    <cdr:sp macro="" textlink="">
      <cdr:nvSpPr>
        <cdr:cNvPr id="9" name="TextBox 10"/>
        <cdr:cNvSpPr txBox="1"/>
      </cdr:nvSpPr>
      <cdr:spPr>
        <a:xfrm xmlns:a="http://schemas.openxmlformats.org/drawingml/2006/main">
          <a:off x="407194" y="2813298"/>
          <a:ext cx="1139481" cy="28981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48.xml><?xml version="1.0" encoding="utf-8"?>
<c:userShapes xmlns:c="http://schemas.openxmlformats.org/drawingml/2006/chart">
  <cdr:relSizeAnchor xmlns:cdr="http://schemas.openxmlformats.org/drawingml/2006/chartDrawing">
    <cdr:from>
      <cdr:x>0</cdr:x>
      <cdr:y>0.21391</cdr:y>
    </cdr:from>
    <cdr:to>
      <cdr:x>0.13878</cdr:x>
      <cdr:y>0.28085</cdr:y>
    </cdr:to>
    <cdr:sp macro="" textlink="">
      <cdr:nvSpPr>
        <cdr:cNvPr id="2" name="TextBox 10"/>
        <cdr:cNvSpPr txBox="1"/>
      </cdr:nvSpPr>
      <cdr:spPr>
        <a:xfrm xmlns:a="http://schemas.openxmlformats.org/drawingml/2006/main">
          <a:off x="-10968" y="1123041"/>
          <a:ext cx="1690484" cy="35144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0.4379</cdr:y>
    </cdr:from>
    <cdr:to>
      <cdr:x>0.13878</cdr:x>
      <cdr:y>0.50483</cdr:y>
    </cdr:to>
    <cdr:sp macro="" textlink="">
      <cdr:nvSpPr>
        <cdr:cNvPr id="3" name="TextBox 10"/>
        <cdr:cNvSpPr txBox="1"/>
      </cdr:nvSpPr>
      <cdr:spPr>
        <a:xfrm xmlns:a="http://schemas.openxmlformats.org/drawingml/2006/main">
          <a:off x="-10968" y="2299032"/>
          <a:ext cx="1690484" cy="35139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0.54828</cdr:y>
    </cdr:from>
    <cdr:to>
      <cdr:x>0.13878</cdr:x>
      <cdr:y>0.61522</cdr:y>
    </cdr:to>
    <cdr:sp macro="" textlink="">
      <cdr:nvSpPr>
        <cdr:cNvPr id="4" name="TextBox 10"/>
        <cdr:cNvSpPr txBox="1"/>
      </cdr:nvSpPr>
      <cdr:spPr>
        <a:xfrm xmlns:a="http://schemas.openxmlformats.org/drawingml/2006/main">
          <a:off x="0" y="2714817"/>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0.67658</cdr:y>
    </cdr:from>
    <cdr:to>
      <cdr:x>0.13878</cdr:x>
      <cdr:y>0.74352</cdr:y>
    </cdr:to>
    <cdr:sp macro="" textlink="">
      <cdr:nvSpPr>
        <cdr:cNvPr id="5" name="TextBox 10"/>
        <cdr:cNvSpPr txBox="1"/>
      </cdr:nvSpPr>
      <cdr:spPr>
        <a:xfrm xmlns:a="http://schemas.openxmlformats.org/drawingml/2006/main">
          <a:off x="0" y="3350096"/>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0.11853</cdr:y>
    </cdr:from>
    <cdr:to>
      <cdr:x>0.13881</cdr:x>
      <cdr:y>0.1823</cdr:y>
    </cdr:to>
    <cdr:sp macro="" textlink="">
      <cdr:nvSpPr>
        <cdr:cNvPr id="6" name="TextBox 238">
          <a:extLst xmlns:a="http://schemas.openxmlformats.org/drawingml/2006/main">
            <a:ext uri="{FF2B5EF4-FFF2-40B4-BE49-F238E27FC236}">
              <a16:creationId xmlns:a16="http://schemas.microsoft.com/office/drawing/2014/main" id="{AC877512-F441-69DC-232C-622DF1F84BE8}"/>
            </a:ext>
          </a:extLst>
        </cdr:cNvPr>
        <cdr:cNvSpPr txBox="1"/>
      </cdr:nvSpPr>
      <cdr:spPr>
        <a:xfrm xmlns:a="http://schemas.openxmlformats.org/drawingml/2006/main">
          <a:off x="0" y="622279"/>
          <a:ext cx="1690845" cy="33483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49.xml><?xml version="1.0" encoding="utf-8"?>
<c:userShapes xmlns:c="http://schemas.openxmlformats.org/drawingml/2006/chart">
  <cdr:relSizeAnchor xmlns:cdr="http://schemas.openxmlformats.org/drawingml/2006/chartDrawing">
    <cdr:from>
      <cdr:x>0</cdr:x>
      <cdr:y>0.05883</cdr:y>
    </cdr:from>
    <cdr:to>
      <cdr:x>0.25336</cdr:x>
      <cdr:y>0.14578</cdr:y>
    </cdr:to>
    <cdr:sp macro="" textlink="">
      <cdr:nvSpPr>
        <cdr:cNvPr id="6" name="TextBox 10"/>
        <cdr:cNvSpPr txBox="1"/>
      </cdr:nvSpPr>
      <cdr:spPr>
        <a:xfrm xmlns:a="http://schemas.openxmlformats.org/drawingml/2006/main">
          <a:off x="0" y="205714"/>
          <a:ext cx="1548000" cy="30402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0.5141</cdr:y>
    </cdr:from>
    <cdr:to>
      <cdr:x>0.25336</cdr:x>
      <cdr:y>0.60106</cdr:y>
    </cdr:to>
    <cdr:sp macro="" textlink="">
      <cdr:nvSpPr>
        <cdr:cNvPr id="8" name="TextBox 10"/>
        <cdr:cNvSpPr txBox="1"/>
      </cdr:nvSpPr>
      <cdr:spPr>
        <a:xfrm xmlns:a="http://schemas.openxmlformats.org/drawingml/2006/main">
          <a:off x="0" y="1800820"/>
          <a:ext cx="1547993" cy="3046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0.07452</cdr:x>
      <cdr:y>0.81278</cdr:y>
    </cdr:from>
    <cdr:to>
      <cdr:x>0.25336</cdr:x>
      <cdr:y>0.89412</cdr:y>
    </cdr:to>
    <cdr:sp macro="" textlink="">
      <cdr:nvSpPr>
        <cdr:cNvPr id="9" name="TextBox 10"/>
        <cdr:cNvSpPr txBox="1"/>
      </cdr:nvSpPr>
      <cdr:spPr>
        <a:xfrm xmlns:a="http://schemas.openxmlformats.org/drawingml/2006/main">
          <a:off x="454902" y="2813297"/>
          <a:ext cx="1091773" cy="28154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50.xml><?xml version="1.0" encoding="utf-8"?>
<c:userShapes xmlns:c="http://schemas.openxmlformats.org/drawingml/2006/chart">
  <cdr:relSizeAnchor xmlns:cdr="http://schemas.openxmlformats.org/drawingml/2006/chartDrawing">
    <cdr:from>
      <cdr:x>0</cdr:x>
      <cdr:y>0.21391</cdr:y>
    </cdr:from>
    <cdr:to>
      <cdr:x>0.13878</cdr:x>
      <cdr:y>0.28085</cdr:y>
    </cdr:to>
    <cdr:sp macro="" textlink="">
      <cdr:nvSpPr>
        <cdr:cNvPr id="2" name="TextBox 10"/>
        <cdr:cNvSpPr txBox="1"/>
      </cdr:nvSpPr>
      <cdr:spPr>
        <a:xfrm xmlns:a="http://schemas.openxmlformats.org/drawingml/2006/main">
          <a:off x="0" y="1059201"/>
          <a:ext cx="1692000" cy="33145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a:latin typeface="Arial" panose="020B0604020202020204" pitchFamily="34" charset="0"/>
              <a:cs typeface="Arial" panose="020B0604020202020204" pitchFamily="34" charset="0"/>
            </a:rPr>
            <a:t>Vecums</a:t>
          </a:r>
          <a:endParaRPr lang="en-US" sz="900" b="1">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0.44244</cdr:y>
    </cdr:from>
    <cdr:to>
      <cdr:x>0.13878</cdr:x>
      <cdr:y>0.50937</cdr:y>
    </cdr:to>
    <cdr:sp macro="" textlink="">
      <cdr:nvSpPr>
        <cdr:cNvPr id="3" name="TextBox 10"/>
        <cdr:cNvSpPr txBox="1"/>
      </cdr:nvSpPr>
      <cdr:spPr>
        <a:xfrm xmlns:a="http://schemas.openxmlformats.org/drawingml/2006/main">
          <a:off x="0" y="2190760"/>
          <a:ext cx="1692006" cy="33140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a:latin typeface="Arial" panose="020B0604020202020204" pitchFamily="34" charset="0"/>
              <a:cs typeface="Arial" panose="020B0604020202020204" pitchFamily="34" charset="0"/>
            </a:rPr>
            <a:t>Sarunvaloda</a:t>
          </a:r>
          <a:r>
            <a:rPr lang="lv-LV" sz="900" b="1" baseline="0">
              <a:latin typeface="Arial" panose="020B0604020202020204" pitchFamily="34" charset="0"/>
              <a:cs typeface="Arial" panose="020B0604020202020204" pitchFamily="34" charset="0"/>
            </a:rPr>
            <a:t> mājsaimniecībā</a:t>
          </a:r>
          <a:endParaRPr lang="en-US" sz="900" b="1">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0.54828</cdr:y>
    </cdr:from>
    <cdr:to>
      <cdr:x>0.13878</cdr:x>
      <cdr:y>0.61522</cdr:y>
    </cdr:to>
    <cdr:sp macro="" textlink="">
      <cdr:nvSpPr>
        <cdr:cNvPr id="4" name="TextBox 10"/>
        <cdr:cNvSpPr txBox="1"/>
      </cdr:nvSpPr>
      <cdr:spPr>
        <a:xfrm xmlns:a="http://schemas.openxmlformats.org/drawingml/2006/main">
          <a:off x="0" y="2714817"/>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a:latin typeface="Arial" panose="020B0604020202020204" pitchFamily="34" charset="0"/>
              <a:cs typeface="Arial" panose="020B0604020202020204" pitchFamily="34" charset="0"/>
            </a:rPr>
            <a:t>Izglītība</a:t>
          </a:r>
          <a:endParaRPr lang="en-US" sz="900" b="1">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0.67658</cdr:y>
    </cdr:from>
    <cdr:to>
      <cdr:x>0.13878</cdr:x>
      <cdr:y>0.74352</cdr:y>
    </cdr:to>
    <cdr:sp macro="" textlink="">
      <cdr:nvSpPr>
        <cdr:cNvPr id="5" name="TextBox 10"/>
        <cdr:cNvSpPr txBox="1"/>
      </cdr:nvSpPr>
      <cdr:spPr>
        <a:xfrm xmlns:a="http://schemas.openxmlformats.org/drawingml/2006/main">
          <a:off x="0" y="3350096"/>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a:latin typeface="Arial" panose="020B0604020202020204" pitchFamily="34" charset="0"/>
              <a:cs typeface="Arial" panose="020B0604020202020204" pitchFamily="34" charset="0"/>
            </a:rPr>
            <a:t>Pamatnodarbošanās</a:t>
          </a:r>
          <a:endParaRPr lang="en-US" sz="900" b="1">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0.11952</cdr:y>
    </cdr:from>
    <cdr:to>
      <cdr:x>0.13881</cdr:x>
      <cdr:y>0.1835</cdr:y>
    </cdr:to>
    <cdr:sp macro="" textlink="">
      <cdr:nvSpPr>
        <cdr:cNvPr id="6" name="TextBox 238">
          <a:extLst xmlns:a="http://schemas.openxmlformats.org/drawingml/2006/main">
            <a:ext uri="{FF2B5EF4-FFF2-40B4-BE49-F238E27FC236}">
              <a16:creationId xmlns:a16="http://schemas.microsoft.com/office/drawing/2014/main" id="{0163B793-1599-8789-D1E9-40889B26A6B4}"/>
            </a:ext>
          </a:extLst>
        </cdr:cNvPr>
        <cdr:cNvSpPr txBox="1"/>
      </cdr:nvSpPr>
      <cdr:spPr>
        <a:xfrm xmlns:a="http://schemas.openxmlformats.org/drawingml/2006/main">
          <a:off x="0" y="625395"/>
          <a:ext cx="1690849" cy="33480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51.xml><?xml version="1.0" encoding="utf-8"?>
<c:userShapes xmlns:c="http://schemas.openxmlformats.org/drawingml/2006/chart">
  <cdr:relSizeAnchor xmlns:cdr="http://schemas.openxmlformats.org/drawingml/2006/chartDrawing">
    <cdr:from>
      <cdr:x>0.09429</cdr:x>
      <cdr:y>0.06572</cdr:y>
    </cdr:from>
    <cdr:to>
      <cdr:x>0.25336</cdr:x>
      <cdr:y>0.19357</cdr:y>
    </cdr:to>
    <cdr:sp macro="" textlink="">
      <cdr:nvSpPr>
        <cdr:cNvPr id="6" name="TextBox 10"/>
        <cdr:cNvSpPr txBox="1"/>
      </cdr:nvSpPr>
      <cdr:spPr>
        <a:xfrm xmlns:a="http://schemas.openxmlformats.org/drawingml/2006/main">
          <a:off x="566221" y="227484"/>
          <a:ext cx="955184" cy="44253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a:latin typeface="Arial" panose="020B0604020202020204" pitchFamily="34" charset="0"/>
              <a:cs typeface="Arial" panose="020B0604020202020204" pitchFamily="34" charset="0"/>
            </a:rPr>
            <a:t>Mājokļa veids</a:t>
          </a:r>
          <a:endParaRPr lang="en-US" sz="900" b="1">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0.5141</cdr:y>
    </cdr:from>
    <cdr:to>
      <cdr:x>0.25336</cdr:x>
      <cdr:y>0.60106</cdr:y>
    </cdr:to>
    <cdr:sp macro="" textlink="">
      <cdr:nvSpPr>
        <cdr:cNvPr id="8" name="TextBox 10"/>
        <cdr:cNvSpPr txBox="1"/>
      </cdr:nvSpPr>
      <cdr:spPr>
        <a:xfrm xmlns:a="http://schemas.openxmlformats.org/drawingml/2006/main">
          <a:off x="0" y="1800820"/>
          <a:ext cx="1547993" cy="3046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a:latin typeface="Arial" panose="020B0604020202020204" pitchFamily="34" charset="0"/>
              <a:cs typeface="Arial" panose="020B0604020202020204" pitchFamily="34" charset="0"/>
            </a:rPr>
            <a:t>Reģions</a:t>
          </a:r>
          <a:endParaRPr lang="en-US" sz="900" b="1">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0.10489</cdr:x>
      <cdr:y>0.81278</cdr:y>
    </cdr:from>
    <cdr:to>
      <cdr:x>0.25336</cdr:x>
      <cdr:y>0.89421</cdr:y>
    </cdr:to>
    <cdr:sp macro="" textlink="">
      <cdr:nvSpPr>
        <cdr:cNvPr id="9" name="TextBox 10"/>
        <cdr:cNvSpPr txBox="1"/>
      </cdr:nvSpPr>
      <cdr:spPr>
        <a:xfrm xmlns:a="http://schemas.openxmlformats.org/drawingml/2006/main">
          <a:off x="629831" y="2813297"/>
          <a:ext cx="891574" cy="28186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52.xml><?xml version="1.0" encoding="utf-8"?>
<c:userShapes xmlns:c="http://schemas.openxmlformats.org/drawingml/2006/chart">
  <cdr:relSizeAnchor xmlns:cdr="http://schemas.openxmlformats.org/drawingml/2006/chartDrawing">
    <cdr:from>
      <cdr:x>0</cdr:x>
      <cdr:y>0.21391</cdr:y>
    </cdr:from>
    <cdr:to>
      <cdr:x>0.13878</cdr:x>
      <cdr:y>0.28085</cdr:y>
    </cdr:to>
    <cdr:sp macro="" textlink="">
      <cdr:nvSpPr>
        <cdr:cNvPr id="2" name="TextBox 10"/>
        <cdr:cNvSpPr txBox="1"/>
      </cdr:nvSpPr>
      <cdr:spPr>
        <a:xfrm xmlns:a="http://schemas.openxmlformats.org/drawingml/2006/main">
          <a:off x="0" y="1059201"/>
          <a:ext cx="1692000" cy="33145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0.44396</cdr:y>
    </cdr:from>
    <cdr:to>
      <cdr:x>0.13878</cdr:x>
      <cdr:y>0.51089</cdr:y>
    </cdr:to>
    <cdr:sp macro="" textlink="">
      <cdr:nvSpPr>
        <cdr:cNvPr id="3" name="TextBox 10"/>
        <cdr:cNvSpPr txBox="1"/>
      </cdr:nvSpPr>
      <cdr:spPr>
        <a:xfrm xmlns:a="http://schemas.openxmlformats.org/drawingml/2006/main">
          <a:off x="-5484" y="2327684"/>
          <a:ext cx="1690484" cy="35091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0.55283</cdr:y>
    </cdr:from>
    <cdr:to>
      <cdr:x>0.13878</cdr:x>
      <cdr:y>0.61977</cdr:y>
    </cdr:to>
    <cdr:sp macro="" textlink="">
      <cdr:nvSpPr>
        <cdr:cNvPr id="4" name="TextBox 10"/>
        <cdr:cNvSpPr txBox="1"/>
      </cdr:nvSpPr>
      <cdr:spPr>
        <a:xfrm xmlns:a="http://schemas.openxmlformats.org/drawingml/2006/main">
          <a:off x="-5484" y="2898510"/>
          <a:ext cx="1690484" cy="35096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0.67658</cdr:y>
    </cdr:from>
    <cdr:to>
      <cdr:x>0.13878</cdr:x>
      <cdr:y>0.74352</cdr:y>
    </cdr:to>
    <cdr:sp macro="" textlink="">
      <cdr:nvSpPr>
        <cdr:cNvPr id="5" name="TextBox 10"/>
        <cdr:cNvSpPr txBox="1"/>
      </cdr:nvSpPr>
      <cdr:spPr>
        <a:xfrm xmlns:a="http://schemas.openxmlformats.org/drawingml/2006/main">
          <a:off x="0" y="3350096"/>
          <a:ext cx="1692000"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0.12169</cdr:y>
    </cdr:from>
    <cdr:to>
      <cdr:x>0.13881</cdr:x>
      <cdr:y>0.1901</cdr:y>
    </cdr:to>
    <cdr:sp macro="" textlink="">
      <cdr:nvSpPr>
        <cdr:cNvPr id="6" name="TextBox 238">
          <a:extLst xmlns:a="http://schemas.openxmlformats.org/drawingml/2006/main">
            <a:ext uri="{FF2B5EF4-FFF2-40B4-BE49-F238E27FC236}">
              <a16:creationId xmlns:a16="http://schemas.microsoft.com/office/drawing/2014/main" id="{1D2A6EFE-C482-63C5-525C-E2D05E0EA857}"/>
            </a:ext>
          </a:extLst>
        </cdr:cNvPr>
        <cdr:cNvSpPr txBox="1"/>
      </cdr:nvSpPr>
      <cdr:spPr>
        <a:xfrm xmlns:a="http://schemas.openxmlformats.org/drawingml/2006/main">
          <a:off x="-5484" y="638031"/>
          <a:ext cx="1690845" cy="35869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53.xml><?xml version="1.0" encoding="utf-8"?>
<c:userShapes xmlns:c="http://schemas.openxmlformats.org/drawingml/2006/chart">
  <cdr:relSizeAnchor xmlns:cdr="http://schemas.openxmlformats.org/drawingml/2006/chartDrawing">
    <cdr:from>
      <cdr:x>0</cdr:x>
      <cdr:y>0.05883</cdr:y>
    </cdr:from>
    <cdr:to>
      <cdr:x>0.25336</cdr:x>
      <cdr:y>0.14578</cdr:y>
    </cdr:to>
    <cdr:sp macro="" textlink="">
      <cdr:nvSpPr>
        <cdr:cNvPr id="6" name="TextBox 10"/>
        <cdr:cNvSpPr txBox="1"/>
      </cdr:nvSpPr>
      <cdr:spPr>
        <a:xfrm xmlns:a="http://schemas.openxmlformats.org/drawingml/2006/main">
          <a:off x="0" y="205714"/>
          <a:ext cx="1548000" cy="30402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0.5141</cdr:y>
    </cdr:from>
    <cdr:to>
      <cdr:x>0.25336</cdr:x>
      <cdr:y>0.60106</cdr:y>
    </cdr:to>
    <cdr:sp macro="" textlink="">
      <cdr:nvSpPr>
        <cdr:cNvPr id="8" name="TextBox 10"/>
        <cdr:cNvSpPr txBox="1"/>
      </cdr:nvSpPr>
      <cdr:spPr>
        <a:xfrm xmlns:a="http://schemas.openxmlformats.org/drawingml/2006/main">
          <a:off x="0" y="1800820"/>
          <a:ext cx="1547993" cy="3046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0.09023</cdr:x>
      <cdr:y>0.81278</cdr:y>
    </cdr:from>
    <cdr:to>
      <cdr:x>0.25336</cdr:x>
      <cdr:y>0.89651</cdr:y>
    </cdr:to>
    <cdr:sp macro="" textlink="">
      <cdr:nvSpPr>
        <cdr:cNvPr id="9" name="TextBox 10"/>
        <cdr:cNvSpPr txBox="1"/>
      </cdr:nvSpPr>
      <cdr:spPr>
        <a:xfrm xmlns:a="http://schemas.openxmlformats.org/drawingml/2006/main">
          <a:off x="550828" y="2813297"/>
          <a:ext cx="995848" cy="28981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54.xml><?xml version="1.0" encoding="utf-8"?>
<c:userShapes xmlns:c="http://schemas.openxmlformats.org/drawingml/2006/chart">
  <cdr:relSizeAnchor xmlns:cdr="http://schemas.openxmlformats.org/drawingml/2006/chartDrawing">
    <cdr:from>
      <cdr:x>0</cdr:x>
      <cdr:y>0.21088</cdr:y>
    </cdr:from>
    <cdr:to>
      <cdr:x>0.13878</cdr:x>
      <cdr:y>0.27782</cdr:y>
    </cdr:to>
    <cdr:sp macro="" textlink="">
      <cdr:nvSpPr>
        <cdr:cNvPr id="2" name="TextBox 10"/>
        <cdr:cNvSpPr txBox="1"/>
      </cdr:nvSpPr>
      <cdr:spPr>
        <a:xfrm xmlns:a="http://schemas.openxmlformats.org/drawingml/2006/main">
          <a:off x="-10968" y="1105214"/>
          <a:ext cx="1690484" cy="35083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0.44045</cdr:y>
    </cdr:from>
    <cdr:to>
      <cdr:x>0.13878</cdr:x>
      <cdr:y>0.50738</cdr:y>
    </cdr:to>
    <cdr:sp macro="" textlink="">
      <cdr:nvSpPr>
        <cdr:cNvPr id="3" name="TextBox 10"/>
        <cdr:cNvSpPr txBox="1"/>
      </cdr:nvSpPr>
      <cdr:spPr>
        <a:xfrm xmlns:a="http://schemas.openxmlformats.org/drawingml/2006/main">
          <a:off x="-10968" y="2308419"/>
          <a:ext cx="1690484" cy="35078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0.54595</cdr:y>
    </cdr:from>
    <cdr:to>
      <cdr:x>0.13878</cdr:x>
      <cdr:y>0.61289</cdr:y>
    </cdr:to>
    <cdr:sp macro="" textlink="">
      <cdr:nvSpPr>
        <cdr:cNvPr id="4" name="TextBox 10"/>
        <cdr:cNvSpPr txBox="1"/>
      </cdr:nvSpPr>
      <cdr:spPr>
        <a:xfrm xmlns:a="http://schemas.openxmlformats.org/drawingml/2006/main">
          <a:off x="-10968" y="2861343"/>
          <a:ext cx="1690484" cy="35083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0.676</cdr:y>
    </cdr:from>
    <cdr:to>
      <cdr:x>0.13878</cdr:x>
      <cdr:y>0.74294</cdr:y>
    </cdr:to>
    <cdr:sp macro="" textlink="">
      <cdr:nvSpPr>
        <cdr:cNvPr id="5" name="TextBox 10"/>
        <cdr:cNvSpPr txBox="1"/>
      </cdr:nvSpPr>
      <cdr:spPr>
        <a:xfrm xmlns:a="http://schemas.openxmlformats.org/drawingml/2006/main">
          <a:off x="-10968" y="3542966"/>
          <a:ext cx="1690484" cy="35083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0.11673</cdr:y>
    </cdr:from>
    <cdr:to>
      <cdr:x>0.13881</cdr:x>
      <cdr:y>0.18517</cdr:y>
    </cdr:to>
    <cdr:sp macro="" textlink="">
      <cdr:nvSpPr>
        <cdr:cNvPr id="6" name="TextBox 238">
          <a:extLst xmlns:a="http://schemas.openxmlformats.org/drawingml/2006/main">
            <a:ext uri="{FF2B5EF4-FFF2-40B4-BE49-F238E27FC236}">
              <a16:creationId xmlns:a16="http://schemas.microsoft.com/office/drawing/2014/main" id="{DFB3A387-B037-3A1E-6CA7-4D291C0B7FE1}"/>
            </a:ext>
          </a:extLst>
        </cdr:cNvPr>
        <cdr:cNvSpPr txBox="1"/>
      </cdr:nvSpPr>
      <cdr:spPr>
        <a:xfrm xmlns:a="http://schemas.openxmlformats.org/drawingml/2006/main">
          <a:off x="0" y="611814"/>
          <a:ext cx="1690845" cy="35869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55.xml><?xml version="1.0" encoding="utf-8"?>
<c:userShapes xmlns:c="http://schemas.openxmlformats.org/drawingml/2006/chart">
  <cdr:relSizeAnchor xmlns:cdr="http://schemas.openxmlformats.org/drawingml/2006/chartDrawing">
    <cdr:from>
      <cdr:x>0</cdr:x>
      <cdr:y>0.06115</cdr:y>
    </cdr:from>
    <cdr:to>
      <cdr:x>0.25336</cdr:x>
      <cdr:y>0.1481</cdr:y>
    </cdr:to>
    <cdr:sp macro="" textlink="">
      <cdr:nvSpPr>
        <cdr:cNvPr id="6" name="TextBox 10"/>
        <cdr:cNvSpPr txBox="1"/>
      </cdr:nvSpPr>
      <cdr:spPr>
        <a:xfrm xmlns:a="http://schemas.openxmlformats.org/drawingml/2006/main">
          <a:off x="0" y="211674"/>
          <a:ext cx="1546676" cy="30096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0.5141</cdr:y>
    </cdr:from>
    <cdr:to>
      <cdr:x>0.25336</cdr:x>
      <cdr:y>0.60106</cdr:y>
    </cdr:to>
    <cdr:sp macro="" textlink="">
      <cdr:nvSpPr>
        <cdr:cNvPr id="8" name="TextBox 10"/>
        <cdr:cNvSpPr txBox="1"/>
      </cdr:nvSpPr>
      <cdr:spPr>
        <a:xfrm xmlns:a="http://schemas.openxmlformats.org/drawingml/2006/main">
          <a:off x="0" y="1800820"/>
          <a:ext cx="1547993" cy="3046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0.06922</cdr:x>
      <cdr:y>0.81278</cdr:y>
    </cdr:from>
    <cdr:to>
      <cdr:x>0.25336</cdr:x>
      <cdr:y>0.90097</cdr:y>
    </cdr:to>
    <cdr:sp macro="" textlink="">
      <cdr:nvSpPr>
        <cdr:cNvPr id="9" name="TextBox 10"/>
        <cdr:cNvSpPr txBox="1"/>
      </cdr:nvSpPr>
      <cdr:spPr>
        <a:xfrm xmlns:a="http://schemas.openxmlformats.org/drawingml/2006/main">
          <a:off x="422544" y="2813296"/>
          <a:ext cx="1124132" cy="3052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56.xml><?xml version="1.0" encoding="utf-8"?>
<c:userShapes xmlns:c="http://schemas.openxmlformats.org/drawingml/2006/chart">
  <cdr:relSizeAnchor xmlns:cdr="http://schemas.openxmlformats.org/drawingml/2006/chartDrawing">
    <cdr:from>
      <cdr:x>0.00045</cdr:x>
      <cdr:y>0.21542</cdr:y>
    </cdr:from>
    <cdr:to>
      <cdr:x>0.13923</cdr:x>
      <cdr:y>0.28236</cdr:y>
    </cdr:to>
    <cdr:sp macro="" textlink="">
      <cdr:nvSpPr>
        <cdr:cNvPr id="2" name="TextBox 10"/>
        <cdr:cNvSpPr txBox="1"/>
      </cdr:nvSpPr>
      <cdr:spPr>
        <a:xfrm xmlns:a="http://schemas.openxmlformats.org/drawingml/2006/main">
          <a:off x="5484" y="1131433"/>
          <a:ext cx="1690484" cy="35157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0.00045</cdr:x>
      <cdr:y>0.44046</cdr:y>
    </cdr:from>
    <cdr:to>
      <cdr:x>0.13923</cdr:x>
      <cdr:y>0.50739</cdr:y>
    </cdr:to>
    <cdr:sp macro="" textlink="">
      <cdr:nvSpPr>
        <cdr:cNvPr id="3" name="TextBox 10"/>
        <cdr:cNvSpPr txBox="1"/>
      </cdr:nvSpPr>
      <cdr:spPr>
        <a:xfrm xmlns:a="http://schemas.openxmlformats.org/drawingml/2006/main">
          <a:off x="5484" y="2313339"/>
          <a:ext cx="1690484" cy="35152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0.00045</cdr:x>
      <cdr:y>0.54897</cdr:y>
    </cdr:from>
    <cdr:to>
      <cdr:x>0.13923</cdr:x>
      <cdr:y>0.61591</cdr:y>
    </cdr:to>
    <cdr:sp macro="" textlink="">
      <cdr:nvSpPr>
        <cdr:cNvPr id="4" name="TextBox 10"/>
        <cdr:cNvSpPr txBox="1"/>
      </cdr:nvSpPr>
      <cdr:spPr>
        <a:xfrm xmlns:a="http://schemas.openxmlformats.org/drawingml/2006/main">
          <a:off x="5484" y="2883265"/>
          <a:ext cx="1690484" cy="35157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0.00045</cdr:x>
      <cdr:y>0.67448</cdr:y>
    </cdr:from>
    <cdr:to>
      <cdr:x>0.13923</cdr:x>
      <cdr:y>0.74142</cdr:y>
    </cdr:to>
    <cdr:sp macro="" textlink="">
      <cdr:nvSpPr>
        <cdr:cNvPr id="5" name="TextBox 10"/>
        <cdr:cNvSpPr txBox="1"/>
      </cdr:nvSpPr>
      <cdr:spPr>
        <a:xfrm xmlns:a="http://schemas.openxmlformats.org/drawingml/2006/main">
          <a:off x="5484" y="3542437"/>
          <a:ext cx="1690484" cy="35157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0.00045</cdr:x>
      <cdr:y>0.11733</cdr:y>
    </cdr:from>
    <cdr:to>
      <cdr:x>0.13926</cdr:x>
      <cdr:y>0.18562</cdr:y>
    </cdr:to>
    <cdr:sp macro="" textlink="">
      <cdr:nvSpPr>
        <cdr:cNvPr id="6" name="TextBox 238">
          <a:extLst xmlns:a="http://schemas.openxmlformats.org/drawingml/2006/main">
            <a:ext uri="{FF2B5EF4-FFF2-40B4-BE49-F238E27FC236}">
              <a16:creationId xmlns:a16="http://schemas.microsoft.com/office/drawing/2014/main" id="{E57DDC90-F829-6D9B-6AD2-E1F8EDB9DBA2}"/>
            </a:ext>
          </a:extLst>
        </cdr:cNvPr>
        <cdr:cNvSpPr txBox="1"/>
      </cdr:nvSpPr>
      <cdr:spPr>
        <a:xfrm xmlns:a="http://schemas.openxmlformats.org/drawingml/2006/main">
          <a:off x="5484" y="616239"/>
          <a:ext cx="1690850" cy="35866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57.xml><?xml version="1.0" encoding="utf-8"?>
<c:userShapes xmlns:c="http://schemas.openxmlformats.org/drawingml/2006/chart">
  <cdr:relSizeAnchor xmlns:cdr="http://schemas.openxmlformats.org/drawingml/2006/chartDrawing">
    <cdr:from>
      <cdr:x>0</cdr:x>
      <cdr:y>0.06342</cdr:y>
    </cdr:from>
    <cdr:to>
      <cdr:x>0.25336</cdr:x>
      <cdr:y>0.15037</cdr:y>
    </cdr:to>
    <cdr:sp macro="" textlink="">
      <cdr:nvSpPr>
        <cdr:cNvPr id="6" name="TextBox 10"/>
        <cdr:cNvSpPr txBox="1"/>
      </cdr:nvSpPr>
      <cdr:spPr>
        <a:xfrm xmlns:a="http://schemas.openxmlformats.org/drawingml/2006/main">
          <a:off x="-5786871" y="219533"/>
          <a:ext cx="1546676" cy="30096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0.5141</cdr:y>
    </cdr:from>
    <cdr:to>
      <cdr:x>0.25336</cdr:x>
      <cdr:y>0.60106</cdr:y>
    </cdr:to>
    <cdr:sp macro="" textlink="">
      <cdr:nvSpPr>
        <cdr:cNvPr id="8" name="TextBox 10"/>
        <cdr:cNvSpPr txBox="1"/>
      </cdr:nvSpPr>
      <cdr:spPr>
        <a:xfrm xmlns:a="http://schemas.openxmlformats.org/drawingml/2006/main">
          <a:off x="0" y="1800820"/>
          <a:ext cx="1547993" cy="3046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0.07967</cdr:x>
      <cdr:y>0.81278</cdr:y>
    </cdr:from>
    <cdr:to>
      <cdr:x>0.25336</cdr:x>
      <cdr:y>0.88979</cdr:y>
    </cdr:to>
    <cdr:sp macro="" textlink="">
      <cdr:nvSpPr>
        <cdr:cNvPr id="9" name="TextBox 10"/>
        <cdr:cNvSpPr txBox="1"/>
      </cdr:nvSpPr>
      <cdr:spPr>
        <a:xfrm xmlns:a="http://schemas.openxmlformats.org/drawingml/2006/main">
          <a:off x="486338" y="2813297"/>
          <a:ext cx="1060338" cy="26655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58.xml><?xml version="1.0" encoding="utf-8"?>
<c:userShapes xmlns:c="http://schemas.openxmlformats.org/drawingml/2006/chart">
  <cdr:relSizeAnchor xmlns:cdr="http://schemas.openxmlformats.org/drawingml/2006/chartDrawing">
    <cdr:from>
      <cdr:x>0</cdr:x>
      <cdr:y>0.20936</cdr:y>
    </cdr:from>
    <cdr:to>
      <cdr:x>0.13878</cdr:x>
      <cdr:y>0.2763</cdr:y>
    </cdr:to>
    <cdr:sp macro="" textlink="">
      <cdr:nvSpPr>
        <cdr:cNvPr id="2" name="TextBox 10"/>
        <cdr:cNvSpPr txBox="1"/>
      </cdr:nvSpPr>
      <cdr:spPr>
        <a:xfrm xmlns:a="http://schemas.openxmlformats.org/drawingml/2006/main">
          <a:off x="-5484" y="1097325"/>
          <a:ext cx="1690484" cy="35085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0.44197</cdr:y>
    </cdr:from>
    <cdr:to>
      <cdr:x>0.13878</cdr:x>
      <cdr:y>0.5089</cdr:y>
    </cdr:to>
    <cdr:sp macro="" textlink="">
      <cdr:nvSpPr>
        <cdr:cNvPr id="3" name="TextBox 10"/>
        <cdr:cNvSpPr txBox="1"/>
      </cdr:nvSpPr>
      <cdr:spPr>
        <a:xfrm xmlns:a="http://schemas.openxmlformats.org/drawingml/2006/main">
          <a:off x="-5484" y="2316502"/>
          <a:ext cx="1690484" cy="35080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0.54849</cdr:y>
    </cdr:from>
    <cdr:to>
      <cdr:x>0.13878</cdr:x>
      <cdr:y>0.61543</cdr:y>
    </cdr:to>
    <cdr:sp macro="" textlink="">
      <cdr:nvSpPr>
        <cdr:cNvPr id="4" name="TextBox 10"/>
        <cdr:cNvSpPr txBox="1"/>
      </cdr:nvSpPr>
      <cdr:spPr>
        <a:xfrm xmlns:a="http://schemas.openxmlformats.org/drawingml/2006/main">
          <a:off x="-5484" y="2874820"/>
          <a:ext cx="1690484" cy="35085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0.67592</cdr:y>
    </cdr:from>
    <cdr:to>
      <cdr:x>0.13878</cdr:x>
      <cdr:y>0.74286</cdr:y>
    </cdr:to>
    <cdr:sp macro="" textlink="">
      <cdr:nvSpPr>
        <cdr:cNvPr id="5" name="TextBox 10"/>
        <cdr:cNvSpPr txBox="1"/>
      </cdr:nvSpPr>
      <cdr:spPr>
        <a:xfrm xmlns:a="http://schemas.openxmlformats.org/drawingml/2006/main">
          <a:off x="-5484" y="3542743"/>
          <a:ext cx="1690484" cy="35085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0.11308</cdr:y>
    </cdr:from>
    <cdr:to>
      <cdr:x>0.13881</cdr:x>
      <cdr:y>0.18152</cdr:y>
    </cdr:to>
    <cdr:sp macro="" textlink="">
      <cdr:nvSpPr>
        <cdr:cNvPr id="6" name="TextBox 238">
          <a:extLst xmlns:a="http://schemas.openxmlformats.org/drawingml/2006/main">
            <a:ext uri="{FF2B5EF4-FFF2-40B4-BE49-F238E27FC236}">
              <a16:creationId xmlns:a16="http://schemas.microsoft.com/office/drawing/2014/main" id="{B1A7684D-EDD7-3CE8-A9B3-22C2E98ADE18}"/>
            </a:ext>
          </a:extLst>
        </cdr:cNvPr>
        <cdr:cNvSpPr txBox="1"/>
      </cdr:nvSpPr>
      <cdr:spPr>
        <a:xfrm xmlns:a="http://schemas.openxmlformats.org/drawingml/2006/main">
          <a:off x="-5484" y="592704"/>
          <a:ext cx="1690845" cy="35869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59.xml><?xml version="1.0" encoding="utf-8"?>
<c:userShapes xmlns:c="http://schemas.openxmlformats.org/drawingml/2006/chart">
  <cdr:relSizeAnchor xmlns:cdr="http://schemas.openxmlformats.org/drawingml/2006/chartDrawing">
    <cdr:from>
      <cdr:x>0</cdr:x>
      <cdr:y>0.05883</cdr:y>
    </cdr:from>
    <cdr:to>
      <cdr:x>0.25336</cdr:x>
      <cdr:y>0.14578</cdr:y>
    </cdr:to>
    <cdr:sp macro="" textlink="">
      <cdr:nvSpPr>
        <cdr:cNvPr id="6" name="TextBox 10"/>
        <cdr:cNvSpPr txBox="1"/>
      </cdr:nvSpPr>
      <cdr:spPr>
        <a:xfrm xmlns:a="http://schemas.openxmlformats.org/drawingml/2006/main">
          <a:off x="0" y="205714"/>
          <a:ext cx="1548000" cy="30402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0.5141</cdr:y>
    </cdr:from>
    <cdr:to>
      <cdr:x>0.25336</cdr:x>
      <cdr:y>0.60106</cdr:y>
    </cdr:to>
    <cdr:sp macro="" textlink="">
      <cdr:nvSpPr>
        <cdr:cNvPr id="8" name="TextBox 10"/>
        <cdr:cNvSpPr txBox="1"/>
      </cdr:nvSpPr>
      <cdr:spPr>
        <a:xfrm xmlns:a="http://schemas.openxmlformats.org/drawingml/2006/main">
          <a:off x="0" y="1800820"/>
          <a:ext cx="1547993" cy="3046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0.08141</cdr:x>
      <cdr:y>0.81278</cdr:y>
    </cdr:from>
    <cdr:to>
      <cdr:x>0.25336</cdr:x>
      <cdr:y>0.89901</cdr:y>
    </cdr:to>
    <cdr:sp macro="" textlink="">
      <cdr:nvSpPr>
        <cdr:cNvPr id="9" name="TextBox 10"/>
        <cdr:cNvSpPr txBox="1"/>
      </cdr:nvSpPr>
      <cdr:spPr>
        <a:xfrm xmlns:a="http://schemas.openxmlformats.org/drawingml/2006/main">
          <a:off x="496970" y="2813297"/>
          <a:ext cx="1049705" cy="29847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60.xml><?xml version="1.0" encoding="utf-8"?>
<c:userShapes xmlns:c="http://schemas.openxmlformats.org/drawingml/2006/chart">
  <cdr:relSizeAnchor xmlns:cdr="http://schemas.openxmlformats.org/drawingml/2006/chartDrawing">
    <cdr:from>
      <cdr:x>0</cdr:x>
      <cdr:y>0.21391</cdr:y>
    </cdr:from>
    <cdr:to>
      <cdr:x>0.13878</cdr:x>
      <cdr:y>0.28085</cdr:y>
    </cdr:to>
    <cdr:sp macro="" textlink="">
      <cdr:nvSpPr>
        <cdr:cNvPr id="2" name="TextBox 10"/>
        <cdr:cNvSpPr txBox="1"/>
      </cdr:nvSpPr>
      <cdr:spPr>
        <a:xfrm xmlns:a="http://schemas.openxmlformats.org/drawingml/2006/main">
          <a:off x="-10968" y="1121138"/>
          <a:ext cx="1690484" cy="35083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0.43763</cdr:y>
    </cdr:from>
    <cdr:to>
      <cdr:x>0.13878</cdr:x>
      <cdr:y>0.50456</cdr:y>
    </cdr:to>
    <cdr:sp macro="" textlink="">
      <cdr:nvSpPr>
        <cdr:cNvPr id="3" name="TextBox 10"/>
        <cdr:cNvSpPr txBox="1"/>
      </cdr:nvSpPr>
      <cdr:spPr>
        <a:xfrm xmlns:a="http://schemas.openxmlformats.org/drawingml/2006/main">
          <a:off x="-10968" y="2293625"/>
          <a:ext cx="1690484" cy="35078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0.54746</cdr:y>
    </cdr:from>
    <cdr:to>
      <cdr:x>0.13878</cdr:x>
      <cdr:y>0.6144</cdr:y>
    </cdr:to>
    <cdr:sp macro="" textlink="">
      <cdr:nvSpPr>
        <cdr:cNvPr id="4" name="TextBox 10"/>
        <cdr:cNvSpPr txBox="1"/>
      </cdr:nvSpPr>
      <cdr:spPr>
        <a:xfrm xmlns:a="http://schemas.openxmlformats.org/drawingml/2006/main">
          <a:off x="-10968" y="2869294"/>
          <a:ext cx="1690484" cy="35083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0.67448</cdr:y>
    </cdr:from>
    <cdr:to>
      <cdr:x>0.13878</cdr:x>
      <cdr:y>0.74142</cdr:y>
    </cdr:to>
    <cdr:sp macro="" textlink="">
      <cdr:nvSpPr>
        <cdr:cNvPr id="5" name="TextBox 10"/>
        <cdr:cNvSpPr txBox="1"/>
      </cdr:nvSpPr>
      <cdr:spPr>
        <a:xfrm xmlns:a="http://schemas.openxmlformats.org/drawingml/2006/main">
          <a:off x="-10968" y="3535014"/>
          <a:ext cx="1690484" cy="35083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0.11671</cdr:y>
    </cdr:from>
    <cdr:to>
      <cdr:x>0.13881</cdr:x>
      <cdr:y>0.18515</cdr:y>
    </cdr:to>
    <cdr:sp macro="" textlink="">
      <cdr:nvSpPr>
        <cdr:cNvPr id="6" name="TextBox 238">
          <a:extLst xmlns:a="http://schemas.openxmlformats.org/drawingml/2006/main">
            <a:ext uri="{FF2B5EF4-FFF2-40B4-BE49-F238E27FC236}">
              <a16:creationId xmlns:a16="http://schemas.microsoft.com/office/drawing/2014/main" id="{F3653A4D-5800-7BE4-00D1-917A67209A51}"/>
            </a:ext>
          </a:extLst>
        </cdr:cNvPr>
        <cdr:cNvSpPr txBox="1"/>
      </cdr:nvSpPr>
      <cdr:spPr>
        <a:xfrm xmlns:a="http://schemas.openxmlformats.org/drawingml/2006/main">
          <a:off x="0" y="611699"/>
          <a:ext cx="1690845" cy="35869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61.xml><?xml version="1.0" encoding="utf-8"?>
<c:userShapes xmlns:c="http://schemas.openxmlformats.org/drawingml/2006/chart">
  <cdr:relSizeAnchor xmlns:cdr="http://schemas.openxmlformats.org/drawingml/2006/chartDrawing">
    <cdr:from>
      <cdr:x>0</cdr:x>
      <cdr:y>0.05883</cdr:y>
    </cdr:from>
    <cdr:to>
      <cdr:x>0.25336</cdr:x>
      <cdr:y>0.14578</cdr:y>
    </cdr:to>
    <cdr:sp macro="" textlink="">
      <cdr:nvSpPr>
        <cdr:cNvPr id="6" name="TextBox 10"/>
        <cdr:cNvSpPr txBox="1"/>
      </cdr:nvSpPr>
      <cdr:spPr>
        <a:xfrm xmlns:a="http://schemas.openxmlformats.org/drawingml/2006/main">
          <a:off x="0" y="205714"/>
          <a:ext cx="1548000" cy="30402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0.5141</cdr:y>
    </cdr:from>
    <cdr:to>
      <cdr:x>0.25336</cdr:x>
      <cdr:y>0.60106</cdr:y>
    </cdr:to>
    <cdr:sp macro="" textlink="">
      <cdr:nvSpPr>
        <cdr:cNvPr id="8" name="TextBox 10"/>
        <cdr:cNvSpPr txBox="1"/>
      </cdr:nvSpPr>
      <cdr:spPr>
        <a:xfrm xmlns:a="http://schemas.openxmlformats.org/drawingml/2006/main">
          <a:off x="0" y="1800820"/>
          <a:ext cx="1547993" cy="3046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0.08363</cdr:x>
      <cdr:y>0.81278</cdr:y>
    </cdr:from>
    <cdr:to>
      <cdr:x>0.25336</cdr:x>
      <cdr:y>0.91259</cdr:y>
    </cdr:to>
    <cdr:sp macro="" textlink="">
      <cdr:nvSpPr>
        <cdr:cNvPr id="9" name="TextBox 10"/>
        <cdr:cNvSpPr txBox="1"/>
      </cdr:nvSpPr>
      <cdr:spPr>
        <a:xfrm xmlns:a="http://schemas.openxmlformats.org/drawingml/2006/main">
          <a:off x="510562" y="2813297"/>
          <a:ext cx="1036113" cy="34547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62.xml><?xml version="1.0" encoding="utf-8"?>
<c:userShapes xmlns:c="http://schemas.openxmlformats.org/drawingml/2006/chart">
  <cdr:relSizeAnchor xmlns:cdr="http://schemas.openxmlformats.org/drawingml/2006/chartDrawing">
    <cdr:from>
      <cdr:x>0</cdr:x>
      <cdr:y>0.21391</cdr:y>
    </cdr:from>
    <cdr:to>
      <cdr:x>0.13878</cdr:x>
      <cdr:y>0.28085</cdr:y>
    </cdr:to>
    <cdr:sp macro="" textlink="">
      <cdr:nvSpPr>
        <cdr:cNvPr id="2" name="TextBox 10"/>
        <cdr:cNvSpPr txBox="1"/>
      </cdr:nvSpPr>
      <cdr:spPr>
        <a:xfrm xmlns:a="http://schemas.openxmlformats.org/drawingml/2006/main">
          <a:off x="-10968" y="1121881"/>
          <a:ext cx="1690484" cy="35107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0.44095</cdr:y>
    </cdr:from>
    <cdr:to>
      <cdr:x>0.13878</cdr:x>
      <cdr:y>0.50788</cdr:y>
    </cdr:to>
    <cdr:sp macro="" textlink="">
      <cdr:nvSpPr>
        <cdr:cNvPr id="3" name="TextBox 10"/>
        <cdr:cNvSpPr txBox="1"/>
      </cdr:nvSpPr>
      <cdr:spPr>
        <a:xfrm xmlns:a="http://schemas.openxmlformats.org/drawingml/2006/main">
          <a:off x="-10968" y="2312599"/>
          <a:ext cx="1690484" cy="35102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0.54646</cdr:y>
    </cdr:from>
    <cdr:to>
      <cdr:x>0.13878</cdr:x>
      <cdr:y>0.6134</cdr:y>
    </cdr:to>
    <cdr:sp macro="" textlink="">
      <cdr:nvSpPr>
        <cdr:cNvPr id="4" name="TextBox 10"/>
        <cdr:cNvSpPr txBox="1"/>
      </cdr:nvSpPr>
      <cdr:spPr>
        <a:xfrm xmlns:a="http://schemas.openxmlformats.org/drawingml/2006/main">
          <a:off x="-10968" y="2865972"/>
          <a:ext cx="1690484" cy="35107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0.6755</cdr:y>
    </cdr:from>
    <cdr:to>
      <cdr:x>0.13878</cdr:x>
      <cdr:y>0.74244</cdr:y>
    </cdr:to>
    <cdr:sp macro="" textlink="">
      <cdr:nvSpPr>
        <cdr:cNvPr id="5" name="TextBox 10"/>
        <cdr:cNvSpPr txBox="1"/>
      </cdr:nvSpPr>
      <cdr:spPr>
        <a:xfrm xmlns:a="http://schemas.openxmlformats.org/drawingml/2006/main">
          <a:off x="-10968" y="3542778"/>
          <a:ext cx="1690484" cy="35107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0.12073</cdr:y>
    </cdr:from>
    <cdr:to>
      <cdr:x>0.13881</cdr:x>
      <cdr:y>0.18912</cdr:y>
    </cdr:to>
    <cdr:sp macro="" textlink="">
      <cdr:nvSpPr>
        <cdr:cNvPr id="6" name="TextBox 238">
          <a:extLst xmlns:a="http://schemas.openxmlformats.org/drawingml/2006/main">
            <a:ext uri="{FF2B5EF4-FFF2-40B4-BE49-F238E27FC236}">
              <a16:creationId xmlns:a16="http://schemas.microsoft.com/office/drawing/2014/main" id="{D10076FC-AE90-FB2F-82B4-B258370CE68F}"/>
            </a:ext>
          </a:extLst>
        </cdr:cNvPr>
        <cdr:cNvSpPr txBox="1"/>
      </cdr:nvSpPr>
      <cdr:spPr>
        <a:xfrm xmlns:a="http://schemas.openxmlformats.org/drawingml/2006/main">
          <a:off x="-10968" y="633176"/>
          <a:ext cx="1690849" cy="35868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63.xml><?xml version="1.0" encoding="utf-8"?>
<c:userShapes xmlns:c="http://schemas.openxmlformats.org/drawingml/2006/chart">
  <cdr:relSizeAnchor xmlns:cdr="http://schemas.openxmlformats.org/drawingml/2006/chartDrawing">
    <cdr:from>
      <cdr:x>0</cdr:x>
      <cdr:y>0.05883</cdr:y>
    </cdr:from>
    <cdr:to>
      <cdr:x>0.25336</cdr:x>
      <cdr:y>0.14578</cdr:y>
    </cdr:to>
    <cdr:sp macro="" textlink="">
      <cdr:nvSpPr>
        <cdr:cNvPr id="6" name="TextBox 10"/>
        <cdr:cNvSpPr txBox="1"/>
      </cdr:nvSpPr>
      <cdr:spPr>
        <a:xfrm xmlns:a="http://schemas.openxmlformats.org/drawingml/2006/main">
          <a:off x="0" y="205714"/>
          <a:ext cx="1548000" cy="30402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0.51026</cdr:y>
    </cdr:from>
    <cdr:to>
      <cdr:x>0.25336</cdr:x>
      <cdr:y>0.59722</cdr:y>
    </cdr:to>
    <cdr:sp macro="" textlink="">
      <cdr:nvSpPr>
        <cdr:cNvPr id="8" name="TextBox 10"/>
        <cdr:cNvSpPr txBox="1"/>
      </cdr:nvSpPr>
      <cdr:spPr>
        <a:xfrm xmlns:a="http://schemas.openxmlformats.org/drawingml/2006/main">
          <a:off x="0" y="1766166"/>
          <a:ext cx="1546676" cy="30099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0.08663</cdr:x>
      <cdr:y>0.80971</cdr:y>
    </cdr:from>
    <cdr:to>
      <cdr:x>0.25336</cdr:x>
      <cdr:y>0.89483</cdr:y>
    </cdr:to>
    <cdr:sp macro="" textlink="">
      <cdr:nvSpPr>
        <cdr:cNvPr id="9" name="TextBox 10"/>
        <cdr:cNvSpPr txBox="1"/>
      </cdr:nvSpPr>
      <cdr:spPr>
        <a:xfrm xmlns:a="http://schemas.openxmlformats.org/drawingml/2006/main">
          <a:off x="528868" y="2802665"/>
          <a:ext cx="1017808" cy="29462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64.xml><?xml version="1.0" encoding="utf-8"?>
<c:userShapes xmlns:c="http://schemas.openxmlformats.org/drawingml/2006/chart">
  <cdr:relSizeAnchor xmlns:cdr="http://schemas.openxmlformats.org/drawingml/2006/chartDrawing">
    <cdr:from>
      <cdr:x>0</cdr:x>
      <cdr:y>0.21086</cdr:y>
    </cdr:from>
    <cdr:to>
      <cdr:x>0.13878</cdr:x>
      <cdr:y>0.2778</cdr:y>
    </cdr:to>
    <cdr:sp macro="" textlink="">
      <cdr:nvSpPr>
        <cdr:cNvPr id="2" name="TextBox 10"/>
        <cdr:cNvSpPr txBox="1"/>
      </cdr:nvSpPr>
      <cdr:spPr>
        <a:xfrm xmlns:a="http://schemas.openxmlformats.org/drawingml/2006/main">
          <a:off x="-5484" y="1098408"/>
          <a:ext cx="1690484" cy="34870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0.44042</cdr:y>
    </cdr:from>
    <cdr:to>
      <cdr:x>0.13878</cdr:x>
      <cdr:y>0.50735</cdr:y>
    </cdr:to>
    <cdr:sp macro="" textlink="">
      <cdr:nvSpPr>
        <cdr:cNvPr id="3" name="TextBox 10"/>
        <cdr:cNvSpPr txBox="1"/>
      </cdr:nvSpPr>
      <cdr:spPr>
        <a:xfrm xmlns:a="http://schemas.openxmlformats.org/drawingml/2006/main">
          <a:off x="-5484" y="2294262"/>
          <a:ext cx="1690484" cy="34865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0.54748</cdr:y>
    </cdr:from>
    <cdr:to>
      <cdr:x>0.13878</cdr:x>
      <cdr:y>0.61442</cdr:y>
    </cdr:to>
    <cdr:sp macro="" textlink="">
      <cdr:nvSpPr>
        <cdr:cNvPr id="4" name="TextBox 10"/>
        <cdr:cNvSpPr txBox="1"/>
      </cdr:nvSpPr>
      <cdr:spPr>
        <a:xfrm xmlns:a="http://schemas.openxmlformats.org/drawingml/2006/main">
          <a:off x="-5484" y="2851974"/>
          <a:ext cx="1690484" cy="34870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0.67145</cdr:y>
    </cdr:from>
    <cdr:to>
      <cdr:x>0.13878</cdr:x>
      <cdr:y>0.73839</cdr:y>
    </cdr:to>
    <cdr:sp macro="" textlink="">
      <cdr:nvSpPr>
        <cdr:cNvPr id="5" name="TextBox 10"/>
        <cdr:cNvSpPr txBox="1"/>
      </cdr:nvSpPr>
      <cdr:spPr>
        <a:xfrm xmlns:a="http://schemas.openxmlformats.org/drawingml/2006/main">
          <a:off x="0" y="3324696"/>
          <a:ext cx="1692006"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0.11509</cdr:y>
    </cdr:from>
    <cdr:to>
      <cdr:x>0.13881</cdr:x>
      <cdr:y>0.18838</cdr:y>
    </cdr:to>
    <cdr:sp macro="" textlink="">
      <cdr:nvSpPr>
        <cdr:cNvPr id="6" name="TextBox 238">
          <a:extLst xmlns:a="http://schemas.openxmlformats.org/drawingml/2006/main">
            <a:ext uri="{FF2B5EF4-FFF2-40B4-BE49-F238E27FC236}">
              <a16:creationId xmlns:a16="http://schemas.microsoft.com/office/drawing/2014/main" id="{5A92C1FF-AA26-0816-83E3-9B2F125C7963}"/>
            </a:ext>
          </a:extLst>
        </cdr:cNvPr>
        <cdr:cNvSpPr txBox="1"/>
      </cdr:nvSpPr>
      <cdr:spPr>
        <a:xfrm xmlns:a="http://schemas.openxmlformats.org/drawingml/2006/main">
          <a:off x="-5484" y="599538"/>
          <a:ext cx="1690845" cy="38176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65.xml><?xml version="1.0" encoding="utf-8"?>
<c:userShapes xmlns:c="http://schemas.openxmlformats.org/drawingml/2006/chart">
  <cdr:relSizeAnchor xmlns:cdr="http://schemas.openxmlformats.org/drawingml/2006/chartDrawing">
    <cdr:from>
      <cdr:x>0</cdr:x>
      <cdr:y>0.05883</cdr:y>
    </cdr:from>
    <cdr:to>
      <cdr:x>0.25336</cdr:x>
      <cdr:y>0.14578</cdr:y>
    </cdr:to>
    <cdr:sp macro="" textlink="">
      <cdr:nvSpPr>
        <cdr:cNvPr id="6" name="TextBox 10"/>
        <cdr:cNvSpPr txBox="1"/>
      </cdr:nvSpPr>
      <cdr:spPr>
        <a:xfrm xmlns:a="http://schemas.openxmlformats.org/drawingml/2006/main">
          <a:off x="0" y="205714"/>
          <a:ext cx="1548000" cy="30402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0.5141</cdr:y>
    </cdr:from>
    <cdr:to>
      <cdr:x>0.25336</cdr:x>
      <cdr:y>0.60106</cdr:y>
    </cdr:to>
    <cdr:sp macro="" textlink="">
      <cdr:nvSpPr>
        <cdr:cNvPr id="8" name="TextBox 10"/>
        <cdr:cNvSpPr txBox="1"/>
      </cdr:nvSpPr>
      <cdr:spPr>
        <a:xfrm xmlns:a="http://schemas.openxmlformats.org/drawingml/2006/main">
          <a:off x="0" y="1800820"/>
          <a:ext cx="1547993" cy="3046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0.08838</cdr:x>
      <cdr:y>0.81278</cdr:y>
    </cdr:from>
    <cdr:to>
      <cdr:x>0.25336</cdr:x>
      <cdr:y>0.90394</cdr:y>
    </cdr:to>
    <cdr:sp macro="" textlink="">
      <cdr:nvSpPr>
        <cdr:cNvPr id="9" name="TextBox 10"/>
        <cdr:cNvSpPr txBox="1"/>
      </cdr:nvSpPr>
      <cdr:spPr>
        <a:xfrm xmlns:a="http://schemas.openxmlformats.org/drawingml/2006/main">
          <a:off x="539502" y="2813297"/>
          <a:ext cx="1007174" cy="31554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66.xml><?xml version="1.0" encoding="utf-8"?>
<c:userShapes xmlns:c="http://schemas.openxmlformats.org/drawingml/2006/chart">
  <cdr:relSizeAnchor xmlns:cdr="http://schemas.openxmlformats.org/drawingml/2006/chartDrawing">
    <cdr:from>
      <cdr:x>0</cdr:x>
      <cdr:y>0.21391</cdr:y>
    </cdr:from>
    <cdr:to>
      <cdr:x>0.13878</cdr:x>
      <cdr:y>0.28085</cdr:y>
    </cdr:to>
    <cdr:sp macro="" textlink="">
      <cdr:nvSpPr>
        <cdr:cNvPr id="2" name="TextBox 10"/>
        <cdr:cNvSpPr txBox="1"/>
      </cdr:nvSpPr>
      <cdr:spPr>
        <a:xfrm xmlns:a="http://schemas.openxmlformats.org/drawingml/2006/main">
          <a:off x="0" y="1059201"/>
          <a:ext cx="1692000" cy="33145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0.44195</cdr:y>
    </cdr:from>
    <cdr:to>
      <cdr:x>0.13878</cdr:x>
      <cdr:y>0.50888</cdr:y>
    </cdr:to>
    <cdr:sp macro="" textlink="">
      <cdr:nvSpPr>
        <cdr:cNvPr id="3" name="TextBox 10"/>
        <cdr:cNvSpPr txBox="1"/>
      </cdr:nvSpPr>
      <cdr:spPr>
        <a:xfrm xmlns:a="http://schemas.openxmlformats.org/drawingml/2006/main">
          <a:off x="0" y="2307613"/>
          <a:ext cx="1690484" cy="34946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0.54748</cdr:y>
    </cdr:from>
    <cdr:to>
      <cdr:x>0.13878</cdr:x>
      <cdr:y>0.61442</cdr:y>
    </cdr:to>
    <cdr:sp macro="" textlink="">
      <cdr:nvSpPr>
        <cdr:cNvPr id="4" name="TextBox 10"/>
        <cdr:cNvSpPr txBox="1"/>
      </cdr:nvSpPr>
      <cdr:spPr>
        <a:xfrm xmlns:a="http://schemas.openxmlformats.org/drawingml/2006/main">
          <a:off x="0" y="2858580"/>
          <a:ext cx="1690484" cy="34951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0.6745</cdr:y>
    </cdr:from>
    <cdr:to>
      <cdr:x>0.13878</cdr:x>
      <cdr:y>0.74144</cdr:y>
    </cdr:to>
    <cdr:sp macro="" textlink="">
      <cdr:nvSpPr>
        <cdr:cNvPr id="5" name="TextBox 10"/>
        <cdr:cNvSpPr txBox="1"/>
      </cdr:nvSpPr>
      <cdr:spPr>
        <a:xfrm xmlns:a="http://schemas.openxmlformats.org/drawingml/2006/main">
          <a:off x="0" y="3521801"/>
          <a:ext cx="1690484" cy="34951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0.11836</cdr:y>
    </cdr:from>
    <cdr:to>
      <cdr:x>0.13881</cdr:x>
      <cdr:y>0.19636</cdr:y>
    </cdr:to>
    <cdr:sp macro="" textlink="">
      <cdr:nvSpPr>
        <cdr:cNvPr id="6" name="TextBox 238">
          <a:extLst xmlns:a="http://schemas.openxmlformats.org/drawingml/2006/main">
            <a:ext uri="{FF2B5EF4-FFF2-40B4-BE49-F238E27FC236}">
              <a16:creationId xmlns:a16="http://schemas.microsoft.com/office/drawing/2014/main" id="{D4D14560-C1C1-C9FA-8B17-6FFEC8AF14D6}"/>
            </a:ext>
          </a:extLst>
        </cdr:cNvPr>
        <cdr:cNvSpPr txBox="1"/>
      </cdr:nvSpPr>
      <cdr:spPr>
        <a:xfrm xmlns:a="http://schemas.openxmlformats.org/drawingml/2006/main">
          <a:off x="0" y="617979"/>
          <a:ext cx="1690845" cy="40727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67.xml><?xml version="1.0" encoding="utf-8"?>
<c:userShapes xmlns:c="http://schemas.openxmlformats.org/drawingml/2006/chart">
  <cdr:relSizeAnchor xmlns:cdr="http://schemas.openxmlformats.org/drawingml/2006/chartDrawing">
    <cdr:from>
      <cdr:x>0</cdr:x>
      <cdr:y>0.05883</cdr:y>
    </cdr:from>
    <cdr:to>
      <cdr:x>0.25336</cdr:x>
      <cdr:y>0.14578</cdr:y>
    </cdr:to>
    <cdr:sp macro="" textlink="">
      <cdr:nvSpPr>
        <cdr:cNvPr id="6" name="TextBox 10"/>
        <cdr:cNvSpPr txBox="1"/>
      </cdr:nvSpPr>
      <cdr:spPr>
        <a:xfrm xmlns:a="http://schemas.openxmlformats.org/drawingml/2006/main">
          <a:off x="0" y="203615"/>
          <a:ext cx="1546676" cy="30096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0.5141</cdr:y>
    </cdr:from>
    <cdr:to>
      <cdr:x>0.25336</cdr:x>
      <cdr:y>0.60106</cdr:y>
    </cdr:to>
    <cdr:sp macro="" textlink="">
      <cdr:nvSpPr>
        <cdr:cNvPr id="8" name="TextBox 10"/>
        <cdr:cNvSpPr txBox="1"/>
      </cdr:nvSpPr>
      <cdr:spPr>
        <a:xfrm xmlns:a="http://schemas.openxmlformats.org/drawingml/2006/main">
          <a:off x="0" y="1800820"/>
          <a:ext cx="1547993" cy="3046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0.068</cdr:x>
      <cdr:y>0.81278</cdr:y>
    </cdr:from>
    <cdr:to>
      <cdr:x>0.25336</cdr:x>
      <cdr:y>0.91029</cdr:y>
    </cdr:to>
    <cdr:sp macro="" textlink="">
      <cdr:nvSpPr>
        <cdr:cNvPr id="9" name="TextBox 10"/>
        <cdr:cNvSpPr txBox="1"/>
      </cdr:nvSpPr>
      <cdr:spPr>
        <a:xfrm xmlns:a="http://schemas.openxmlformats.org/drawingml/2006/main">
          <a:off x="415146" y="2813297"/>
          <a:ext cx="1131529" cy="33752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68.xml><?xml version="1.0" encoding="utf-8"?>
<c:userShapes xmlns:c="http://schemas.openxmlformats.org/drawingml/2006/chart">
  <cdr:relSizeAnchor xmlns:cdr="http://schemas.openxmlformats.org/drawingml/2006/chartDrawing">
    <cdr:from>
      <cdr:x>0</cdr:x>
      <cdr:y>0.21391</cdr:y>
    </cdr:from>
    <cdr:to>
      <cdr:x>0.13878</cdr:x>
      <cdr:y>0.28085</cdr:y>
    </cdr:to>
    <cdr:sp macro="" textlink="">
      <cdr:nvSpPr>
        <cdr:cNvPr id="2" name="TextBox 10"/>
        <cdr:cNvSpPr txBox="1"/>
      </cdr:nvSpPr>
      <cdr:spPr>
        <a:xfrm xmlns:a="http://schemas.openxmlformats.org/drawingml/2006/main">
          <a:off x="0" y="1059201"/>
          <a:ext cx="1692000" cy="33145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0.44197</cdr:y>
    </cdr:from>
    <cdr:to>
      <cdr:x>0.13878</cdr:x>
      <cdr:y>0.5089</cdr:y>
    </cdr:to>
    <cdr:sp macro="" textlink="">
      <cdr:nvSpPr>
        <cdr:cNvPr id="3" name="TextBox 10"/>
        <cdr:cNvSpPr txBox="1"/>
      </cdr:nvSpPr>
      <cdr:spPr>
        <a:xfrm xmlns:a="http://schemas.openxmlformats.org/drawingml/2006/main">
          <a:off x="-10968" y="2316370"/>
          <a:ext cx="1690484" cy="35078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0.54898</cdr:y>
    </cdr:from>
    <cdr:to>
      <cdr:x>0.13878</cdr:x>
      <cdr:y>0.61592</cdr:y>
    </cdr:to>
    <cdr:sp macro="" textlink="">
      <cdr:nvSpPr>
        <cdr:cNvPr id="4" name="TextBox 10"/>
        <cdr:cNvSpPr txBox="1"/>
      </cdr:nvSpPr>
      <cdr:spPr>
        <a:xfrm xmlns:a="http://schemas.openxmlformats.org/drawingml/2006/main">
          <a:off x="0" y="2877246"/>
          <a:ext cx="1690484" cy="35083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0.68055</cdr:y>
    </cdr:from>
    <cdr:to>
      <cdr:x>0.13878</cdr:x>
      <cdr:y>0.74749</cdr:y>
    </cdr:to>
    <cdr:sp macro="" textlink="">
      <cdr:nvSpPr>
        <cdr:cNvPr id="5" name="TextBox 10"/>
        <cdr:cNvSpPr txBox="1"/>
      </cdr:nvSpPr>
      <cdr:spPr>
        <a:xfrm xmlns:a="http://schemas.openxmlformats.org/drawingml/2006/main">
          <a:off x="0" y="3566820"/>
          <a:ext cx="1690484" cy="35083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0.12002</cdr:y>
    </cdr:from>
    <cdr:to>
      <cdr:x>0.13881</cdr:x>
      <cdr:y>0.19773</cdr:y>
    </cdr:to>
    <cdr:sp macro="" textlink="">
      <cdr:nvSpPr>
        <cdr:cNvPr id="6" name="TextBox 238">
          <a:extLst xmlns:a="http://schemas.openxmlformats.org/drawingml/2006/main">
            <a:ext uri="{FF2B5EF4-FFF2-40B4-BE49-F238E27FC236}">
              <a16:creationId xmlns:a16="http://schemas.microsoft.com/office/drawing/2014/main" id="{30283D39-4980-205E-380A-8A29E105AA7E}"/>
            </a:ext>
          </a:extLst>
        </cdr:cNvPr>
        <cdr:cNvSpPr txBox="1"/>
      </cdr:nvSpPr>
      <cdr:spPr>
        <a:xfrm xmlns:a="http://schemas.openxmlformats.org/drawingml/2006/main">
          <a:off x="-10968" y="629022"/>
          <a:ext cx="1690845" cy="40727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69.xml><?xml version="1.0" encoding="utf-8"?>
<c:userShapes xmlns:c="http://schemas.openxmlformats.org/drawingml/2006/chart">
  <cdr:relSizeAnchor xmlns:cdr="http://schemas.openxmlformats.org/drawingml/2006/chartDrawing">
    <cdr:from>
      <cdr:x>0</cdr:x>
      <cdr:y>0.05883</cdr:y>
    </cdr:from>
    <cdr:to>
      <cdr:x>0.25336</cdr:x>
      <cdr:y>0.14578</cdr:y>
    </cdr:to>
    <cdr:sp macro="" textlink="">
      <cdr:nvSpPr>
        <cdr:cNvPr id="6" name="TextBox 10"/>
        <cdr:cNvSpPr txBox="1"/>
      </cdr:nvSpPr>
      <cdr:spPr>
        <a:xfrm xmlns:a="http://schemas.openxmlformats.org/drawingml/2006/main">
          <a:off x="0" y="205714"/>
          <a:ext cx="1548000" cy="30402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0.5141</cdr:y>
    </cdr:from>
    <cdr:to>
      <cdr:x>0.25336</cdr:x>
      <cdr:y>0.60106</cdr:y>
    </cdr:to>
    <cdr:sp macro="" textlink="">
      <cdr:nvSpPr>
        <cdr:cNvPr id="8" name="TextBox 10"/>
        <cdr:cNvSpPr txBox="1"/>
      </cdr:nvSpPr>
      <cdr:spPr>
        <a:xfrm xmlns:a="http://schemas.openxmlformats.org/drawingml/2006/main">
          <a:off x="0" y="1800820"/>
          <a:ext cx="1547993" cy="3046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0.08363</cdr:x>
      <cdr:y>0.81278</cdr:y>
    </cdr:from>
    <cdr:to>
      <cdr:x>0.25336</cdr:x>
      <cdr:y>0.9019</cdr:y>
    </cdr:to>
    <cdr:sp macro="" textlink="">
      <cdr:nvSpPr>
        <cdr:cNvPr id="9" name="TextBox 10"/>
        <cdr:cNvSpPr txBox="1"/>
      </cdr:nvSpPr>
      <cdr:spPr>
        <a:xfrm xmlns:a="http://schemas.openxmlformats.org/drawingml/2006/main">
          <a:off x="510562" y="2817989"/>
          <a:ext cx="1036113" cy="30898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70.xml><?xml version="1.0" encoding="utf-8"?>
<c:userShapes xmlns:c="http://schemas.openxmlformats.org/drawingml/2006/chart">
  <cdr:relSizeAnchor xmlns:cdr="http://schemas.openxmlformats.org/drawingml/2006/chartDrawing">
    <cdr:from>
      <cdr:x>0</cdr:x>
      <cdr:y>0.21091</cdr:y>
    </cdr:from>
    <cdr:to>
      <cdr:x>0.13878</cdr:x>
      <cdr:y>0.27785</cdr:y>
    </cdr:to>
    <cdr:sp macro="" textlink="">
      <cdr:nvSpPr>
        <cdr:cNvPr id="2" name="TextBox 10"/>
        <cdr:cNvSpPr txBox="1"/>
      </cdr:nvSpPr>
      <cdr:spPr>
        <a:xfrm xmlns:a="http://schemas.openxmlformats.org/drawingml/2006/main">
          <a:off x="-5484" y="1118711"/>
          <a:ext cx="1690484" cy="35506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0.439</cdr:y>
    </cdr:from>
    <cdr:to>
      <cdr:x>0.13878</cdr:x>
      <cdr:y>0.50593</cdr:y>
    </cdr:to>
    <cdr:sp macro="" textlink="">
      <cdr:nvSpPr>
        <cdr:cNvPr id="3" name="TextBox 10"/>
        <cdr:cNvSpPr txBox="1"/>
      </cdr:nvSpPr>
      <cdr:spPr>
        <a:xfrm xmlns:a="http://schemas.openxmlformats.org/drawingml/2006/main">
          <a:off x="-5484" y="2328541"/>
          <a:ext cx="1690484" cy="35500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0.54893</cdr:y>
    </cdr:from>
    <cdr:to>
      <cdr:x>0.13878</cdr:x>
      <cdr:y>0.61587</cdr:y>
    </cdr:to>
    <cdr:sp macro="" textlink="">
      <cdr:nvSpPr>
        <cdr:cNvPr id="4" name="TextBox 10"/>
        <cdr:cNvSpPr txBox="1"/>
      </cdr:nvSpPr>
      <cdr:spPr>
        <a:xfrm xmlns:a="http://schemas.openxmlformats.org/drawingml/2006/main">
          <a:off x="-5484" y="2911598"/>
          <a:ext cx="1690484" cy="35506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0.67595</cdr:y>
    </cdr:from>
    <cdr:to>
      <cdr:x>0.13878</cdr:x>
      <cdr:y>0.74289</cdr:y>
    </cdr:to>
    <cdr:sp macro="" textlink="">
      <cdr:nvSpPr>
        <cdr:cNvPr id="5" name="TextBox 10"/>
        <cdr:cNvSpPr txBox="1"/>
      </cdr:nvSpPr>
      <cdr:spPr>
        <a:xfrm xmlns:a="http://schemas.openxmlformats.org/drawingml/2006/main">
          <a:off x="-5484" y="3585333"/>
          <a:ext cx="1690484" cy="35506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0.11614</cdr:y>
    </cdr:from>
    <cdr:to>
      <cdr:x>0.13881</cdr:x>
      <cdr:y>0.19292</cdr:y>
    </cdr:to>
    <cdr:sp macro="" textlink="">
      <cdr:nvSpPr>
        <cdr:cNvPr id="6" name="TextBox 238">
          <a:extLst xmlns:a="http://schemas.openxmlformats.org/drawingml/2006/main">
            <a:ext uri="{FF2B5EF4-FFF2-40B4-BE49-F238E27FC236}">
              <a16:creationId xmlns:a16="http://schemas.microsoft.com/office/drawing/2014/main" id="{F0BB7463-5823-2DC6-9C1C-02E525F6E82D}"/>
            </a:ext>
          </a:extLst>
        </cdr:cNvPr>
        <cdr:cNvSpPr txBox="1"/>
      </cdr:nvSpPr>
      <cdr:spPr>
        <a:xfrm xmlns:a="http://schemas.openxmlformats.org/drawingml/2006/main">
          <a:off x="-5484" y="616045"/>
          <a:ext cx="1690849" cy="4072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71.xml><?xml version="1.0" encoding="utf-8"?>
<c:userShapes xmlns:c="http://schemas.openxmlformats.org/drawingml/2006/chart">
  <cdr:relSizeAnchor xmlns:cdr="http://schemas.openxmlformats.org/drawingml/2006/chartDrawing">
    <cdr:from>
      <cdr:x>0</cdr:x>
      <cdr:y>0.05883</cdr:y>
    </cdr:from>
    <cdr:to>
      <cdr:x>0.25336</cdr:x>
      <cdr:y>0.14578</cdr:y>
    </cdr:to>
    <cdr:sp macro="" textlink="">
      <cdr:nvSpPr>
        <cdr:cNvPr id="6" name="TextBox 10"/>
        <cdr:cNvSpPr txBox="1"/>
      </cdr:nvSpPr>
      <cdr:spPr>
        <a:xfrm xmlns:a="http://schemas.openxmlformats.org/drawingml/2006/main">
          <a:off x="0" y="205714"/>
          <a:ext cx="1548000" cy="30402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0.33117</cdr:y>
    </cdr:from>
    <cdr:to>
      <cdr:x>0.25336</cdr:x>
      <cdr:y>0.41813</cdr:y>
    </cdr:to>
    <cdr:sp macro="" textlink="">
      <cdr:nvSpPr>
        <cdr:cNvPr id="7" name="TextBox 10"/>
        <cdr:cNvSpPr txBox="1"/>
      </cdr:nvSpPr>
      <cdr:spPr>
        <a:xfrm xmlns:a="http://schemas.openxmlformats.org/drawingml/2006/main">
          <a:off x="0" y="1148188"/>
          <a:ext cx="1546676" cy="30149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0.5141</cdr:y>
    </cdr:from>
    <cdr:to>
      <cdr:x>0.25336</cdr:x>
      <cdr:y>0.60106</cdr:y>
    </cdr:to>
    <cdr:sp macro="" textlink="">
      <cdr:nvSpPr>
        <cdr:cNvPr id="8" name="TextBox 10"/>
        <cdr:cNvSpPr txBox="1"/>
      </cdr:nvSpPr>
      <cdr:spPr>
        <a:xfrm xmlns:a="http://schemas.openxmlformats.org/drawingml/2006/main">
          <a:off x="0" y="1800820"/>
          <a:ext cx="1547993" cy="3046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0.07404</cdr:x>
      <cdr:y>0.81278</cdr:y>
    </cdr:from>
    <cdr:to>
      <cdr:x>0.25336</cdr:x>
      <cdr:y>0.91426</cdr:y>
    </cdr:to>
    <cdr:sp macro="" textlink="">
      <cdr:nvSpPr>
        <cdr:cNvPr id="9" name="TextBox 10"/>
        <cdr:cNvSpPr txBox="1"/>
      </cdr:nvSpPr>
      <cdr:spPr>
        <a:xfrm xmlns:a="http://schemas.openxmlformats.org/drawingml/2006/main">
          <a:off x="452016" y="2817989"/>
          <a:ext cx="1094660" cy="35185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72.xml><?xml version="1.0" encoding="utf-8"?>
<c:userShapes xmlns:c="http://schemas.openxmlformats.org/drawingml/2006/chart">
  <cdr:relSizeAnchor xmlns:cdr="http://schemas.openxmlformats.org/drawingml/2006/chartDrawing">
    <cdr:from>
      <cdr:x>0</cdr:x>
      <cdr:y>0.66884</cdr:y>
    </cdr:from>
    <cdr:to>
      <cdr:x>0.3189</cdr:x>
      <cdr:y>0.73879</cdr:y>
    </cdr:to>
    <cdr:sp macro="" textlink="">
      <cdr:nvSpPr>
        <cdr:cNvPr id="3" name="TextBox 172"/>
        <cdr:cNvSpPr txBox="1"/>
      </cdr:nvSpPr>
      <cdr:spPr>
        <a:xfrm xmlns:a="http://schemas.openxmlformats.org/drawingml/2006/main">
          <a:off x="-1" y="3321684"/>
          <a:ext cx="1944014" cy="34739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Prot rīkoties ar ugunsdzēšamo aparātu</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0.82412</cdr:y>
    </cdr:from>
    <cdr:to>
      <cdr:x>0.3189</cdr:x>
      <cdr:y>0.89407</cdr:y>
    </cdr:to>
    <cdr:sp macro="" textlink="">
      <cdr:nvSpPr>
        <cdr:cNvPr id="5" name="TextBox 172"/>
        <cdr:cNvSpPr txBox="1"/>
      </cdr:nvSpPr>
      <cdr:spPr>
        <a:xfrm xmlns:a="http://schemas.openxmlformats.org/drawingml/2006/main">
          <a:off x="-1" y="4092874"/>
          <a:ext cx="1944014" cy="34739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Mājoklis</a:t>
          </a:r>
          <a:r>
            <a:rPr lang="lv-LV" sz="1000" b="1" baseline="0" dirty="0">
              <a:latin typeface="Arial" panose="020B0604020202020204" pitchFamily="34" charset="0"/>
              <a:cs typeface="Arial" panose="020B0604020202020204" pitchFamily="34" charset="0"/>
            </a:rPr>
            <a:t> ir apdrošināts</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0.00282</cdr:y>
    </cdr:from>
    <cdr:to>
      <cdr:x>0.3189</cdr:x>
      <cdr:y>0.08393</cdr:y>
    </cdr:to>
    <cdr:sp macro="" textlink="">
      <cdr:nvSpPr>
        <cdr:cNvPr id="2" name="TextBox 170">
          <a:extLst xmlns:a="http://schemas.openxmlformats.org/drawingml/2006/main">
            <a:ext uri="{FF2B5EF4-FFF2-40B4-BE49-F238E27FC236}">
              <a16:creationId xmlns:a16="http://schemas.microsoft.com/office/drawing/2014/main" id="{00000000-0008-0000-0100-0000AB000000}"/>
            </a:ext>
          </a:extLst>
        </cdr:cNvPr>
        <cdr:cNvSpPr txBox="1"/>
      </cdr:nvSpPr>
      <cdr:spPr>
        <a:xfrm xmlns:a="http://schemas.openxmlformats.org/drawingml/2006/main">
          <a:off x="-1" y="14003"/>
          <a:ext cx="1944000" cy="40280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Aizejot</a:t>
          </a:r>
          <a:r>
            <a:rPr lang="lv-LV" sz="1000" b="1" baseline="0" dirty="0">
              <a:latin typeface="Arial" panose="020B0604020202020204" pitchFamily="34" charset="0"/>
              <a:cs typeface="Arial" panose="020B0604020202020204" pitchFamily="34" charset="0"/>
            </a:rPr>
            <a:t> vienmēr aizslēdz sava mājokļa durvis</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0.35042</cdr:y>
    </cdr:from>
    <cdr:to>
      <cdr:x>0.3189</cdr:x>
      <cdr:y>0.43289</cdr:y>
    </cdr:to>
    <cdr:sp macro="" textlink="">
      <cdr:nvSpPr>
        <cdr:cNvPr id="6" name="TextBox 171">
          <a:extLst xmlns:a="http://schemas.openxmlformats.org/drawingml/2006/main">
            <a:ext uri="{FF2B5EF4-FFF2-40B4-BE49-F238E27FC236}">
              <a16:creationId xmlns:a16="http://schemas.microsoft.com/office/drawing/2014/main" id="{00000000-0008-0000-0100-0000AC000000}"/>
            </a:ext>
          </a:extLst>
        </cdr:cNvPr>
        <cdr:cNvSpPr txBox="1"/>
      </cdr:nvSpPr>
      <cdr:spPr>
        <a:xfrm xmlns:a="http://schemas.openxmlformats.org/drawingml/2006/main">
          <a:off x="-1" y="1740308"/>
          <a:ext cx="1944000" cy="40955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Atrodoties mājās</a:t>
          </a:r>
          <a:r>
            <a:rPr lang="lv-LV" sz="1000" b="1" baseline="0" dirty="0">
              <a:latin typeface="Arial" panose="020B0604020202020204" pitchFamily="34" charset="0"/>
              <a:cs typeface="Arial" panose="020B0604020202020204" pitchFamily="34" charset="0"/>
            </a:rPr>
            <a:t>, mājokļa durvis ir aizslēgtas</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0.1791</cdr:y>
    </cdr:from>
    <cdr:to>
      <cdr:x>0.3189</cdr:x>
      <cdr:y>0.25232</cdr:y>
    </cdr:to>
    <cdr:sp macro="" textlink="">
      <cdr:nvSpPr>
        <cdr:cNvPr id="7" name="TextBox 172">
          <a:extLst xmlns:a="http://schemas.openxmlformats.org/drawingml/2006/main">
            <a:ext uri="{FF2B5EF4-FFF2-40B4-BE49-F238E27FC236}">
              <a16:creationId xmlns:a16="http://schemas.microsoft.com/office/drawing/2014/main" id="{00000000-0008-0000-0100-0000AD000000}"/>
            </a:ext>
          </a:extLst>
        </cdr:cNvPr>
        <cdr:cNvSpPr txBox="1"/>
      </cdr:nvSpPr>
      <cdr:spPr>
        <a:xfrm xmlns:a="http://schemas.openxmlformats.org/drawingml/2006/main">
          <a:off x="-1" y="889490"/>
          <a:ext cx="1944000" cy="36361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Mājoklī ir uzstādīts dūmu detektors</a:t>
          </a:r>
          <a:endParaRPr lang="en-US" sz="1000" b="1" dirty="0">
            <a:latin typeface="Arial" panose="020B0604020202020204" pitchFamily="34" charset="0"/>
            <a:cs typeface="Arial" panose="020B0604020202020204" pitchFamily="34" charset="0"/>
          </a:endParaRPr>
        </a:p>
      </cdr:txBody>
    </cdr:sp>
  </cdr:relSizeAnchor>
</c:userShapes>
</file>

<file path=ppt/drawings/drawing73.xml><?xml version="1.0" encoding="utf-8"?>
<c:userShapes xmlns:c="http://schemas.openxmlformats.org/drawingml/2006/chart">
  <cdr:relSizeAnchor xmlns:cdr="http://schemas.openxmlformats.org/drawingml/2006/chartDrawing">
    <cdr:from>
      <cdr:x>0</cdr:x>
      <cdr:y>0.00869</cdr:y>
    </cdr:from>
    <cdr:to>
      <cdr:x>0.31799</cdr:x>
      <cdr:y>0.07864</cdr:y>
    </cdr:to>
    <cdr:sp macro="" textlink="">
      <cdr:nvSpPr>
        <cdr:cNvPr id="6" name="TextBox 172"/>
        <cdr:cNvSpPr txBox="1"/>
      </cdr:nvSpPr>
      <cdr:spPr>
        <a:xfrm xmlns:a="http://schemas.openxmlformats.org/drawingml/2006/main">
          <a:off x="0" y="40409"/>
          <a:ext cx="1944000" cy="32514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Mājoklī ir pieejams</a:t>
          </a:r>
          <a:r>
            <a:rPr lang="lv-LV" sz="1000" b="1" baseline="0" dirty="0">
              <a:latin typeface="Arial" panose="020B0604020202020204" pitchFamily="34" charset="0"/>
              <a:cs typeface="Arial" panose="020B0604020202020204" pitchFamily="34" charset="0"/>
            </a:rPr>
            <a:t> ugunsdzēsības aparāts</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0.21239</cdr:y>
    </cdr:from>
    <cdr:to>
      <cdr:x>0.31799</cdr:x>
      <cdr:y>0.28234</cdr:y>
    </cdr:to>
    <cdr:sp macro="" textlink="">
      <cdr:nvSpPr>
        <cdr:cNvPr id="7" name="TextBox 172"/>
        <cdr:cNvSpPr txBox="1"/>
      </cdr:nvSpPr>
      <cdr:spPr>
        <a:xfrm xmlns:a="http://schemas.openxmlformats.org/drawingml/2006/main">
          <a:off x="0" y="987219"/>
          <a:ext cx="1944000" cy="32514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Mājoklī</a:t>
          </a:r>
          <a:r>
            <a:rPr lang="lv-LV" sz="1000" b="1" baseline="0" dirty="0">
              <a:latin typeface="Arial" panose="020B0604020202020204" pitchFamily="34" charset="0"/>
              <a:cs typeface="Arial" panose="020B0604020202020204" pitchFamily="34" charset="0"/>
            </a:rPr>
            <a:t> ir ierīkota apsardzes signalizācija</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0.44522</cdr:y>
    </cdr:from>
    <cdr:to>
      <cdr:x>0.31799</cdr:x>
      <cdr:y>0.51782</cdr:y>
    </cdr:to>
    <cdr:sp macro="" textlink="">
      <cdr:nvSpPr>
        <cdr:cNvPr id="8" name="TextBox 172"/>
        <cdr:cNvSpPr txBox="1"/>
      </cdr:nvSpPr>
      <cdr:spPr>
        <a:xfrm xmlns:a="http://schemas.openxmlformats.org/drawingml/2006/main">
          <a:off x="0" y="2069455"/>
          <a:ext cx="1944000" cy="3374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Ir iegādājies/-usies pašaizsardzības līdzekli — gāzes baloniņš, elektrošoks u. c.</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0.60414</cdr:y>
    </cdr:from>
    <cdr:to>
      <cdr:x>0.31799</cdr:x>
      <cdr:y>0.67674</cdr:y>
    </cdr:to>
    <cdr:sp macro="" textlink="">
      <cdr:nvSpPr>
        <cdr:cNvPr id="9" name="TextBox 172"/>
        <cdr:cNvSpPr txBox="1"/>
      </cdr:nvSpPr>
      <cdr:spPr>
        <a:xfrm xmlns:a="http://schemas.openxmlformats.org/drawingml/2006/main">
          <a:off x="0" y="2808182"/>
          <a:ext cx="1944000" cy="33746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Neviens no šiem neatbilst</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0.8056</cdr:y>
    </cdr:from>
    <cdr:to>
      <cdr:x>0.31799</cdr:x>
      <cdr:y>0.8782</cdr:y>
    </cdr:to>
    <cdr:sp macro="" textlink="">
      <cdr:nvSpPr>
        <cdr:cNvPr id="10" name="TextBox 172"/>
        <cdr:cNvSpPr txBox="1"/>
      </cdr:nvSpPr>
      <cdr:spPr>
        <a:xfrm xmlns:a="http://schemas.openxmlformats.org/drawingml/2006/main">
          <a:off x="0" y="3744610"/>
          <a:ext cx="1944000" cy="3374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Grūti pateikt</a:t>
          </a:r>
          <a:endParaRPr lang="en-US" sz="1000" b="1" dirty="0">
            <a:latin typeface="Arial" panose="020B0604020202020204" pitchFamily="34" charset="0"/>
            <a:cs typeface="Arial" panose="020B0604020202020204" pitchFamily="34" charset="0"/>
          </a:endParaRPr>
        </a:p>
      </cdr:txBody>
    </cdr:sp>
  </cdr:relSizeAnchor>
</c:userShapes>
</file>

<file path=ppt/drawings/drawing74.xml><?xml version="1.0" encoding="utf-8"?>
<c:userShapes xmlns:c="http://schemas.openxmlformats.org/drawingml/2006/chart">
  <cdr:relSizeAnchor xmlns:cdr="http://schemas.openxmlformats.org/drawingml/2006/chartDrawing">
    <cdr:from>
      <cdr:x>0.35869</cdr:x>
      <cdr:y>0.05032</cdr:y>
    </cdr:from>
    <cdr:to>
      <cdr:x>0.45029</cdr:x>
      <cdr:y>0.10145</cdr:y>
    </cdr:to>
    <cdr:sp macro="" textlink="">
      <cdr:nvSpPr>
        <cdr:cNvPr id="2" name="TextBox 2">
          <a:extLst xmlns:a="http://schemas.openxmlformats.org/drawingml/2006/main">
            <a:ext uri="{FF2B5EF4-FFF2-40B4-BE49-F238E27FC236}">
              <a16:creationId xmlns:a16="http://schemas.microsoft.com/office/drawing/2014/main" id="{16C62F77-D2E7-138C-0FD5-199AE13D36B8}"/>
            </a:ext>
          </a:extLst>
        </cdr:cNvPr>
        <cdr:cNvSpPr txBox="1"/>
      </cdr:nvSpPr>
      <cdr:spPr>
        <a:xfrm xmlns:a="http://schemas.openxmlformats.org/drawingml/2006/main">
          <a:off x="4370042" y="283397"/>
          <a:ext cx="1116000" cy="287987"/>
        </a:xfrm>
        <a:prstGeom xmlns:a="http://schemas.openxmlformats.org/drawingml/2006/main" prst="rect">
          <a:avLst/>
        </a:prstGeom>
        <a:solidFill xmlns:a="http://schemas.openxmlformats.org/drawingml/2006/main">
          <a:srgbClr val="4C8264"/>
        </a:solidFill>
        <a:ln xmlns:a="http://schemas.openxmlformats.org/drawingml/2006/main">
          <a:noFill/>
        </a:ln>
      </cdr:spPr>
      <cdr:txBody>
        <a:bodyPr xmlns:a="http://schemas.openxmlformats.org/drawingml/2006/main" wrap="square" lIns="36000" rIns="3600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lv-LV" sz="900" b="1" dirty="0">
              <a:solidFill>
                <a:schemeClr val="bg1"/>
              </a:solidFill>
              <a:effectLst/>
              <a:latin typeface="Arial" panose="020B0604020202020204" pitchFamily="34" charset="0"/>
              <a:ea typeface="+mn-ea"/>
              <a:cs typeface="Arial" panose="020B0604020202020204" pitchFamily="34" charset="0"/>
            </a:rPr>
            <a:t>Mājoklī ir uzstādīts dūmu detektors</a:t>
          </a:r>
        </a:p>
      </cdr:txBody>
    </cdr:sp>
  </cdr:relSizeAnchor>
  <cdr:relSizeAnchor xmlns:cdr="http://schemas.openxmlformats.org/drawingml/2006/chartDrawing">
    <cdr:from>
      <cdr:x>0.44975</cdr:x>
      <cdr:y>0.05035</cdr:y>
    </cdr:from>
    <cdr:to>
      <cdr:x>0.57374</cdr:x>
      <cdr:y>0.10148</cdr:y>
    </cdr:to>
    <cdr:sp macro="" textlink="">
      <cdr:nvSpPr>
        <cdr:cNvPr id="3" name="TextBox 2">
          <a:extLst xmlns:a="http://schemas.openxmlformats.org/drawingml/2006/main">
            <a:ext uri="{FF2B5EF4-FFF2-40B4-BE49-F238E27FC236}">
              <a16:creationId xmlns:a16="http://schemas.microsoft.com/office/drawing/2014/main" id="{7A37A5CD-0C70-3442-F07A-5287E58C8336}"/>
            </a:ext>
          </a:extLst>
        </cdr:cNvPr>
        <cdr:cNvSpPr txBox="1"/>
      </cdr:nvSpPr>
      <cdr:spPr>
        <a:xfrm xmlns:a="http://schemas.openxmlformats.org/drawingml/2006/main">
          <a:off x="5479458" y="283609"/>
          <a:ext cx="1510612" cy="287987"/>
        </a:xfrm>
        <a:prstGeom xmlns:a="http://schemas.openxmlformats.org/drawingml/2006/main" prst="rect">
          <a:avLst/>
        </a:prstGeom>
        <a:solidFill xmlns:a="http://schemas.openxmlformats.org/drawingml/2006/main">
          <a:srgbClr val="93B7A2"/>
        </a:solidFill>
        <a:ln xmlns:a="http://schemas.openxmlformats.org/drawingml/2006/main">
          <a:noFill/>
        </a:ln>
      </cdr:spPr>
      <cdr:txBody>
        <a:bodyPr xmlns:a="http://schemas.openxmlformats.org/drawingml/2006/main" wrap="square" lIns="36000" rIns="3600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lv-LV" sz="900" b="1" dirty="0">
              <a:solidFill>
                <a:schemeClr val="tx1"/>
              </a:solidFill>
              <a:effectLst/>
              <a:latin typeface="Arial" panose="020B0604020202020204" pitchFamily="34" charset="0"/>
              <a:ea typeface="+mn-ea"/>
              <a:cs typeface="Arial" panose="020B0604020202020204" pitchFamily="34" charset="0"/>
            </a:rPr>
            <a:t>Atrodoties mājās, mājokļa durvis ir aizslēgtas</a:t>
          </a:r>
        </a:p>
      </cdr:txBody>
    </cdr:sp>
  </cdr:relSizeAnchor>
  <cdr:relSizeAnchor xmlns:cdr="http://schemas.openxmlformats.org/drawingml/2006/chartDrawing">
    <cdr:from>
      <cdr:x>0.24396</cdr:x>
      <cdr:y>0.0507</cdr:y>
    </cdr:from>
    <cdr:to>
      <cdr:x>0.3591</cdr:x>
      <cdr:y>0.10183</cdr:y>
    </cdr:to>
    <cdr:sp macro="" textlink="">
      <cdr:nvSpPr>
        <cdr:cNvPr id="4" name="TextBox 2">
          <a:extLst xmlns:a="http://schemas.openxmlformats.org/drawingml/2006/main">
            <a:ext uri="{FF2B5EF4-FFF2-40B4-BE49-F238E27FC236}">
              <a16:creationId xmlns:a16="http://schemas.microsoft.com/office/drawing/2014/main" id="{AB4DE7E6-B706-B0C5-3304-AE5266B18C94}"/>
            </a:ext>
          </a:extLst>
        </cdr:cNvPr>
        <cdr:cNvSpPr txBox="1"/>
      </cdr:nvSpPr>
      <cdr:spPr>
        <a:xfrm xmlns:a="http://schemas.openxmlformats.org/drawingml/2006/main">
          <a:off x="2972248" y="285557"/>
          <a:ext cx="1402790" cy="287987"/>
        </a:xfrm>
        <a:prstGeom xmlns:a="http://schemas.openxmlformats.org/drawingml/2006/main" prst="rect">
          <a:avLst/>
        </a:prstGeom>
        <a:solidFill xmlns:a="http://schemas.openxmlformats.org/drawingml/2006/main">
          <a:srgbClr val="0F552E"/>
        </a:solidFill>
        <a:ln xmlns:a="http://schemas.openxmlformats.org/drawingml/2006/main">
          <a:noFill/>
        </a:ln>
      </cdr:spPr>
      <cdr:txBody>
        <a:bodyPr xmlns:a="http://schemas.openxmlformats.org/drawingml/2006/main" wrap="square" lIns="36000" rIns="3600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lv-LV" sz="900" b="1" dirty="0">
              <a:solidFill>
                <a:schemeClr val="bg1"/>
              </a:solidFill>
              <a:effectLst/>
              <a:latin typeface="Arial" panose="020B0604020202020204" pitchFamily="34" charset="0"/>
              <a:ea typeface="+mn-ea"/>
              <a:cs typeface="Arial" panose="020B0604020202020204" pitchFamily="34" charset="0"/>
            </a:rPr>
            <a:t>Aizejot vienmēr aizslēdz sava mājokļa durvis</a:t>
          </a:r>
        </a:p>
      </cdr:txBody>
    </cdr:sp>
  </cdr:relSizeAnchor>
  <cdr:relSizeAnchor xmlns:cdr="http://schemas.openxmlformats.org/drawingml/2006/chartDrawing">
    <cdr:from>
      <cdr:x>0.62705</cdr:x>
      <cdr:y>0.05123</cdr:y>
    </cdr:from>
    <cdr:to>
      <cdr:x>0.73933</cdr:x>
      <cdr:y>0.10236</cdr:y>
    </cdr:to>
    <cdr:sp macro="" textlink="">
      <cdr:nvSpPr>
        <cdr:cNvPr id="14" name="TextBox 2">
          <a:extLst xmlns:a="http://schemas.openxmlformats.org/drawingml/2006/main">
            <a:ext uri="{FF2B5EF4-FFF2-40B4-BE49-F238E27FC236}">
              <a16:creationId xmlns:a16="http://schemas.microsoft.com/office/drawing/2014/main" id="{2F68E5DA-F04D-748D-AC9B-655D78D65742}"/>
            </a:ext>
          </a:extLst>
        </cdr:cNvPr>
        <cdr:cNvSpPr txBox="1"/>
      </cdr:nvSpPr>
      <cdr:spPr>
        <a:xfrm xmlns:a="http://schemas.openxmlformats.org/drawingml/2006/main">
          <a:off x="7639564" y="288565"/>
          <a:ext cx="1367946" cy="287987"/>
        </a:xfrm>
        <a:prstGeom xmlns:a="http://schemas.openxmlformats.org/drawingml/2006/main" prst="rect">
          <a:avLst/>
        </a:prstGeom>
        <a:solidFill xmlns:a="http://schemas.openxmlformats.org/drawingml/2006/main">
          <a:srgbClr val="E8F0EC"/>
        </a:solidFill>
        <a:ln xmlns:a="http://schemas.openxmlformats.org/drawingml/2006/main">
          <a:noFill/>
        </a:ln>
      </cdr:spPr>
      <cdr:txBody>
        <a:bodyPr xmlns:a="http://schemas.openxmlformats.org/drawingml/2006/main" wrap="square" lIns="36000" rIns="3600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lv-LV" sz="900" b="1" dirty="0">
              <a:solidFill>
                <a:sysClr val="windowText" lastClr="000000"/>
              </a:solidFill>
              <a:effectLst/>
              <a:latin typeface="Arial" panose="020B0604020202020204" pitchFamily="34" charset="0"/>
              <a:ea typeface="+mn-ea"/>
              <a:cs typeface="Arial" panose="020B0604020202020204" pitchFamily="34" charset="0"/>
            </a:rPr>
            <a:t>Prot rīkoties ar ugunsdzēšamo aparātu</a:t>
          </a:r>
        </a:p>
      </cdr:txBody>
    </cdr:sp>
  </cdr:relSizeAnchor>
  <cdr:relSizeAnchor xmlns:cdr="http://schemas.openxmlformats.org/drawingml/2006/chartDrawing">
    <cdr:from>
      <cdr:x>0.86459</cdr:x>
      <cdr:y>0</cdr:y>
    </cdr:from>
    <cdr:to>
      <cdr:x>0.97687</cdr:x>
      <cdr:y>0.05113</cdr:y>
    </cdr:to>
    <cdr:sp macro="" textlink="">
      <cdr:nvSpPr>
        <cdr:cNvPr id="16" name="TextBox 2">
          <a:extLst xmlns:a="http://schemas.openxmlformats.org/drawingml/2006/main">
            <a:ext uri="{FF2B5EF4-FFF2-40B4-BE49-F238E27FC236}">
              <a16:creationId xmlns:a16="http://schemas.microsoft.com/office/drawing/2014/main" id="{1203D04F-828E-B811-C16E-19B4BCB334FA}"/>
            </a:ext>
          </a:extLst>
        </cdr:cNvPr>
        <cdr:cNvSpPr txBox="1"/>
      </cdr:nvSpPr>
      <cdr:spPr>
        <a:xfrm xmlns:a="http://schemas.openxmlformats.org/drawingml/2006/main">
          <a:off x="10533563" y="0"/>
          <a:ext cx="1368000" cy="287987"/>
        </a:xfrm>
        <a:prstGeom xmlns:a="http://schemas.openxmlformats.org/drawingml/2006/main" prst="rect">
          <a:avLst/>
        </a:prstGeom>
        <a:solidFill xmlns:a="http://schemas.openxmlformats.org/drawingml/2006/main">
          <a:srgbClr val="948A54"/>
        </a:solidFill>
        <a:ln xmlns:a="http://schemas.openxmlformats.org/drawingml/2006/main">
          <a:noFill/>
        </a:ln>
      </cdr:spPr>
      <cdr:txBody>
        <a:bodyPr xmlns:a="http://schemas.openxmlformats.org/drawingml/2006/main" wrap="square" lIns="36000" rIns="3600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lv-LV" sz="900" b="1" dirty="0">
              <a:solidFill>
                <a:schemeClr val="bg1"/>
              </a:solidFill>
              <a:effectLst/>
              <a:latin typeface="Arial" panose="020B0604020202020204" pitchFamily="34" charset="0"/>
              <a:ea typeface="+mn-ea"/>
              <a:cs typeface="Arial" panose="020B0604020202020204" pitchFamily="34" charset="0"/>
            </a:rPr>
            <a:t>Mājoklī ir ierīkota apsardzes signalizācija</a:t>
          </a:r>
        </a:p>
      </cdr:txBody>
    </cdr:sp>
  </cdr:relSizeAnchor>
  <cdr:relSizeAnchor xmlns:cdr="http://schemas.openxmlformats.org/drawingml/2006/chartDrawing">
    <cdr:from>
      <cdr:x>0.75326</cdr:x>
      <cdr:y>0</cdr:y>
    </cdr:from>
    <cdr:to>
      <cdr:x>0.86554</cdr:x>
      <cdr:y>0.05113</cdr:y>
    </cdr:to>
    <cdr:sp macro="" textlink="">
      <cdr:nvSpPr>
        <cdr:cNvPr id="17" name="TextBox 2">
          <a:extLst xmlns:a="http://schemas.openxmlformats.org/drawingml/2006/main">
            <a:ext uri="{FF2B5EF4-FFF2-40B4-BE49-F238E27FC236}">
              <a16:creationId xmlns:a16="http://schemas.microsoft.com/office/drawing/2014/main" id="{8519E0AD-6D40-1918-0D7A-7BEC05DE5EE6}"/>
            </a:ext>
          </a:extLst>
        </cdr:cNvPr>
        <cdr:cNvSpPr txBox="1"/>
      </cdr:nvSpPr>
      <cdr:spPr>
        <a:xfrm xmlns:a="http://schemas.openxmlformats.org/drawingml/2006/main">
          <a:off x="9177184" y="0"/>
          <a:ext cx="1368000" cy="287987"/>
        </a:xfrm>
        <a:prstGeom xmlns:a="http://schemas.openxmlformats.org/drawingml/2006/main" prst="rect">
          <a:avLst/>
        </a:prstGeom>
        <a:solidFill xmlns:a="http://schemas.openxmlformats.org/drawingml/2006/main">
          <a:srgbClr val="C4BD97"/>
        </a:solidFill>
        <a:ln xmlns:a="http://schemas.openxmlformats.org/drawingml/2006/main">
          <a:noFill/>
        </a:ln>
      </cdr:spPr>
      <cdr:txBody>
        <a:bodyPr xmlns:a="http://schemas.openxmlformats.org/drawingml/2006/main" wrap="square" lIns="36000" rIns="3600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lv-LV" sz="900" b="1" dirty="0">
              <a:solidFill>
                <a:schemeClr val="tx1"/>
              </a:solidFill>
              <a:effectLst/>
              <a:latin typeface="Arial" panose="020B0604020202020204" pitchFamily="34" charset="0"/>
              <a:ea typeface="+mn-ea"/>
              <a:cs typeface="Arial" panose="020B0604020202020204" pitchFamily="34" charset="0"/>
            </a:rPr>
            <a:t>Mājoklī ir pieejams ugunsdzēsības aparāts</a:t>
          </a:r>
        </a:p>
      </cdr:txBody>
    </cdr:sp>
  </cdr:relSizeAnchor>
  <cdr:relSizeAnchor xmlns:cdr="http://schemas.openxmlformats.org/drawingml/2006/chartDrawing">
    <cdr:from>
      <cdr:x>0.73773</cdr:x>
      <cdr:y>0.05134</cdr:y>
    </cdr:from>
    <cdr:to>
      <cdr:x>0.79683</cdr:x>
      <cdr:y>0.10247</cdr:y>
    </cdr:to>
    <cdr:sp macro="" textlink="">
      <cdr:nvSpPr>
        <cdr:cNvPr id="18" name="TextBox 2">
          <a:extLst xmlns:a="http://schemas.openxmlformats.org/drawingml/2006/main">
            <a:ext uri="{FF2B5EF4-FFF2-40B4-BE49-F238E27FC236}">
              <a16:creationId xmlns:a16="http://schemas.microsoft.com/office/drawing/2014/main" id="{F6CF69D7-F490-3C52-5739-3D268C121CE5}"/>
            </a:ext>
          </a:extLst>
        </cdr:cNvPr>
        <cdr:cNvSpPr txBox="1"/>
      </cdr:nvSpPr>
      <cdr:spPr>
        <a:xfrm xmlns:a="http://schemas.openxmlformats.org/drawingml/2006/main">
          <a:off x="8988070" y="289170"/>
          <a:ext cx="720000" cy="287987"/>
        </a:xfrm>
        <a:prstGeom xmlns:a="http://schemas.openxmlformats.org/drawingml/2006/main" prst="rect">
          <a:avLst/>
        </a:prstGeom>
        <a:solidFill xmlns:a="http://schemas.openxmlformats.org/drawingml/2006/main">
          <a:srgbClr val="DDD9C3">
            <a:alpha val="94000"/>
          </a:srgbClr>
        </a:solidFill>
        <a:ln xmlns:a="http://schemas.openxmlformats.org/drawingml/2006/main">
          <a:noFill/>
        </a:ln>
      </cdr:spPr>
      <cdr:txBody>
        <a:bodyPr xmlns:a="http://schemas.openxmlformats.org/drawingml/2006/main" wrap="square" lIns="36000" rIns="3600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lv-LV" sz="900" b="1" dirty="0">
              <a:solidFill>
                <a:schemeClr val="tx1"/>
              </a:solidFill>
              <a:effectLst/>
              <a:latin typeface="Arial" panose="020B0604020202020204" pitchFamily="34" charset="0"/>
              <a:ea typeface="+mn-ea"/>
              <a:cs typeface="Arial" panose="020B0604020202020204" pitchFamily="34" charset="0"/>
            </a:rPr>
            <a:t>Mājoklis ir apdrošināts</a:t>
          </a:r>
        </a:p>
      </cdr:txBody>
    </cdr:sp>
  </cdr:relSizeAnchor>
  <cdr:relSizeAnchor xmlns:cdr="http://schemas.openxmlformats.org/drawingml/2006/chartDrawing">
    <cdr:from>
      <cdr:x>0.88181</cdr:x>
      <cdr:y>0.05017</cdr:y>
    </cdr:from>
    <cdr:to>
      <cdr:x>1</cdr:x>
      <cdr:y>0.1013</cdr:y>
    </cdr:to>
    <cdr:sp macro="" textlink="">
      <cdr:nvSpPr>
        <cdr:cNvPr id="19" name="TextBox 2">
          <a:extLst xmlns:a="http://schemas.openxmlformats.org/drawingml/2006/main">
            <a:ext uri="{FF2B5EF4-FFF2-40B4-BE49-F238E27FC236}">
              <a16:creationId xmlns:a16="http://schemas.microsoft.com/office/drawing/2014/main" id="{9AE62D8C-AFFC-2147-2DBB-C625C3360F2E}"/>
            </a:ext>
          </a:extLst>
        </cdr:cNvPr>
        <cdr:cNvSpPr txBox="1"/>
      </cdr:nvSpPr>
      <cdr:spPr>
        <a:xfrm xmlns:a="http://schemas.openxmlformats.org/drawingml/2006/main">
          <a:off x="10743341" y="282554"/>
          <a:ext cx="1440000" cy="287987"/>
        </a:xfrm>
        <a:prstGeom xmlns:a="http://schemas.openxmlformats.org/drawingml/2006/main" prst="rect">
          <a:avLst/>
        </a:prstGeom>
        <a:solidFill xmlns:a="http://schemas.openxmlformats.org/drawingml/2006/main">
          <a:srgbClr val="4A452A"/>
        </a:solidFill>
        <a:ln xmlns:a="http://schemas.openxmlformats.org/drawingml/2006/main">
          <a:noFill/>
        </a:ln>
      </cdr:spPr>
      <cdr:txBody>
        <a:bodyPr xmlns:a="http://schemas.openxmlformats.org/drawingml/2006/main" wrap="square" lIns="36000" rIns="3600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lv-LV" sz="900" b="1" dirty="0">
              <a:solidFill>
                <a:schemeClr val="bg1"/>
              </a:solidFill>
              <a:effectLst/>
              <a:latin typeface="Arial" panose="020B0604020202020204" pitchFamily="34" charset="0"/>
              <a:ea typeface="+mn-ea"/>
              <a:cs typeface="Arial" panose="020B0604020202020204" pitchFamily="34" charset="0"/>
            </a:rPr>
            <a:t>Ir iegādājies/-usies pašaizsardzības līdzekli*</a:t>
          </a:r>
        </a:p>
      </cdr:txBody>
    </cdr:sp>
  </cdr:relSizeAnchor>
  <cdr:relSizeAnchor xmlns:cdr="http://schemas.openxmlformats.org/drawingml/2006/chartDrawing">
    <cdr:from>
      <cdr:x>0</cdr:x>
      <cdr:y>0.14406</cdr:y>
    </cdr:from>
    <cdr:to>
      <cdr:x>0.11819</cdr:x>
      <cdr:y>0.20139</cdr:y>
    </cdr:to>
    <cdr:sp macro="" textlink="">
      <cdr:nvSpPr>
        <cdr:cNvPr id="11" name="TextBox 10">
          <a:extLst xmlns:a="http://schemas.openxmlformats.org/drawingml/2006/main">
            <a:ext uri="{FF2B5EF4-FFF2-40B4-BE49-F238E27FC236}">
              <a16:creationId xmlns:a16="http://schemas.microsoft.com/office/drawing/2014/main" id="{A4204BB4-AC45-3104-59FF-3F2C1DE49C2C}"/>
            </a:ext>
          </a:extLst>
        </cdr:cNvPr>
        <cdr:cNvSpPr txBox="1"/>
      </cdr:nvSpPr>
      <cdr:spPr>
        <a:xfrm xmlns:a="http://schemas.openxmlformats.org/drawingml/2006/main">
          <a:off x="0" y="821130"/>
          <a:ext cx="1441245" cy="32678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0.1988</cdr:y>
    </cdr:from>
    <cdr:to>
      <cdr:x>0.11819</cdr:x>
      <cdr:y>0.25613</cdr:y>
    </cdr:to>
    <cdr:sp macro="" textlink="">
      <cdr:nvSpPr>
        <cdr:cNvPr id="12" name="TextBox 10">
          <a:extLst xmlns:a="http://schemas.openxmlformats.org/drawingml/2006/main">
            <a:ext uri="{FF2B5EF4-FFF2-40B4-BE49-F238E27FC236}">
              <a16:creationId xmlns:a16="http://schemas.microsoft.com/office/drawing/2014/main" id="{2D9277C6-16B2-A994-5755-CC4F3D9E5DB5}"/>
            </a:ext>
          </a:extLst>
        </cdr:cNvPr>
        <cdr:cNvSpPr txBox="1"/>
      </cdr:nvSpPr>
      <cdr:spPr>
        <a:xfrm xmlns:a="http://schemas.openxmlformats.org/drawingml/2006/main">
          <a:off x="0" y="1119759"/>
          <a:ext cx="1440000" cy="32290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0.32507</cdr:y>
    </cdr:from>
    <cdr:to>
      <cdr:x>0.11819</cdr:x>
      <cdr:y>0.38239</cdr:y>
    </cdr:to>
    <cdr:sp macro="" textlink="">
      <cdr:nvSpPr>
        <cdr:cNvPr id="13" name="TextBox 10">
          <a:extLst xmlns:a="http://schemas.openxmlformats.org/drawingml/2006/main">
            <a:ext uri="{FF2B5EF4-FFF2-40B4-BE49-F238E27FC236}">
              <a16:creationId xmlns:a16="http://schemas.microsoft.com/office/drawing/2014/main" id="{6228741F-0FD2-3166-BC80-1BCF4F486AC0}"/>
            </a:ext>
          </a:extLst>
        </cdr:cNvPr>
        <cdr:cNvSpPr txBox="1"/>
      </cdr:nvSpPr>
      <cdr:spPr>
        <a:xfrm xmlns:a="http://schemas.openxmlformats.org/drawingml/2006/main">
          <a:off x="0" y="1852885"/>
          <a:ext cx="1441245" cy="32672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0.38743</cdr:y>
    </cdr:from>
    <cdr:to>
      <cdr:x>0.11819</cdr:x>
      <cdr:y>0.44475</cdr:y>
    </cdr:to>
    <cdr:sp macro="" textlink="">
      <cdr:nvSpPr>
        <cdr:cNvPr id="15" name="TextBox 4">
          <a:extLst xmlns:a="http://schemas.openxmlformats.org/drawingml/2006/main">
            <a:ext uri="{FF2B5EF4-FFF2-40B4-BE49-F238E27FC236}">
              <a16:creationId xmlns:a16="http://schemas.microsoft.com/office/drawing/2014/main" id="{1FCB04FB-1317-2E02-2BAF-2879FD854F8D}"/>
            </a:ext>
          </a:extLst>
        </cdr:cNvPr>
        <cdr:cNvSpPr txBox="1"/>
      </cdr:nvSpPr>
      <cdr:spPr>
        <a:xfrm xmlns:a="http://schemas.openxmlformats.org/drawingml/2006/main">
          <a:off x="0" y="2182175"/>
          <a:ext cx="1440000" cy="32285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0.46066</cdr:y>
    </cdr:from>
    <cdr:to>
      <cdr:x>0.11819</cdr:x>
      <cdr:y>0.51799</cdr:y>
    </cdr:to>
    <cdr:sp macro="" textlink="">
      <cdr:nvSpPr>
        <cdr:cNvPr id="20" name="TextBox 5">
          <a:extLst xmlns:a="http://schemas.openxmlformats.org/drawingml/2006/main">
            <a:ext uri="{FF2B5EF4-FFF2-40B4-BE49-F238E27FC236}">
              <a16:creationId xmlns:a16="http://schemas.microsoft.com/office/drawing/2014/main" id="{2ABD501E-5DDA-F9DC-3D1F-5F0F08747080}"/>
            </a:ext>
          </a:extLst>
        </cdr:cNvPr>
        <cdr:cNvSpPr txBox="1"/>
      </cdr:nvSpPr>
      <cdr:spPr>
        <a:xfrm xmlns:a="http://schemas.openxmlformats.org/drawingml/2006/main">
          <a:off x="0" y="2594670"/>
          <a:ext cx="1439949" cy="32290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0.53749</cdr:x>
      <cdr:y>0</cdr:y>
    </cdr:from>
    <cdr:to>
      <cdr:x>0.75319</cdr:x>
      <cdr:y>0.05113</cdr:y>
    </cdr:to>
    <cdr:sp macro="" textlink="">
      <cdr:nvSpPr>
        <cdr:cNvPr id="7" name="TextBox 173">
          <a:extLst xmlns:a="http://schemas.openxmlformats.org/drawingml/2006/main">
            <a:ext uri="{FF2B5EF4-FFF2-40B4-BE49-F238E27FC236}">
              <a16:creationId xmlns:a16="http://schemas.microsoft.com/office/drawing/2014/main" id="{00000000-0008-0000-0100-0000AE000000}"/>
            </a:ext>
          </a:extLst>
        </cdr:cNvPr>
        <cdr:cNvSpPr txBox="1"/>
      </cdr:nvSpPr>
      <cdr:spPr>
        <a:xfrm xmlns:a="http://schemas.openxmlformats.org/drawingml/2006/main">
          <a:off x="6548466" y="0"/>
          <a:ext cx="2627946" cy="287987"/>
        </a:xfrm>
        <a:prstGeom xmlns:a="http://schemas.openxmlformats.org/drawingml/2006/main" prst="rect">
          <a:avLst/>
        </a:prstGeom>
        <a:solidFill xmlns:a="http://schemas.openxmlformats.org/drawingml/2006/main">
          <a:srgbClr val="C3D6CC"/>
        </a:solidFill>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lv-LV" sz="900" b="1" dirty="0">
              <a:solidFill>
                <a:schemeClr val="tx1"/>
              </a:solidFill>
              <a:latin typeface="Arial" panose="020B0604020202020204" pitchFamily="34" charset="0"/>
              <a:cs typeface="Arial" panose="020B0604020202020204" pitchFamily="34" charset="0"/>
            </a:rPr>
            <a:t>Vismaz vienu reizi gadā veic dūmu detektora darbspējas pārbaudi un nomaina bateriju</a:t>
          </a:r>
          <a:endParaRPr lang="en-US" sz="900" b="1" dirty="0">
            <a:solidFill>
              <a:schemeClr val="tx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0.64054</cdr:y>
    </cdr:from>
    <cdr:to>
      <cdr:x>0.11819</cdr:x>
      <cdr:y>0.69047</cdr:y>
    </cdr:to>
    <cdr:sp macro="" textlink="">
      <cdr:nvSpPr>
        <cdr:cNvPr id="8" name="TextBox 1">
          <a:extLst xmlns:a="http://schemas.openxmlformats.org/drawingml/2006/main">
            <a:ext uri="{FF2B5EF4-FFF2-40B4-BE49-F238E27FC236}">
              <a16:creationId xmlns:a16="http://schemas.microsoft.com/office/drawing/2014/main" id="{78C6C7BA-1AD9-AA52-82C7-16F9448285DE}"/>
            </a:ext>
          </a:extLst>
        </cdr:cNvPr>
        <cdr:cNvSpPr txBox="1"/>
      </cdr:nvSpPr>
      <cdr:spPr>
        <a:xfrm xmlns:a="http://schemas.openxmlformats.org/drawingml/2006/main">
          <a:off x="0" y="3651061"/>
          <a:ext cx="1441245" cy="28460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 uz vienu</a:t>
          </a:r>
          <a:r>
            <a:rPr lang="lv-LV" sz="900" b="1" baseline="0" dirty="0">
              <a:latin typeface="Arial" panose="020B0604020202020204" pitchFamily="34" charset="0"/>
              <a:cs typeface="Arial" panose="020B0604020202020204" pitchFamily="34" charset="0"/>
            </a:rPr>
            <a:t>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0.75518</cdr:y>
    </cdr:from>
    <cdr:to>
      <cdr:x>0.11819</cdr:x>
      <cdr:y>0.8051</cdr:y>
    </cdr:to>
    <cdr:sp macro="" textlink="">
      <cdr:nvSpPr>
        <cdr:cNvPr id="25" name="TextBox 10">
          <a:extLst xmlns:a="http://schemas.openxmlformats.org/drawingml/2006/main">
            <a:ext uri="{FF2B5EF4-FFF2-40B4-BE49-F238E27FC236}">
              <a16:creationId xmlns:a16="http://schemas.microsoft.com/office/drawing/2014/main" id="{5F8828D3-B2B9-9F02-006C-EB002B7A75AE}"/>
            </a:ext>
          </a:extLst>
        </cdr:cNvPr>
        <cdr:cNvSpPr txBox="1"/>
      </cdr:nvSpPr>
      <cdr:spPr>
        <a:xfrm xmlns:a="http://schemas.openxmlformats.org/drawingml/2006/main">
          <a:off x="0" y="4253516"/>
          <a:ext cx="1439949" cy="28117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0.80523</cdr:y>
    </cdr:from>
    <cdr:to>
      <cdr:x>0.11819</cdr:x>
      <cdr:y>0.85514</cdr:y>
    </cdr:to>
    <cdr:sp macro="" textlink="">
      <cdr:nvSpPr>
        <cdr:cNvPr id="26" name="TextBox 4">
          <a:extLst xmlns:a="http://schemas.openxmlformats.org/drawingml/2006/main">
            <a:ext uri="{FF2B5EF4-FFF2-40B4-BE49-F238E27FC236}">
              <a16:creationId xmlns:a16="http://schemas.microsoft.com/office/drawing/2014/main" id="{4496BF21-51B5-9825-528D-D0A88FB10768}"/>
            </a:ext>
          </a:extLst>
        </cdr:cNvPr>
        <cdr:cNvSpPr txBox="1"/>
      </cdr:nvSpPr>
      <cdr:spPr>
        <a:xfrm xmlns:a="http://schemas.openxmlformats.org/drawingml/2006/main">
          <a:off x="0" y="4535396"/>
          <a:ext cx="1439949" cy="28111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0.92032</cdr:y>
    </cdr:from>
    <cdr:to>
      <cdr:x>0.11819</cdr:x>
      <cdr:y>0.97025</cdr:y>
    </cdr:to>
    <cdr:sp macro="" textlink="">
      <cdr:nvSpPr>
        <cdr:cNvPr id="27" name="TextBox 5">
          <a:extLst xmlns:a="http://schemas.openxmlformats.org/drawingml/2006/main">
            <a:ext uri="{FF2B5EF4-FFF2-40B4-BE49-F238E27FC236}">
              <a16:creationId xmlns:a16="http://schemas.microsoft.com/office/drawing/2014/main" id="{5E5D55D0-F3C7-3F33-EF07-976E13B18688}"/>
            </a:ext>
          </a:extLst>
        </cdr:cNvPr>
        <cdr:cNvSpPr txBox="1"/>
      </cdr:nvSpPr>
      <cdr:spPr>
        <a:xfrm xmlns:a="http://schemas.openxmlformats.org/drawingml/2006/main">
          <a:off x="0" y="5183673"/>
          <a:ext cx="1439949" cy="28122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0.6117</cdr:x>
      <cdr:y>0.05504</cdr:y>
    </cdr:from>
    <cdr:to>
      <cdr:x>0.6117</cdr:x>
      <cdr:y>0.12268</cdr:y>
    </cdr:to>
    <cdr:cxnSp macro="">
      <cdr:nvCxnSpPr>
        <cdr:cNvPr id="6" name="Straight Arrow Connector 5">
          <a:extLst xmlns:a="http://schemas.openxmlformats.org/drawingml/2006/main">
            <a:ext uri="{FF2B5EF4-FFF2-40B4-BE49-F238E27FC236}">
              <a16:creationId xmlns:a16="http://schemas.microsoft.com/office/drawing/2014/main" id="{49BFF6D8-75C6-F931-A981-9EA405F40A23}"/>
            </a:ext>
          </a:extLst>
        </cdr:cNvPr>
        <cdr:cNvCxnSpPr/>
      </cdr:nvCxnSpPr>
      <cdr:spPr>
        <a:xfrm xmlns:a="http://schemas.openxmlformats.org/drawingml/2006/main">
          <a:off x="7452591" y="309996"/>
          <a:ext cx="0" cy="381000"/>
        </a:xfrm>
        <a:prstGeom xmlns:a="http://schemas.openxmlformats.org/drawingml/2006/main" prst="straightConnector1">
          <a:avLst/>
        </a:prstGeom>
        <a:ln xmlns:a="http://schemas.openxmlformats.org/drawingml/2006/main" w="9525">
          <a:solidFill>
            <a:srgbClr val="93B7A2"/>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0.81962</cdr:x>
      <cdr:y>0.05278</cdr:y>
    </cdr:from>
    <cdr:to>
      <cdr:x>0.81962</cdr:x>
      <cdr:y>0.12043</cdr:y>
    </cdr:to>
    <cdr:cxnSp macro="">
      <cdr:nvCxnSpPr>
        <cdr:cNvPr id="9" name="Straight Arrow Connector 8">
          <a:extLst xmlns:a="http://schemas.openxmlformats.org/drawingml/2006/main">
            <a:ext uri="{FF2B5EF4-FFF2-40B4-BE49-F238E27FC236}">
              <a16:creationId xmlns:a16="http://schemas.microsoft.com/office/drawing/2014/main" id="{33E13E51-5525-542A-E738-B7B78452AD57}"/>
            </a:ext>
          </a:extLst>
        </cdr:cNvPr>
        <cdr:cNvCxnSpPr/>
      </cdr:nvCxnSpPr>
      <cdr:spPr>
        <a:xfrm xmlns:a="http://schemas.openxmlformats.org/drawingml/2006/main">
          <a:off x="9985663" y="297296"/>
          <a:ext cx="0" cy="381000"/>
        </a:xfrm>
        <a:prstGeom xmlns:a="http://schemas.openxmlformats.org/drawingml/2006/main" prst="straightConnector1">
          <a:avLst/>
        </a:prstGeom>
        <a:ln xmlns:a="http://schemas.openxmlformats.org/drawingml/2006/main" w="9525">
          <a:solidFill>
            <a:srgbClr val="C4BD97"/>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0.87728</cdr:x>
      <cdr:y>0.05155</cdr:y>
    </cdr:from>
    <cdr:to>
      <cdr:x>0.87728</cdr:x>
      <cdr:y>0.1192</cdr:y>
    </cdr:to>
    <cdr:cxnSp macro="">
      <cdr:nvCxnSpPr>
        <cdr:cNvPr id="10" name="Straight Arrow Connector 9">
          <a:extLst xmlns:a="http://schemas.openxmlformats.org/drawingml/2006/main">
            <a:ext uri="{FF2B5EF4-FFF2-40B4-BE49-F238E27FC236}">
              <a16:creationId xmlns:a16="http://schemas.microsoft.com/office/drawing/2014/main" id="{1B4875B3-DC29-DE72-C0C1-53B5B389BC0D}"/>
            </a:ext>
          </a:extLst>
        </cdr:cNvPr>
        <cdr:cNvCxnSpPr/>
      </cdr:nvCxnSpPr>
      <cdr:spPr>
        <a:xfrm xmlns:a="http://schemas.openxmlformats.org/drawingml/2006/main">
          <a:off x="10688195" y="290353"/>
          <a:ext cx="0" cy="381035"/>
        </a:xfrm>
        <a:prstGeom xmlns:a="http://schemas.openxmlformats.org/drawingml/2006/main" prst="straightConnector1">
          <a:avLst/>
        </a:prstGeom>
        <a:ln xmlns:a="http://schemas.openxmlformats.org/drawingml/2006/main" w="9525">
          <a:solidFill>
            <a:srgbClr val="948A54"/>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75.xml><?xml version="1.0" encoding="utf-8"?>
<c:userShapes xmlns:c="http://schemas.openxmlformats.org/drawingml/2006/chart">
  <cdr:relSizeAnchor xmlns:cdr="http://schemas.openxmlformats.org/drawingml/2006/chartDrawing">
    <cdr:from>
      <cdr:x>0.04187</cdr:x>
      <cdr:y>0.70953</cdr:y>
    </cdr:from>
    <cdr:to>
      <cdr:x>0.16009</cdr:x>
      <cdr:y>0.86733</cdr:y>
    </cdr:to>
    <cdr:sp macro="" textlink="">
      <cdr:nvSpPr>
        <cdr:cNvPr id="2" name="TextBox 1">
          <a:extLst xmlns:a="http://schemas.openxmlformats.org/drawingml/2006/main">
            <a:ext uri="{FF2B5EF4-FFF2-40B4-BE49-F238E27FC236}">
              <a16:creationId xmlns:a16="http://schemas.microsoft.com/office/drawing/2014/main" id="{931FBBAD-76D2-BA25-000F-715CCD90B07E}"/>
            </a:ext>
          </a:extLst>
        </cdr:cNvPr>
        <cdr:cNvSpPr txBox="1"/>
      </cdr:nvSpPr>
      <cdr:spPr>
        <a:xfrm xmlns:a="http://schemas.openxmlformats.org/drawingml/2006/main">
          <a:off x="323865" y="4041437"/>
          <a:ext cx="914349" cy="89882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GB" sz="11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0.57874</cdr:x>
      <cdr:y>0.5</cdr:y>
    </cdr:from>
    <cdr:to>
      <cdr:x>0.94234</cdr:x>
      <cdr:y>0.78105</cdr:y>
    </cdr:to>
    <cdr:sp macro="" textlink="">
      <cdr:nvSpPr>
        <cdr:cNvPr id="3" name="TextBox 2">
          <a:extLst xmlns:a="http://schemas.openxmlformats.org/drawingml/2006/main">
            <a:ext uri="{FF2B5EF4-FFF2-40B4-BE49-F238E27FC236}">
              <a16:creationId xmlns:a16="http://schemas.microsoft.com/office/drawing/2014/main" id="{AC6D16DD-6FDD-BBA8-07D0-551EDDD51B19}"/>
            </a:ext>
          </a:extLst>
        </cdr:cNvPr>
        <cdr:cNvSpPr txBox="1"/>
      </cdr:nvSpPr>
      <cdr:spPr>
        <a:xfrm xmlns:a="http://schemas.openxmlformats.org/drawingml/2006/main">
          <a:off x="3864261" y="2118353"/>
          <a:ext cx="2427797" cy="1190725"/>
        </a:xfrm>
        <a:prstGeom xmlns:a="http://schemas.openxmlformats.org/drawingml/2006/main" prst="rect">
          <a:avLst/>
        </a:prstGeom>
        <a:ln xmlns:a="http://schemas.openxmlformats.org/drawingml/2006/main" w="12700">
          <a:solidFill>
            <a:srgbClr val="0F552E"/>
          </a:solidFill>
        </a:ln>
      </cdr:spPr>
      <cdr:txBody>
        <a:bodyPr xmlns:a="http://schemas.openxmlformats.org/drawingml/2006/main" vertOverflow="clip" wrap="square" rtlCol="0"/>
        <a:lstStyle xmlns:a="http://schemas.openxmlformats.org/drawingml/2006/main"/>
        <a:p xmlns:a="http://schemas.openxmlformats.org/drawingml/2006/main">
          <a:r>
            <a:rPr lang="lv-LV" sz="900" b="1" kern="1200" dirty="0">
              <a:solidFill>
                <a:srgbClr val="0F552E"/>
              </a:solidFill>
              <a:latin typeface="Arial" panose="020B0604020202020204" pitchFamily="34" charset="0"/>
              <a:cs typeface="Arial" panose="020B0604020202020204" pitchFamily="34" charset="0"/>
            </a:rPr>
            <a:t>Kā citi varianti 2026. gada aptaujā minēti:</a:t>
          </a:r>
        </a:p>
        <a:p xmlns:a="http://schemas.openxmlformats.org/drawingml/2006/main">
          <a:r>
            <a:rPr lang="lv-LV" sz="900" kern="1200" dirty="0">
              <a:latin typeface="Arial" panose="020B0604020202020204" pitchFamily="34" charset="0"/>
              <a:cs typeface="Arial" panose="020B0604020202020204" pitchFamily="34" charset="0"/>
            </a:rPr>
            <a:t>11 reizes: </a:t>
          </a:r>
          <a:r>
            <a:rPr lang="lv-LV" sz="900" i="1" kern="1200" dirty="0">
              <a:latin typeface="Arial" panose="020B0604020202020204" pitchFamily="34" charset="0"/>
              <a:cs typeface="Arial" panose="020B0604020202020204" pitchFamily="34" charset="0"/>
            </a:rPr>
            <a:t>02</a:t>
          </a:r>
        </a:p>
        <a:p xmlns:a="http://schemas.openxmlformats.org/drawingml/2006/main">
          <a:r>
            <a:rPr lang="lv-LV" sz="900" kern="1200" dirty="0">
              <a:latin typeface="Arial" panose="020B0604020202020204" pitchFamily="34" charset="0"/>
              <a:cs typeface="Arial" panose="020B0604020202020204" pitchFamily="34" charset="0"/>
            </a:rPr>
            <a:t>7 reizes: </a:t>
          </a:r>
          <a:r>
            <a:rPr lang="lv-LV" sz="900" i="1" kern="1200" dirty="0">
              <a:latin typeface="Arial" panose="020B0604020202020204" pitchFamily="34" charset="0"/>
              <a:cs typeface="Arial" panose="020B0604020202020204" pitchFamily="34" charset="0"/>
            </a:rPr>
            <a:t>114</a:t>
          </a:r>
        </a:p>
        <a:p xmlns:a="http://schemas.openxmlformats.org/drawingml/2006/main">
          <a:r>
            <a:rPr lang="lv-LV" sz="900" kern="1200" dirty="0">
              <a:latin typeface="Arial" panose="020B0604020202020204" pitchFamily="34" charset="0"/>
              <a:cs typeface="Arial" panose="020B0604020202020204" pitchFamily="34" charset="0"/>
            </a:rPr>
            <a:t>5 reizes: </a:t>
          </a:r>
          <a:r>
            <a:rPr lang="lv-LV" sz="900" i="1" kern="1200" dirty="0">
              <a:latin typeface="Arial" panose="020B0604020202020204" pitchFamily="34" charset="0"/>
              <a:cs typeface="Arial" panose="020B0604020202020204" pitchFamily="34" charset="0"/>
            </a:rPr>
            <a:t>03</a:t>
          </a:r>
        </a:p>
        <a:p xmlns:a="http://schemas.openxmlformats.org/drawingml/2006/main">
          <a:r>
            <a:rPr lang="lv-LV" sz="900" kern="1200" dirty="0">
              <a:latin typeface="Arial" panose="020B0604020202020204" pitchFamily="34" charset="0"/>
              <a:cs typeface="Arial" panose="020B0604020202020204" pitchFamily="34" charset="0"/>
            </a:rPr>
            <a:t>3 reizes: </a:t>
          </a:r>
          <a:r>
            <a:rPr lang="lv-LV" sz="900" i="1" kern="1200" dirty="0">
              <a:latin typeface="Arial" panose="020B0604020202020204" pitchFamily="34" charset="0"/>
              <a:cs typeface="Arial" panose="020B0604020202020204" pitchFamily="34" charset="0"/>
            </a:rPr>
            <a:t>119; 911</a:t>
          </a:r>
        </a:p>
        <a:p xmlns:a="http://schemas.openxmlformats.org/drawingml/2006/main">
          <a:r>
            <a:rPr lang="lv-LV" sz="900" kern="1200" dirty="0">
              <a:latin typeface="Arial" panose="020B0604020202020204" pitchFamily="34" charset="0"/>
              <a:cs typeface="Arial" panose="020B0604020202020204" pitchFamily="34" charset="0"/>
            </a:rPr>
            <a:t>2 reizes: </a:t>
          </a:r>
          <a:r>
            <a:rPr lang="lv-LV" sz="900" i="1" kern="1200" dirty="0">
              <a:latin typeface="Arial" panose="020B0604020202020204" pitchFamily="34" charset="0"/>
              <a:cs typeface="Arial" panose="020B0604020202020204" pitchFamily="34" charset="0"/>
            </a:rPr>
            <a:t>01; 102; 111</a:t>
          </a:r>
        </a:p>
        <a:p xmlns:a="http://schemas.openxmlformats.org/drawingml/2006/main">
          <a:r>
            <a:rPr lang="lv-LV" sz="900" kern="1200" dirty="0">
              <a:latin typeface="Arial" panose="020B0604020202020204" pitchFamily="34" charset="0"/>
              <a:cs typeface="Arial" panose="020B0604020202020204" pitchFamily="34" charset="0"/>
            </a:rPr>
            <a:t>1 reizi: </a:t>
          </a:r>
          <a:r>
            <a:rPr lang="lv-LV" sz="900" i="1" kern="1200" dirty="0">
              <a:latin typeface="Arial" panose="020B0604020202020204" pitchFamily="34" charset="0"/>
              <a:cs typeface="Arial" panose="020B0604020202020204" pitchFamily="34" charset="0"/>
            </a:rPr>
            <a:t>06; 012; 013; 62; 118; 212; 1188; aplikācija</a:t>
          </a:r>
          <a:endParaRPr lang="lv-LV" sz="1100" kern="1200" dirty="0"/>
        </a:p>
      </cdr:txBody>
    </cdr:sp>
  </cdr:relSizeAnchor>
  <cdr:relSizeAnchor xmlns:cdr="http://schemas.openxmlformats.org/drawingml/2006/chartDrawing">
    <cdr:from>
      <cdr:x>0.5</cdr:x>
      <cdr:y>0.63964</cdr:y>
    </cdr:from>
    <cdr:to>
      <cdr:x>0.56961</cdr:x>
      <cdr:y>0.63964</cdr:y>
    </cdr:to>
    <cdr:cxnSp macro="">
      <cdr:nvCxnSpPr>
        <cdr:cNvPr id="5" name="Straight Arrow Connector 4">
          <a:extLst xmlns:a="http://schemas.openxmlformats.org/drawingml/2006/main">
            <a:ext uri="{FF2B5EF4-FFF2-40B4-BE49-F238E27FC236}">
              <a16:creationId xmlns:a16="http://schemas.microsoft.com/office/drawing/2014/main" id="{91FEEE33-8270-D335-1E32-F47F9379DC02}"/>
            </a:ext>
          </a:extLst>
        </cdr:cNvPr>
        <cdr:cNvCxnSpPr/>
      </cdr:nvCxnSpPr>
      <cdr:spPr>
        <a:xfrm xmlns:a="http://schemas.openxmlformats.org/drawingml/2006/main">
          <a:off x="3338512" y="2709947"/>
          <a:ext cx="464788" cy="0"/>
        </a:xfrm>
        <a:prstGeom xmlns:a="http://schemas.openxmlformats.org/drawingml/2006/main" prst="straightConnector1">
          <a:avLst/>
        </a:prstGeom>
        <a:ln xmlns:a="http://schemas.openxmlformats.org/drawingml/2006/main" w="12700">
          <a:solidFill>
            <a:srgbClr val="0F552E"/>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76.xml><?xml version="1.0" encoding="utf-8"?>
<c:userShapes xmlns:c="http://schemas.openxmlformats.org/drawingml/2006/chart">
  <cdr:relSizeAnchor xmlns:cdr="http://schemas.openxmlformats.org/drawingml/2006/chartDrawing">
    <cdr:from>
      <cdr:x>0</cdr:x>
      <cdr:y>0.22755</cdr:y>
    </cdr:from>
    <cdr:to>
      <cdr:x>0.21228</cdr:x>
      <cdr:y>0.32187</cdr:y>
    </cdr:to>
    <cdr:sp macro="" textlink="">
      <cdr:nvSpPr>
        <cdr:cNvPr id="10" name="TextBox 176"/>
        <cdr:cNvSpPr txBox="1"/>
      </cdr:nvSpPr>
      <cdr:spPr>
        <a:xfrm xmlns:a="http://schemas.openxmlformats.org/drawingml/2006/main">
          <a:off x="0" y="1132670"/>
          <a:ext cx="1909717" cy="46948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Pilsonības un migrācijas lietu pārvaldei</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0.50293</cdr:y>
    </cdr:from>
    <cdr:to>
      <cdr:x>0.21228</cdr:x>
      <cdr:y>0.57917</cdr:y>
    </cdr:to>
    <cdr:sp macro="" textlink="">
      <cdr:nvSpPr>
        <cdr:cNvPr id="11" name="TextBox 176"/>
        <cdr:cNvSpPr txBox="1"/>
      </cdr:nvSpPr>
      <cdr:spPr>
        <a:xfrm xmlns:a="http://schemas.openxmlformats.org/drawingml/2006/main">
          <a:off x="0" y="2503399"/>
          <a:ext cx="1909717" cy="37949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Valsts drošības dienestam</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0.6333</cdr:y>
    </cdr:from>
    <cdr:to>
      <cdr:x>0.21228</cdr:x>
      <cdr:y>0.72763</cdr:y>
    </cdr:to>
    <cdr:sp macro="" textlink="">
      <cdr:nvSpPr>
        <cdr:cNvPr id="12" name="TextBox 176"/>
        <cdr:cNvSpPr txBox="1"/>
      </cdr:nvSpPr>
      <cdr:spPr>
        <a:xfrm xmlns:a="http://schemas.openxmlformats.org/drawingml/2006/main">
          <a:off x="0" y="3152332"/>
          <a:ext cx="1909717" cy="46953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Valsts policijai</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0.77936</cdr:y>
    </cdr:from>
    <cdr:to>
      <cdr:x>0.21228</cdr:x>
      <cdr:y>0.86938</cdr:y>
    </cdr:to>
    <cdr:sp macro="" textlink="">
      <cdr:nvSpPr>
        <cdr:cNvPr id="13" name="TextBox 176"/>
        <cdr:cNvSpPr txBox="1"/>
      </cdr:nvSpPr>
      <cdr:spPr>
        <a:xfrm xmlns:a="http://schemas.openxmlformats.org/drawingml/2006/main">
          <a:off x="0" y="3832099"/>
          <a:ext cx="1908000" cy="44262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Iekšējās</a:t>
          </a:r>
          <a:r>
            <a:rPr lang="lv-LV" sz="1000" b="1" baseline="0" dirty="0">
              <a:latin typeface="Arial" panose="020B0604020202020204" pitchFamily="34" charset="0"/>
              <a:cs typeface="Arial" panose="020B0604020202020204" pitchFamily="34" charset="0"/>
            </a:rPr>
            <a:t> drošības </a:t>
          </a:r>
          <a:r>
            <a:rPr lang="lv-LV" sz="1000" b="1" dirty="0">
              <a:latin typeface="Arial" panose="020B0604020202020204" pitchFamily="34" charset="0"/>
              <a:cs typeface="Arial" panose="020B0604020202020204" pitchFamily="34" charset="0"/>
            </a:rPr>
            <a:t>birojam</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0.08753</cdr:y>
    </cdr:from>
    <cdr:to>
      <cdr:x>0.21222</cdr:x>
      <cdr:y>0.1641</cdr:y>
    </cdr:to>
    <cdr:sp macro="" textlink="">
      <cdr:nvSpPr>
        <cdr:cNvPr id="3" name="TextBox 176">
          <a:extLst xmlns:a="http://schemas.openxmlformats.org/drawingml/2006/main">
            <a:ext uri="{FF2B5EF4-FFF2-40B4-BE49-F238E27FC236}">
              <a16:creationId xmlns:a16="http://schemas.microsoft.com/office/drawing/2014/main" id="{00000000-0008-0000-0100-0000B1000000}"/>
            </a:ext>
          </a:extLst>
        </cdr:cNvPr>
        <cdr:cNvSpPr txBox="1"/>
      </cdr:nvSpPr>
      <cdr:spPr>
        <a:xfrm xmlns:a="http://schemas.openxmlformats.org/drawingml/2006/main">
          <a:off x="-393290" y="435672"/>
          <a:ext cx="1909155" cy="38113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Valsts ugunsdzēsības un glābšanas</a:t>
          </a:r>
          <a:r>
            <a:rPr lang="lv-LV" sz="1000" b="1" baseline="0" dirty="0">
              <a:latin typeface="Arial" panose="020B0604020202020204" pitchFamily="34" charset="0"/>
              <a:cs typeface="Arial" panose="020B0604020202020204" pitchFamily="34" charset="0"/>
            </a:rPr>
            <a:t> dienestam</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0.37069</cdr:y>
    </cdr:from>
    <cdr:to>
      <cdr:x>0.21222</cdr:x>
      <cdr:y>0.42884</cdr:y>
    </cdr:to>
    <cdr:sp macro="" textlink="">
      <cdr:nvSpPr>
        <cdr:cNvPr id="4" name="TextBox 177">
          <a:extLst xmlns:a="http://schemas.openxmlformats.org/drawingml/2006/main">
            <a:ext uri="{FF2B5EF4-FFF2-40B4-BE49-F238E27FC236}">
              <a16:creationId xmlns:a16="http://schemas.microsoft.com/office/drawing/2014/main" id="{00000000-0008-0000-0100-0000B2000000}"/>
            </a:ext>
          </a:extLst>
        </cdr:cNvPr>
        <cdr:cNvSpPr txBox="1"/>
      </cdr:nvSpPr>
      <cdr:spPr>
        <a:xfrm xmlns:a="http://schemas.openxmlformats.org/drawingml/2006/main">
          <a:off x="0" y="1845139"/>
          <a:ext cx="1909177" cy="28944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Valsts robežsardzei</a:t>
          </a:r>
          <a:endParaRPr lang="en-US" sz="1000" b="1" dirty="0">
            <a:latin typeface="Arial" panose="020B0604020202020204" pitchFamily="34" charset="0"/>
            <a:cs typeface="Arial" panose="020B0604020202020204" pitchFamily="34" charset="0"/>
          </a:endParaRPr>
        </a:p>
      </cdr:txBody>
    </cdr:sp>
  </cdr:relSizeAnchor>
</c:userShapes>
</file>

<file path=ppt/drawings/drawing77.xml><?xml version="1.0" encoding="utf-8"?>
<c:userShapes xmlns:c="http://schemas.openxmlformats.org/drawingml/2006/chart">
  <cdr:relSizeAnchor xmlns:cdr="http://schemas.openxmlformats.org/drawingml/2006/chartDrawing">
    <cdr:from>
      <cdr:x>0</cdr:x>
      <cdr:y>0.09893</cdr:y>
    </cdr:from>
    <cdr:to>
      <cdr:x>0.16312</cdr:x>
      <cdr:y>0.1562</cdr:y>
    </cdr:to>
    <cdr:sp macro="" textlink="">
      <cdr:nvSpPr>
        <cdr:cNvPr id="2" name="TextBox 1">
          <a:extLst xmlns:a="http://schemas.openxmlformats.org/drawingml/2006/main">
            <a:ext uri="{FF2B5EF4-FFF2-40B4-BE49-F238E27FC236}">
              <a16:creationId xmlns:a16="http://schemas.microsoft.com/office/drawing/2014/main" id="{E419F165-0181-F131-BF4E-2166046E6344}"/>
            </a:ext>
          </a:extLst>
        </cdr:cNvPr>
        <cdr:cNvSpPr txBox="1"/>
      </cdr:nvSpPr>
      <cdr:spPr>
        <a:xfrm xmlns:a="http://schemas.openxmlformats.org/drawingml/2006/main">
          <a:off x="0" y="541956"/>
          <a:ext cx="1357855" cy="31374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0.15722</cdr:y>
    </cdr:from>
    <cdr:to>
      <cdr:x>0.16312</cdr:x>
      <cdr:y>0.21449</cdr:y>
    </cdr:to>
    <cdr:sp macro="" textlink="">
      <cdr:nvSpPr>
        <cdr:cNvPr id="3" name="TextBox 10">
          <a:extLst xmlns:a="http://schemas.openxmlformats.org/drawingml/2006/main">
            <a:ext uri="{FF2B5EF4-FFF2-40B4-BE49-F238E27FC236}">
              <a16:creationId xmlns:a16="http://schemas.microsoft.com/office/drawing/2014/main" id="{A12F7410-669A-D1D5-386E-6A2418443C7C}"/>
            </a:ext>
          </a:extLst>
        </cdr:cNvPr>
        <cdr:cNvSpPr txBox="1"/>
      </cdr:nvSpPr>
      <cdr:spPr>
        <a:xfrm xmlns:a="http://schemas.openxmlformats.org/drawingml/2006/main">
          <a:off x="0" y="861314"/>
          <a:ext cx="1357855" cy="31374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0.29241</cdr:y>
    </cdr:from>
    <cdr:to>
      <cdr:x>0.16312</cdr:x>
      <cdr:y>0.34968</cdr:y>
    </cdr:to>
    <cdr:sp macro="" textlink="">
      <cdr:nvSpPr>
        <cdr:cNvPr id="4" name="TextBox 10">
          <a:extLst xmlns:a="http://schemas.openxmlformats.org/drawingml/2006/main">
            <a:ext uri="{FF2B5EF4-FFF2-40B4-BE49-F238E27FC236}">
              <a16:creationId xmlns:a16="http://schemas.microsoft.com/office/drawing/2014/main" id="{CE1D233D-FF04-B957-4012-04016383DBDE}"/>
            </a:ext>
          </a:extLst>
        </cdr:cNvPr>
        <cdr:cNvSpPr txBox="1"/>
      </cdr:nvSpPr>
      <cdr:spPr>
        <a:xfrm xmlns:a="http://schemas.openxmlformats.org/drawingml/2006/main">
          <a:off x="0" y="1601895"/>
          <a:ext cx="1332000" cy="31374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0.35069</cdr:y>
    </cdr:from>
    <cdr:to>
      <cdr:x>0.16312</cdr:x>
      <cdr:y>0.40796</cdr:y>
    </cdr:to>
    <cdr:sp macro="" textlink="">
      <cdr:nvSpPr>
        <cdr:cNvPr id="5" name="TextBox 4">
          <a:extLst xmlns:a="http://schemas.openxmlformats.org/drawingml/2006/main">
            <a:ext uri="{FF2B5EF4-FFF2-40B4-BE49-F238E27FC236}">
              <a16:creationId xmlns:a16="http://schemas.microsoft.com/office/drawing/2014/main" id="{A72DD7F2-46BE-A846-0724-A50A5C67D2AC}"/>
            </a:ext>
          </a:extLst>
        </cdr:cNvPr>
        <cdr:cNvSpPr txBox="1"/>
      </cdr:nvSpPr>
      <cdr:spPr>
        <a:xfrm xmlns:a="http://schemas.openxmlformats.org/drawingml/2006/main">
          <a:off x="0" y="1921219"/>
          <a:ext cx="1332000" cy="31368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0.42837</cdr:y>
    </cdr:from>
    <cdr:to>
      <cdr:x>0.16312</cdr:x>
      <cdr:y>0.48564</cdr:y>
    </cdr:to>
    <cdr:sp macro="" textlink="">
      <cdr:nvSpPr>
        <cdr:cNvPr id="6" name="TextBox 5">
          <a:extLst xmlns:a="http://schemas.openxmlformats.org/drawingml/2006/main">
            <a:ext uri="{FF2B5EF4-FFF2-40B4-BE49-F238E27FC236}">
              <a16:creationId xmlns:a16="http://schemas.microsoft.com/office/drawing/2014/main" id="{BB544B79-6E0A-E88D-C8D7-B7F2A1B992CF}"/>
            </a:ext>
          </a:extLst>
        </cdr:cNvPr>
        <cdr:cNvSpPr txBox="1"/>
      </cdr:nvSpPr>
      <cdr:spPr>
        <a:xfrm xmlns:a="http://schemas.openxmlformats.org/drawingml/2006/main">
          <a:off x="0" y="2346741"/>
          <a:ext cx="1332000" cy="31374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0.61797</cdr:y>
    </cdr:from>
    <cdr:to>
      <cdr:x>0.16312</cdr:x>
      <cdr:y>0.65585</cdr:y>
    </cdr:to>
    <cdr:sp macro="" textlink="">
      <cdr:nvSpPr>
        <cdr:cNvPr id="7" name="TextBox 10">
          <a:extLst xmlns:a="http://schemas.openxmlformats.org/drawingml/2006/main">
            <a:ext uri="{FF2B5EF4-FFF2-40B4-BE49-F238E27FC236}">
              <a16:creationId xmlns:a16="http://schemas.microsoft.com/office/drawing/2014/main" id="{B008ED40-94AE-C990-55AE-AE1CEBFEF196}"/>
            </a:ext>
          </a:extLst>
        </cdr:cNvPr>
        <cdr:cNvSpPr txBox="1"/>
      </cdr:nvSpPr>
      <cdr:spPr>
        <a:xfrm xmlns:a="http://schemas.openxmlformats.org/drawingml/2006/main">
          <a:off x="0" y="3385430"/>
          <a:ext cx="1332000" cy="20751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0.7375</cdr:y>
    </cdr:from>
    <cdr:to>
      <cdr:x>0.16312</cdr:x>
      <cdr:y>0.77537</cdr:y>
    </cdr:to>
    <cdr:sp macro="" textlink="">
      <cdr:nvSpPr>
        <cdr:cNvPr id="8" name="TextBox 10">
          <a:extLst xmlns:a="http://schemas.openxmlformats.org/drawingml/2006/main">
            <a:ext uri="{FF2B5EF4-FFF2-40B4-BE49-F238E27FC236}">
              <a16:creationId xmlns:a16="http://schemas.microsoft.com/office/drawing/2014/main" id="{BEBFA7C5-BE31-F675-245F-605E5786CA89}"/>
            </a:ext>
          </a:extLst>
        </cdr:cNvPr>
        <cdr:cNvSpPr txBox="1"/>
      </cdr:nvSpPr>
      <cdr:spPr>
        <a:xfrm xmlns:a="http://schemas.openxmlformats.org/drawingml/2006/main">
          <a:off x="0" y="4040240"/>
          <a:ext cx="1332000" cy="20746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0.79164</cdr:y>
    </cdr:from>
    <cdr:to>
      <cdr:x>0.16312</cdr:x>
      <cdr:y>0.82951</cdr:y>
    </cdr:to>
    <cdr:sp macro="" textlink="">
      <cdr:nvSpPr>
        <cdr:cNvPr id="9" name="TextBox 10">
          <a:extLst xmlns:a="http://schemas.openxmlformats.org/drawingml/2006/main">
            <a:ext uri="{FF2B5EF4-FFF2-40B4-BE49-F238E27FC236}">
              <a16:creationId xmlns:a16="http://schemas.microsoft.com/office/drawing/2014/main" id="{14298176-9E26-DE54-EEB5-426735CC86A2}"/>
            </a:ext>
          </a:extLst>
        </cdr:cNvPr>
        <cdr:cNvSpPr txBox="1"/>
      </cdr:nvSpPr>
      <cdr:spPr>
        <a:xfrm xmlns:a="http://schemas.openxmlformats.org/drawingml/2006/main">
          <a:off x="0" y="4336843"/>
          <a:ext cx="1332000" cy="20746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0.91396</cdr:y>
    </cdr:from>
    <cdr:to>
      <cdr:x>0.17635</cdr:x>
      <cdr:y>0.95183</cdr:y>
    </cdr:to>
    <cdr:sp macro="" textlink="">
      <cdr:nvSpPr>
        <cdr:cNvPr id="10" name="TextBox 4">
          <a:extLst xmlns:a="http://schemas.openxmlformats.org/drawingml/2006/main">
            <a:ext uri="{FF2B5EF4-FFF2-40B4-BE49-F238E27FC236}">
              <a16:creationId xmlns:a16="http://schemas.microsoft.com/office/drawing/2014/main" id="{61E757B5-223F-FFE3-63F4-716055F27838}"/>
            </a:ext>
          </a:extLst>
        </cdr:cNvPr>
        <cdr:cNvSpPr txBox="1"/>
      </cdr:nvSpPr>
      <cdr:spPr>
        <a:xfrm xmlns:a="http://schemas.openxmlformats.org/drawingml/2006/main">
          <a:off x="0" y="5006977"/>
          <a:ext cx="1440000" cy="20746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78.xml><?xml version="1.0" encoding="utf-8"?>
<c:userShapes xmlns:c="http://schemas.openxmlformats.org/drawingml/2006/chart">
  <cdr:relSizeAnchor xmlns:cdr="http://schemas.openxmlformats.org/drawingml/2006/chartDrawing">
    <cdr:from>
      <cdr:x>0</cdr:x>
      <cdr:y>0.21391</cdr:y>
    </cdr:from>
    <cdr:to>
      <cdr:x>0.13878</cdr:x>
      <cdr:y>0.28085</cdr:y>
    </cdr:to>
    <cdr:sp macro="" textlink="">
      <cdr:nvSpPr>
        <cdr:cNvPr id="2" name="TextBox 10"/>
        <cdr:cNvSpPr txBox="1"/>
      </cdr:nvSpPr>
      <cdr:spPr>
        <a:xfrm xmlns:a="http://schemas.openxmlformats.org/drawingml/2006/main">
          <a:off x="0" y="1059201"/>
          <a:ext cx="1692000" cy="33145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0.445</cdr:y>
    </cdr:from>
    <cdr:to>
      <cdr:x>0.13878</cdr:x>
      <cdr:y>0.51193</cdr:y>
    </cdr:to>
    <cdr:sp macro="" textlink="">
      <cdr:nvSpPr>
        <cdr:cNvPr id="3" name="TextBox 10"/>
        <cdr:cNvSpPr txBox="1"/>
      </cdr:nvSpPr>
      <cdr:spPr>
        <a:xfrm xmlns:a="http://schemas.openxmlformats.org/drawingml/2006/main">
          <a:off x="0" y="2203448"/>
          <a:ext cx="1692006" cy="33140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0.54752</cdr:y>
    </cdr:from>
    <cdr:to>
      <cdr:x>0.13878</cdr:x>
      <cdr:y>0.61446</cdr:y>
    </cdr:to>
    <cdr:sp macro="" textlink="">
      <cdr:nvSpPr>
        <cdr:cNvPr id="4" name="TextBox 10"/>
        <cdr:cNvSpPr txBox="1"/>
      </cdr:nvSpPr>
      <cdr:spPr>
        <a:xfrm xmlns:a="http://schemas.openxmlformats.org/drawingml/2006/main">
          <a:off x="-5484" y="2815498"/>
          <a:ext cx="1690484" cy="34422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0.67609</cdr:y>
    </cdr:from>
    <cdr:to>
      <cdr:x>0.13878</cdr:x>
      <cdr:y>0.74303</cdr:y>
    </cdr:to>
    <cdr:sp macro="" textlink="">
      <cdr:nvSpPr>
        <cdr:cNvPr id="5" name="TextBox 10"/>
        <cdr:cNvSpPr txBox="1"/>
      </cdr:nvSpPr>
      <cdr:spPr>
        <a:xfrm xmlns:a="http://schemas.openxmlformats.org/drawingml/2006/main">
          <a:off x="-5484" y="3476619"/>
          <a:ext cx="1690484" cy="34422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0.02857</cdr:x>
      <cdr:y>0.11912</cdr:y>
    </cdr:from>
    <cdr:to>
      <cdr:x>0.14005</cdr:x>
      <cdr:y>0.18382</cdr:y>
    </cdr:to>
    <cdr:sp macro="" textlink="">
      <cdr:nvSpPr>
        <cdr:cNvPr id="6" name="TextBox 1">
          <a:extLst xmlns:a="http://schemas.openxmlformats.org/drawingml/2006/main">
            <a:ext uri="{FF2B5EF4-FFF2-40B4-BE49-F238E27FC236}">
              <a16:creationId xmlns:a16="http://schemas.microsoft.com/office/drawing/2014/main" id="{12980E8C-8534-DB06-CA53-EF88A078B5A0}"/>
            </a:ext>
          </a:extLst>
        </cdr:cNvPr>
        <cdr:cNvSpPr txBox="1"/>
      </cdr:nvSpPr>
      <cdr:spPr>
        <a:xfrm xmlns:a="http://schemas.openxmlformats.org/drawingml/2006/main">
          <a:off x="348050" y="612562"/>
          <a:ext cx="1357855" cy="33266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79.xml><?xml version="1.0" encoding="utf-8"?>
<c:userShapes xmlns:c="http://schemas.openxmlformats.org/drawingml/2006/chart">
  <cdr:relSizeAnchor xmlns:cdr="http://schemas.openxmlformats.org/drawingml/2006/chartDrawing">
    <cdr:from>
      <cdr:x>0.13442</cdr:x>
      <cdr:y>0.06497</cdr:y>
    </cdr:from>
    <cdr:to>
      <cdr:x>0.30226</cdr:x>
      <cdr:y>0.15062</cdr:y>
    </cdr:to>
    <cdr:sp macro="" textlink="">
      <cdr:nvSpPr>
        <cdr:cNvPr id="6" name="TextBox 10"/>
        <cdr:cNvSpPr txBox="1"/>
      </cdr:nvSpPr>
      <cdr:spPr>
        <a:xfrm xmlns:a="http://schemas.openxmlformats.org/drawingml/2006/main">
          <a:off x="820613" y="224895"/>
          <a:ext cx="1024559" cy="29643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0.0489</cdr:x>
      <cdr:y>0.33272</cdr:y>
    </cdr:from>
    <cdr:to>
      <cdr:x>0.30226</cdr:x>
      <cdr:y>0.41087</cdr:y>
    </cdr:to>
    <cdr:sp macro="" textlink="">
      <cdr:nvSpPr>
        <cdr:cNvPr id="7" name="TextBox 10"/>
        <cdr:cNvSpPr txBox="1"/>
      </cdr:nvSpPr>
      <cdr:spPr>
        <a:xfrm xmlns:a="http://schemas.openxmlformats.org/drawingml/2006/main">
          <a:off x="298497" y="1151666"/>
          <a:ext cx="1546676" cy="27047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0.0489</cdr:x>
      <cdr:y>0.47847</cdr:y>
    </cdr:from>
    <cdr:to>
      <cdr:x>0.30226</cdr:x>
      <cdr:y>0.55661</cdr:y>
    </cdr:to>
    <cdr:sp macro="" textlink="">
      <cdr:nvSpPr>
        <cdr:cNvPr id="8" name="TextBox 10"/>
        <cdr:cNvSpPr txBox="1"/>
      </cdr:nvSpPr>
      <cdr:spPr>
        <a:xfrm xmlns:a="http://schemas.openxmlformats.org/drawingml/2006/main">
          <a:off x="298497" y="1656145"/>
          <a:ext cx="1546676" cy="27047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0.17036</cdr:x>
      <cdr:y>0.80514</cdr:y>
    </cdr:from>
    <cdr:to>
      <cdr:x>0.30226</cdr:x>
      <cdr:y>0.8868</cdr:y>
    </cdr:to>
    <cdr:sp macro="" textlink="">
      <cdr:nvSpPr>
        <cdr:cNvPr id="9" name="TextBox 10"/>
        <cdr:cNvSpPr txBox="1"/>
      </cdr:nvSpPr>
      <cdr:spPr>
        <a:xfrm xmlns:a="http://schemas.openxmlformats.org/drawingml/2006/main">
          <a:off x="1040017" y="2786854"/>
          <a:ext cx="805156" cy="28266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80.xml><?xml version="1.0" encoding="utf-8"?>
<c:userShapes xmlns:c="http://schemas.openxmlformats.org/drawingml/2006/chart">
  <cdr:relSizeAnchor xmlns:cdr="http://schemas.openxmlformats.org/drawingml/2006/chartDrawing">
    <cdr:from>
      <cdr:x>0.0444</cdr:x>
      <cdr:y>0.12925</cdr:y>
    </cdr:from>
    <cdr:to>
      <cdr:x>0.33189</cdr:x>
      <cdr:y>0.21182</cdr:y>
    </cdr:to>
    <cdr:sp macro="" textlink="">
      <cdr:nvSpPr>
        <cdr:cNvPr id="2" name="TextBox 1"/>
        <cdr:cNvSpPr txBox="1"/>
      </cdr:nvSpPr>
      <cdr:spPr>
        <a:xfrm xmlns:a="http://schemas.openxmlformats.org/drawingml/2006/main">
          <a:off x="269550" y="763319"/>
          <a:ext cx="1745350" cy="4876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r"/>
          <a:r>
            <a:rPr lang="lv-LV" sz="1000" b="1" dirty="0">
              <a:latin typeface="Arial" panose="020B0604020202020204" pitchFamily="34" charset="0"/>
              <a:cs typeface="Arial" panose="020B0604020202020204" pitchFamily="34" charset="0"/>
            </a:rPr>
            <a:t>Nav jēgas, jo nebūs rezultāta</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0.0444</cdr:x>
      <cdr:y>0.00559</cdr:y>
    </cdr:from>
    <cdr:to>
      <cdr:x>0.33189</cdr:x>
      <cdr:y>0.12687</cdr:y>
    </cdr:to>
    <cdr:sp macro="" textlink="">
      <cdr:nvSpPr>
        <cdr:cNvPr id="3" name="TextBox 1"/>
        <cdr:cNvSpPr txBox="1"/>
      </cdr:nvSpPr>
      <cdr:spPr>
        <a:xfrm xmlns:a="http://schemas.openxmlformats.org/drawingml/2006/main">
          <a:off x="269550" y="33009"/>
          <a:ext cx="1745350" cy="71625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Notikums bija maznozīmīgs, tādēļ</a:t>
          </a:r>
          <a:r>
            <a:rPr lang="lv-LV" sz="1000" b="1" baseline="0" dirty="0">
              <a:latin typeface="Arial" panose="020B0604020202020204" pitchFamily="34" charset="0"/>
              <a:cs typeface="Arial" panose="020B0604020202020204" pitchFamily="34" charset="0"/>
            </a:rPr>
            <a:t> nevērsās</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0.0444</cdr:x>
      <cdr:y>0.25185</cdr:y>
    </cdr:from>
    <cdr:to>
      <cdr:x>0.33189</cdr:x>
      <cdr:y>0.37313</cdr:y>
    </cdr:to>
    <cdr:sp macro="" textlink="">
      <cdr:nvSpPr>
        <cdr:cNvPr id="5" name="TextBox 1"/>
        <cdr:cNvSpPr txBox="1"/>
      </cdr:nvSpPr>
      <cdr:spPr>
        <a:xfrm xmlns:a="http://schemas.openxmlformats.org/drawingml/2006/main">
          <a:off x="269552" y="1487351"/>
          <a:ext cx="1745351" cy="71625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Nevēlas iesaistīties</a:t>
          </a:r>
          <a:r>
            <a:rPr lang="lv-LV" sz="1000" b="1" baseline="0" dirty="0">
              <a:latin typeface="Arial" panose="020B0604020202020204" pitchFamily="34" charset="0"/>
              <a:cs typeface="Arial" panose="020B0604020202020204" pitchFamily="34" charset="0"/>
            </a:rPr>
            <a:t> pārkāpuma izskatīšanas procesā</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0.03362</cdr:x>
      <cdr:y>0.42437</cdr:y>
    </cdr:from>
    <cdr:to>
      <cdr:x>0.27242</cdr:x>
      <cdr:y>0.50694</cdr:y>
    </cdr:to>
    <cdr:sp macro="" textlink="">
      <cdr:nvSpPr>
        <cdr:cNvPr id="6" name="TextBox 5"/>
        <cdr:cNvSpPr txBox="1"/>
      </cdr:nvSpPr>
      <cdr:spPr>
        <a:xfrm xmlns:a="http://schemas.openxmlformats.org/drawingml/2006/main">
          <a:off x="260589" y="1477813"/>
          <a:ext cx="1851085" cy="28754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0.0444</cdr:x>
      <cdr:y>0.3752</cdr:y>
    </cdr:from>
    <cdr:to>
      <cdr:x>0.33189</cdr:x>
      <cdr:y>0.47018</cdr:y>
    </cdr:to>
    <cdr:sp macro="" textlink="">
      <cdr:nvSpPr>
        <cdr:cNvPr id="7" name="TextBox 1"/>
        <cdr:cNvSpPr txBox="1"/>
      </cdr:nvSpPr>
      <cdr:spPr>
        <a:xfrm xmlns:a="http://schemas.openxmlformats.org/drawingml/2006/main">
          <a:off x="269550" y="2215846"/>
          <a:ext cx="1745350" cy="56093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Iepriekš</a:t>
          </a:r>
          <a:r>
            <a:rPr lang="lv-LV" sz="1000" b="1" baseline="0" dirty="0">
              <a:latin typeface="Arial" panose="020B0604020202020204" pitchFamily="34" charset="0"/>
              <a:cs typeface="Arial" panose="020B0604020202020204" pitchFamily="34" charset="0"/>
            </a:rPr>
            <a:t> bijusi negatīva pieredze</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0.0444</cdr:x>
      <cdr:y>0.50261</cdr:y>
    </cdr:from>
    <cdr:to>
      <cdr:x>0.33189</cdr:x>
      <cdr:y>0.59759</cdr:y>
    </cdr:to>
    <cdr:sp macro="" textlink="">
      <cdr:nvSpPr>
        <cdr:cNvPr id="8" name="TextBox 1"/>
        <cdr:cNvSpPr txBox="1"/>
      </cdr:nvSpPr>
      <cdr:spPr>
        <a:xfrm xmlns:a="http://schemas.openxmlformats.org/drawingml/2006/main">
          <a:off x="269550" y="2968302"/>
          <a:ext cx="1745350" cy="56093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Ir bail no</a:t>
          </a:r>
          <a:r>
            <a:rPr lang="lv-LV" sz="1000" b="1" baseline="0" dirty="0">
              <a:latin typeface="Arial" panose="020B0604020202020204" pitchFamily="34" charset="0"/>
              <a:cs typeface="Arial" panose="020B0604020202020204" pitchFamily="34" charset="0"/>
            </a:rPr>
            <a:t> atriebības</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0.0444</cdr:x>
      <cdr:y>0.62714</cdr:y>
    </cdr:from>
    <cdr:to>
      <cdr:x>0.33189</cdr:x>
      <cdr:y>0.72211</cdr:y>
    </cdr:to>
    <cdr:sp macro="" textlink="">
      <cdr:nvSpPr>
        <cdr:cNvPr id="9" name="TextBox 1"/>
        <cdr:cNvSpPr txBox="1"/>
      </cdr:nvSpPr>
      <cdr:spPr>
        <a:xfrm xmlns:a="http://schemas.openxmlformats.org/drawingml/2006/main">
          <a:off x="269550" y="3703750"/>
          <a:ext cx="1745350" cy="56087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Laika trūkuma</a:t>
          </a:r>
          <a:r>
            <a:rPr lang="lv-LV" sz="1000" b="1" baseline="0" dirty="0">
              <a:latin typeface="Arial" panose="020B0604020202020204" pitchFamily="34" charset="0"/>
              <a:cs typeface="Arial" panose="020B0604020202020204" pitchFamily="34" charset="0"/>
            </a:rPr>
            <a:t> dēļ</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0.0444</cdr:x>
      <cdr:y>0.74761</cdr:y>
    </cdr:from>
    <cdr:to>
      <cdr:x>0.33189</cdr:x>
      <cdr:y>0.84258</cdr:y>
    </cdr:to>
    <cdr:sp macro="" textlink="">
      <cdr:nvSpPr>
        <cdr:cNvPr id="10" name="TextBox 1"/>
        <cdr:cNvSpPr txBox="1"/>
      </cdr:nvSpPr>
      <cdr:spPr>
        <a:xfrm xmlns:a="http://schemas.openxmlformats.org/drawingml/2006/main">
          <a:off x="269550" y="4415219"/>
          <a:ext cx="1745350" cy="56087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Cits iemesls</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0.0444</cdr:x>
      <cdr:y>0.8736</cdr:y>
    </cdr:from>
    <cdr:to>
      <cdr:x>0.33189</cdr:x>
      <cdr:y>0.96858</cdr:y>
    </cdr:to>
    <cdr:sp macro="" textlink="">
      <cdr:nvSpPr>
        <cdr:cNvPr id="11" name="TextBox 1"/>
        <cdr:cNvSpPr txBox="1"/>
      </cdr:nvSpPr>
      <cdr:spPr>
        <a:xfrm xmlns:a="http://schemas.openxmlformats.org/drawingml/2006/main">
          <a:off x="269550" y="5159289"/>
          <a:ext cx="1745350" cy="56093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Grūti pateikt</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0.64562</cdr:x>
      <cdr:y>0.651</cdr:y>
    </cdr:from>
    <cdr:to>
      <cdr:x>0.96551</cdr:x>
      <cdr:y>0.88006</cdr:y>
    </cdr:to>
    <cdr:sp macro="" textlink="">
      <cdr:nvSpPr>
        <cdr:cNvPr id="4" name="TextBox 1">
          <a:extLst xmlns:a="http://schemas.openxmlformats.org/drawingml/2006/main">
            <a:ext uri="{FF2B5EF4-FFF2-40B4-BE49-F238E27FC236}">
              <a16:creationId xmlns:a16="http://schemas.microsoft.com/office/drawing/2014/main" id="{D68120D2-5F67-19A3-F635-CC1679C241F4}"/>
            </a:ext>
          </a:extLst>
        </cdr:cNvPr>
        <cdr:cNvSpPr txBox="1"/>
      </cdr:nvSpPr>
      <cdr:spPr>
        <a:xfrm xmlns:a="http://schemas.openxmlformats.org/drawingml/2006/main">
          <a:off x="3919581" y="3844682"/>
          <a:ext cx="1942030" cy="1352763"/>
        </a:xfrm>
        <a:prstGeom xmlns:a="http://schemas.openxmlformats.org/drawingml/2006/main" prst="rect">
          <a:avLst/>
        </a:prstGeom>
        <a:ln xmlns:a="http://schemas.openxmlformats.org/drawingml/2006/main" w="12700">
          <a:solidFill>
            <a:srgbClr val="7A5128"/>
          </a:solid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lv-LV" sz="900" b="1" kern="1200" dirty="0">
              <a:solidFill>
                <a:srgbClr val="7A5128"/>
              </a:solidFill>
              <a:latin typeface="Arial" panose="020B0604020202020204" pitchFamily="34" charset="0"/>
              <a:cs typeface="Arial" panose="020B0604020202020204" pitchFamily="34" charset="0"/>
            </a:rPr>
            <a:t>Kā citi</a:t>
          </a:r>
          <a:r>
            <a:rPr lang="lv-LV" sz="900" b="1" kern="1200" baseline="0" dirty="0">
              <a:solidFill>
                <a:srgbClr val="7A5128"/>
              </a:solidFill>
              <a:latin typeface="Arial" panose="020B0604020202020204" pitchFamily="34" charset="0"/>
              <a:cs typeface="Arial" panose="020B0604020202020204" pitchFamily="34" charset="0"/>
            </a:rPr>
            <a:t> iemesli 2026. gada aptaujā norādīti:</a:t>
          </a:r>
        </a:p>
        <a:p xmlns:a="http://schemas.openxmlformats.org/drawingml/2006/main">
          <a:r>
            <a:rPr lang="lv-LV" sz="900" kern="1200" baseline="0" dirty="0">
              <a:latin typeface="Arial" panose="020B0604020202020204" pitchFamily="34" charset="0"/>
              <a:cs typeface="Arial" panose="020B0604020202020204" pitchFamily="34" charset="0"/>
            </a:rPr>
            <a:t>Minēts 1 reizi:</a:t>
          </a:r>
        </a:p>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lang="lv-LV" sz="900" i="1" dirty="0">
              <a:effectLst/>
              <a:latin typeface="Arial" panose="020B0604020202020204" pitchFamily="34" charset="0"/>
              <a:cs typeface="Arial" panose="020B0604020202020204" pitchFamily="34" charset="0"/>
            </a:rPr>
            <a:t>paši atrisinājām; </a:t>
          </a:r>
        </a:p>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lang="lv-LV" sz="900" i="1" u="none" kern="1200" dirty="0">
              <a:latin typeface="Arial" panose="020B0604020202020204" pitchFamily="34" charset="0"/>
              <a:cs typeface="Arial" panose="020B0604020202020204" pitchFamily="34" charset="0"/>
            </a:rPr>
            <a:t>pats biju vainīgs, mani apzaga - biju iereibis;</a:t>
          </a:r>
        </a:p>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lang="lv-LV" sz="900" i="1" dirty="0">
              <a:effectLst/>
              <a:latin typeface="Arial" panose="020B0604020202020204" pitchFamily="34" charset="0"/>
              <a:cs typeface="Arial" panose="020B0604020202020204" pitchFamily="34" charset="0"/>
            </a:rPr>
            <a:t>tad pašam sāpēs vairāk, ja otru pagrūdīšu, jo es ļoti ticu Dieva sodam</a:t>
          </a:r>
          <a:endParaRPr lang="en-US" sz="900" i="1" dirty="0">
            <a:effectLst/>
            <a:latin typeface="Arial" panose="020B0604020202020204" pitchFamily="34" charset="0"/>
            <a:cs typeface="Arial" panose="020B0604020202020204" pitchFamily="34" charset="0"/>
          </a:endParaRPr>
        </a:p>
        <a:p xmlns:a="http://schemas.openxmlformats.org/drawingml/2006/main">
          <a:endParaRPr lang="lv-LV" sz="1100" kern="1200" dirty="0"/>
        </a:p>
      </cdr:txBody>
    </cdr:sp>
  </cdr:relSizeAnchor>
  <cdr:relSizeAnchor xmlns:cdr="http://schemas.openxmlformats.org/drawingml/2006/chartDrawing">
    <cdr:from>
      <cdr:x>0.52867</cdr:x>
      <cdr:y>0.76702</cdr:y>
    </cdr:from>
    <cdr:to>
      <cdr:x>0.62948</cdr:x>
      <cdr:y>0.76702</cdr:y>
    </cdr:to>
    <cdr:cxnSp macro="">
      <cdr:nvCxnSpPr>
        <cdr:cNvPr id="12" name="Straight Arrow Connector 11">
          <a:extLst xmlns:a="http://schemas.openxmlformats.org/drawingml/2006/main">
            <a:ext uri="{FF2B5EF4-FFF2-40B4-BE49-F238E27FC236}">
              <a16:creationId xmlns:a16="http://schemas.microsoft.com/office/drawing/2014/main" id="{45FB7C14-5E7A-2D6E-1265-66E4B7DB7AD0}"/>
            </a:ext>
          </a:extLst>
        </cdr:cNvPr>
        <cdr:cNvCxnSpPr/>
      </cdr:nvCxnSpPr>
      <cdr:spPr>
        <a:xfrm xmlns:a="http://schemas.openxmlformats.org/drawingml/2006/main">
          <a:off x="3209562" y="4529872"/>
          <a:ext cx="612000" cy="0"/>
        </a:xfrm>
        <a:prstGeom xmlns:a="http://schemas.openxmlformats.org/drawingml/2006/main" prst="straightConnector1">
          <a:avLst/>
        </a:prstGeom>
        <a:ln xmlns:a="http://schemas.openxmlformats.org/drawingml/2006/main" w="12700">
          <a:solidFill>
            <a:srgbClr val="996633"/>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81.xml><?xml version="1.0" encoding="utf-8"?>
<c:userShapes xmlns:c="http://schemas.openxmlformats.org/drawingml/2006/chart">
  <cdr:relSizeAnchor xmlns:cdr="http://schemas.openxmlformats.org/drawingml/2006/chartDrawing">
    <cdr:from>
      <cdr:x>0.01749</cdr:x>
      <cdr:y>0.11539</cdr:y>
    </cdr:from>
    <cdr:to>
      <cdr:x>0.19133</cdr:x>
      <cdr:y>0.17283</cdr:y>
    </cdr:to>
    <cdr:sp macro="" textlink="">
      <cdr:nvSpPr>
        <cdr:cNvPr id="2" name="TextBox 1">
          <a:extLst xmlns:a="http://schemas.openxmlformats.org/drawingml/2006/main">
            <a:ext uri="{FF2B5EF4-FFF2-40B4-BE49-F238E27FC236}">
              <a16:creationId xmlns:a16="http://schemas.microsoft.com/office/drawing/2014/main" id="{AE60E286-502D-8EAC-4404-A93D60CE19F7}"/>
            </a:ext>
          </a:extLst>
        </cdr:cNvPr>
        <cdr:cNvSpPr txBox="1"/>
      </cdr:nvSpPr>
      <cdr:spPr>
        <a:xfrm xmlns:a="http://schemas.openxmlformats.org/drawingml/2006/main">
          <a:off x="159026" y="699091"/>
          <a:ext cx="1580619" cy="34799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0.01749</cdr:x>
      <cdr:y>0.16815</cdr:y>
    </cdr:from>
    <cdr:to>
      <cdr:x>0.19133</cdr:x>
      <cdr:y>0.22558</cdr:y>
    </cdr:to>
    <cdr:sp macro="" textlink="">
      <cdr:nvSpPr>
        <cdr:cNvPr id="3" name="TextBox 10">
          <a:extLst xmlns:a="http://schemas.openxmlformats.org/drawingml/2006/main">
            <a:ext uri="{FF2B5EF4-FFF2-40B4-BE49-F238E27FC236}">
              <a16:creationId xmlns:a16="http://schemas.microsoft.com/office/drawing/2014/main" id="{2C1C41E9-11FE-A6F6-92CB-032A84788C77}"/>
            </a:ext>
          </a:extLst>
        </cdr:cNvPr>
        <cdr:cNvSpPr txBox="1"/>
      </cdr:nvSpPr>
      <cdr:spPr>
        <a:xfrm xmlns:a="http://schemas.openxmlformats.org/drawingml/2006/main">
          <a:off x="159026" y="1018733"/>
          <a:ext cx="1580619" cy="34793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0.01749</cdr:x>
      <cdr:y>0.30184</cdr:y>
    </cdr:from>
    <cdr:to>
      <cdr:x>0.19133</cdr:x>
      <cdr:y>0.35927</cdr:y>
    </cdr:to>
    <cdr:sp macro="" textlink="">
      <cdr:nvSpPr>
        <cdr:cNvPr id="4" name="TextBox 10">
          <a:extLst xmlns:a="http://schemas.openxmlformats.org/drawingml/2006/main">
            <a:ext uri="{FF2B5EF4-FFF2-40B4-BE49-F238E27FC236}">
              <a16:creationId xmlns:a16="http://schemas.microsoft.com/office/drawing/2014/main" id="{1944C099-EE91-84D7-C82A-D8831CD0407A}"/>
            </a:ext>
          </a:extLst>
        </cdr:cNvPr>
        <cdr:cNvSpPr txBox="1"/>
      </cdr:nvSpPr>
      <cdr:spPr>
        <a:xfrm xmlns:a="http://schemas.openxmlformats.org/drawingml/2006/main">
          <a:off x="159026" y="1828680"/>
          <a:ext cx="1580619" cy="34793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0.01749</cdr:x>
      <cdr:y>0.36678</cdr:y>
    </cdr:from>
    <cdr:to>
      <cdr:x>0.19133</cdr:x>
      <cdr:y>0.4242</cdr:y>
    </cdr:to>
    <cdr:sp macro="" textlink="">
      <cdr:nvSpPr>
        <cdr:cNvPr id="5" name="TextBox 4">
          <a:extLst xmlns:a="http://schemas.openxmlformats.org/drawingml/2006/main">
            <a:ext uri="{FF2B5EF4-FFF2-40B4-BE49-F238E27FC236}">
              <a16:creationId xmlns:a16="http://schemas.microsoft.com/office/drawing/2014/main" id="{C8C4BFEB-0104-A530-0FCB-C0EFD283047A}"/>
            </a:ext>
          </a:extLst>
        </cdr:cNvPr>
        <cdr:cNvSpPr txBox="1"/>
      </cdr:nvSpPr>
      <cdr:spPr>
        <a:xfrm xmlns:a="http://schemas.openxmlformats.org/drawingml/2006/main">
          <a:off x="159026" y="2222110"/>
          <a:ext cx="1580619" cy="34787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0.01749</cdr:x>
      <cdr:y>0.44105</cdr:y>
    </cdr:from>
    <cdr:to>
      <cdr:x>0.19133</cdr:x>
      <cdr:y>0.49848</cdr:y>
    </cdr:to>
    <cdr:sp macro="" textlink="">
      <cdr:nvSpPr>
        <cdr:cNvPr id="6" name="TextBox 5">
          <a:extLst xmlns:a="http://schemas.openxmlformats.org/drawingml/2006/main">
            <a:ext uri="{FF2B5EF4-FFF2-40B4-BE49-F238E27FC236}">
              <a16:creationId xmlns:a16="http://schemas.microsoft.com/office/drawing/2014/main" id="{BDDB0D51-E864-448B-6B00-43F4E4897CAD}"/>
            </a:ext>
          </a:extLst>
        </cdr:cNvPr>
        <cdr:cNvSpPr txBox="1"/>
      </cdr:nvSpPr>
      <cdr:spPr>
        <a:xfrm xmlns:a="http://schemas.openxmlformats.org/drawingml/2006/main">
          <a:off x="159026" y="2672083"/>
          <a:ext cx="1580619" cy="34793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0.01574</cdr:x>
      <cdr:y>0.62632</cdr:y>
    </cdr:from>
    <cdr:to>
      <cdr:x>0.18958</cdr:x>
      <cdr:y>0.66431</cdr:y>
    </cdr:to>
    <cdr:sp macro="" textlink="">
      <cdr:nvSpPr>
        <cdr:cNvPr id="7" name="TextBox 10">
          <a:extLst xmlns:a="http://schemas.openxmlformats.org/drawingml/2006/main">
            <a:ext uri="{FF2B5EF4-FFF2-40B4-BE49-F238E27FC236}">
              <a16:creationId xmlns:a16="http://schemas.microsoft.com/office/drawing/2014/main" id="{1CA7A843-6A9E-5FF9-CCB8-87E4124E9841}"/>
            </a:ext>
          </a:extLst>
        </cdr:cNvPr>
        <cdr:cNvSpPr txBox="1"/>
      </cdr:nvSpPr>
      <cdr:spPr>
        <a:xfrm xmlns:a="http://schemas.openxmlformats.org/drawingml/2006/main">
          <a:off x="143123" y="3794523"/>
          <a:ext cx="1580619" cy="2301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8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0.01749</cdr:x>
      <cdr:y>0.72353</cdr:y>
    </cdr:from>
    <cdr:to>
      <cdr:x>0.19133</cdr:x>
      <cdr:y>0.76151</cdr:y>
    </cdr:to>
    <cdr:sp macro="" textlink="">
      <cdr:nvSpPr>
        <cdr:cNvPr id="8" name="TextBox 10">
          <a:extLst xmlns:a="http://schemas.openxmlformats.org/drawingml/2006/main">
            <a:ext uri="{FF2B5EF4-FFF2-40B4-BE49-F238E27FC236}">
              <a16:creationId xmlns:a16="http://schemas.microsoft.com/office/drawing/2014/main" id="{CA4AC66B-B929-057D-4FFD-C7E4670B8CFC}"/>
            </a:ext>
          </a:extLst>
        </cdr:cNvPr>
        <cdr:cNvSpPr txBox="1"/>
      </cdr:nvSpPr>
      <cdr:spPr>
        <a:xfrm xmlns:a="http://schemas.openxmlformats.org/drawingml/2006/main">
          <a:off x="159026" y="4383418"/>
          <a:ext cx="1580619" cy="23009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0.01749</cdr:x>
      <cdr:y>0.79748</cdr:y>
    </cdr:from>
    <cdr:to>
      <cdr:x>0.19133</cdr:x>
      <cdr:y>0.83546</cdr:y>
    </cdr:to>
    <cdr:sp macro="" textlink="">
      <cdr:nvSpPr>
        <cdr:cNvPr id="9" name="TextBox 10">
          <a:extLst xmlns:a="http://schemas.openxmlformats.org/drawingml/2006/main">
            <a:ext uri="{FF2B5EF4-FFF2-40B4-BE49-F238E27FC236}">
              <a16:creationId xmlns:a16="http://schemas.microsoft.com/office/drawing/2014/main" id="{669F43F8-7128-91B6-9407-E26ACD637E1C}"/>
            </a:ext>
          </a:extLst>
        </cdr:cNvPr>
        <cdr:cNvSpPr txBox="1"/>
      </cdr:nvSpPr>
      <cdr:spPr>
        <a:xfrm xmlns:a="http://schemas.openxmlformats.org/drawingml/2006/main">
          <a:off x="159026" y="4831418"/>
          <a:ext cx="1580618" cy="23009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0.01749</cdr:x>
      <cdr:y>0.91049</cdr:y>
    </cdr:from>
    <cdr:to>
      <cdr:x>0.19133</cdr:x>
      <cdr:y>0.94847</cdr:y>
    </cdr:to>
    <cdr:sp macro="" textlink="">
      <cdr:nvSpPr>
        <cdr:cNvPr id="10" name="TextBox 4">
          <a:extLst xmlns:a="http://schemas.openxmlformats.org/drawingml/2006/main">
            <a:ext uri="{FF2B5EF4-FFF2-40B4-BE49-F238E27FC236}">
              <a16:creationId xmlns:a16="http://schemas.microsoft.com/office/drawing/2014/main" id="{E4006069-01FC-949C-16BC-B8CBADC184DF}"/>
            </a:ext>
          </a:extLst>
        </cdr:cNvPr>
        <cdr:cNvSpPr txBox="1"/>
      </cdr:nvSpPr>
      <cdr:spPr>
        <a:xfrm xmlns:a="http://schemas.openxmlformats.org/drawingml/2006/main">
          <a:off x="159026" y="5516122"/>
          <a:ext cx="1580619" cy="23009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82.xml><?xml version="1.0" encoding="utf-8"?>
<c:userShapes xmlns:c="http://schemas.openxmlformats.org/drawingml/2006/chart">
  <cdr:relSizeAnchor xmlns:cdr="http://schemas.openxmlformats.org/drawingml/2006/chartDrawing">
    <cdr:from>
      <cdr:x>0</cdr:x>
      <cdr:y>0.21539</cdr:y>
    </cdr:from>
    <cdr:to>
      <cdr:x>0.13878</cdr:x>
      <cdr:y>0.28233</cdr:y>
    </cdr:to>
    <cdr:sp macro="" textlink="">
      <cdr:nvSpPr>
        <cdr:cNvPr id="2" name="TextBox 10"/>
        <cdr:cNvSpPr txBox="1"/>
      </cdr:nvSpPr>
      <cdr:spPr>
        <a:xfrm xmlns:a="http://schemas.openxmlformats.org/drawingml/2006/main">
          <a:off x="-5484" y="1159047"/>
          <a:ext cx="1688675" cy="36021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0.44648</cdr:y>
    </cdr:from>
    <cdr:to>
      <cdr:x>0.13878</cdr:x>
      <cdr:y>0.51341</cdr:y>
    </cdr:to>
    <cdr:sp macro="" textlink="">
      <cdr:nvSpPr>
        <cdr:cNvPr id="3" name="TextBox 10"/>
        <cdr:cNvSpPr txBox="1"/>
      </cdr:nvSpPr>
      <cdr:spPr>
        <a:xfrm xmlns:a="http://schemas.openxmlformats.org/drawingml/2006/main">
          <a:off x="-5484" y="2402592"/>
          <a:ext cx="1688675" cy="36016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0.55182</cdr:y>
    </cdr:from>
    <cdr:to>
      <cdr:x>0.13878</cdr:x>
      <cdr:y>0.61876</cdr:y>
    </cdr:to>
    <cdr:sp macro="" textlink="">
      <cdr:nvSpPr>
        <cdr:cNvPr id="4" name="TextBox 10"/>
        <cdr:cNvSpPr txBox="1"/>
      </cdr:nvSpPr>
      <cdr:spPr>
        <a:xfrm xmlns:a="http://schemas.openxmlformats.org/drawingml/2006/main">
          <a:off x="-5484" y="2969451"/>
          <a:ext cx="1688675" cy="36021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0.67736</cdr:y>
    </cdr:from>
    <cdr:to>
      <cdr:x>0.13878</cdr:x>
      <cdr:y>0.7443</cdr:y>
    </cdr:to>
    <cdr:sp macro="" textlink="">
      <cdr:nvSpPr>
        <cdr:cNvPr id="5" name="TextBox 10"/>
        <cdr:cNvSpPr txBox="1"/>
      </cdr:nvSpPr>
      <cdr:spPr>
        <a:xfrm xmlns:a="http://schemas.openxmlformats.org/drawingml/2006/main">
          <a:off x="-5484" y="3645020"/>
          <a:ext cx="1688675" cy="36021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0.12455</cdr:y>
    </cdr:from>
    <cdr:to>
      <cdr:x>0.13878</cdr:x>
      <cdr:y>0.17607</cdr:y>
    </cdr:to>
    <cdr:sp macro="" textlink="">
      <cdr:nvSpPr>
        <cdr:cNvPr id="6" name="TextBox 10">
          <a:extLst xmlns:a="http://schemas.openxmlformats.org/drawingml/2006/main">
            <a:ext uri="{FF2B5EF4-FFF2-40B4-BE49-F238E27FC236}">
              <a16:creationId xmlns:a16="http://schemas.microsoft.com/office/drawing/2014/main" id="{6FA17A93-88FC-3CFD-9516-B393A33E4495}"/>
            </a:ext>
          </a:extLst>
        </cdr:cNvPr>
        <cdr:cNvSpPr txBox="1"/>
      </cdr:nvSpPr>
      <cdr:spPr>
        <a:xfrm xmlns:a="http://schemas.openxmlformats.org/drawingml/2006/main">
          <a:off x="-5484" y="670217"/>
          <a:ext cx="1688675" cy="27724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83.xml><?xml version="1.0" encoding="utf-8"?>
<c:userShapes xmlns:c="http://schemas.openxmlformats.org/drawingml/2006/chart">
  <cdr:relSizeAnchor xmlns:cdr="http://schemas.openxmlformats.org/drawingml/2006/chartDrawing">
    <cdr:from>
      <cdr:x>0.05406</cdr:x>
      <cdr:y>0.06571</cdr:y>
    </cdr:from>
    <cdr:to>
      <cdr:x>0.25234</cdr:x>
      <cdr:y>0.17868</cdr:y>
    </cdr:to>
    <cdr:sp macro="" textlink="">
      <cdr:nvSpPr>
        <cdr:cNvPr id="6" name="TextBox 10"/>
        <cdr:cNvSpPr txBox="1"/>
      </cdr:nvSpPr>
      <cdr:spPr>
        <a:xfrm xmlns:a="http://schemas.openxmlformats.org/drawingml/2006/main">
          <a:off x="288295" y="250476"/>
          <a:ext cx="1057523" cy="43062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0.33346</cdr:y>
    </cdr:from>
    <cdr:to>
      <cdr:x>0.24494</cdr:x>
      <cdr:y>0.42042</cdr:y>
    </cdr:to>
    <cdr:sp macro="" textlink="">
      <cdr:nvSpPr>
        <cdr:cNvPr id="7" name="TextBox 10"/>
        <cdr:cNvSpPr txBox="1"/>
      </cdr:nvSpPr>
      <cdr:spPr>
        <a:xfrm xmlns:a="http://schemas.openxmlformats.org/drawingml/2006/main">
          <a:off x="0" y="1271134"/>
          <a:ext cx="1306334" cy="33149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0.51472</cdr:y>
    </cdr:from>
    <cdr:to>
      <cdr:x>0.24494</cdr:x>
      <cdr:y>0.60168</cdr:y>
    </cdr:to>
    <cdr:sp macro="" textlink="">
      <cdr:nvSpPr>
        <cdr:cNvPr id="8" name="TextBox 10"/>
        <cdr:cNvSpPr txBox="1"/>
      </cdr:nvSpPr>
      <cdr:spPr>
        <a:xfrm xmlns:a="http://schemas.openxmlformats.org/drawingml/2006/main">
          <a:off x="0" y="1962105"/>
          <a:ext cx="1306334" cy="33148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0.07221</cdr:x>
      <cdr:y>0.81132</cdr:y>
    </cdr:from>
    <cdr:to>
      <cdr:x>0.24591</cdr:x>
      <cdr:y>0.88487</cdr:y>
    </cdr:to>
    <cdr:sp macro="" textlink="">
      <cdr:nvSpPr>
        <cdr:cNvPr id="9" name="TextBox 10"/>
        <cdr:cNvSpPr txBox="1"/>
      </cdr:nvSpPr>
      <cdr:spPr>
        <a:xfrm xmlns:a="http://schemas.openxmlformats.org/drawingml/2006/main">
          <a:off x="385125" y="3092713"/>
          <a:ext cx="926353" cy="28040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84.xml><?xml version="1.0" encoding="utf-8"?>
<c:userShapes xmlns:c="http://schemas.openxmlformats.org/drawingml/2006/chart">
  <cdr:relSizeAnchor xmlns:cdr="http://schemas.openxmlformats.org/drawingml/2006/chartDrawing">
    <cdr:from>
      <cdr:x>0</cdr:x>
      <cdr:y>0.21839</cdr:y>
    </cdr:from>
    <cdr:to>
      <cdr:x>0.13878</cdr:x>
      <cdr:y>0.28533</cdr:y>
    </cdr:to>
    <cdr:sp macro="" textlink="">
      <cdr:nvSpPr>
        <cdr:cNvPr id="2" name="TextBox 10"/>
        <cdr:cNvSpPr txBox="1"/>
      </cdr:nvSpPr>
      <cdr:spPr>
        <a:xfrm xmlns:a="http://schemas.openxmlformats.org/drawingml/2006/main">
          <a:off x="-5484" y="1161936"/>
          <a:ext cx="1690484" cy="35614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0.44201</cdr:y>
    </cdr:from>
    <cdr:to>
      <cdr:x>0.13878</cdr:x>
      <cdr:y>0.50894</cdr:y>
    </cdr:to>
    <cdr:sp macro="" textlink="">
      <cdr:nvSpPr>
        <cdr:cNvPr id="3" name="TextBox 10"/>
        <cdr:cNvSpPr txBox="1"/>
      </cdr:nvSpPr>
      <cdr:spPr>
        <a:xfrm xmlns:a="http://schemas.openxmlformats.org/drawingml/2006/main">
          <a:off x="-5484" y="2351665"/>
          <a:ext cx="1690484" cy="35609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0.54891</cdr:y>
    </cdr:from>
    <cdr:to>
      <cdr:x>0.13878</cdr:x>
      <cdr:y>0.61585</cdr:y>
    </cdr:to>
    <cdr:sp macro="" textlink="">
      <cdr:nvSpPr>
        <cdr:cNvPr id="4" name="TextBox 10"/>
        <cdr:cNvSpPr txBox="1"/>
      </cdr:nvSpPr>
      <cdr:spPr>
        <a:xfrm xmlns:a="http://schemas.openxmlformats.org/drawingml/2006/main">
          <a:off x="-5484" y="2920427"/>
          <a:ext cx="1690484" cy="35614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0.67892</cdr:y>
    </cdr:from>
    <cdr:to>
      <cdr:x>0.13878</cdr:x>
      <cdr:y>0.74586</cdr:y>
    </cdr:to>
    <cdr:sp macro="" textlink="">
      <cdr:nvSpPr>
        <cdr:cNvPr id="5" name="TextBox 10"/>
        <cdr:cNvSpPr txBox="1"/>
      </cdr:nvSpPr>
      <cdr:spPr>
        <a:xfrm xmlns:a="http://schemas.openxmlformats.org/drawingml/2006/main">
          <a:off x="-5484" y="3612123"/>
          <a:ext cx="1690484" cy="35614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0.12147</cdr:y>
    </cdr:from>
    <cdr:to>
      <cdr:x>0.13863</cdr:x>
      <cdr:y>0.1777</cdr:y>
    </cdr:to>
    <cdr:sp macro="" textlink="">
      <cdr:nvSpPr>
        <cdr:cNvPr id="6" name="TextBox 10">
          <a:extLst xmlns:a="http://schemas.openxmlformats.org/drawingml/2006/main">
            <a:ext uri="{FF2B5EF4-FFF2-40B4-BE49-F238E27FC236}">
              <a16:creationId xmlns:a16="http://schemas.microsoft.com/office/drawing/2014/main" id="{FF5B69D0-E194-BEC9-BA96-739D2BDA5B9E}"/>
            </a:ext>
          </a:extLst>
        </cdr:cNvPr>
        <cdr:cNvSpPr txBox="1"/>
      </cdr:nvSpPr>
      <cdr:spPr>
        <a:xfrm xmlns:a="http://schemas.openxmlformats.org/drawingml/2006/main">
          <a:off x="-5484" y="646250"/>
          <a:ext cx="1688675" cy="29917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85.xml><?xml version="1.0" encoding="utf-8"?>
<c:userShapes xmlns:c="http://schemas.openxmlformats.org/drawingml/2006/chart">
  <cdr:relSizeAnchor xmlns:cdr="http://schemas.openxmlformats.org/drawingml/2006/chartDrawing">
    <cdr:from>
      <cdr:x>0.06495</cdr:x>
      <cdr:y>0.06522</cdr:y>
    </cdr:from>
    <cdr:to>
      <cdr:x>0.25336</cdr:x>
      <cdr:y>0.15217</cdr:y>
    </cdr:to>
    <cdr:sp macro="" textlink="">
      <cdr:nvSpPr>
        <cdr:cNvPr id="6" name="TextBox 10"/>
        <cdr:cNvSpPr txBox="1"/>
      </cdr:nvSpPr>
      <cdr:spPr>
        <a:xfrm xmlns:a="http://schemas.openxmlformats.org/drawingml/2006/main">
          <a:off x="318942" y="243623"/>
          <a:ext cx="925229" cy="32481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0.33509</cdr:y>
    </cdr:from>
    <cdr:to>
      <cdr:x>0.25336</cdr:x>
      <cdr:y>0.42205</cdr:y>
    </cdr:to>
    <cdr:sp macro="" textlink="">
      <cdr:nvSpPr>
        <cdr:cNvPr id="7" name="TextBox 10"/>
        <cdr:cNvSpPr txBox="1"/>
      </cdr:nvSpPr>
      <cdr:spPr>
        <a:xfrm xmlns:a="http://schemas.openxmlformats.org/drawingml/2006/main">
          <a:off x="0" y="1251804"/>
          <a:ext cx="1244171" cy="32485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0.47579</cdr:y>
    </cdr:from>
    <cdr:to>
      <cdr:x>0.25336</cdr:x>
      <cdr:y>0.56275</cdr:y>
    </cdr:to>
    <cdr:sp macro="" textlink="">
      <cdr:nvSpPr>
        <cdr:cNvPr id="8" name="TextBox 10"/>
        <cdr:cNvSpPr txBox="1"/>
      </cdr:nvSpPr>
      <cdr:spPr>
        <a:xfrm xmlns:a="http://schemas.openxmlformats.org/drawingml/2006/main">
          <a:off x="0" y="1777390"/>
          <a:ext cx="1244171" cy="32485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0.04228</cdr:x>
      <cdr:y>0.81278</cdr:y>
    </cdr:from>
    <cdr:to>
      <cdr:x>0.25336</cdr:x>
      <cdr:y>0.89974</cdr:y>
    </cdr:to>
    <cdr:sp macro="" textlink="">
      <cdr:nvSpPr>
        <cdr:cNvPr id="9" name="TextBox 10"/>
        <cdr:cNvSpPr txBox="1"/>
      </cdr:nvSpPr>
      <cdr:spPr>
        <a:xfrm xmlns:a="http://schemas.openxmlformats.org/drawingml/2006/main">
          <a:off x="207624" y="3036286"/>
          <a:ext cx="1036547" cy="32485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86.xml><?xml version="1.0" encoding="utf-8"?>
<c:userShapes xmlns:c="http://schemas.openxmlformats.org/drawingml/2006/chart">
  <cdr:relSizeAnchor xmlns:cdr="http://schemas.openxmlformats.org/drawingml/2006/chartDrawing">
    <cdr:from>
      <cdr:x>0</cdr:x>
      <cdr:y>0.10384</cdr:y>
    </cdr:from>
    <cdr:to>
      <cdr:x>0.16312</cdr:x>
      <cdr:y>0.16111</cdr:y>
    </cdr:to>
    <cdr:sp macro="" textlink="">
      <cdr:nvSpPr>
        <cdr:cNvPr id="2" name="TextBox 1">
          <a:extLst xmlns:a="http://schemas.openxmlformats.org/drawingml/2006/main">
            <a:ext uri="{FF2B5EF4-FFF2-40B4-BE49-F238E27FC236}">
              <a16:creationId xmlns:a16="http://schemas.microsoft.com/office/drawing/2014/main" id="{E419F165-0181-F131-BF4E-2166046E6344}"/>
            </a:ext>
          </a:extLst>
        </cdr:cNvPr>
        <cdr:cNvSpPr txBox="1"/>
      </cdr:nvSpPr>
      <cdr:spPr>
        <a:xfrm xmlns:a="http://schemas.openxmlformats.org/drawingml/2006/main">
          <a:off x="0" y="628846"/>
          <a:ext cx="1331960" cy="34681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0.15757</cdr:y>
    </cdr:from>
    <cdr:to>
      <cdr:x>0.16312</cdr:x>
      <cdr:y>0.21484</cdr:y>
    </cdr:to>
    <cdr:sp macro="" textlink="">
      <cdr:nvSpPr>
        <cdr:cNvPr id="3" name="TextBox 10">
          <a:extLst xmlns:a="http://schemas.openxmlformats.org/drawingml/2006/main">
            <a:ext uri="{FF2B5EF4-FFF2-40B4-BE49-F238E27FC236}">
              <a16:creationId xmlns:a16="http://schemas.microsoft.com/office/drawing/2014/main" id="{A12F7410-669A-D1D5-386E-6A2418443C7C}"/>
            </a:ext>
          </a:extLst>
        </cdr:cNvPr>
        <cdr:cNvSpPr txBox="1"/>
      </cdr:nvSpPr>
      <cdr:spPr>
        <a:xfrm xmlns:a="http://schemas.openxmlformats.org/drawingml/2006/main">
          <a:off x="-717175" y="954209"/>
          <a:ext cx="1331960" cy="34681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0.29505</cdr:y>
    </cdr:from>
    <cdr:to>
      <cdr:x>0.16312</cdr:x>
      <cdr:y>0.35232</cdr:y>
    </cdr:to>
    <cdr:sp macro="" textlink="">
      <cdr:nvSpPr>
        <cdr:cNvPr id="4" name="TextBox 10">
          <a:extLst xmlns:a="http://schemas.openxmlformats.org/drawingml/2006/main">
            <a:ext uri="{FF2B5EF4-FFF2-40B4-BE49-F238E27FC236}">
              <a16:creationId xmlns:a16="http://schemas.microsoft.com/office/drawing/2014/main" id="{CE1D233D-FF04-B957-4012-04016383DBDE}"/>
            </a:ext>
          </a:extLst>
        </cdr:cNvPr>
        <cdr:cNvSpPr txBox="1"/>
      </cdr:nvSpPr>
      <cdr:spPr>
        <a:xfrm xmlns:a="http://schemas.openxmlformats.org/drawingml/2006/main">
          <a:off x="0" y="1786763"/>
          <a:ext cx="1331960" cy="34681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0.3542</cdr:y>
    </cdr:from>
    <cdr:to>
      <cdr:x>0.16312</cdr:x>
      <cdr:y>0.41147</cdr:y>
    </cdr:to>
    <cdr:sp macro="" textlink="">
      <cdr:nvSpPr>
        <cdr:cNvPr id="5" name="TextBox 4">
          <a:extLst xmlns:a="http://schemas.openxmlformats.org/drawingml/2006/main">
            <a:ext uri="{FF2B5EF4-FFF2-40B4-BE49-F238E27FC236}">
              <a16:creationId xmlns:a16="http://schemas.microsoft.com/office/drawing/2014/main" id="{A72DD7F2-46BE-A846-0724-A50A5C67D2AC}"/>
            </a:ext>
          </a:extLst>
        </cdr:cNvPr>
        <cdr:cNvSpPr txBox="1"/>
      </cdr:nvSpPr>
      <cdr:spPr>
        <a:xfrm xmlns:a="http://schemas.openxmlformats.org/drawingml/2006/main">
          <a:off x="-717175" y="2144945"/>
          <a:ext cx="1331960" cy="34681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0.42837</cdr:y>
    </cdr:from>
    <cdr:to>
      <cdr:x>0.16312</cdr:x>
      <cdr:y>0.48564</cdr:y>
    </cdr:to>
    <cdr:sp macro="" textlink="">
      <cdr:nvSpPr>
        <cdr:cNvPr id="6" name="TextBox 5">
          <a:extLst xmlns:a="http://schemas.openxmlformats.org/drawingml/2006/main">
            <a:ext uri="{FF2B5EF4-FFF2-40B4-BE49-F238E27FC236}">
              <a16:creationId xmlns:a16="http://schemas.microsoft.com/office/drawing/2014/main" id="{BB544B79-6E0A-E88D-C8D7-B7F2A1B992CF}"/>
            </a:ext>
          </a:extLst>
        </cdr:cNvPr>
        <cdr:cNvSpPr txBox="1"/>
      </cdr:nvSpPr>
      <cdr:spPr>
        <a:xfrm xmlns:a="http://schemas.openxmlformats.org/drawingml/2006/main">
          <a:off x="-717175" y="2594088"/>
          <a:ext cx="1331960" cy="34681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0.62148</cdr:y>
    </cdr:from>
    <cdr:to>
      <cdr:x>0.16312</cdr:x>
      <cdr:y>0.65936</cdr:y>
    </cdr:to>
    <cdr:sp macro="" textlink="">
      <cdr:nvSpPr>
        <cdr:cNvPr id="7" name="TextBox 10">
          <a:extLst xmlns:a="http://schemas.openxmlformats.org/drawingml/2006/main">
            <a:ext uri="{FF2B5EF4-FFF2-40B4-BE49-F238E27FC236}">
              <a16:creationId xmlns:a16="http://schemas.microsoft.com/office/drawing/2014/main" id="{B008ED40-94AE-C990-55AE-AE1CEBFEF196}"/>
            </a:ext>
          </a:extLst>
        </cdr:cNvPr>
        <cdr:cNvSpPr txBox="1"/>
      </cdr:nvSpPr>
      <cdr:spPr>
        <a:xfrm xmlns:a="http://schemas.openxmlformats.org/drawingml/2006/main">
          <a:off x="-717175" y="3763518"/>
          <a:ext cx="1331960" cy="22939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0.73926</cdr:y>
    </cdr:from>
    <cdr:to>
      <cdr:x>0.16312</cdr:x>
      <cdr:y>0.77713</cdr:y>
    </cdr:to>
    <cdr:sp macro="" textlink="">
      <cdr:nvSpPr>
        <cdr:cNvPr id="8" name="TextBox 10">
          <a:extLst xmlns:a="http://schemas.openxmlformats.org/drawingml/2006/main">
            <a:ext uri="{FF2B5EF4-FFF2-40B4-BE49-F238E27FC236}">
              <a16:creationId xmlns:a16="http://schemas.microsoft.com/office/drawing/2014/main" id="{BEBFA7C5-BE31-F675-245F-605E5786CA89}"/>
            </a:ext>
          </a:extLst>
        </cdr:cNvPr>
        <cdr:cNvSpPr txBox="1"/>
      </cdr:nvSpPr>
      <cdr:spPr>
        <a:xfrm xmlns:a="http://schemas.openxmlformats.org/drawingml/2006/main">
          <a:off x="-717175" y="4476726"/>
          <a:ext cx="1331960" cy="22933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0.79515</cdr:y>
    </cdr:from>
    <cdr:to>
      <cdr:x>0.16312</cdr:x>
      <cdr:y>0.83302</cdr:y>
    </cdr:to>
    <cdr:sp macro="" textlink="">
      <cdr:nvSpPr>
        <cdr:cNvPr id="9" name="TextBox 10">
          <a:extLst xmlns:a="http://schemas.openxmlformats.org/drawingml/2006/main">
            <a:ext uri="{FF2B5EF4-FFF2-40B4-BE49-F238E27FC236}">
              <a16:creationId xmlns:a16="http://schemas.microsoft.com/office/drawing/2014/main" id="{14298176-9E26-DE54-EEB5-426735CC86A2}"/>
            </a:ext>
          </a:extLst>
        </cdr:cNvPr>
        <cdr:cNvSpPr txBox="1"/>
      </cdr:nvSpPr>
      <cdr:spPr>
        <a:xfrm xmlns:a="http://schemas.openxmlformats.org/drawingml/2006/main">
          <a:off x="-717175" y="4815214"/>
          <a:ext cx="1331960" cy="22933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0.91396</cdr:y>
    </cdr:from>
    <cdr:to>
      <cdr:x>0.17635</cdr:x>
      <cdr:y>0.95183</cdr:y>
    </cdr:to>
    <cdr:sp macro="" textlink="">
      <cdr:nvSpPr>
        <cdr:cNvPr id="10" name="TextBox 4">
          <a:extLst xmlns:a="http://schemas.openxmlformats.org/drawingml/2006/main">
            <a:ext uri="{FF2B5EF4-FFF2-40B4-BE49-F238E27FC236}">
              <a16:creationId xmlns:a16="http://schemas.microsoft.com/office/drawing/2014/main" id="{61E757B5-223F-FFE3-63F4-716055F27838}"/>
            </a:ext>
          </a:extLst>
        </cdr:cNvPr>
        <cdr:cNvSpPr txBox="1"/>
      </cdr:nvSpPr>
      <cdr:spPr>
        <a:xfrm xmlns:a="http://schemas.openxmlformats.org/drawingml/2006/main">
          <a:off x="0" y="5006977"/>
          <a:ext cx="1440000" cy="20746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87.xml><?xml version="1.0" encoding="utf-8"?>
<c:userShapes xmlns:c="http://schemas.openxmlformats.org/drawingml/2006/chart">
  <cdr:relSizeAnchor xmlns:cdr="http://schemas.openxmlformats.org/drawingml/2006/chartDrawing">
    <cdr:from>
      <cdr:x>0.01658</cdr:x>
      <cdr:y>0.2294</cdr:y>
    </cdr:from>
    <cdr:to>
      <cdr:x>0.15536</cdr:x>
      <cdr:y>0.29634</cdr:y>
    </cdr:to>
    <cdr:sp macro="" textlink="">
      <cdr:nvSpPr>
        <cdr:cNvPr id="2" name="TextBox 10"/>
        <cdr:cNvSpPr txBox="1"/>
      </cdr:nvSpPr>
      <cdr:spPr>
        <a:xfrm xmlns:a="http://schemas.openxmlformats.org/drawingml/2006/main">
          <a:off x="202019" y="1259902"/>
          <a:ext cx="1690484" cy="36764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0.01658</cdr:x>
      <cdr:y>0.45274</cdr:y>
    </cdr:from>
    <cdr:to>
      <cdr:x>0.15536</cdr:x>
      <cdr:y>0.51967</cdr:y>
    </cdr:to>
    <cdr:sp macro="" textlink="">
      <cdr:nvSpPr>
        <cdr:cNvPr id="3" name="TextBox 10"/>
        <cdr:cNvSpPr txBox="1"/>
      </cdr:nvSpPr>
      <cdr:spPr>
        <a:xfrm xmlns:a="http://schemas.openxmlformats.org/drawingml/2006/main">
          <a:off x="202019" y="2486568"/>
          <a:ext cx="1690484" cy="36759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0.01658</cdr:x>
      <cdr:y>0.55605</cdr:y>
    </cdr:from>
    <cdr:to>
      <cdr:x>0.15536</cdr:x>
      <cdr:y>0.62299</cdr:y>
    </cdr:to>
    <cdr:sp macro="" textlink="">
      <cdr:nvSpPr>
        <cdr:cNvPr id="4" name="TextBox 10"/>
        <cdr:cNvSpPr txBox="1"/>
      </cdr:nvSpPr>
      <cdr:spPr>
        <a:xfrm xmlns:a="http://schemas.openxmlformats.org/drawingml/2006/main">
          <a:off x="202019" y="3053925"/>
          <a:ext cx="1690484" cy="36764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0.01658</cdr:x>
      <cdr:y>0.685</cdr:y>
    </cdr:from>
    <cdr:to>
      <cdr:x>0.15536</cdr:x>
      <cdr:y>0.75194</cdr:y>
    </cdr:to>
    <cdr:sp macro="" textlink="">
      <cdr:nvSpPr>
        <cdr:cNvPr id="5" name="TextBox 10"/>
        <cdr:cNvSpPr txBox="1"/>
      </cdr:nvSpPr>
      <cdr:spPr>
        <a:xfrm xmlns:a="http://schemas.openxmlformats.org/drawingml/2006/main">
          <a:off x="202019" y="3762178"/>
          <a:ext cx="1690484" cy="36765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0.01658</cdr:x>
      <cdr:y>0.13429</cdr:y>
    </cdr:from>
    <cdr:to>
      <cdr:x>0.15536</cdr:x>
      <cdr:y>0.20123</cdr:y>
    </cdr:to>
    <cdr:sp macro="" textlink="">
      <cdr:nvSpPr>
        <cdr:cNvPr id="6" name="TextBox 10">
          <a:extLst xmlns:a="http://schemas.openxmlformats.org/drawingml/2006/main">
            <a:ext uri="{FF2B5EF4-FFF2-40B4-BE49-F238E27FC236}">
              <a16:creationId xmlns:a16="http://schemas.microsoft.com/office/drawing/2014/main" id="{5C920B13-A0EB-0062-5A8E-BC9045FA251C}"/>
            </a:ext>
          </a:extLst>
        </cdr:cNvPr>
        <cdr:cNvSpPr txBox="1"/>
      </cdr:nvSpPr>
      <cdr:spPr>
        <a:xfrm xmlns:a="http://schemas.openxmlformats.org/drawingml/2006/main">
          <a:off x="202019" y="737526"/>
          <a:ext cx="1690484" cy="36764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88.xml><?xml version="1.0" encoding="utf-8"?>
<c:userShapes xmlns:c="http://schemas.openxmlformats.org/drawingml/2006/chart">
  <cdr:relSizeAnchor xmlns:cdr="http://schemas.openxmlformats.org/drawingml/2006/chartDrawing">
    <cdr:from>
      <cdr:x>0.06933</cdr:x>
      <cdr:y>0.05883</cdr:y>
    </cdr:from>
    <cdr:to>
      <cdr:x>0.25336</cdr:x>
      <cdr:y>0.17306</cdr:y>
    </cdr:to>
    <cdr:sp macro="" textlink="">
      <cdr:nvSpPr>
        <cdr:cNvPr id="6" name="TextBox 10"/>
        <cdr:cNvSpPr txBox="1"/>
      </cdr:nvSpPr>
      <cdr:spPr>
        <a:xfrm xmlns:a="http://schemas.openxmlformats.org/drawingml/2006/main">
          <a:off x="355624" y="203629"/>
          <a:ext cx="944022" cy="39538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0.48132</cdr:y>
    </cdr:from>
    <cdr:to>
      <cdr:x>0.25336</cdr:x>
      <cdr:y>0.56828</cdr:y>
    </cdr:to>
    <cdr:sp macro="" textlink="">
      <cdr:nvSpPr>
        <cdr:cNvPr id="8" name="TextBox 10"/>
        <cdr:cNvSpPr txBox="1"/>
      </cdr:nvSpPr>
      <cdr:spPr>
        <a:xfrm xmlns:a="http://schemas.openxmlformats.org/drawingml/2006/main">
          <a:off x="0" y="1666022"/>
          <a:ext cx="1299646" cy="30099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0.07347</cdr:x>
      <cdr:y>0.81278</cdr:y>
    </cdr:from>
    <cdr:to>
      <cdr:x>0.25336</cdr:x>
      <cdr:y>0.91337</cdr:y>
    </cdr:to>
    <cdr:sp macro="" textlink="">
      <cdr:nvSpPr>
        <cdr:cNvPr id="9" name="TextBox 10"/>
        <cdr:cNvSpPr txBox="1"/>
      </cdr:nvSpPr>
      <cdr:spPr>
        <a:xfrm xmlns:a="http://schemas.openxmlformats.org/drawingml/2006/main">
          <a:off x="376888" y="2813297"/>
          <a:ext cx="922757" cy="34816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89.xml><?xml version="1.0" encoding="utf-8"?>
<c:userShapes xmlns:c="http://schemas.openxmlformats.org/drawingml/2006/chart">
  <cdr:relSizeAnchor xmlns:cdr="http://schemas.openxmlformats.org/drawingml/2006/chartDrawing">
    <cdr:from>
      <cdr:x>0</cdr:x>
      <cdr:y>0.11789</cdr:y>
    </cdr:from>
    <cdr:to>
      <cdr:x>0.15943</cdr:x>
      <cdr:y>0.17533</cdr:y>
    </cdr:to>
    <cdr:sp macro="" textlink="">
      <cdr:nvSpPr>
        <cdr:cNvPr id="2" name="TextBox 1">
          <a:extLst xmlns:a="http://schemas.openxmlformats.org/drawingml/2006/main">
            <a:ext uri="{FF2B5EF4-FFF2-40B4-BE49-F238E27FC236}">
              <a16:creationId xmlns:a16="http://schemas.microsoft.com/office/drawing/2014/main" id="{AE60E286-502D-8EAC-4404-A93D60CE19F7}"/>
            </a:ext>
          </a:extLst>
        </cdr:cNvPr>
        <cdr:cNvSpPr txBox="1"/>
      </cdr:nvSpPr>
      <cdr:spPr>
        <a:xfrm xmlns:a="http://schemas.openxmlformats.org/drawingml/2006/main">
          <a:off x="0" y="701808"/>
          <a:ext cx="1368000" cy="34193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0.16684</cdr:y>
    </cdr:from>
    <cdr:to>
      <cdr:x>0.15943</cdr:x>
      <cdr:y>0.22427</cdr:y>
    </cdr:to>
    <cdr:sp macro="" textlink="">
      <cdr:nvSpPr>
        <cdr:cNvPr id="3" name="TextBox 10">
          <a:extLst xmlns:a="http://schemas.openxmlformats.org/drawingml/2006/main">
            <a:ext uri="{FF2B5EF4-FFF2-40B4-BE49-F238E27FC236}">
              <a16:creationId xmlns:a16="http://schemas.microsoft.com/office/drawing/2014/main" id="{2C1C41E9-11FE-A6F6-92CB-032A84788C77}"/>
            </a:ext>
          </a:extLst>
        </cdr:cNvPr>
        <cdr:cNvSpPr txBox="1"/>
      </cdr:nvSpPr>
      <cdr:spPr>
        <a:xfrm xmlns:a="http://schemas.openxmlformats.org/drawingml/2006/main">
          <a:off x="0" y="993174"/>
          <a:ext cx="1368000" cy="34187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0.30587</cdr:y>
    </cdr:from>
    <cdr:to>
      <cdr:x>0.15943</cdr:x>
      <cdr:y>0.3633</cdr:y>
    </cdr:to>
    <cdr:sp macro="" textlink="">
      <cdr:nvSpPr>
        <cdr:cNvPr id="4" name="TextBox 10">
          <a:extLst xmlns:a="http://schemas.openxmlformats.org/drawingml/2006/main">
            <a:ext uri="{FF2B5EF4-FFF2-40B4-BE49-F238E27FC236}">
              <a16:creationId xmlns:a16="http://schemas.microsoft.com/office/drawing/2014/main" id="{1944C099-EE91-84D7-C82A-D8831CD0407A}"/>
            </a:ext>
          </a:extLst>
        </cdr:cNvPr>
        <cdr:cNvSpPr txBox="1"/>
      </cdr:nvSpPr>
      <cdr:spPr>
        <a:xfrm xmlns:a="http://schemas.openxmlformats.org/drawingml/2006/main">
          <a:off x="0" y="1820817"/>
          <a:ext cx="1368000" cy="34187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0.36127</cdr:y>
    </cdr:from>
    <cdr:to>
      <cdr:x>0.15943</cdr:x>
      <cdr:y>0.41869</cdr:y>
    </cdr:to>
    <cdr:sp macro="" textlink="">
      <cdr:nvSpPr>
        <cdr:cNvPr id="5" name="TextBox 4">
          <a:extLst xmlns:a="http://schemas.openxmlformats.org/drawingml/2006/main">
            <a:ext uri="{FF2B5EF4-FFF2-40B4-BE49-F238E27FC236}">
              <a16:creationId xmlns:a16="http://schemas.microsoft.com/office/drawing/2014/main" id="{C8C4BFEB-0104-A530-0FCB-C0EFD283047A}"/>
            </a:ext>
          </a:extLst>
        </cdr:cNvPr>
        <cdr:cNvSpPr txBox="1"/>
      </cdr:nvSpPr>
      <cdr:spPr>
        <a:xfrm xmlns:a="http://schemas.openxmlformats.org/drawingml/2006/main">
          <a:off x="0" y="2150588"/>
          <a:ext cx="1368000" cy="34181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0.43738</cdr:y>
    </cdr:from>
    <cdr:to>
      <cdr:x>0.15943</cdr:x>
      <cdr:y>0.49481</cdr:y>
    </cdr:to>
    <cdr:sp macro="" textlink="">
      <cdr:nvSpPr>
        <cdr:cNvPr id="6" name="TextBox 5">
          <a:extLst xmlns:a="http://schemas.openxmlformats.org/drawingml/2006/main">
            <a:ext uri="{FF2B5EF4-FFF2-40B4-BE49-F238E27FC236}">
              <a16:creationId xmlns:a16="http://schemas.microsoft.com/office/drawing/2014/main" id="{BDDB0D51-E864-448B-6B00-43F4E4897CAD}"/>
            </a:ext>
          </a:extLst>
        </cdr:cNvPr>
        <cdr:cNvSpPr txBox="1"/>
      </cdr:nvSpPr>
      <cdr:spPr>
        <a:xfrm xmlns:a="http://schemas.openxmlformats.org/drawingml/2006/main">
          <a:off x="0" y="2603660"/>
          <a:ext cx="1368000" cy="34187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0.6237</cdr:y>
    </cdr:from>
    <cdr:to>
      <cdr:x>0.15943</cdr:x>
      <cdr:y>0.66169</cdr:y>
    </cdr:to>
    <cdr:sp macro="" textlink="">
      <cdr:nvSpPr>
        <cdr:cNvPr id="7" name="TextBox 10">
          <a:extLst xmlns:a="http://schemas.openxmlformats.org/drawingml/2006/main">
            <a:ext uri="{FF2B5EF4-FFF2-40B4-BE49-F238E27FC236}">
              <a16:creationId xmlns:a16="http://schemas.microsoft.com/office/drawing/2014/main" id="{1CA7A843-6A9E-5FF9-CCB8-87E4124E9841}"/>
            </a:ext>
          </a:extLst>
        </cdr:cNvPr>
        <cdr:cNvSpPr txBox="1"/>
      </cdr:nvSpPr>
      <cdr:spPr>
        <a:xfrm xmlns:a="http://schemas.openxmlformats.org/drawingml/2006/main">
          <a:off x="0" y="3712796"/>
          <a:ext cx="1368000" cy="22614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8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0.74059</cdr:y>
    </cdr:from>
    <cdr:to>
      <cdr:x>0.15943</cdr:x>
      <cdr:y>0.77857</cdr:y>
    </cdr:to>
    <cdr:sp macro="" textlink="">
      <cdr:nvSpPr>
        <cdr:cNvPr id="8" name="TextBox 10">
          <a:extLst xmlns:a="http://schemas.openxmlformats.org/drawingml/2006/main">
            <a:ext uri="{FF2B5EF4-FFF2-40B4-BE49-F238E27FC236}">
              <a16:creationId xmlns:a16="http://schemas.microsoft.com/office/drawing/2014/main" id="{CA4AC66B-B929-057D-4FFD-C7E4670B8CFC}"/>
            </a:ext>
          </a:extLst>
        </cdr:cNvPr>
        <cdr:cNvSpPr txBox="1"/>
      </cdr:nvSpPr>
      <cdr:spPr>
        <a:xfrm xmlns:a="http://schemas.openxmlformats.org/drawingml/2006/main">
          <a:off x="0" y="4408626"/>
          <a:ext cx="1368000" cy="22608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0.79564</cdr:y>
    </cdr:from>
    <cdr:to>
      <cdr:x>0.15943</cdr:x>
      <cdr:y>0.83362</cdr:y>
    </cdr:to>
    <cdr:sp macro="" textlink="">
      <cdr:nvSpPr>
        <cdr:cNvPr id="9" name="TextBox 10">
          <a:extLst xmlns:a="http://schemas.openxmlformats.org/drawingml/2006/main">
            <a:ext uri="{FF2B5EF4-FFF2-40B4-BE49-F238E27FC236}">
              <a16:creationId xmlns:a16="http://schemas.microsoft.com/office/drawing/2014/main" id="{669F43F8-7128-91B6-9407-E26ACD637E1C}"/>
            </a:ext>
          </a:extLst>
        </cdr:cNvPr>
        <cdr:cNvSpPr txBox="1"/>
      </cdr:nvSpPr>
      <cdr:spPr>
        <a:xfrm xmlns:a="http://schemas.openxmlformats.org/drawingml/2006/main">
          <a:off x="0" y="4736330"/>
          <a:ext cx="1368000" cy="22609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0.915</cdr:y>
    </cdr:from>
    <cdr:to>
      <cdr:x>0.15943</cdr:x>
      <cdr:y>0.95298</cdr:y>
    </cdr:to>
    <cdr:sp macro="" textlink="">
      <cdr:nvSpPr>
        <cdr:cNvPr id="10" name="TextBox 4">
          <a:extLst xmlns:a="http://schemas.openxmlformats.org/drawingml/2006/main">
            <a:ext uri="{FF2B5EF4-FFF2-40B4-BE49-F238E27FC236}">
              <a16:creationId xmlns:a16="http://schemas.microsoft.com/office/drawing/2014/main" id="{E4006069-01FC-949C-16BC-B8CBADC184DF}"/>
            </a:ext>
          </a:extLst>
        </cdr:cNvPr>
        <cdr:cNvSpPr txBox="1"/>
      </cdr:nvSpPr>
      <cdr:spPr>
        <a:xfrm xmlns:a="http://schemas.openxmlformats.org/drawingml/2006/main">
          <a:off x="0" y="5446872"/>
          <a:ext cx="1368000" cy="22609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90.xml><?xml version="1.0" encoding="utf-8"?>
<c:userShapes xmlns:c="http://schemas.openxmlformats.org/drawingml/2006/chart">
  <cdr:relSizeAnchor xmlns:cdr="http://schemas.openxmlformats.org/drawingml/2006/chartDrawing">
    <cdr:from>
      <cdr:x>0.03184</cdr:x>
      <cdr:y>0.21916</cdr:y>
    </cdr:from>
    <cdr:to>
      <cdr:x>0.17062</cdr:x>
      <cdr:y>0.2861</cdr:y>
    </cdr:to>
    <cdr:sp macro="" textlink="">
      <cdr:nvSpPr>
        <cdr:cNvPr id="2" name="TextBox 10"/>
        <cdr:cNvSpPr txBox="1"/>
      </cdr:nvSpPr>
      <cdr:spPr>
        <a:xfrm xmlns:a="http://schemas.openxmlformats.org/drawingml/2006/main">
          <a:off x="387806" y="1177094"/>
          <a:ext cx="1690483" cy="35953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0.03184</cdr:x>
      <cdr:y>0.4458</cdr:y>
    </cdr:from>
    <cdr:to>
      <cdr:x>0.17062</cdr:x>
      <cdr:y>0.51273</cdr:y>
    </cdr:to>
    <cdr:sp macro="" textlink="">
      <cdr:nvSpPr>
        <cdr:cNvPr id="3" name="TextBox 10"/>
        <cdr:cNvSpPr txBox="1"/>
      </cdr:nvSpPr>
      <cdr:spPr>
        <a:xfrm xmlns:a="http://schemas.openxmlformats.org/drawingml/2006/main">
          <a:off x="387806" y="2394434"/>
          <a:ext cx="1690483" cy="35948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0.03184</cdr:x>
      <cdr:y>0.55263</cdr:y>
    </cdr:from>
    <cdr:to>
      <cdr:x>0.17062</cdr:x>
      <cdr:y>0.61957</cdr:y>
    </cdr:to>
    <cdr:sp macro="" textlink="">
      <cdr:nvSpPr>
        <cdr:cNvPr id="4" name="TextBox 10"/>
        <cdr:cNvSpPr txBox="1"/>
      </cdr:nvSpPr>
      <cdr:spPr>
        <a:xfrm xmlns:a="http://schemas.openxmlformats.org/drawingml/2006/main">
          <a:off x="387806" y="2968221"/>
          <a:ext cx="1690483" cy="35953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0.03184</cdr:x>
      <cdr:y>0.6767</cdr:y>
    </cdr:from>
    <cdr:to>
      <cdr:x>0.17062</cdr:x>
      <cdr:y>0.74364</cdr:y>
    </cdr:to>
    <cdr:sp macro="" textlink="">
      <cdr:nvSpPr>
        <cdr:cNvPr id="5" name="TextBox 10"/>
        <cdr:cNvSpPr txBox="1"/>
      </cdr:nvSpPr>
      <cdr:spPr>
        <a:xfrm xmlns:a="http://schemas.openxmlformats.org/drawingml/2006/main">
          <a:off x="387806" y="3634560"/>
          <a:ext cx="1690483" cy="35953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0.03315</cdr:x>
      <cdr:y>0.1239</cdr:y>
    </cdr:from>
    <cdr:to>
      <cdr:x>0.17193</cdr:x>
      <cdr:y>0.19235</cdr:y>
    </cdr:to>
    <cdr:sp macro="" textlink="">
      <cdr:nvSpPr>
        <cdr:cNvPr id="6" name="TextBox 10">
          <a:extLst xmlns:a="http://schemas.openxmlformats.org/drawingml/2006/main">
            <a:ext uri="{FF2B5EF4-FFF2-40B4-BE49-F238E27FC236}">
              <a16:creationId xmlns:a16="http://schemas.microsoft.com/office/drawing/2014/main" id="{AEEE7E0B-F8B1-2731-88C1-92A272EC235D}"/>
            </a:ext>
          </a:extLst>
        </cdr:cNvPr>
        <cdr:cNvSpPr txBox="1"/>
      </cdr:nvSpPr>
      <cdr:spPr>
        <a:xfrm xmlns:a="http://schemas.openxmlformats.org/drawingml/2006/main">
          <a:off x="403763" y="665446"/>
          <a:ext cx="1690483" cy="36764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91.xml><?xml version="1.0" encoding="utf-8"?>
<c:userShapes xmlns:c="http://schemas.openxmlformats.org/drawingml/2006/chart">
  <cdr:relSizeAnchor xmlns:cdr="http://schemas.openxmlformats.org/drawingml/2006/chartDrawing">
    <cdr:from>
      <cdr:x>0.051</cdr:x>
      <cdr:y>0.06113</cdr:y>
    </cdr:from>
    <cdr:to>
      <cdr:x>0.24828</cdr:x>
      <cdr:y>0.14261</cdr:y>
    </cdr:to>
    <cdr:sp macro="" textlink="">
      <cdr:nvSpPr>
        <cdr:cNvPr id="6" name="TextBox 10"/>
        <cdr:cNvSpPr txBox="1"/>
      </cdr:nvSpPr>
      <cdr:spPr>
        <a:xfrm xmlns:a="http://schemas.openxmlformats.org/drawingml/2006/main">
          <a:off x="239428" y="211581"/>
          <a:ext cx="926158" cy="28202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0.47734</cdr:y>
    </cdr:from>
    <cdr:to>
      <cdr:x>0.25336</cdr:x>
      <cdr:y>0.5643</cdr:y>
    </cdr:to>
    <cdr:sp macro="" textlink="">
      <cdr:nvSpPr>
        <cdr:cNvPr id="8" name="TextBox 10"/>
        <cdr:cNvSpPr txBox="1"/>
      </cdr:nvSpPr>
      <cdr:spPr>
        <a:xfrm xmlns:a="http://schemas.openxmlformats.org/drawingml/2006/main">
          <a:off x="0" y="1652247"/>
          <a:ext cx="1189440" cy="30099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0.0781</cdr:x>
      <cdr:y>0.81278</cdr:y>
    </cdr:from>
    <cdr:to>
      <cdr:x>0.25336</cdr:x>
      <cdr:y>0.88919</cdr:y>
    </cdr:to>
    <cdr:sp macro="" textlink="">
      <cdr:nvSpPr>
        <cdr:cNvPr id="9" name="TextBox 10"/>
        <cdr:cNvSpPr txBox="1"/>
      </cdr:nvSpPr>
      <cdr:spPr>
        <a:xfrm xmlns:a="http://schemas.openxmlformats.org/drawingml/2006/main">
          <a:off x="366648" y="2813298"/>
          <a:ext cx="822791" cy="26448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92.xml><?xml version="1.0" encoding="utf-8"?>
<c:userShapes xmlns:c="http://schemas.openxmlformats.org/drawingml/2006/chart">
  <cdr:relSizeAnchor xmlns:cdr="http://schemas.openxmlformats.org/drawingml/2006/chartDrawing">
    <cdr:from>
      <cdr:x>0</cdr:x>
      <cdr:y>0.22285</cdr:y>
    </cdr:from>
    <cdr:to>
      <cdr:x>0.13878</cdr:x>
      <cdr:y>0.28979</cdr:y>
    </cdr:to>
    <cdr:sp macro="" textlink="">
      <cdr:nvSpPr>
        <cdr:cNvPr id="2" name="TextBox 10"/>
        <cdr:cNvSpPr txBox="1"/>
      </cdr:nvSpPr>
      <cdr:spPr>
        <a:xfrm xmlns:a="http://schemas.openxmlformats.org/drawingml/2006/main">
          <a:off x="-5484" y="1188687"/>
          <a:ext cx="1690484" cy="35705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0.44798</cdr:y>
    </cdr:from>
    <cdr:to>
      <cdr:x>0.13878</cdr:x>
      <cdr:y>0.51491</cdr:y>
    </cdr:to>
    <cdr:sp macro="" textlink="">
      <cdr:nvSpPr>
        <cdr:cNvPr id="3" name="TextBox 10"/>
        <cdr:cNvSpPr txBox="1"/>
      </cdr:nvSpPr>
      <cdr:spPr>
        <a:xfrm xmlns:a="http://schemas.openxmlformats.org/drawingml/2006/main">
          <a:off x="-5484" y="2389501"/>
          <a:ext cx="1690484" cy="35699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0.55188</cdr:y>
    </cdr:from>
    <cdr:to>
      <cdr:x>0.13878</cdr:x>
      <cdr:y>0.61882</cdr:y>
    </cdr:to>
    <cdr:sp macro="" textlink="">
      <cdr:nvSpPr>
        <cdr:cNvPr id="4" name="TextBox 10"/>
        <cdr:cNvSpPr txBox="1"/>
      </cdr:nvSpPr>
      <cdr:spPr>
        <a:xfrm xmlns:a="http://schemas.openxmlformats.org/drawingml/2006/main">
          <a:off x="-5484" y="2943706"/>
          <a:ext cx="1690484" cy="35705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0.67145</cdr:y>
    </cdr:from>
    <cdr:to>
      <cdr:x>0.13878</cdr:x>
      <cdr:y>0.73839</cdr:y>
    </cdr:to>
    <cdr:sp macro="" textlink="">
      <cdr:nvSpPr>
        <cdr:cNvPr id="5" name="TextBox 10"/>
        <cdr:cNvSpPr txBox="1"/>
      </cdr:nvSpPr>
      <cdr:spPr>
        <a:xfrm xmlns:a="http://schemas.openxmlformats.org/drawingml/2006/main">
          <a:off x="0" y="3324696"/>
          <a:ext cx="1692006"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0.12898</cdr:y>
    </cdr:from>
    <cdr:to>
      <cdr:x>0.13878</cdr:x>
      <cdr:y>0.19791</cdr:y>
    </cdr:to>
    <cdr:sp macro="" textlink="">
      <cdr:nvSpPr>
        <cdr:cNvPr id="7" name="TextBox 10">
          <a:extLst xmlns:a="http://schemas.openxmlformats.org/drawingml/2006/main">
            <a:ext uri="{FF2B5EF4-FFF2-40B4-BE49-F238E27FC236}">
              <a16:creationId xmlns:a16="http://schemas.microsoft.com/office/drawing/2014/main" id="{B591A8D7-8FD4-D4F6-3CA4-0E7E066B1DF8}"/>
            </a:ext>
          </a:extLst>
        </cdr:cNvPr>
        <cdr:cNvSpPr txBox="1"/>
      </cdr:nvSpPr>
      <cdr:spPr>
        <a:xfrm xmlns:a="http://schemas.openxmlformats.org/drawingml/2006/main">
          <a:off x="-5484" y="687979"/>
          <a:ext cx="1690483" cy="36764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93.xml><?xml version="1.0" encoding="utf-8"?>
<c:userShapes xmlns:c="http://schemas.openxmlformats.org/drawingml/2006/chart">
  <cdr:relSizeAnchor xmlns:cdr="http://schemas.openxmlformats.org/drawingml/2006/chartDrawing">
    <cdr:from>
      <cdr:x>0.0602</cdr:x>
      <cdr:y>0.05883</cdr:y>
    </cdr:from>
    <cdr:to>
      <cdr:x>0.25336</cdr:x>
      <cdr:y>0.14391</cdr:y>
    </cdr:to>
    <cdr:sp macro="" textlink="">
      <cdr:nvSpPr>
        <cdr:cNvPr id="6" name="TextBox 10"/>
        <cdr:cNvSpPr txBox="1"/>
      </cdr:nvSpPr>
      <cdr:spPr>
        <a:xfrm xmlns:a="http://schemas.openxmlformats.org/drawingml/2006/main">
          <a:off x="347330" y="203630"/>
          <a:ext cx="1114541" cy="29450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0.5141</cdr:y>
    </cdr:from>
    <cdr:to>
      <cdr:x>0.25336</cdr:x>
      <cdr:y>0.60106</cdr:y>
    </cdr:to>
    <cdr:sp macro="" textlink="">
      <cdr:nvSpPr>
        <cdr:cNvPr id="8" name="TextBox 10"/>
        <cdr:cNvSpPr txBox="1"/>
      </cdr:nvSpPr>
      <cdr:spPr>
        <a:xfrm xmlns:a="http://schemas.openxmlformats.org/drawingml/2006/main">
          <a:off x="0" y="1800820"/>
          <a:ext cx="1547993" cy="3046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0.09152</cdr:x>
      <cdr:y>0.81278</cdr:y>
    </cdr:from>
    <cdr:to>
      <cdr:x>0.25336</cdr:x>
      <cdr:y>0.88115</cdr:y>
    </cdr:to>
    <cdr:sp macro="" textlink="">
      <cdr:nvSpPr>
        <cdr:cNvPr id="9" name="TextBox 10"/>
        <cdr:cNvSpPr txBox="1"/>
      </cdr:nvSpPr>
      <cdr:spPr>
        <a:xfrm xmlns:a="http://schemas.openxmlformats.org/drawingml/2006/main">
          <a:off x="528084" y="2813297"/>
          <a:ext cx="933787" cy="23664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94.xml><?xml version="1.0" encoding="utf-8"?>
<c:userShapes xmlns:c="http://schemas.openxmlformats.org/drawingml/2006/chart">
  <cdr:relSizeAnchor xmlns:cdr="http://schemas.openxmlformats.org/drawingml/2006/chartDrawing">
    <cdr:from>
      <cdr:x>0</cdr:x>
      <cdr:y>0.00242</cdr:y>
    </cdr:from>
    <cdr:to>
      <cdr:x>0.33654</cdr:x>
      <cdr:y>0.06693</cdr:y>
    </cdr:to>
    <cdr:sp macro="" textlink="">
      <cdr:nvSpPr>
        <cdr:cNvPr id="2" name="TextBox 1"/>
        <cdr:cNvSpPr txBox="1"/>
      </cdr:nvSpPr>
      <cdr:spPr>
        <a:xfrm xmlns:a="http://schemas.openxmlformats.org/drawingml/2006/main">
          <a:off x="0" y="11546"/>
          <a:ext cx="2375988" cy="30722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r"/>
          <a:r>
            <a:rPr lang="lv-LV" sz="1000" b="1" dirty="0">
              <a:latin typeface="Arial" panose="020B0604020202020204" pitchFamily="34" charset="0"/>
              <a:cs typeface="Arial" panose="020B0604020202020204" pitchFamily="34" charset="0"/>
            </a:rPr>
            <a:t>Nav jēgas, jo nebūs rezultāta</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0.37422</cdr:y>
    </cdr:from>
    <cdr:to>
      <cdr:x>0.33654</cdr:x>
      <cdr:y>0.48002</cdr:y>
    </cdr:to>
    <cdr:sp macro="" textlink="">
      <cdr:nvSpPr>
        <cdr:cNvPr id="3" name="TextBox 1"/>
        <cdr:cNvSpPr txBox="1"/>
      </cdr:nvSpPr>
      <cdr:spPr>
        <a:xfrm xmlns:a="http://schemas.openxmlformats.org/drawingml/2006/main">
          <a:off x="0" y="2121153"/>
          <a:ext cx="2375988" cy="59969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Iepriekš bijusi negatīva pieredze</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0.5014</cdr:y>
    </cdr:from>
    <cdr:to>
      <cdr:x>0.33654</cdr:x>
      <cdr:y>0.56591</cdr:y>
    </cdr:to>
    <cdr:sp macro="" textlink="">
      <cdr:nvSpPr>
        <cdr:cNvPr id="4" name="TextBox 1"/>
        <cdr:cNvSpPr txBox="1"/>
      </cdr:nvSpPr>
      <cdr:spPr>
        <a:xfrm xmlns:a="http://schemas.openxmlformats.org/drawingml/2006/main">
          <a:off x="0" y="2842041"/>
          <a:ext cx="2375988" cy="36565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Laika trūkuma dēļ </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0.24972</cdr:y>
    </cdr:from>
    <cdr:to>
      <cdr:x>0.33654</cdr:x>
      <cdr:y>0.31423</cdr:y>
    </cdr:to>
    <cdr:sp macro="" textlink="">
      <cdr:nvSpPr>
        <cdr:cNvPr id="5" name="TextBox 1"/>
        <cdr:cNvSpPr txBox="1"/>
      </cdr:nvSpPr>
      <cdr:spPr>
        <a:xfrm xmlns:a="http://schemas.openxmlformats.org/drawingml/2006/main">
          <a:off x="0" y="1189274"/>
          <a:ext cx="2375988" cy="30722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Ir bail no atriebības</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0.1252</cdr:y>
    </cdr:from>
    <cdr:to>
      <cdr:x>0.33654</cdr:x>
      <cdr:y>0.18971</cdr:y>
    </cdr:to>
    <cdr:sp macro="" textlink="">
      <cdr:nvSpPr>
        <cdr:cNvPr id="6" name="TextBox 1"/>
        <cdr:cNvSpPr txBox="1"/>
      </cdr:nvSpPr>
      <cdr:spPr>
        <a:xfrm xmlns:a="http://schemas.openxmlformats.org/drawingml/2006/main">
          <a:off x="0" y="596286"/>
          <a:ext cx="2375988" cy="30722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Nav vēlmes iesaistīties pārkāpuma izskatīšanas procesā</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0.6188</cdr:y>
    </cdr:from>
    <cdr:to>
      <cdr:x>0.33654</cdr:x>
      <cdr:y>0.68331</cdr:y>
    </cdr:to>
    <cdr:sp macro="" textlink="">
      <cdr:nvSpPr>
        <cdr:cNvPr id="7" name="TextBox 1"/>
        <cdr:cNvSpPr txBox="1"/>
      </cdr:nvSpPr>
      <cdr:spPr>
        <a:xfrm xmlns:a="http://schemas.openxmlformats.org/drawingml/2006/main">
          <a:off x="0" y="3507482"/>
          <a:ext cx="2375988" cy="36565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Nezina, kur jāziņo</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0.74658</cdr:y>
    </cdr:from>
    <cdr:to>
      <cdr:x>0.33654</cdr:x>
      <cdr:y>0.81109</cdr:y>
    </cdr:to>
    <cdr:sp macro="" textlink="">
      <cdr:nvSpPr>
        <cdr:cNvPr id="8" name="TextBox 1"/>
        <cdr:cNvSpPr txBox="1"/>
      </cdr:nvSpPr>
      <cdr:spPr>
        <a:xfrm xmlns:a="http://schemas.openxmlformats.org/drawingml/2006/main">
          <a:off x="0" y="4231743"/>
          <a:ext cx="2375988" cy="36565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Cits iemesls</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0.87322</cdr:y>
    </cdr:from>
    <cdr:to>
      <cdr:x>0.33654</cdr:x>
      <cdr:y>0.93773</cdr:y>
    </cdr:to>
    <cdr:sp macro="" textlink="">
      <cdr:nvSpPr>
        <cdr:cNvPr id="9" name="TextBox 1"/>
        <cdr:cNvSpPr txBox="1"/>
      </cdr:nvSpPr>
      <cdr:spPr>
        <a:xfrm xmlns:a="http://schemas.openxmlformats.org/drawingml/2006/main">
          <a:off x="0" y="4949590"/>
          <a:ext cx="2375988" cy="36565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Grūti pateikt</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0.57723</cdr:x>
      <cdr:y>0.76889</cdr:y>
    </cdr:from>
    <cdr:to>
      <cdr:x>0.63365</cdr:x>
      <cdr:y>0.76889</cdr:y>
    </cdr:to>
    <cdr:cxnSp macro="">
      <cdr:nvCxnSpPr>
        <cdr:cNvPr id="10" name="Straight Arrow Connector 9">
          <a:extLst xmlns:a="http://schemas.openxmlformats.org/drawingml/2006/main">
            <a:ext uri="{FF2B5EF4-FFF2-40B4-BE49-F238E27FC236}">
              <a16:creationId xmlns:a16="http://schemas.microsoft.com/office/drawing/2014/main" id="{DDF041CE-6DA4-C62C-E18E-EB0DA3F6952D}"/>
            </a:ext>
          </a:extLst>
        </cdr:cNvPr>
        <cdr:cNvCxnSpPr/>
      </cdr:nvCxnSpPr>
      <cdr:spPr>
        <a:xfrm xmlns:a="http://schemas.openxmlformats.org/drawingml/2006/main">
          <a:off x="4075271" y="4358203"/>
          <a:ext cx="398304" cy="0"/>
        </a:xfrm>
        <a:prstGeom xmlns:a="http://schemas.openxmlformats.org/drawingml/2006/main" prst="straightConnector1">
          <a:avLst/>
        </a:prstGeom>
        <a:ln xmlns:a="http://schemas.openxmlformats.org/drawingml/2006/main" w="12700">
          <a:solidFill>
            <a:srgbClr val="7A5128"/>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0.65704</cdr:x>
      <cdr:y>0.72554</cdr:y>
    </cdr:from>
    <cdr:to>
      <cdr:x>0.98336</cdr:x>
      <cdr:y>0.81109</cdr:y>
    </cdr:to>
    <cdr:sp macro="" textlink="">
      <cdr:nvSpPr>
        <cdr:cNvPr id="11" name="TextBox 1">
          <a:extLst xmlns:a="http://schemas.openxmlformats.org/drawingml/2006/main">
            <a:ext uri="{FF2B5EF4-FFF2-40B4-BE49-F238E27FC236}">
              <a16:creationId xmlns:a16="http://schemas.microsoft.com/office/drawing/2014/main" id="{021951FB-D8E0-F668-9855-4259B1D5584E}"/>
            </a:ext>
          </a:extLst>
        </cdr:cNvPr>
        <cdr:cNvSpPr txBox="1"/>
      </cdr:nvSpPr>
      <cdr:spPr>
        <a:xfrm xmlns:a="http://schemas.openxmlformats.org/drawingml/2006/main">
          <a:off x="4638703" y="4112494"/>
          <a:ext cx="2303879" cy="484903"/>
        </a:xfrm>
        <a:prstGeom xmlns:a="http://schemas.openxmlformats.org/drawingml/2006/main" prst="rect">
          <a:avLst/>
        </a:prstGeom>
        <a:ln xmlns:a="http://schemas.openxmlformats.org/drawingml/2006/main" w="9525">
          <a:solidFill>
            <a:srgbClr val="996633"/>
          </a:solidFill>
        </a:ln>
      </cdr:spPr>
      <cdr:txBody>
        <a:bodyPr xmlns:a="http://schemas.openxmlformats.org/drawingml/2006/main" wrap="square" rtlCol="0" anchor="ctr" anchorCtr="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lv-LV" sz="900" b="1" kern="1200" dirty="0">
              <a:solidFill>
                <a:srgbClr val="7A5128"/>
              </a:solidFill>
              <a:latin typeface="Arial" panose="020B0604020202020204" pitchFamily="34" charset="0"/>
              <a:cs typeface="Arial" panose="020B0604020202020204" pitchFamily="34" charset="0"/>
            </a:rPr>
            <a:t>Kā cits iemesls 2026. gadā minēts:</a:t>
          </a:r>
        </a:p>
        <a:p xmlns:a="http://schemas.openxmlformats.org/drawingml/2006/main">
          <a:pPr algn="l"/>
          <a:r>
            <a:rPr lang="lv-LV" sz="900" kern="1200" dirty="0">
              <a:latin typeface="Arial" panose="020B0604020202020204" pitchFamily="34" charset="0"/>
              <a:cs typeface="Arial" panose="020B0604020202020204" pitchFamily="34" charset="0"/>
            </a:rPr>
            <a:t>1</a:t>
          </a:r>
          <a:r>
            <a:rPr lang="lv-LV" sz="900" kern="1200" baseline="0" dirty="0">
              <a:latin typeface="Arial" panose="020B0604020202020204" pitchFamily="34" charset="0"/>
              <a:cs typeface="Arial" panose="020B0604020202020204" pitchFamily="34" charset="0"/>
            </a:rPr>
            <a:t> reizi: </a:t>
          </a:r>
          <a:r>
            <a:rPr lang="lv-LV" sz="900" i="1" kern="1200" baseline="0" dirty="0">
              <a:latin typeface="Arial" panose="020B0604020202020204" pitchFamily="34" charset="0"/>
              <a:cs typeface="Arial" panose="020B0604020202020204" pitchFamily="34" charset="0"/>
            </a:rPr>
            <a:t>nebija vajadzības</a:t>
          </a:r>
          <a:endParaRPr lang="lv-LV" sz="900" i="1" kern="1200" dirty="0">
            <a:latin typeface="Arial" panose="020B0604020202020204" pitchFamily="34" charset="0"/>
            <a:cs typeface="Arial" panose="020B0604020202020204" pitchFamily="34" charset="0"/>
          </a:endParaRPr>
        </a:p>
      </cdr:txBody>
    </cdr:sp>
  </cdr:relSizeAnchor>
</c:userShapes>
</file>

<file path=ppt/drawings/drawing95.xml><?xml version="1.0" encoding="utf-8"?>
<c:userShapes xmlns:c="http://schemas.openxmlformats.org/drawingml/2006/chart">
  <cdr:relSizeAnchor xmlns:cdr="http://schemas.openxmlformats.org/drawingml/2006/chartDrawing">
    <cdr:from>
      <cdr:x>0</cdr:x>
      <cdr:y>0.04315</cdr:y>
    </cdr:from>
    <cdr:to>
      <cdr:x>0.30831</cdr:x>
      <cdr:y>0.15112</cdr:y>
    </cdr:to>
    <cdr:sp macro="" textlink="">
      <cdr:nvSpPr>
        <cdr:cNvPr id="2" name="TextBox 1"/>
        <cdr:cNvSpPr txBox="1"/>
      </cdr:nvSpPr>
      <cdr:spPr>
        <a:xfrm xmlns:a="http://schemas.openxmlformats.org/drawingml/2006/main">
          <a:off x="-6457700" y="186329"/>
          <a:ext cx="1552678" cy="466272"/>
        </a:xfrm>
        <a:prstGeom xmlns:a="http://schemas.openxmlformats.org/drawingml/2006/main" prst="rect">
          <a:avLst/>
        </a:prstGeom>
      </cdr:spPr>
      <cdr:txBody>
        <a:bodyPr xmlns:a="http://schemas.openxmlformats.org/drawingml/2006/main" vertOverflow="overflow" horzOverflow="overflow" wrap="square" rtlCol="0"/>
        <a:lstStyle xmlns:a="http://schemas.openxmlformats.org/drawingml/2006/main"/>
        <a:p xmlns:a="http://schemas.openxmlformats.org/drawingml/2006/main">
          <a:pPr algn="r"/>
          <a:r>
            <a:rPr lang="lv-LV" sz="1000" b="1" dirty="0">
              <a:latin typeface="Arial" panose="020B0604020202020204" pitchFamily="34" charset="0"/>
              <a:cs typeface="Arial" panose="020B0604020202020204" pitchFamily="34" charset="0"/>
            </a:rPr>
            <a:t>Nav jēgas, jo nebūs rezultāta</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0.44729</cdr:y>
    </cdr:from>
    <cdr:to>
      <cdr:x>0.30831</cdr:x>
      <cdr:y>0.55309</cdr:y>
    </cdr:to>
    <cdr:sp macro="" textlink="">
      <cdr:nvSpPr>
        <cdr:cNvPr id="3" name="TextBox 1"/>
        <cdr:cNvSpPr txBox="1"/>
      </cdr:nvSpPr>
      <cdr:spPr>
        <a:xfrm xmlns:a="http://schemas.openxmlformats.org/drawingml/2006/main">
          <a:off x="-6457700" y="1931621"/>
          <a:ext cx="1552678" cy="45690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Nav vēlmes iesaistīties pārkāpuma izskatīšanas procesā</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0.29107</cdr:y>
    </cdr:from>
    <cdr:to>
      <cdr:x>0.30831</cdr:x>
      <cdr:y>0.35558</cdr:y>
    </cdr:to>
    <cdr:sp macro="" textlink="">
      <cdr:nvSpPr>
        <cdr:cNvPr id="7" name="TextBox 1"/>
        <cdr:cNvSpPr txBox="1"/>
      </cdr:nvSpPr>
      <cdr:spPr>
        <a:xfrm xmlns:a="http://schemas.openxmlformats.org/drawingml/2006/main">
          <a:off x="0" y="1257000"/>
          <a:ext cx="1552678" cy="27858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Ir bail no atriebības </a:t>
          </a:r>
          <a:r>
            <a:rPr lang="lv-LV" sz="900" i="1" dirty="0">
              <a:latin typeface="Arial" panose="020B0604020202020204" pitchFamily="34" charset="0"/>
              <a:cs typeface="Arial" panose="020B0604020202020204" pitchFamily="34" charset="0"/>
            </a:rPr>
            <a:t>(iepriekš aptaujās respondenti nav norādījuši šo atbilžu variantu)</a:t>
          </a:r>
          <a:endParaRPr lang="en-US" sz="1000" i="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0.74211</cdr:y>
    </cdr:from>
    <cdr:to>
      <cdr:x>0.30831</cdr:x>
      <cdr:y>0.80662</cdr:y>
    </cdr:to>
    <cdr:sp macro="" textlink="">
      <cdr:nvSpPr>
        <cdr:cNvPr id="9" name="TextBox 1"/>
        <cdr:cNvSpPr txBox="1"/>
      </cdr:nvSpPr>
      <cdr:spPr>
        <a:xfrm xmlns:a="http://schemas.openxmlformats.org/drawingml/2006/main">
          <a:off x="0" y="3204805"/>
          <a:ext cx="1552678" cy="27858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Grūti pateikt</a:t>
          </a:r>
          <a:endParaRPr lang="en-US" sz="1000" b="1" dirty="0">
            <a:latin typeface="Arial" panose="020B0604020202020204" pitchFamily="34" charset="0"/>
            <a:cs typeface="Arial" panose="020B0604020202020204" pitchFamily="34" charset="0"/>
          </a:endParaRPr>
        </a:p>
      </cdr:txBody>
    </cdr:sp>
  </cdr:relSizeAnchor>
</c:userShapes>
</file>

<file path=ppt/drawings/drawing96.xml><?xml version="1.0" encoding="utf-8"?>
<c:userShapes xmlns:c="http://schemas.openxmlformats.org/drawingml/2006/chart">
  <cdr:relSizeAnchor xmlns:cdr="http://schemas.openxmlformats.org/drawingml/2006/chartDrawing">
    <cdr:from>
      <cdr:x>0</cdr:x>
      <cdr:y>0.21241</cdr:y>
    </cdr:from>
    <cdr:to>
      <cdr:x>0.13878</cdr:x>
      <cdr:y>0.27935</cdr:y>
    </cdr:to>
    <cdr:sp macro="" textlink="">
      <cdr:nvSpPr>
        <cdr:cNvPr id="2" name="TextBox 10"/>
        <cdr:cNvSpPr txBox="1"/>
      </cdr:nvSpPr>
      <cdr:spPr>
        <a:xfrm xmlns:a="http://schemas.openxmlformats.org/drawingml/2006/main">
          <a:off x="-5484" y="1122218"/>
          <a:ext cx="1690484" cy="35366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0.43852</cdr:y>
    </cdr:from>
    <cdr:to>
      <cdr:x>0.13878</cdr:x>
      <cdr:y>0.50545</cdr:y>
    </cdr:to>
    <cdr:sp macro="" textlink="">
      <cdr:nvSpPr>
        <cdr:cNvPr id="3" name="TextBox 10"/>
        <cdr:cNvSpPr txBox="1"/>
      </cdr:nvSpPr>
      <cdr:spPr>
        <a:xfrm xmlns:a="http://schemas.openxmlformats.org/drawingml/2006/main">
          <a:off x="-5484" y="2316871"/>
          <a:ext cx="1690484" cy="35361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0.54443</cdr:y>
    </cdr:from>
    <cdr:to>
      <cdr:x>0.13878</cdr:x>
      <cdr:y>0.61137</cdr:y>
    </cdr:to>
    <cdr:sp macro="" textlink="">
      <cdr:nvSpPr>
        <cdr:cNvPr id="4" name="TextBox 10"/>
        <cdr:cNvSpPr txBox="1"/>
      </cdr:nvSpPr>
      <cdr:spPr>
        <a:xfrm xmlns:a="http://schemas.openxmlformats.org/drawingml/2006/main">
          <a:off x="0" y="2695767"/>
          <a:ext cx="1692006"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0.67145</cdr:y>
    </cdr:from>
    <cdr:to>
      <cdr:x>0.13878</cdr:x>
      <cdr:y>0.73839</cdr:y>
    </cdr:to>
    <cdr:sp macro="" textlink="">
      <cdr:nvSpPr>
        <cdr:cNvPr id="5" name="TextBox 10"/>
        <cdr:cNvSpPr txBox="1"/>
      </cdr:nvSpPr>
      <cdr:spPr>
        <a:xfrm xmlns:a="http://schemas.openxmlformats.org/drawingml/2006/main">
          <a:off x="0" y="3324696"/>
          <a:ext cx="1692006" cy="33145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0.1167</cdr:y>
    </cdr:from>
    <cdr:to>
      <cdr:x>0.13878</cdr:x>
      <cdr:y>0.18628</cdr:y>
    </cdr:to>
    <cdr:sp macro="" textlink="">
      <cdr:nvSpPr>
        <cdr:cNvPr id="6" name="TextBox 10">
          <a:extLst xmlns:a="http://schemas.openxmlformats.org/drawingml/2006/main">
            <a:ext uri="{FF2B5EF4-FFF2-40B4-BE49-F238E27FC236}">
              <a16:creationId xmlns:a16="http://schemas.microsoft.com/office/drawing/2014/main" id="{F0EFDE75-DE54-2881-72EA-D8F2093AA02C}"/>
            </a:ext>
          </a:extLst>
        </cdr:cNvPr>
        <cdr:cNvSpPr txBox="1"/>
      </cdr:nvSpPr>
      <cdr:spPr>
        <a:xfrm xmlns:a="http://schemas.openxmlformats.org/drawingml/2006/main">
          <a:off x="-5484" y="616571"/>
          <a:ext cx="1690484" cy="36761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userShapes>
</file>

<file path=ppt/drawings/drawing97.xml><?xml version="1.0" encoding="utf-8"?>
<c:userShapes xmlns:c="http://schemas.openxmlformats.org/drawingml/2006/chart">
  <cdr:relSizeAnchor xmlns:cdr="http://schemas.openxmlformats.org/drawingml/2006/chartDrawing">
    <cdr:from>
      <cdr:x>0.06648</cdr:x>
      <cdr:y>0.05883</cdr:y>
    </cdr:from>
    <cdr:to>
      <cdr:x>0.25336</cdr:x>
      <cdr:y>0.16459</cdr:y>
    </cdr:to>
    <cdr:sp macro="" textlink="">
      <cdr:nvSpPr>
        <cdr:cNvPr id="6" name="TextBox 10"/>
        <cdr:cNvSpPr txBox="1"/>
      </cdr:nvSpPr>
      <cdr:spPr>
        <a:xfrm xmlns:a="http://schemas.openxmlformats.org/drawingml/2006/main">
          <a:off x="384314" y="203630"/>
          <a:ext cx="1080249" cy="36606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0.32658</cdr:y>
    </cdr:from>
    <cdr:to>
      <cdr:x>0.25336</cdr:x>
      <cdr:y>0.41354</cdr:y>
    </cdr:to>
    <cdr:sp macro="" textlink="">
      <cdr:nvSpPr>
        <cdr:cNvPr id="7" name="TextBox 10"/>
        <cdr:cNvSpPr txBox="1"/>
      </cdr:nvSpPr>
      <cdr:spPr>
        <a:xfrm xmlns:a="http://schemas.openxmlformats.org/drawingml/2006/main">
          <a:off x="0" y="1141893"/>
          <a:ext cx="1548000" cy="304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0.5141</cdr:y>
    </cdr:from>
    <cdr:to>
      <cdr:x>0.25336</cdr:x>
      <cdr:y>0.60106</cdr:y>
    </cdr:to>
    <cdr:sp macro="" textlink="">
      <cdr:nvSpPr>
        <cdr:cNvPr id="8" name="TextBox 10"/>
        <cdr:cNvSpPr txBox="1"/>
      </cdr:nvSpPr>
      <cdr:spPr>
        <a:xfrm xmlns:a="http://schemas.openxmlformats.org/drawingml/2006/main">
          <a:off x="0" y="1800820"/>
          <a:ext cx="1547993" cy="3046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0.07474</cdr:x>
      <cdr:y>0.81278</cdr:y>
    </cdr:from>
    <cdr:to>
      <cdr:x>0.25336</cdr:x>
      <cdr:y>0.90658</cdr:y>
    </cdr:to>
    <cdr:sp macro="" textlink="">
      <cdr:nvSpPr>
        <cdr:cNvPr id="9" name="TextBox 10"/>
        <cdr:cNvSpPr txBox="1"/>
      </cdr:nvSpPr>
      <cdr:spPr>
        <a:xfrm xmlns:a="http://schemas.openxmlformats.org/drawingml/2006/main">
          <a:off x="432022" y="2813297"/>
          <a:ext cx="1032542" cy="32466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98.xml><?xml version="1.0" encoding="utf-8"?>
<c:userShapes xmlns:c="http://schemas.openxmlformats.org/drawingml/2006/chart">
  <cdr:relSizeAnchor xmlns:cdr="http://schemas.openxmlformats.org/drawingml/2006/chartDrawing">
    <cdr:from>
      <cdr:x>0</cdr:x>
      <cdr:y>0.11121</cdr:y>
    </cdr:from>
    <cdr:to>
      <cdr:x>0.14839</cdr:x>
      <cdr:y>0.16865</cdr:y>
    </cdr:to>
    <cdr:sp macro="" textlink="">
      <cdr:nvSpPr>
        <cdr:cNvPr id="2" name="TextBox 1">
          <a:extLst xmlns:a="http://schemas.openxmlformats.org/drawingml/2006/main">
            <a:ext uri="{FF2B5EF4-FFF2-40B4-BE49-F238E27FC236}">
              <a16:creationId xmlns:a16="http://schemas.microsoft.com/office/drawing/2014/main" id="{AE60E286-502D-8EAC-4404-A93D60CE19F7}"/>
            </a:ext>
          </a:extLst>
        </cdr:cNvPr>
        <cdr:cNvSpPr txBox="1"/>
      </cdr:nvSpPr>
      <cdr:spPr>
        <a:xfrm xmlns:a="http://schemas.openxmlformats.org/drawingml/2006/main">
          <a:off x="0" y="662580"/>
          <a:ext cx="1332036" cy="34221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0.16817</cdr:y>
    </cdr:from>
    <cdr:to>
      <cdr:x>0.14839</cdr:x>
      <cdr:y>0.2256</cdr:y>
    </cdr:to>
    <cdr:sp macro="" textlink="">
      <cdr:nvSpPr>
        <cdr:cNvPr id="3" name="TextBox 10">
          <a:extLst xmlns:a="http://schemas.openxmlformats.org/drawingml/2006/main">
            <a:ext uri="{FF2B5EF4-FFF2-40B4-BE49-F238E27FC236}">
              <a16:creationId xmlns:a16="http://schemas.microsoft.com/office/drawing/2014/main" id="{2C1C41E9-11FE-A6F6-92CB-032A84788C77}"/>
            </a:ext>
          </a:extLst>
        </cdr:cNvPr>
        <cdr:cNvSpPr txBox="1"/>
      </cdr:nvSpPr>
      <cdr:spPr>
        <a:xfrm xmlns:a="http://schemas.openxmlformats.org/drawingml/2006/main">
          <a:off x="0" y="1001932"/>
          <a:ext cx="1332036" cy="34215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0.30587</cdr:y>
    </cdr:from>
    <cdr:to>
      <cdr:x>0.14839</cdr:x>
      <cdr:y>0.3633</cdr:y>
    </cdr:to>
    <cdr:sp macro="" textlink="">
      <cdr:nvSpPr>
        <cdr:cNvPr id="4" name="TextBox 10">
          <a:extLst xmlns:a="http://schemas.openxmlformats.org/drawingml/2006/main">
            <a:ext uri="{FF2B5EF4-FFF2-40B4-BE49-F238E27FC236}">
              <a16:creationId xmlns:a16="http://schemas.microsoft.com/office/drawing/2014/main" id="{1944C099-EE91-84D7-C82A-D8831CD0407A}"/>
            </a:ext>
          </a:extLst>
        </cdr:cNvPr>
        <cdr:cNvSpPr txBox="1"/>
      </cdr:nvSpPr>
      <cdr:spPr>
        <a:xfrm xmlns:a="http://schemas.openxmlformats.org/drawingml/2006/main">
          <a:off x="0" y="1822310"/>
          <a:ext cx="1332036" cy="34215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0.36127</cdr:y>
    </cdr:from>
    <cdr:to>
      <cdr:x>0.14839</cdr:x>
      <cdr:y>0.41869</cdr:y>
    </cdr:to>
    <cdr:sp macro="" textlink="">
      <cdr:nvSpPr>
        <cdr:cNvPr id="5" name="TextBox 4">
          <a:extLst xmlns:a="http://schemas.openxmlformats.org/drawingml/2006/main">
            <a:ext uri="{FF2B5EF4-FFF2-40B4-BE49-F238E27FC236}">
              <a16:creationId xmlns:a16="http://schemas.microsoft.com/office/drawing/2014/main" id="{C8C4BFEB-0104-A530-0FCB-C0EFD283047A}"/>
            </a:ext>
          </a:extLst>
        </cdr:cNvPr>
        <cdr:cNvSpPr txBox="1"/>
      </cdr:nvSpPr>
      <cdr:spPr>
        <a:xfrm xmlns:a="http://schemas.openxmlformats.org/drawingml/2006/main">
          <a:off x="0" y="1985423"/>
          <a:ext cx="1332000" cy="3155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a:latin typeface="Arial" panose="020B0604020202020204" pitchFamily="34" charset="0"/>
              <a:cs typeface="Arial" panose="020B0604020202020204" pitchFamily="34" charset="0"/>
            </a:rPr>
            <a:t>Izglītība</a:t>
          </a:r>
          <a:endParaRPr lang="en-US" sz="900" b="1">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0.43738</cdr:y>
    </cdr:from>
    <cdr:to>
      <cdr:x>0.14839</cdr:x>
      <cdr:y>0.49481</cdr:y>
    </cdr:to>
    <cdr:sp macro="" textlink="">
      <cdr:nvSpPr>
        <cdr:cNvPr id="6" name="TextBox 5">
          <a:extLst xmlns:a="http://schemas.openxmlformats.org/drawingml/2006/main">
            <a:ext uri="{FF2B5EF4-FFF2-40B4-BE49-F238E27FC236}">
              <a16:creationId xmlns:a16="http://schemas.microsoft.com/office/drawing/2014/main" id="{BDDB0D51-E864-448B-6B00-43F4E4897CAD}"/>
            </a:ext>
          </a:extLst>
        </cdr:cNvPr>
        <cdr:cNvSpPr txBox="1"/>
      </cdr:nvSpPr>
      <cdr:spPr>
        <a:xfrm xmlns:a="http://schemas.openxmlformats.org/drawingml/2006/main">
          <a:off x="0" y="2403691"/>
          <a:ext cx="1332000" cy="31561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a:latin typeface="Arial" panose="020B0604020202020204" pitchFamily="34" charset="0"/>
              <a:cs typeface="Arial" panose="020B0604020202020204" pitchFamily="34" charset="0"/>
            </a:rPr>
            <a:t>Pamatnodarbošanās</a:t>
          </a:r>
          <a:endParaRPr lang="en-US" sz="900" b="1">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0.62637</cdr:y>
    </cdr:from>
    <cdr:to>
      <cdr:x>0.14839</cdr:x>
      <cdr:y>0.66436</cdr:y>
    </cdr:to>
    <cdr:sp macro="" textlink="">
      <cdr:nvSpPr>
        <cdr:cNvPr id="7" name="TextBox 10">
          <a:extLst xmlns:a="http://schemas.openxmlformats.org/drawingml/2006/main">
            <a:ext uri="{FF2B5EF4-FFF2-40B4-BE49-F238E27FC236}">
              <a16:creationId xmlns:a16="http://schemas.microsoft.com/office/drawing/2014/main" id="{1CA7A843-6A9E-5FF9-CCB8-87E4124E9841}"/>
            </a:ext>
          </a:extLst>
        </cdr:cNvPr>
        <cdr:cNvSpPr txBox="1"/>
      </cdr:nvSpPr>
      <cdr:spPr>
        <a:xfrm xmlns:a="http://schemas.openxmlformats.org/drawingml/2006/main">
          <a:off x="0" y="3731776"/>
          <a:ext cx="1332036" cy="22633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8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0.74059</cdr:y>
    </cdr:from>
    <cdr:to>
      <cdr:x>0.14839</cdr:x>
      <cdr:y>0.77857</cdr:y>
    </cdr:to>
    <cdr:sp macro="" textlink="">
      <cdr:nvSpPr>
        <cdr:cNvPr id="8" name="TextBox 10">
          <a:extLst xmlns:a="http://schemas.openxmlformats.org/drawingml/2006/main">
            <a:ext uri="{FF2B5EF4-FFF2-40B4-BE49-F238E27FC236}">
              <a16:creationId xmlns:a16="http://schemas.microsoft.com/office/drawing/2014/main" id="{CA4AC66B-B929-057D-4FFD-C7E4670B8CFC}"/>
            </a:ext>
          </a:extLst>
        </cdr:cNvPr>
        <cdr:cNvSpPr txBox="1"/>
      </cdr:nvSpPr>
      <cdr:spPr>
        <a:xfrm xmlns:a="http://schemas.openxmlformats.org/drawingml/2006/main">
          <a:off x="0" y="4070013"/>
          <a:ext cx="1332000" cy="20872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a:latin typeface="Arial" panose="020B0604020202020204" pitchFamily="34" charset="0"/>
              <a:cs typeface="Arial" panose="020B0604020202020204" pitchFamily="34" charset="0"/>
            </a:rPr>
            <a:t>Mājokļa veids</a:t>
          </a:r>
          <a:endParaRPr lang="en-US" sz="900" b="1">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0.79697</cdr:y>
    </cdr:from>
    <cdr:to>
      <cdr:x>0.14839</cdr:x>
      <cdr:y>0.83495</cdr:y>
    </cdr:to>
    <cdr:sp macro="" textlink="">
      <cdr:nvSpPr>
        <cdr:cNvPr id="9" name="TextBox 10">
          <a:extLst xmlns:a="http://schemas.openxmlformats.org/drawingml/2006/main">
            <a:ext uri="{FF2B5EF4-FFF2-40B4-BE49-F238E27FC236}">
              <a16:creationId xmlns:a16="http://schemas.microsoft.com/office/drawing/2014/main" id="{669F43F8-7128-91B6-9407-E26ACD637E1C}"/>
            </a:ext>
          </a:extLst>
        </cdr:cNvPr>
        <cdr:cNvSpPr txBox="1"/>
      </cdr:nvSpPr>
      <cdr:spPr>
        <a:xfrm xmlns:a="http://schemas.openxmlformats.org/drawingml/2006/main">
          <a:off x="0" y="4748237"/>
          <a:ext cx="1332036" cy="22627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0.91233</cdr:y>
    </cdr:from>
    <cdr:to>
      <cdr:x>0.14839</cdr:x>
      <cdr:y>0.95031</cdr:y>
    </cdr:to>
    <cdr:sp macro="" textlink="">
      <cdr:nvSpPr>
        <cdr:cNvPr id="10" name="TextBox 4">
          <a:extLst xmlns:a="http://schemas.openxmlformats.org/drawingml/2006/main">
            <a:ext uri="{FF2B5EF4-FFF2-40B4-BE49-F238E27FC236}">
              <a16:creationId xmlns:a16="http://schemas.microsoft.com/office/drawing/2014/main" id="{E4006069-01FC-949C-16BC-B8CBADC184DF}"/>
            </a:ext>
          </a:extLst>
        </cdr:cNvPr>
        <cdr:cNvSpPr txBox="1"/>
      </cdr:nvSpPr>
      <cdr:spPr>
        <a:xfrm xmlns:a="http://schemas.openxmlformats.org/drawingml/2006/main">
          <a:off x="0" y="5013841"/>
          <a:ext cx="1332000" cy="20872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drawings/drawing99.xml><?xml version="1.0" encoding="utf-8"?>
<c:userShapes xmlns:c="http://schemas.openxmlformats.org/drawingml/2006/chart">
  <cdr:relSizeAnchor xmlns:cdr="http://schemas.openxmlformats.org/drawingml/2006/chartDrawing">
    <cdr:from>
      <cdr:x>0</cdr:x>
      <cdr:y>0.11253</cdr:y>
    </cdr:from>
    <cdr:to>
      <cdr:x>0.14839</cdr:x>
      <cdr:y>0.16997</cdr:y>
    </cdr:to>
    <cdr:sp macro="" textlink="">
      <cdr:nvSpPr>
        <cdr:cNvPr id="2" name="TextBox 1">
          <a:extLst xmlns:a="http://schemas.openxmlformats.org/drawingml/2006/main">
            <a:ext uri="{FF2B5EF4-FFF2-40B4-BE49-F238E27FC236}">
              <a16:creationId xmlns:a16="http://schemas.microsoft.com/office/drawing/2014/main" id="{AE60E286-502D-8EAC-4404-A93D60CE19F7}"/>
            </a:ext>
          </a:extLst>
        </cdr:cNvPr>
        <cdr:cNvSpPr txBox="1"/>
      </cdr:nvSpPr>
      <cdr:spPr>
        <a:xfrm xmlns:a="http://schemas.openxmlformats.org/drawingml/2006/main">
          <a:off x="0" y="676557"/>
          <a:ext cx="1332036" cy="34535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0.16684</cdr:y>
    </cdr:from>
    <cdr:to>
      <cdr:x>0.14839</cdr:x>
      <cdr:y>0.22427</cdr:y>
    </cdr:to>
    <cdr:sp macro="" textlink="">
      <cdr:nvSpPr>
        <cdr:cNvPr id="3" name="TextBox 10">
          <a:extLst xmlns:a="http://schemas.openxmlformats.org/drawingml/2006/main">
            <a:ext uri="{FF2B5EF4-FFF2-40B4-BE49-F238E27FC236}">
              <a16:creationId xmlns:a16="http://schemas.microsoft.com/office/drawing/2014/main" id="{2C1C41E9-11FE-A6F6-92CB-032A84788C77}"/>
            </a:ext>
          </a:extLst>
        </cdr:cNvPr>
        <cdr:cNvSpPr txBox="1"/>
      </cdr:nvSpPr>
      <cdr:spPr>
        <a:xfrm xmlns:a="http://schemas.openxmlformats.org/drawingml/2006/main">
          <a:off x="0" y="1003127"/>
          <a:ext cx="1332036" cy="34529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0.30185</cdr:y>
    </cdr:from>
    <cdr:to>
      <cdr:x>0.14839</cdr:x>
      <cdr:y>0.35928</cdr:y>
    </cdr:to>
    <cdr:sp macro="" textlink="">
      <cdr:nvSpPr>
        <cdr:cNvPr id="4" name="TextBox 10">
          <a:extLst xmlns:a="http://schemas.openxmlformats.org/drawingml/2006/main">
            <a:ext uri="{FF2B5EF4-FFF2-40B4-BE49-F238E27FC236}">
              <a16:creationId xmlns:a16="http://schemas.microsoft.com/office/drawing/2014/main" id="{1944C099-EE91-84D7-C82A-D8831CD0407A}"/>
            </a:ext>
          </a:extLst>
        </cdr:cNvPr>
        <cdr:cNvSpPr txBox="1"/>
      </cdr:nvSpPr>
      <cdr:spPr>
        <a:xfrm xmlns:a="http://schemas.openxmlformats.org/drawingml/2006/main">
          <a:off x="0" y="1814888"/>
          <a:ext cx="1332036" cy="34529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0.36524</cdr:y>
    </cdr:from>
    <cdr:to>
      <cdr:x>0.14839</cdr:x>
      <cdr:y>0.42266</cdr:y>
    </cdr:to>
    <cdr:sp macro="" textlink="">
      <cdr:nvSpPr>
        <cdr:cNvPr id="5" name="TextBox 4">
          <a:extLst xmlns:a="http://schemas.openxmlformats.org/drawingml/2006/main">
            <a:ext uri="{FF2B5EF4-FFF2-40B4-BE49-F238E27FC236}">
              <a16:creationId xmlns:a16="http://schemas.microsoft.com/office/drawing/2014/main" id="{C8C4BFEB-0104-A530-0FCB-C0EFD283047A}"/>
            </a:ext>
          </a:extLst>
        </cdr:cNvPr>
        <cdr:cNvSpPr txBox="1"/>
      </cdr:nvSpPr>
      <cdr:spPr>
        <a:xfrm xmlns:a="http://schemas.openxmlformats.org/drawingml/2006/main">
          <a:off x="0" y="2195990"/>
          <a:ext cx="1332036" cy="34523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0.43738</cdr:y>
    </cdr:from>
    <cdr:to>
      <cdr:x>0.14839</cdr:x>
      <cdr:y>0.49481</cdr:y>
    </cdr:to>
    <cdr:sp macro="" textlink="">
      <cdr:nvSpPr>
        <cdr:cNvPr id="6" name="TextBox 5">
          <a:extLst xmlns:a="http://schemas.openxmlformats.org/drawingml/2006/main">
            <a:ext uri="{FF2B5EF4-FFF2-40B4-BE49-F238E27FC236}">
              <a16:creationId xmlns:a16="http://schemas.microsoft.com/office/drawing/2014/main" id="{BDDB0D51-E864-448B-6B00-43F4E4897CAD}"/>
            </a:ext>
          </a:extLst>
        </cdr:cNvPr>
        <cdr:cNvSpPr txBox="1"/>
      </cdr:nvSpPr>
      <cdr:spPr>
        <a:xfrm xmlns:a="http://schemas.openxmlformats.org/drawingml/2006/main">
          <a:off x="0" y="2403691"/>
          <a:ext cx="1332000" cy="31561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a:latin typeface="Arial" panose="020B0604020202020204" pitchFamily="34" charset="0"/>
              <a:cs typeface="Arial" panose="020B0604020202020204" pitchFamily="34" charset="0"/>
            </a:rPr>
            <a:t>Pamatnodarbošanās</a:t>
          </a:r>
          <a:endParaRPr lang="en-US" sz="900" b="1">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0.62635</cdr:y>
    </cdr:from>
    <cdr:to>
      <cdr:x>0.14839</cdr:x>
      <cdr:y>0.66434</cdr:y>
    </cdr:to>
    <cdr:sp macro="" textlink="">
      <cdr:nvSpPr>
        <cdr:cNvPr id="7" name="TextBox 10">
          <a:extLst xmlns:a="http://schemas.openxmlformats.org/drawingml/2006/main">
            <a:ext uri="{FF2B5EF4-FFF2-40B4-BE49-F238E27FC236}">
              <a16:creationId xmlns:a16="http://schemas.microsoft.com/office/drawing/2014/main" id="{1CA7A843-6A9E-5FF9-CCB8-87E4124E9841}"/>
            </a:ext>
          </a:extLst>
        </cdr:cNvPr>
        <cdr:cNvSpPr txBox="1"/>
      </cdr:nvSpPr>
      <cdr:spPr>
        <a:xfrm xmlns:a="http://schemas.openxmlformats.org/drawingml/2006/main">
          <a:off x="-542667" y="3765900"/>
          <a:ext cx="1332036" cy="22841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8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0.74192</cdr:y>
    </cdr:from>
    <cdr:to>
      <cdr:x>0.14839</cdr:x>
      <cdr:y>0.7799</cdr:y>
    </cdr:to>
    <cdr:sp macro="" textlink="">
      <cdr:nvSpPr>
        <cdr:cNvPr id="8" name="TextBox 10">
          <a:extLst xmlns:a="http://schemas.openxmlformats.org/drawingml/2006/main">
            <a:ext uri="{FF2B5EF4-FFF2-40B4-BE49-F238E27FC236}">
              <a16:creationId xmlns:a16="http://schemas.microsoft.com/office/drawing/2014/main" id="{CA4AC66B-B929-057D-4FFD-C7E4670B8CFC}"/>
            </a:ext>
          </a:extLst>
        </cdr:cNvPr>
        <cdr:cNvSpPr txBox="1"/>
      </cdr:nvSpPr>
      <cdr:spPr>
        <a:xfrm xmlns:a="http://schemas.openxmlformats.org/drawingml/2006/main">
          <a:off x="-542667" y="4460766"/>
          <a:ext cx="1332036" cy="22835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0.79564</cdr:y>
    </cdr:from>
    <cdr:to>
      <cdr:x>0.14839</cdr:x>
      <cdr:y>0.83362</cdr:y>
    </cdr:to>
    <cdr:sp macro="" textlink="">
      <cdr:nvSpPr>
        <cdr:cNvPr id="9" name="TextBox 10">
          <a:extLst xmlns:a="http://schemas.openxmlformats.org/drawingml/2006/main">
            <a:ext uri="{FF2B5EF4-FFF2-40B4-BE49-F238E27FC236}">
              <a16:creationId xmlns:a16="http://schemas.microsoft.com/office/drawing/2014/main" id="{669F43F8-7128-91B6-9407-E26ACD637E1C}"/>
            </a:ext>
          </a:extLst>
        </cdr:cNvPr>
        <cdr:cNvSpPr txBox="1"/>
      </cdr:nvSpPr>
      <cdr:spPr>
        <a:xfrm xmlns:a="http://schemas.openxmlformats.org/drawingml/2006/main">
          <a:off x="0" y="4372553"/>
          <a:ext cx="1332000" cy="20872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a:latin typeface="Arial" panose="020B0604020202020204" pitchFamily="34" charset="0"/>
              <a:cs typeface="Arial" panose="020B0604020202020204" pitchFamily="34" charset="0"/>
            </a:rPr>
            <a:t>Reģions</a:t>
          </a:r>
          <a:endParaRPr lang="en-US" sz="900" b="1">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0.91233</cdr:y>
    </cdr:from>
    <cdr:to>
      <cdr:x>0.14839</cdr:x>
      <cdr:y>0.95031</cdr:y>
    </cdr:to>
    <cdr:sp macro="" textlink="">
      <cdr:nvSpPr>
        <cdr:cNvPr id="10" name="TextBox 4">
          <a:extLst xmlns:a="http://schemas.openxmlformats.org/drawingml/2006/main">
            <a:ext uri="{FF2B5EF4-FFF2-40B4-BE49-F238E27FC236}">
              <a16:creationId xmlns:a16="http://schemas.microsoft.com/office/drawing/2014/main" id="{E4006069-01FC-949C-16BC-B8CBADC184DF}"/>
            </a:ext>
          </a:extLst>
        </cdr:cNvPr>
        <cdr:cNvSpPr txBox="1"/>
      </cdr:nvSpPr>
      <cdr:spPr>
        <a:xfrm xmlns:a="http://schemas.openxmlformats.org/drawingml/2006/main">
          <a:off x="0" y="5013841"/>
          <a:ext cx="1332000" cy="20872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a:latin typeface="Arial" panose="020B0604020202020204" pitchFamily="34" charset="0"/>
              <a:cs typeface="Arial" panose="020B0604020202020204" pitchFamily="34" charset="0"/>
            </a:rPr>
            <a:t>Apdzīvotas vietas tips</a:t>
          </a:r>
          <a:endParaRPr lang="en-US" sz="900" b="1">
            <a:latin typeface="Arial" panose="020B0604020202020204" pitchFamily="34" charset="0"/>
            <a:cs typeface="Arial" panose="020B0604020202020204" pitchFamily="34" charset="0"/>
          </a:endParaRPr>
        </a:p>
      </cdr:txBody>
    </cdr:sp>
  </cdr:relSizeAnchor>
</c:userShapes>
</file>

<file path=ppt/drawings/drawing100.xml><?xml version="1.0" encoding="utf-8"?>
<c:userShapes xmlns:c="http://schemas.openxmlformats.org/drawingml/2006/chart">
  <cdr:relSizeAnchor xmlns:cdr="http://schemas.openxmlformats.org/drawingml/2006/chartDrawing">
    <cdr:from>
      <cdr:x>0</cdr:x>
      <cdr:y>0.11221</cdr:y>
    </cdr:from>
    <cdr:to>
      <cdr:x>0.14839</cdr:x>
      <cdr:y>0.16965</cdr:y>
    </cdr:to>
    <cdr:sp macro="" textlink="">
      <cdr:nvSpPr>
        <cdr:cNvPr id="2" name="TextBox 1">
          <a:extLst xmlns:a="http://schemas.openxmlformats.org/drawingml/2006/main">
            <a:ext uri="{FF2B5EF4-FFF2-40B4-BE49-F238E27FC236}">
              <a16:creationId xmlns:a16="http://schemas.microsoft.com/office/drawing/2014/main" id="{AE60E286-502D-8EAC-4404-A93D60CE19F7}"/>
            </a:ext>
          </a:extLst>
        </cdr:cNvPr>
        <cdr:cNvSpPr txBox="1"/>
      </cdr:nvSpPr>
      <cdr:spPr>
        <a:xfrm xmlns:a="http://schemas.openxmlformats.org/drawingml/2006/main">
          <a:off x="-467718" y="674550"/>
          <a:ext cx="1332036" cy="34528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Dzimums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0.16684</cdr:y>
    </cdr:from>
    <cdr:to>
      <cdr:x>0.14839</cdr:x>
      <cdr:y>0.22427</cdr:y>
    </cdr:to>
    <cdr:sp macro="" textlink="">
      <cdr:nvSpPr>
        <cdr:cNvPr id="3" name="TextBox 10">
          <a:extLst xmlns:a="http://schemas.openxmlformats.org/drawingml/2006/main">
            <a:ext uri="{FF2B5EF4-FFF2-40B4-BE49-F238E27FC236}">
              <a16:creationId xmlns:a16="http://schemas.microsoft.com/office/drawing/2014/main" id="{2C1C41E9-11FE-A6F6-92CB-032A84788C77}"/>
            </a:ext>
          </a:extLst>
        </cdr:cNvPr>
        <cdr:cNvSpPr txBox="1"/>
      </cdr:nvSpPr>
      <cdr:spPr>
        <a:xfrm xmlns:a="http://schemas.openxmlformats.org/drawingml/2006/main">
          <a:off x="0" y="916892"/>
          <a:ext cx="1332000" cy="31561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Vecums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0.3045</cdr:y>
    </cdr:from>
    <cdr:to>
      <cdr:x>0.14839</cdr:x>
      <cdr:y>0.36193</cdr:y>
    </cdr:to>
    <cdr:sp macro="" textlink="">
      <cdr:nvSpPr>
        <cdr:cNvPr id="4" name="TextBox 10">
          <a:extLst xmlns:a="http://schemas.openxmlformats.org/drawingml/2006/main">
            <a:ext uri="{FF2B5EF4-FFF2-40B4-BE49-F238E27FC236}">
              <a16:creationId xmlns:a16="http://schemas.microsoft.com/office/drawing/2014/main" id="{1944C099-EE91-84D7-C82A-D8831CD0407A}"/>
            </a:ext>
          </a:extLst>
        </cdr:cNvPr>
        <cdr:cNvSpPr txBox="1"/>
      </cdr:nvSpPr>
      <cdr:spPr>
        <a:xfrm xmlns:a="http://schemas.openxmlformats.org/drawingml/2006/main">
          <a:off x="-467718" y="1830419"/>
          <a:ext cx="1332036" cy="34522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0.36127</cdr:y>
    </cdr:from>
    <cdr:to>
      <cdr:x>0.14839</cdr:x>
      <cdr:y>0.41869</cdr:y>
    </cdr:to>
    <cdr:sp macro="" textlink="">
      <cdr:nvSpPr>
        <cdr:cNvPr id="5" name="TextBox 4">
          <a:extLst xmlns:a="http://schemas.openxmlformats.org/drawingml/2006/main">
            <a:ext uri="{FF2B5EF4-FFF2-40B4-BE49-F238E27FC236}">
              <a16:creationId xmlns:a16="http://schemas.microsoft.com/office/drawing/2014/main" id="{C8C4BFEB-0104-A530-0FCB-C0EFD283047A}"/>
            </a:ext>
          </a:extLst>
        </cdr:cNvPr>
        <cdr:cNvSpPr txBox="1"/>
      </cdr:nvSpPr>
      <cdr:spPr>
        <a:xfrm xmlns:a="http://schemas.openxmlformats.org/drawingml/2006/main">
          <a:off x="0" y="1985423"/>
          <a:ext cx="1332000" cy="3155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0.43738</cdr:y>
    </cdr:from>
    <cdr:to>
      <cdr:x>0.14839</cdr:x>
      <cdr:y>0.49481</cdr:y>
    </cdr:to>
    <cdr:sp macro="" textlink="">
      <cdr:nvSpPr>
        <cdr:cNvPr id="6" name="TextBox 5">
          <a:extLst xmlns:a="http://schemas.openxmlformats.org/drawingml/2006/main">
            <a:ext uri="{FF2B5EF4-FFF2-40B4-BE49-F238E27FC236}">
              <a16:creationId xmlns:a16="http://schemas.microsoft.com/office/drawing/2014/main" id="{BDDB0D51-E864-448B-6B00-43F4E4897CAD}"/>
            </a:ext>
          </a:extLst>
        </cdr:cNvPr>
        <cdr:cNvSpPr txBox="1"/>
      </cdr:nvSpPr>
      <cdr:spPr>
        <a:xfrm xmlns:a="http://schemas.openxmlformats.org/drawingml/2006/main">
          <a:off x="0" y="2403691"/>
          <a:ext cx="1332000" cy="31561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a:latin typeface="Arial" panose="020B0604020202020204" pitchFamily="34" charset="0"/>
              <a:cs typeface="Arial" panose="020B0604020202020204" pitchFamily="34" charset="0"/>
            </a:rPr>
            <a:t>Pamatnodarbošanās</a:t>
          </a:r>
          <a:endParaRPr lang="en-US" sz="900" b="1">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0.62634</cdr:y>
    </cdr:from>
    <cdr:to>
      <cdr:x>0.14839</cdr:x>
      <cdr:y>0.66433</cdr:y>
    </cdr:to>
    <cdr:sp macro="" textlink="">
      <cdr:nvSpPr>
        <cdr:cNvPr id="7" name="TextBox 10">
          <a:extLst xmlns:a="http://schemas.openxmlformats.org/drawingml/2006/main">
            <a:ext uri="{FF2B5EF4-FFF2-40B4-BE49-F238E27FC236}">
              <a16:creationId xmlns:a16="http://schemas.microsoft.com/office/drawing/2014/main" id="{1CA7A843-6A9E-5FF9-CCB8-87E4124E9841}"/>
            </a:ext>
          </a:extLst>
        </cdr:cNvPr>
        <cdr:cNvSpPr txBox="1"/>
      </cdr:nvSpPr>
      <cdr:spPr>
        <a:xfrm xmlns:a="http://schemas.openxmlformats.org/drawingml/2006/main">
          <a:off x="-467718" y="3765112"/>
          <a:ext cx="1332036" cy="22836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8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0.74059</cdr:y>
    </cdr:from>
    <cdr:to>
      <cdr:x>0.14839</cdr:x>
      <cdr:y>0.77857</cdr:y>
    </cdr:to>
    <cdr:sp macro="" textlink="">
      <cdr:nvSpPr>
        <cdr:cNvPr id="8" name="TextBox 10">
          <a:extLst xmlns:a="http://schemas.openxmlformats.org/drawingml/2006/main">
            <a:ext uri="{FF2B5EF4-FFF2-40B4-BE49-F238E27FC236}">
              <a16:creationId xmlns:a16="http://schemas.microsoft.com/office/drawing/2014/main" id="{CA4AC66B-B929-057D-4FFD-C7E4670B8CFC}"/>
            </a:ext>
          </a:extLst>
        </cdr:cNvPr>
        <cdr:cNvSpPr txBox="1"/>
      </cdr:nvSpPr>
      <cdr:spPr>
        <a:xfrm xmlns:a="http://schemas.openxmlformats.org/drawingml/2006/main">
          <a:off x="0" y="4070013"/>
          <a:ext cx="1332000" cy="20872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a:latin typeface="Arial" panose="020B0604020202020204" pitchFamily="34" charset="0"/>
              <a:cs typeface="Arial" panose="020B0604020202020204" pitchFamily="34" charset="0"/>
            </a:rPr>
            <a:t>Mājokļa veids</a:t>
          </a:r>
          <a:endParaRPr lang="en-US" sz="900" b="1">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0.79696</cdr:y>
    </cdr:from>
    <cdr:to>
      <cdr:x>0.14839</cdr:x>
      <cdr:y>0.83494</cdr:y>
    </cdr:to>
    <cdr:sp macro="" textlink="">
      <cdr:nvSpPr>
        <cdr:cNvPr id="9" name="TextBox 10">
          <a:extLst xmlns:a="http://schemas.openxmlformats.org/drawingml/2006/main">
            <a:ext uri="{FF2B5EF4-FFF2-40B4-BE49-F238E27FC236}">
              <a16:creationId xmlns:a16="http://schemas.microsoft.com/office/drawing/2014/main" id="{669F43F8-7128-91B6-9407-E26ACD637E1C}"/>
            </a:ext>
          </a:extLst>
        </cdr:cNvPr>
        <cdr:cNvSpPr txBox="1"/>
      </cdr:nvSpPr>
      <cdr:spPr>
        <a:xfrm xmlns:a="http://schemas.openxmlformats.org/drawingml/2006/main">
          <a:off x="-467718" y="4790754"/>
          <a:ext cx="1332036" cy="22830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0.91233</cdr:y>
    </cdr:from>
    <cdr:to>
      <cdr:x>0.14839</cdr:x>
      <cdr:y>0.95031</cdr:y>
    </cdr:to>
    <cdr:sp macro="" textlink="">
      <cdr:nvSpPr>
        <cdr:cNvPr id="10" name="TextBox 4">
          <a:extLst xmlns:a="http://schemas.openxmlformats.org/drawingml/2006/main">
            <a:ext uri="{FF2B5EF4-FFF2-40B4-BE49-F238E27FC236}">
              <a16:creationId xmlns:a16="http://schemas.microsoft.com/office/drawing/2014/main" id="{E4006069-01FC-949C-16BC-B8CBADC184DF}"/>
            </a:ext>
          </a:extLst>
        </cdr:cNvPr>
        <cdr:cNvSpPr txBox="1"/>
      </cdr:nvSpPr>
      <cdr:spPr>
        <a:xfrm xmlns:a="http://schemas.openxmlformats.org/drawingml/2006/main">
          <a:off x="0" y="5013841"/>
          <a:ext cx="1332000" cy="20872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a:latin typeface="Arial" panose="020B0604020202020204" pitchFamily="34" charset="0"/>
              <a:cs typeface="Arial" panose="020B0604020202020204" pitchFamily="34" charset="0"/>
            </a:rPr>
            <a:t>Apdzīvotas vietas tips</a:t>
          </a:r>
          <a:endParaRPr lang="en-US" sz="900" b="1">
            <a:latin typeface="Arial" panose="020B0604020202020204" pitchFamily="34" charset="0"/>
            <a:cs typeface="Arial" panose="020B0604020202020204" pitchFamily="34" charset="0"/>
          </a:endParaRPr>
        </a:p>
      </cdr:txBody>
    </cdr:sp>
  </cdr:relSizeAnchor>
</c:userShapes>
</file>

<file path=ppt/drawings/drawing101.xml><?xml version="1.0" encoding="utf-8"?>
<c:userShapes xmlns:c="http://schemas.openxmlformats.org/drawingml/2006/chart">
  <cdr:relSizeAnchor xmlns:cdr="http://schemas.openxmlformats.org/drawingml/2006/chartDrawing">
    <cdr:from>
      <cdr:x>0.00113</cdr:x>
      <cdr:y>0.05556</cdr:y>
    </cdr:from>
    <cdr:to>
      <cdr:x>0.38962</cdr:x>
      <cdr:y>0.10541</cdr:y>
    </cdr:to>
    <cdr:sp macro="" textlink="">
      <cdr:nvSpPr>
        <cdr:cNvPr id="7" name="TextBox 1"/>
        <cdr:cNvSpPr txBox="1"/>
      </cdr:nvSpPr>
      <cdr:spPr>
        <a:xfrm xmlns:a="http://schemas.openxmlformats.org/drawingml/2006/main">
          <a:off x="7952" y="337359"/>
          <a:ext cx="2736029" cy="302688"/>
        </a:xfrm>
        <a:prstGeom xmlns:a="http://schemas.openxmlformats.org/drawingml/2006/main" prst="rect">
          <a:avLst/>
        </a:prstGeom>
      </cdr:spPr>
      <cdr:txBody>
        <a:bodyPr xmlns:a="http://schemas.openxmlformats.org/drawingml/2006/main" vertOverflow="overflow" horzOverflow="overflow" wrap="square" rtlCol="0"/>
        <a:lstStyle xmlns:a="http://schemas.openxmlformats.org/drawingml/2006/main"/>
        <a:p xmlns:a="http://schemas.openxmlformats.org/drawingml/2006/main">
          <a:pPr algn="r"/>
          <a:r>
            <a:rPr lang="lv-LV" sz="1000" b="1" i="0" dirty="0">
              <a:latin typeface="Arial" panose="020B0604020202020204" pitchFamily="34" charset="0"/>
              <a:cs typeface="Arial" panose="020B0604020202020204" pitchFamily="34" charset="0"/>
            </a:rPr>
            <a:t>Sociālajos tīklos </a:t>
          </a:r>
        </a:p>
        <a:p xmlns:a="http://schemas.openxmlformats.org/drawingml/2006/main">
          <a:pPr algn="r"/>
          <a:r>
            <a:rPr lang="lv-LV" sz="900" b="0" i="1" dirty="0">
              <a:latin typeface="Arial" panose="020B0604020202020204" pitchFamily="34" charset="0"/>
              <a:cs typeface="Arial" panose="020B0604020202020204" pitchFamily="34" charset="0"/>
            </a:rPr>
            <a:t>(pirmo reizi šādi formulēts 2025. gadā*)</a:t>
          </a:r>
          <a:endParaRPr lang="en-US" sz="1000" b="0" i="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0.29216</cdr:y>
    </cdr:from>
    <cdr:to>
      <cdr:x>0.38849</cdr:x>
      <cdr:y>0.34201</cdr:y>
    </cdr:to>
    <cdr:sp macro="" textlink="">
      <cdr:nvSpPr>
        <cdr:cNvPr id="8" name="TextBox 1"/>
        <cdr:cNvSpPr txBox="1"/>
      </cdr:nvSpPr>
      <cdr:spPr>
        <a:xfrm xmlns:a="http://schemas.openxmlformats.org/drawingml/2006/main">
          <a:off x="0" y="1774008"/>
          <a:ext cx="2736029" cy="30268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Televīzijā</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0.17391</cdr:y>
    </cdr:from>
    <cdr:to>
      <cdr:x>0.38849</cdr:x>
      <cdr:y>0.27947</cdr:y>
    </cdr:to>
    <cdr:sp macro="" textlink="">
      <cdr:nvSpPr>
        <cdr:cNvPr id="9" name="TextBox 3"/>
        <cdr:cNvSpPr txBox="1"/>
      </cdr:nvSpPr>
      <cdr:spPr>
        <a:xfrm xmlns:a="http://schemas.openxmlformats.org/drawingml/2006/main">
          <a:off x="-2450748" y="1055978"/>
          <a:ext cx="2736029" cy="64095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r"/>
          <a:r>
            <a:rPr lang="lv-LV" sz="1000" b="1" dirty="0">
              <a:latin typeface="Arial" panose="020B0604020202020204" pitchFamily="34" charset="0"/>
              <a:cs typeface="Arial" panose="020B0604020202020204" pitchFamily="34" charset="0"/>
            </a:rPr>
            <a:t>Ziņu portālos</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0.40555</cdr:y>
    </cdr:from>
    <cdr:to>
      <cdr:x>0.38849</cdr:x>
      <cdr:y>0.4554</cdr:y>
    </cdr:to>
    <cdr:sp macro="" textlink="">
      <cdr:nvSpPr>
        <cdr:cNvPr id="10" name="TextBox 1"/>
        <cdr:cNvSpPr txBox="1"/>
      </cdr:nvSpPr>
      <cdr:spPr>
        <a:xfrm xmlns:a="http://schemas.openxmlformats.org/drawingml/2006/main">
          <a:off x="0" y="1877456"/>
          <a:ext cx="2736029" cy="23077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Radio</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0.52359</cdr:y>
    </cdr:from>
    <cdr:to>
      <cdr:x>0.38849</cdr:x>
      <cdr:y>0.57344</cdr:y>
    </cdr:to>
    <cdr:sp macro="" textlink="">
      <cdr:nvSpPr>
        <cdr:cNvPr id="12" name="TextBox 1"/>
        <cdr:cNvSpPr txBox="1"/>
      </cdr:nvSpPr>
      <cdr:spPr>
        <a:xfrm xmlns:a="http://schemas.openxmlformats.org/drawingml/2006/main">
          <a:off x="0" y="2423924"/>
          <a:ext cx="2736029" cy="23077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a:latin typeface="Arial" panose="020B0604020202020204" pitchFamily="34" charset="0"/>
              <a:cs typeface="Arial" panose="020B0604020202020204" pitchFamily="34" charset="0"/>
            </a:rPr>
            <a:t>Dienestu tīmekļvietnēs</a:t>
          </a:r>
          <a:endParaRPr lang="en-US" sz="1000" b="1">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0.12225</cdr:x>
      <cdr:y>0.63935</cdr:y>
    </cdr:from>
    <cdr:to>
      <cdr:x>0.38769</cdr:x>
      <cdr:y>0.7449</cdr:y>
    </cdr:to>
    <cdr:sp macro="" textlink="">
      <cdr:nvSpPr>
        <cdr:cNvPr id="13" name="TextBox 12"/>
        <cdr:cNvSpPr txBox="1"/>
      </cdr:nvSpPr>
      <cdr:spPr>
        <a:xfrm xmlns:a="http://schemas.openxmlformats.org/drawingml/2006/main">
          <a:off x="861004" y="3882122"/>
          <a:ext cx="1869419" cy="640897"/>
        </a:xfrm>
        <a:prstGeom xmlns:a="http://schemas.openxmlformats.org/drawingml/2006/main" prst="rect">
          <a:avLst/>
        </a:prstGeom>
      </cdr:spPr>
      <cdr:txBody>
        <a:bodyPr xmlns:a="http://schemas.openxmlformats.org/drawingml/2006/main" vertOverflow="overflow" horzOverflow="overflow" wrap="square" rtlCol="0"/>
        <a:lstStyle xmlns:a="http://schemas.openxmlformats.org/drawingml/2006/main"/>
        <a:p xmlns:a="http://schemas.openxmlformats.org/drawingml/2006/main">
          <a:pPr algn="r"/>
          <a:r>
            <a:rPr lang="lv-LV" sz="1000" b="1" dirty="0">
              <a:latin typeface="Arial" panose="020B0604020202020204" pitchFamily="34" charset="0"/>
              <a:cs typeface="Arial" panose="020B0604020202020204" pitchFamily="34" charset="0"/>
            </a:rPr>
            <a:t>No policista, ugunsdzēsēja, robežsarga, mediķa un citiem operatīvajiem darbiniekiem</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0.75666</cdr:y>
    </cdr:from>
    <cdr:to>
      <cdr:x>0.38849</cdr:x>
      <cdr:y>0.80651</cdr:y>
    </cdr:to>
    <cdr:sp macro="" textlink="">
      <cdr:nvSpPr>
        <cdr:cNvPr id="14" name="TextBox 1"/>
        <cdr:cNvSpPr txBox="1"/>
      </cdr:nvSpPr>
      <cdr:spPr>
        <a:xfrm xmlns:a="http://schemas.openxmlformats.org/drawingml/2006/main">
          <a:off x="0" y="4594416"/>
          <a:ext cx="2736029" cy="30268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Cits avots</a:t>
          </a:r>
          <a:endParaRPr lang="en-US" sz="10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0.87529</cdr:y>
    </cdr:from>
    <cdr:to>
      <cdr:x>0.38849</cdr:x>
      <cdr:y>0.92514</cdr:y>
    </cdr:to>
    <cdr:sp macro="" textlink="">
      <cdr:nvSpPr>
        <cdr:cNvPr id="15" name="TextBox 1"/>
        <cdr:cNvSpPr txBox="1"/>
      </cdr:nvSpPr>
      <cdr:spPr>
        <a:xfrm xmlns:a="http://schemas.openxmlformats.org/drawingml/2006/main">
          <a:off x="-2450748" y="5314731"/>
          <a:ext cx="2736029" cy="30268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lv-LV" sz="1000" b="1" dirty="0">
              <a:latin typeface="Arial" panose="020B0604020202020204" pitchFamily="34" charset="0"/>
              <a:cs typeface="Arial" panose="020B0604020202020204" pitchFamily="34" charset="0"/>
            </a:rPr>
            <a:t>Grūti pateikt</a:t>
          </a:r>
          <a:endParaRPr lang="en-US" sz="1000" b="1" dirty="0">
            <a:latin typeface="Arial" panose="020B0604020202020204" pitchFamily="34" charset="0"/>
            <a:cs typeface="Arial" panose="020B0604020202020204" pitchFamily="34" charset="0"/>
          </a:endParaRPr>
        </a:p>
      </cdr:txBody>
    </cdr:sp>
  </cdr:relSizeAnchor>
</c:userShapes>
</file>

<file path=ppt/drawings/drawing102.xml><?xml version="1.0" encoding="utf-8"?>
<c:userShapes xmlns:c="http://schemas.openxmlformats.org/drawingml/2006/chart">
  <cdr:relSizeAnchor xmlns:cdr="http://schemas.openxmlformats.org/drawingml/2006/chartDrawing">
    <cdr:from>
      <cdr:x>0.60577</cdr:x>
      <cdr:y>0</cdr:y>
    </cdr:from>
    <cdr:to>
      <cdr:x>0.77777</cdr:x>
      <cdr:y>0.06469</cdr:y>
    </cdr:to>
    <cdr:sp macro="" textlink="">
      <cdr:nvSpPr>
        <cdr:cNvPr id="5" name="TextBox 2">
          <a:extLst xmlns:a="http://schemas.openxmlformats.org/drawingml/2006/main">
            <a:ext uri="{FF2B5EF4-FFF2-40B4-BE49-F238E27FC236}">
              <a16:creationId xmlns:a16="http://schemas.microsoft.com/office/drawing/2014/main" id="{D7930DC0-8AAE-44A3-90B0-CC7556896EDB}"/>
            </a:ext>
          </a:extLst>
        </cdr:cNvPr>
        <cdr:cNvSpPr txBox="1"/>
      </cdr:nvSpPr>
      <cdr:spPr>
        <a:xfrm xmlns:a="http://schemas.openxmlformats.org/drawingml/2006/main">
          <a:off x="6968982" y="0"/>
          <a:ext cx="1978745" cy="356726"/>
        </a:xfrm>
        <a:prstGeom xmlns:a="http://schemas.openxmlformats.org/drawingml/2006/main" prst="rect">
          <a:avLst/>
        </a:prstGeom>
        <a:solidFill xmlns:a="http://schemas.openxmlformats.org/drawingml/2006/main">
          <a:srgbClr val="93B7A2"/>
        </a:solidFill>
        <a:ln xmlns:a="http://schemas.openxmlformats.org/drawingml/2006/main">
          <a:noFill/>
        </a:ln>
      </cdr:spPr>
      <cdr:txBody>
        <a:bodyPr xmlns:a="http://schemas.openxmlformats.org/drawingml/2006/main" wrap="square" lIns="36000" rIns="3600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lv-LV" sz="900" b="1">
              <a:solidFill>
                <a:sysClr val="windowText" lastClr="000000"/>
              </a:solidFill>
              <a:effectLst/>
              <a:latin typeface="Arial" panose="020B0604020202020204" pitchFamily="34" charset="0"/>
              <a:ea typeface="+mn-ea"/>
              <a:cs typeface="Arial" panose="020B0604020202020204" pitchFamily="34" charset="0"/>
            </a:rPr>
            <a:t>Televīzijā</a:t>
          </a:r>
        </a:p>
      </cdr:txBody>
    </cdr:sp>
  </cdr:relSizeAnchor>
  <cdr:relSizeAnchor xmlns:cdr="http://schemas.openxmlformats.org/drawingml/2006/chartDrawing">
    <cdr:from>
      <cdr:x>0.45168</cdr:x>
      <cdr:y>0</cdr:y>
    </cdr:from>
    <cdr:to>
      <cdr:x>0.60666</cdr:x>
      <cdr:y>0.06469</cdr:y>
    </cdr:to>
    <cdr:sp macro="" textlink="">
      <cdr:nvSpPr>
        <cdr:cNvPr id="6" name="TextBox 2">
          <a:extLst xmlns:a="http://schemas.openxmlformats.org/drawingml/2006/main">
            <a:ext uri="{FF2B5EF4-FFF2-40B4-BE49-F238E27FC236}">
              <a16:creationId xmlns:a16="http://schemas.microsoft.com/office/drawing/2014/main" id="{B3460365-8F07-4681-B5E5-1D4999AF7C42}"/>
            </a:ext>
          </a:extLst>
        </cdr:cNvPr>
        <cdr:cNvSpPr txBox="1"/>
      </cdr:nvSpPr>
      <cdr:spPr>
        <a:xfrm xmlns:a="http://schemas.openxmlformats.org/drawingml/2006/main">
          <a:off x="5196272" y="0"/>
          <a:ext cx="1782940" cy="354486"/>
        </a:xfrm>
        <a:prstGeom xmlns:a="http://schemas.openxmlformats.org/drawingml/2006/main" prst="rect">
          <a:avLst/>
        </a:prstGeom>
        <a:solidFill xmlns:a="http://schemas.openxmlformats.org/drawingml/2006/main">
          <a:srgbClr val="4C8264"/>
        </a:solidFill>
        <a:ln xmlns:a="http://schemas.openxmlformats.org/drawingml/2006/main">
          <a:noFill/>
        </a:ln>
      </cdr:spPr>
      <cdr:txBody>
        <a:bodyPr xmlns:a="http://schemas.openxmlformats.org/drawingml/2006/main" wrap="square" lIns="36000" rIns="3600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lv-LV" sz="900" b="1">
              <a:solidFill>
                <a:schemeClr val="bg1"/>
              </a:solidFill>
              <a:effectLst/>
              <a:latin typeface="Arial" panose="020B0604020202020204" pitchFamily="34" charset="0"/>
              <a:ea typeface="+mn-ea"/>
              <a:cs typeface="Arial" panose="020B0604020202020204" pitchFamily="34" charset="0"/>
            </a:rPr>
            <a:t>Ziņu portālos</a:t>
          </a:r>
        </a:p>
      </cdr:txBody>
    </cdr:sp>
  </cdr:relSizeAnchor>
  <cdr:relSizeAnchor xmlns:cdr="http://schemas.openxmlformats.org/drawingml/2006/chartDrawing">
    <cdr:from>
      <cdr:x>0.26334</cdr:x>
      <cdr:y>0</cdr:y>
    </cdr:from>
    <cdr:to>
      <cdr:x>0.45261</cdr:x>
      <cdr:y>0.06469</cdr:y>
    </cdr:to>
    <cdr:sp macro="" textlink="">
      <cdr:nvSpPr>
        <cdr:cNvPr id="7" name="TextBox 2">
          <a:extLst xmlns:a="http://schemas.openxmlformats.org/drawingml/2006/main">
            <a:ext uri="{FF2B5EF4-FFF2-40B4-BE49-F238E27FC236}">
              <a16:creationId xmlns:a16="http://schemas.microsoft.com/office/drawing/2014/main" id="{9159E949-124C-44AB-A840-452B600FDE1E}"/>
            </a:ext>
          </a:extLst>
        </cdr:cNvPr>
        <cdr:cNvSpPr txBox="1"/>
      </cdr:nvSpPr>
      <cdr:spPr>
        <a:xfrm xmlns:a="http://schemas.openxmlformats.org/drawingml/2006/main">
          <a:off x="3029559" y="0"/>
          <a:ext cx="2177441" cy="356726"/>
        </a:xfrm>
        <a:prstGeom xmlns:a="http://schemas.openxmlformats.org/drawingml/2006/main" prst="rect">
          <a:avLst/>
        </a:prstGeom>
        <a:solidFill xmlns:a="http://schemas.openxmlformats.org/drawingml/2006/main">
          <a:srgbClr val="0F552E"/>
        </a:solidFill>
        <a:ln xmlns:a="http://schemas.openxmlformats.org/drawingml/2006/main">
          <a:noFill/>
        </a:ln>
      </cdr:spPr>
      <cdr:txBody>
        <a:bodyPr xmlns:a="http://schemas.openxmlformats.org/drawingml/2006/main" wrap="square" lIns="36000" rIns="3600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lv-LV" sz="900" b="1">
              <a:solidFill>
                <a:schemeClr val="bg1"/>
              </a:solidFill>
              <a:effectLst/>
              <a:latin typeface="Arial" panose="020B0604020202020204" pitchFamily="34" charset="0"/>
              <a:ea typeface="+mn-ea"/>
              <a:cs typeface="Arial" panose="020B0604020202020204" pitchFamily="34" charset="0"/>
            </a:rPr>
            <a:t>Sociālajos tīklos</a:t>
          </a:r>
        </a:p>
      </cdr:txBody>
    </cdr:sp>
  </cdr:relSizeAnchor>
  <cdr:relSizeAnchor xmlns:cdr="http://schemas.openxmlformats.org/drawingml/2006/chartDrawing">
    <cdr:from>
      <cdr:x>0.77558</cdr:x>
      <cdr:y>0</cdr:y>
    </cdr:from>
    <cdr:to>
      <cdr:x>0.84443</cdr:x>
      <cdr:y>0.06469</cdr:y>
    </cdr:to>
    <cdr:sp macro="" textlink="">
      <cdr:nvSpPr>
        <cdr:cNvPr id="8" name="TextBox 2">
          <a:extLst xmlns:a="http://schemas.openxmlformats.org/drawingml/2006/main">
            <a:ext uri="{FF2B5EF4-FFF2-40B4-BE49-F238E27FC236}">
              <a16:creationId xmlns:a16="http://schemas.microsoft.com/office/drawing/2014/main" id="{9159E949-124C-44AB-A840-452B600FDE1E}"/>
            </a:ext>
          </a:extLst>
        </cdr:cNvPr>
        <cdr:cNvSpPr txBox="1"/>
      </cdr:nvSpPr>
      <cdr:spPr>
        <a:xfrm xmlns:a="http://schemas.openxmlformats.org/drawingml/2006/main">
          <a:off x="8922549" y="0"/>
          <a:ext cx="792000" cy="356726"/>
        </a:xfrm>
        <a:prstGeom xmlns:a="http://schemas.openxmlformats.org/drawingml/2006/main" prst="rect">
          <a:avLst/>
        </a:prstGeom>
        <a:solidFill xmlns:a="http://schemas.openxmlformats.org/drawingml/2006/main">
          <a:srgbClr val="C3D6CC"/>
        </a:solidFill>
        <a:ln xmlns:a="http://schemas.openxmlformats.org/drawingml/2006/main">
          <a:noFill/>
        </a:ln>
      </cdr:spPr>
      <cdr:txBody>
        <a:bodyPr xmlns:a="http://schemas.openxmlformats.org/drawingml/2006/main" wrap="square" lIns="36000" rIns="3600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lv-LV" sz="900" b="1">
              <a:solidFill>
                <a:sysClr val="windowText" lastClr="000000"/>
              </a:solidFill>
              <a:effectLst/>
              <a:latin typeface="Arial" panose="020B0604020202020204" pitchFamily="34" charset="0"/>
              <a:ea typeface="+mn-ea"/>
              <a:cs typeface="Arial" panose="020B0604020202020204" pitchFamily="34" charset="0"/>
            </a:rPr>
            <a:t>Radio</a:t>
          </a:r>
        </a:p>
      </cdr:txBody>
    </cdr:sp>
  </cdr:relSizeAnchor>
  <cdr:relSizeAnchor xmlns:cdr="http://schemas.openxmlformats.org/drawingml/2006/chartDrawing">
    <cdr:from>
      <cdr:x>0.91275</cdr:x>
      <cdr:y>0</cdr:y>
    </cdr:from>
    <cdr:to>
      <cdr:x>1</cdr:x>
      <cdr:y>0.06469</cdr:y>
    </cdr:to>
    <cdr:sp macro="" textlink="">
      <cdr:nvSpPr>
        <cdr:cNvPr id="11" name="TextBox 2">
          <a:extLst xmlns:a="http://schemas.openxmlformats.org/drawingml/2006/main">
            <a:ext uri="{FF2B5EF4-FFF2-40B4-BE49-F238E27FC236}">
              <a16:creationId xmlns:a16="http://schemas.microsoft.com/office/drawing/2014/main" id="{AD88CEFE-96B4-AC6A-0D5C-4C671D64DB39}"/>
            </a:ext>
          </a:extLst>
        </cdr:cNvPr>
        <cdr:cNvSpPr txBox="1"/>
      </cdr:nvSpPr>
      <cdr:spPr>
        <a:xfrm xmlns:a="http://schemas.openxmlformats.org/drawingml/2006/main">
          <a:off x="10500590" y="0"/>
          <a:ext cx="1003731" cy="356726"/>
        </a:xfrm>
        <a:prstGeom xmlns:a="http://schemas.openxmlformats.org/drawingml/2006/main" prst="rect">
          <a:avLst/>
        </a:prstGeom>
        <a:solidFill xmlns:a="http://schemas.openxmlformats.org/drawingml/2006/main">
          <a:srgbClr val="C4BD97"/>
        </a:solidFill>
        <a:ln xmlns:a="http://schemas.openxmlformats.org/drawingml/2006/main">
          <a:noFill/>
        </a:ln>
      </cdr:spPr>
      <cdr:txBody>
        <a:bodyPr xmlns:a="http://schemas.openxmlformats.org/drawingml/2006/main" wrap="square" lIns="36000" rIns="3600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lv-LV" sz="900" b="1" dirty="0">
              <a:effectLst/>
              <a:latin typeface="Arial" panose="020B0604020202020204" pitchFamily="34" charset="0"/>
              <a:ea typeface="+mn-ea"/>
              <a:cs typeface="Arial" panose="020B0604020202020204" pitchFamily="34" charset="0"/>
            </a:rPr>
            <a:t>No operatīvajiem darbiniekiem*</a:t>
          </a:r>
          <a:endParaRPr lang="en-US" sz="900" dirty="0">
            <a:effectLst/>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0.84127</cdr:x>
      <cdr:y>0</cdr:y>
    </cdr:from>
    <cdr:to>
      <cdr:x>0.91324</cdr:x>
      <cdr:y>0.06469</cdr:y>
    </cdr:to>
    <cdr:sp macro="" textlink="">
      <cdr:nvSpPr>
        <cdr:cNvPr id="12" name="TextBox 2">
          <a:extLst xmlns:a="http://schemas.openxmlformats.org/drawingml/2006/main">
            <a:ext uri="{FF2B5EF4-FFF2-40B4-BE49-F238E27FC236}">
              <a16:creationId xmlns:a16="http://schemas.microsoft.com/office/drawing/2014/main" id="{265A6D50-98A7-41BB-56E8-560A4B38DD28}"/>
            </a:ext>
          </a:extLst>
        </cdr:cNvPr>
        <cdr:cNvSpPr txBox="1"/>
      </cdr:nvSpPr>
      <cdr:spPr>
        <a:xfrm xmlns:a="http://schemas.openxmlformats.org/drawingml/2006/main">
          <a:off x="9678215" y="0"/>
          <a:ext cx="828000" cy="356726"/>
        </a:xfrm>
        <a:prstGeom xmlns:a="http://schemas.openxmlformats.org/drawingml/2006/main" prst="rect">
          <a:avLst/>
        </a:prstGeom>
        <a:solidFill xmlns:a="http://schemas.openxmlformats.org/drawingml/2006/main">
          <a:srgbClr val="DDD9C3"/>
        </a:solidFill>
        <a:ln xmlns:a="http://schemas.openxmlformats.org/drawingml/2006/main">
          <a:noFill/>
        </a:ln>
      </cdr:spPr>
      <cdr:txBody>
        <a:bodyPr xmlns:a="http://schemas.openxmlformats.org/drawingml/2006/main" wrap="square" lIns="36000" rIns="3600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lv-LV" sz="900" b="1" dirty="0">
              <a:solidFill>
                <a:sysClr val="windowText" lastClr="000000"/>
              </a:solidFill>
              <a:effectLst/>
              <a:latin typeface="Arial" panose="020B0604020202020204" pitchFamily="34" charset="0"/>
              <a:ea typeface="+mn-ea"/>
              <a:cs typeface="Arial" panose="020B0604020202020204" pitchFamily="34" charset="0"/>
            </a:rPr>
            <a:t>Dienestu tīmekļvietnēs</a:t>
          </a:r>
        </a:p>
      </cdr:txBody>
    </cdr:sp>
  </cdr:relSizeAnchor>
  <cdr:relSizeAnchor xmlns:cdr="http://schemas.openxmlformats.org/drawingml/2006/chartDrawing">
    <cdr:from>
      <cdr:x>0.03697</cdr:x>
      <cdr:y>0.10914</cdr:y>
    </cdr:from>
    <cdr:to>
      <cdr:x>0.16516</cdr:x>
      <cdr:y>0.16519</cdr:y>
    </cdr:to>
    <cdr:sp macro="" textlink="">
      <cdr:nvSpPr>
        <cdr:cNvPr id="2" name="TextBox 1">
          <a:extLst xmlns:a="http://schemas.openxmlformats.org/drawingml/2006/main">
            <a:ext uri="{FF2B5EF4-FFF2-40B4-BE49-F238E27FC236}">
              <a16:creationId xmlns:a16="http://schemas.microsoft.com/office/drawing/2014/main" id="{49988868-B2C4-DD19-F298-9C3E5EDBDBF4}"/>
            </a:ext>
          </a:extLst>
        </cdr:cNvPr>
        <cdr:cNvSpPr txBox="1"/>
      </cdr:nvSpPr>
      <cdr:spPr>
        <a:xfrm xmlns:a="http://schemas.openxmlformats.org/drawingml/2006/main">
          <a:off x="425302" y="656070"/>
          <a:ext cx="1474739" cy="33693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a:latin typeface="Arial" panose="020B0604020202020204" pitchFamily="34" charset="0"/>
              <a:cs typeface="Arial" panose="020B0604020202020204" pitchFamily="34" charset="0"/>
            </a:rPr>
            <a:t>Dzimums</a:t>
          </a:r>
          <a:endParaRPr lang="en-US" sz="900" b="1">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0.03697</cdr:x>
      <cdr:y>0.16775</cdr:y>
    </cdr:from>
    <cdr:to>
      <cdr:x>0.16516</cdr:x>
      <cdr:y>0.22379</cdr:y>
    </cdr:to>
    <cdr:sp macro="" textlink="">
      <cdr:nvSpPr>
        <cdr:cNvPr id="4" name="TextBox 10">
          <a:extLst xmlns:a="http://schemas.openxmlformats.org/drawingml/2006/main">
            <a:ext uri="{FF2B5EF4-FFF2-40B4-BE49-F238E27FC236}">
              <a16:creationId xmlns:a16="http://schemas.microsoft.com/office/drawing/2014/main" id="{D9F68C6C-5814-17AF-3418-2BAE4379C2A8}"/>
            </a:ext>
          </a:extLst>
        </cdr:cNvPr>
        <cdr:cNvSpPr txBox="1"/>
      </cdr:nvSpPr>
      <cdr:spPr>
        <a:xfrm xmlns:a="http://schemas.openxmlformats.org/drawingml/2006/main">
          <a:off x="425302" y="1008390"/>
          <a:ext cx="1474739" cy="33687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a:latin typeface="Arial" panose="020B0604020202020204" pitchFamily="34" charset="0"/>
              <a:cs typeface="Arial" panose="020B0604020202020204" pitchFamily="34" charset="0"/>
            </a:rPr>
            <a:t>Vecums</a:t>
          </a:r>
          <a:endParaRPr lang="en-US" sz="900" b="1">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0.03697</cdr:x>
      <cdr:y>0.29688</cdr:y>
    </cdr:from>
    <cdr:to>
      <cdr:x>0.16516</cdr:x>
      <cdr:y>0.35292</cdr:y>
    </cdr:to>
    <cdr:sp macro="" textlink="">
      <cdr:nvSpPr>
        <cdr:cNvPr id="9" name="TextBox 10">
          <a:extLst xmlns:a="http://schemas.openxmlformats.org/drawingml/2006/main">
            <a:ext uri="{FF2B5EF4-FFF2-40B4-BE49-F238E27FC236}">
              <a16:creationId xmlns:a16="http://schemas.microsoft.com/office/drawing/2014/main" id="{C333CB73-D227-201B-7E23-5DEB7834D677}"/>
            </a:ext>
          </a:extLst>
        </cdr:cNvPr>
        <cdr:cNvSpPr txBox="1"/>
      </cdr:nvSpPr>
      <cdr:spPr>
        <a:xfrm xmlns:a="http://schemas.openxmlformats.org/drawingml/2006/main">
          <a:off x="425302" y="1784614"/>
          <a:ext cx="1474739" cy="33687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Sarunvaloda</a:t>
          </a:r>
          <a:r>
            <a:rPr lang="lv-LV" sz="900" b="1" baseline="0" dirty="0">
              <a:latin typeface="Arial" panose="020B0604020202020204" pitchFamily="34" charset="0"/>
              <a:cs typeface="Arial" panose="020B0604020202020204" pitchFamily="34" charset="0"/>
            </a:rPr>
            <a:t> mājsaimniecībā</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0.03628</cdr:x>
      <cdr:y>0.36256</cdr:y>
    </cdr:from>
    <cdr:to>
      <cdr:x>0.16447</cdr:x>
      <cdr:y>0.41859</cdr:y>
    </cdr:to>
    <cdr:sp macro="" textlink="">
      <cdr:nvSpPr>
        <cdr:cNvPr id="14" name="TextBox 4">
          <a:extLst xmlns:a="http://schemas.openxmlformats.org/drawingml/2006/main">
            <a:ext uri="{FF2B5EF4-FFF2-40B4-BE49-F238E27FC236}">
              <a16:creationId xmlns:a16="http://schemas.microsoft.com/office/drawing/2014/main" id="{8D85678C-0931-E7DD-5800-FF30AF00DDD7}"/>
            </a:ext>
          </a:extLst>
        </cdr:cNvPr>
        <cdr:cNvSpPr txBox="1"/>
      </cdr:nvSpPr>
      <cdr:spPr>
        <a:xfrm xmlns:a="http://schemas.openxmlformats.org/drawingml/2006/main">
          <a:off x="417351" y="2179418"/>
          <a:ext cx="1474739" cy="33681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Izglītība</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0.03628</cdr:x>
      <cdr:y>0.43649</cdr:y>
    </cdr:from>
    <cdr:to>
      <cdr:x>0.16447</cdr:x>
      <cdr:y>0.49252</cdr:y>
    </cdr:to>
    <cdr:sp macro="" textlink="">
      <cdr:nvSpPr>
        <cdr:cNvPr id="16" name="TextBox 5">
          <a:extLst xmlns:a="http://schemas.openxmlformats.org/drawingml/2006/main">
            <a:ext uri="{FF2B5EF4-FFF2-40B4-BE49-F238E27FC236}">
              <a16:creationId xmlns:a16="http://schemas.microsoft.com/office/drawing/2014/main" id="{41FA798E-5092-E14E-9E2C-40435FCFF597}"/>
            </a:ext>
          </a:extLst>
        </cdr:cNvPr>
        <cdr:cNvSpPr txBox="1"/>
      </cdr:nvSpPr>
      <cdr:spPr>
        <a:xfrm xmlns:a="http://schemas.openxmlformats.org/drawingml/2006/main">
          <a:off x="417351" y="2623874"/>
          <a:ext cx="1474739" cy="33681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Pamatnodarbošanās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0.06622</cdr:x>
      <cdr:y>0.62525</cdr:y>
    </cdr:from>
    <cdr:to>
      <cdr:x>0.16516</cdr:x>
      <cdr:y>0.69842</cdr:y>
    </cdr:to>
    <cdr:sp macro="" textlink="">
      <cdr:nvSpPr>
        <cdr:cNvPr id="17" name="TextBox 10">
          <a:extLst xmlns:a="http://schemas.openxmlformats.org/drawingml/2006/main">
            <a:ext uri="{FF2B5EF4-FFF2-40B4-BE49-F238E27FC236}">
              <a16:creationId xmlns:a16="http://schemas.microsoft.com/office/drawing/2014/main" id="{95520764-2337-697E-7755-702A8FC4F77A}"/>
            </a:ext>
          </a:extLst>
        </cdr:cNvPr>
        <cdr:cNvSpPr txBox="1"/>
      </cdr:nvSpPr>
      <cdr:spPr>
        <a:xfrm xmlns:a="http://schemas.openxmlformats.org/drawingml/2006/main">
          <a:off x="761762" y="3758517"/>
          <a:ext cx="1138279" cy="43985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Ienākumi</a:t>
          </a:r>
          <a:r>
            <a:rPr lang="lv-LV" sz="900" b="1" baseline="0" dirty="0">
              <a:latin typeface="Arial" panose="020B0604020202020204" pitchFamily="34" charset="0"/>
              <a:cs typeface="Arial" panose="020B0604020202020204" pitchFamily="34" charset="0"/>
            </a:rPr>
            <a:t> uz vienu cilvēku ģimenē</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0.03697</cdr:x>
      <cdr:y>0.72404</cdr:y>
    </cdr:from>
    <cdr:to>
      <cdr:x>0.16516</cdr:x>
      <cdr:y>0.76111</cdr:y>
    </cdr:to>
    <cdr:sp macro="" textlink="">
      <cdr:nvSpPr>
        <cdr:cNvPr id="18" name="TextBox 10">
          <a:extLst xmlns:a="http://schemas.openxmlformats.org/drawingml/2006/main">
            <a:ext uri="{FF2B5EF4-FFF2-40B4-BE49-F238E27FC236}">
              <a16:creationId xmlns:a16="http://schemas.microsoft.com/office/drawing/2014/main" id="{91B28988-7B73-96F1-B060-F75776F8D39B}"/>
            </a:ext>
          </a:extLst>
        </cdr:cNvPr>
        <cdr:cNvSpPr txBox="1"/>
      </cdr:nvSpPr>
      <cdr:spPr>
        <a:xfrm xmlns:a="http://schemas.openxmlformats.org/drawingml/2006/main">
          <a:off x="425302" y="4352386"/>
          <a:ext cx="1474739" cy="22283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Mājokļa veids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0.03697</cdr:x>
      <cdr:y>0.78213</cdr:y>
    </cdr:from>
    <cdr:to>
      <cdr:x>0.16516</cdr:x>
      <cdr:y>0.81918</cdr:y>
    </cdr:to>
    <cdr:sp macro="" textlink="">
      <cdr:nvSpPr>
        <cdr:cNvPr id="19" name="TextBox 10">
          <a:extLst xmlns:a="http://schemas.openxmlformats.org/drawingml/2006/main">
            <a:ext uri="{FF2B5EF4-FFF2-40B4-BE49-F238E27FC236}">
              <a16:creationId xmlns:a16="http://schemas.microsoft.com/office/drawing/2014/main" id="{C66663D4-7496-23D8-3E1E-C7FCD93F4CF3}"/>
            </a:ext>
          </a:extLst>
        </cdr:cNvPr>
        <cdr:cNvSpPr txBox="1"/>
      </cdr:nvSpPr>
      <cdr:spPr>
        <a:xfrm xmlns:a="http://schemas.openxmlformats.org/drawingml/2006/main">
          <a:off x="425302" y="4701608"/>
          <a:ext cx="1474739" cy="22271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Reģions</a:t>
          </a:r>
          <a:endParaRPr lang="en-US" sz="900" b="1"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0.08932</cdr:x>
      <cdr:y>0.91342</cdr:y>
    </cdr:from>
    <cdr:to>
      <cdr:x>0.16516</cdr:x>
      <cdr:y>0.96816</cdr:y>
    </cdr:to>
    <cdr:sp macro="" textlink="">
      <cdr:nvSpPr>
        <cdr:cNvPr id="20" name="TextBox 4">
          <a:extLst xmlns:a="http://schemas.openxmlformats.org/drawingml/2006/main">
            <a:ext uri="{FF2B5EF4-FFF2-40B4-BE49-F238E27FC236}">
              <a16:creationId xmlns:a16="http://schemas.microsoft.com/office/drawing/2014/main" id="{91FFC1CB-BB41-D57A-CF9C-53D43755754B}"/>
            </a:ext>
          </a:extLst>
        </cdr:cNvPr>
        <cdr:cNvSpPr txBox="1"/>
      </cdr:nvSpPr>
      <cdr:spPr>
        <a:xfrm xmlns:a="http://schemas.openxmlformats.org/drawingml/2006/main">
          <a:off x="1027576" y="5490811"/>
          <a:ext cx="872465" cy="32906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lv-LV" sz="900" b="1" dirty="0">
              <a:latin typeface="Arial" panose="020B0604020202020204" pitchFamily="34" charset="0"/>
              <a:cs typeface="Arial" panose="020B0604020202020204" pitchFamily="34" charset="0"/>
            </a:rPr>
            <a:t>Apdzīvotas vietas tips</a:t>
          </a:r>
          <a:endParaRPr lang="en-US" sz="900" b="1" dirty="0">
            <a:latin typeface="Arial" panose="020B0604020202020204" pitchFamily="34" charset="0"/>
            <a:cs typeface="Arial" panose="020B0604020202020204"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CCA390-4BE3-4954-8514-478BE463BE9E}" type="datetimeFigureOut">
              <a:rPr lang="en-US" smtClean="0"/>
              <a:t>4/29/2026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30E7CB-EA8F-47E4-966B-D32A6BC4A58D}" type="slidenum">
              <a:rPr lang="en-US" smtClean="0"/>
              <a:t>‹#›</a:t>
            </a:fld>
            <a:endParaRPr lang="en-US" dirty="0"/>
          </a:p>
        </p:txBody>
      </p:sp>
    </p:spTree>
    <p:extLst>
      <p:ext uri="{BB962C8B-B14F-4D97-AF65-F5344CB8AC3E}">
        <p14:creationId xmlns:p14="http://schemas.microsoft.com/office/powerpoint/2010/main" val="701803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0E87EC-7041-4C51-88AB-BF376C57F469}" type="slidenum">
              <a:rPr lang="lv-LV" smtClean="0"/>
              <a:t>2</a:t>
            </a:fld>
            <a:endParaRPr lang="lv-LV" dirty="0"/>
          </a:p>
        </p:txBody>
      </p:sp>
    </p:spTree>
    <p:extLst>
      <p:ext uri="{BB962C8B-B14F-4D97-AF65-F5344CB8AC3E}">
        <p14:creationId xmlns:p14="http://schemas.microsoft.com/office/powerpoint/2010/main" val="3303194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5C0E87EC-7041-4C51-88AB-BF376C57F469}" type="slidenum">
              <a:rPr lang="lv-LV" smtClean="0"/>
              <a:t>4</a:t>
            </a:fld>
            <a:endParaRPr lang="lv-LV" dirty="0"/>
          </a:p>
        </p:txBody>
      </p:sp>
    </p:spTree>
    <p:extLst>
      <p:ext uri="{BB962C8B-B14F-4D97-AF65-F5344CB8AC3E}">
        <p14:creationId xmlns:p14="http://schemas.microsoft.com/office/powerpoint/2010/main" val="3625550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E87EC-7041-4C51-88AB-BF376C57F469}" type="slidenum">
              <a:rPr lang="lv-LV" smtClean="0"/>
              <a:t>6</a:t>
            </a:fld>
            <a:endParaRPr lang="lv-LV" dirty="0"/>
          </a:p>
        </p:txBody>
      </p:sp>
    </p:spTree>
    <p:extLst>
      <p:ext uri="{BB962C8B-B14F-4D97-AF65-F5344CB8AC3E}">
        <p14:creationId xmlns:p14="http://schemas.microsoft.com/office/powerpoint/2010/main" val="366397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0FA40-19C0-75A2-5326-F2C3CF979D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1C3FE2-4E53-014C-6F3F-81BB5BE38416}"/>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7B3C0AD3-1977-E0F6-A4B2-769764D96A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06AC0F-076A-972E-8624-1B7B0E391CF3}"/>
              </a:ext>
            </a:extLst>
          </p:cNvPr>
          <p:cNvSpPr>
            <a:spLocks noGrp="1"/>
          </p:cNvSpPr>
          <p:nvPr>
            <p:ph type="sldNum" sz="quarter" idx="5"/>
          </p:nvPr>
        </p:nvSpPr>
        <p:spPr/>
        <p:txBody>
          <a:bodyPr/>
          <a:lstStyle/>
          <a:p>
            <a:fld id="{5C0E87EC-7041-4C51-88AB-BF376C57F469}" type="slidenum">
              <a:rPr lang="lv-LV" smtClean="0"/>
              <a:t>7</a:t>
            </a:fld>
            <a:endParaRPr lang="lv-LV" dirty="0"/>
          </a:p>
        </p:txBody>
      </p:sp>
    </p:spTree>
    <p:extLst>
      <p:ext uri="{BB962C8B-B14F-4D97-AF65-F5344CB8AC3E}">
        <p14:creationId xmlns:p14="http://schemas.microsoft.com/office/powerpoint/2010/main" val="815959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94F63-AFC1-0DB5-647D-6F8FF48C0F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681F8E-9FFC-31EA-174C-4F1673156636}"/>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14985878-3A18-A4A7-6AC9-059E0FA31D3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156130-5117-633E-5934-220054C5E521}"/>
              </a:ext>
            </a:extLst>
          </p:cNvPr>
          <p:cNvSpPr>
            <a:spLocks noGrp="1"/>
          </p:cNvSpPr>
          <p:nvPr>
            <p:ph type="sldNum" sz="quarter" idx="5"/>
          </p:nvPr>
        </p:nvSpPr>
        <p:spPr/>
        <p:txBody>
          <a:bodyPr/>
          <a:lstStyle/>
          <a:p>
            <a:fld id="{5C0E87EC-7041-4C51-88AB-BF376C57F469}" type="slidenum">
              <a:rPr lang="lv-LV" smtClean="0"/>
              <a:t>8</a:t>
            </a:fld>
            <a:endParaRPr lang="lv-LV" dirty="0"/>
          </a:p>
        </p:txBody>
      </p:sp>
    </p:spTree>
    <p:extLst>
      <p:ext uri="{BB962C8B-B14F-4D97-AF65-F5344CB8AC3E}">
        <p14:creationId xmlns:p14="http://schemas.microsoft.com/office/powerpoint/2010/main" val="2095402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BCFCB-5B1A-D3C7-5664-D9B8057DF6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2B1B9D-635E-9907-8954-A7DBEE4B13B3}"/>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08B45353-8AEC-69C2-6519-9544D4283A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709CBF-52FA-5594-8E12-C5310660EC02}"/>
              </a:ext>
            </a:extLst>
          </p:cNvPr>
          <p:cNvSpPr>
            <a:spLocks noGrp="1"/>
          </p:cNvSpPr>
          <p:nvPr>
            <p:ph type="sldNum" sz="quarter" idx="5"/>
          </p:nvPr>
        </p:nvSpPr>
        <p:spPr/>
        <p:txBody>
          <a:bodyPr/>
          <a:lstStyle/>
          <a:p>
            <a:fld id="{5C0E87EC-7041-4C51-88AB-BF376C57F469}" type="slidenum">
              <a:rPr lang="lv-LV" smtClean="0"/>
              <a:t>9</a:t>
            </a:fld>
            <a:endParaRPr lang="lv-LV" dirty="0"/>
          </a:p>
        </p:txBody>
      </p:sp>
    </p:spTree>
    <p:extLst>
      <p:ext uri="{BB962C8B-B14F-4D97-AF65-F5344CB8AC3E}">
        <p14:creationId xmlns:p14="http://schemas.microsoft.com/office/powerpoint/2010/main" val="480193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0E87EC-7041-4C51-88AB-BF376C57F469}" type="slidenum">
              <a:rPr lang="lv-LV" smtClean="0"/>
              <a:t>12</a:t>
            </a:fld>
            <a:endParaRPr lang="lv-LV" dirty="0"/>
          </a:p>
        </p:txBody>
      </p:sp>
    </p:spTree>
    <p:extLst>
      <p:ext uri="{BB962C8B-B14F-4D97-AF65-F5344CB8AC3E}">
        <p14:creationId xmlns:p14="http://schemas.microsoft.com/office/powerpoint/2010/main" val="22005745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13ECB-B019-2FAD-0087-2956F3BE1E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B6BC2E-3E26-61F8-3824-8147B862A225}"/>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3E4FEB90-7879-B852-BF92-E3DC2FF03DB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0DA91F9-C979-C72C-BBB2-E86B3E1D8DDC}"/>
              </a:ext>
            </a:extLst>
          </p:cNvPr>
          <p:cNvSpPr>
            <a:spLocks noGrp="1"/>
          </p:cNvSpPr>
          <p:nvPr>
            <p:ph type="sldNum" sz="quarter" idx="10"/>
          </p:nvPr>
        </p:nvSpPr>
        <p:spPr/>
        <p:txBody>
          <a:bodyPr/>
          <a:lstStyle/>
          <a:p>
            <a:fld id="{5C0E87EC-7041-4C51-88AB-BF376C57F469}" type="slidenum">
              <a:rPr lang="lv-LV" smtClean="0"/>
              <a:t>13</a:t>
            </a:fld>
            <a:endParaRPr lang="lv-LV" dirty="0"/>
          </a:p>
        </p:txBody>
      </p:sp>
    </p:spTree>
    <p:extLst>
      <p:ext uri="{BB962C8B-B14F-4D97-AF65-F5344CB8AC3E}">
        <p14:creationId xmlns:p14="http://schemas.microsoft.com/office/powerpoint/2010/main" val="3698400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481F2-CA3D-2B04-2416-2CE4CB806A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2C754-3F66-5D40-D736-6CAD5D75D077}"/>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2EB00B3F-2E46-E93F-EAE8-F21D76F7C67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F16FDE9-7366-9230-E8F6-5E2B6E7C6789}"/>
              </a:ext>
            </a:extLst>
          </p:cNvPr>
          <p:cNvSpPr>
            <a:spLocks noGrp="1"/>
          </p:cNvSpPr>
          <p:nvPr>
            <p:ph type="sldNum" sz="quarter" idx="10"/>
          </p:nvPr>
        </p:nvSpPr>
        <p:spPr/>
        <p:txBody>
          <a:bodyPr/>
          <a:lstStyle/>
          <a:p>
            <a:fld id="{5C0E87EC-7041-4C51-88AB-BF376C57F469}" type="slidenum">
              <a:rPr lang="lv-LV" smtClean="0"/>
              <a:t>14</a:t>
            </a:fld>
            <a:endParaRPr lang="lv-LV" dirty="0"/>
          </a:p>
        </p:txBody>
      </p:sp>
    </p:spTree>
    <p:extLst>
      <p:ext uri="{BB962C8B-B14F-4D97-AF65-F5344CB8AC3E}">
        <p14:creationId xmlns:p14="http://schemas.microsoft.com/office/powerpoint/2010/main" val="2326572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C4706-E3F6-7664-F472-EC27C73C6E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1748D5-56C7-A69D-AC6D-4810494BE327}"/>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7C0B74B1-6B14-715F-62D9-2236393DB75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3AE86AA-6986-9B40-7B5B-4144101D6E68}"/>
              </a:ext>
            </a:extLst>
          </p:cNvPr>
          <p:cNvSpPr>
            <a:spLocks noGrp="1"/>
          </p:cNvSpPr>
          <p:nvPr>
            <p:ph type="sldNum" sz="quarter" idx="10"/>
          </p:nvPr>
        </p:nvSpPr>
        <p:spPr/>
        <p:txBody>
          <a:bodyPr/>
          <a:lstStyle/>
          <a:p>
            <a:fld id="{5C0E87EC-7041-4C51-88AB-BF376C57F469}" type="slidenum">
              <a:rPr lang="lv-LV" smtClean="0"/>
              <a:t>15</a:t>
            </a:fld>
            <a:endParaRPr lang="lv-LV" dirty="0"/>
          </a:p>
        </p:txBody>
      </p:sp>
    </p:spTree>
    <p:extLst>
      <p:ext uri="{BB962C8B-B14F-4D97-AF65-F5344CB8AC3E}">
        <p14:creationId xmlns:p14="http://schemas.microsoft.com/office/powerpoint/2010/main" val="2884618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6DDD8-A6C6-D938-5B30-73F7267FA0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87327D-28D3-B36A-0CB4-016FC8DB4A90}"/>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8505BE9F-FB45-B760-B9EE-B0C281F0E9A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A47ECAA-9403-376E-523A-43EED9F286C5}"/>
              </a:ext>
            </a:extLst>
          </p:cNvPr>
          <p:cNvSpPr>
            <a:spLocks noGrp="1"/>
          </p:cNvSpPr>
          <p:nvPr>
            <p:ph type="sldNum" sz="quarter" idx="10"/>
          </p:nvPr>
        </p:nvSpPr>
        <p:spPr/>
        <p:txBody>
          <a:bodyPr/>
          <a:lstStyle/>
          <a:p>
            <a:fld id="{5C0E87EC-7041-4C51-88AB-BF376C57F469}" type="slidenum">
              <a:rPr lang="lv-LV" smtClean="0"/>
              <a:t>16</a:t>
            </a:fld>
            <a:endParaRPr lang="lv-LV" dirty="0"/>
          </a:p>
        </p:txBody>
      </p:sp>
    </p:spTree>
    <p:extLst>
      <p:ext uri="{BB962C8B-B14F-4D97-AF65-F5344CB8AC3E}">
        <p14:creationId xmlns:p14="http://schemas.microsoft.com/office/powerpoint/2010/main" val="1096921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57DF6-70DA-AA7C-5557-B749A6B1E2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FB73F3-135A-8F3A-46DE-3792FADD3E66}"/>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9440BAD1-150E-CE9E-A037-99B3772CFCD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5AD5C92-2011-6C1F-4EB6-14447BFEE153}"/>
              </a:ext>
            </a:extLst>
          </p:cNvPr>
          <p:cNvSpPr>
            <a:spLocks noGrp="1"/>
          </p:cNvSpPr>
          <p:nvPr>
            <p:ph type="sldNum" sz="quarter" idx="10"/>
          </p:nvPr>
        </p:nvSpPr>
        <p:spPr/>
        <p:txBody>
          <a:bodyPr/>
          <a:lstStyle/>
          <a:p>
            <a:fld id="{5C0E87EC-7041-4C51-88AB-BF376C57F469}" type="slidenum">
              <a:rPr lang="lv-LV" smtClean="0"/>
              <a:t>17</a:t>
            </a:fld>
            <a:endParaRPr lang="lv-LV" dirty="0"/>
          </a:p>
        </p:txBody>
      </p:sp>
    </p:spTree>
    <p:extLst>
      <p:ext uri="{BB962C8B-B14F-4D97-AF65-F5344CB8AC3E}">
        <p14:creationId xmlns:p14="http://schemas.microsoft.com/office/powerpoint/2010/main" val="30870170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0E87EC-7041-4C51-88AB-BF376C57F469}" type="slidenum">
              <a:rPr lang="lv-LV" smtClean="0"/>
              <a:t>18</a:t>
            </a:fld>
            <a:endParaRPr lang="lv-LV" dirty="0"/>
          </a:p>
        </p:txBody>
      </p:sp>
    </p:spTree>
    <p:extLst>
      <p:ext uri="{BB962C8B-B14F-4D97-AF65-F5344CB8AC3E}">
        <p14:creationId xmlns:p14="http://schemas.microsoft.com/office/powerpoint/2010/main" val="12847525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547AF-C2F9-0F29-39A9-BEBAD8036D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B88216-5032-F0A1-AB83-A1A2E8B3530E}"/>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22C3D30A-2D95-AC6D-EC79-1E45CCD7150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DF45F9C-A945-4D43-0A3A-583FF3B37643}"/>
              </a:ext>
            </a:extLst>
          </p:cNvPr>
          <p:cNvSpPr>
            <a:spLocks noGrp="1"/>
          </p:cNvSpPr>
          <p:nvPr>
            <p:ph type="sldNum" sz="quarter" idx="10"/>
          </p:nvPr>
        </p:nvSpPr>
        <p:spPr/>
        <p:txBody>
          <a:bodyPr/>
          <a:lstStyle/>
          <a:p>
            <a:fld id="{5C0E87EC-7041-4C51-88AB-BF376C57F469}" type="slidenum">
              <a:rPr lang="lv-LV" smtClean="0"/>
              <a:t>19</a:t>
            </a:fld>
            <a:endParaRPr lang="lv-LV" dirty="0"/>
          </a:p>
        </p:txBody>
      </p:sp>
    </p:spTree>
    <p:extLst>
      <p:ext uri="{BB962C8B-B14F-4D97-AF65-F5344CB8AC3E}">
        <p14:creationId xmlns:p14="http://schemas.microsoft.com/office/powerpoint/2010/main" val="9725063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D5303-5F09-8023-77EF-EE0836BA4D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1829C0-6FF6-6FB0-5045-7BC1C070292B}"/>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1EBC242D-5980-C552-FACA-4F6E73EB5A6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2B5389C-BCBA-5EE5-764B-D1717287A730}"/>
              </a:ext>
            </a:extLst>
          </p:cNvPr>
          <p:cNvSpPr>
            <a:spLocks noGrp="1"/>
          </p:cNvSpPr>
          <p:nvPr>
            <p:ph type="sldNum" sz="quarter" idx="10"/>
          </p:nvPr>
        </p:nvSpPr>
        <p:spPr/>
        <p:txBody>
          <a:bodyPr/>
          <a:lstStyle/>
          <a:p>
            <a:fld id="{5C0E87EC-7041-4C51-88AB-BF376C57F469}" type="slidenum">
              <a:rPr lang="lv-LV" smtClean="0"/>
              <a:t>20</a:t>
            </a:fld>
            <a:endParaRPr lang="lv-LV" dirty="0"/>
          </a:p>
        </p:txBody>
      </p:sp>
    </p:spTree>
    <p:extLst>
      <p:ext uri="{BB962C8B-B14F-4D97-AF65-F5344CB8AC3E}">
        <p14:creationId xmlns:p14="http://schemas.microsoft.com/office/powerpoint/2010/main" val="21373758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2AA60-C1B9-1284-0DCF-16B487FE58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28EED5-625E-7269-9217-E4DA2F5D4561}"/>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0C961CF4-8DDA-4BFD-20E7-9B3387ABCE0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4C4BDFF-4AEA-B742-5191-56F989991528}"/>
              </a:ext>
            </a:extLst>
          </p:cNvPr>
          <p:cNvSpPr>
            <a:spLocks noGrp="1"/>
          </p:cNvSpPr>
          <p:nvPr>
            <p:ph type="sldNum" sz="quarter" idx="10"/>
          </p:nvPr>
        </p:nvSpPr>
        <p:spPr/>
        <p:txBody>
          <a:bodyPr/>
          <a:lstStyle/>
          <a:p>
            <a:fld id="{5C0E87EC-7041-4C51-88AB-BF376C57F469}" type="slidenum">
              <a:rPr lang="lv-LV" smtClean="0"/>
              <a:t>21</a:t>
            </a:fld>
            <a:endParaRPr lang="lv-LV" dirty="0"/>
          </a:p>
        </p:txBody>
      </p:sp>
    </p:spTree>
    <p:extLst>
      <p:ext uri="{BB962C8B-B14F-4D97-AF65-F5344CB8AC3E}">
        <p14:creationId xmlns:p14="http://schemas.microsoft.com/office/powerpoint/2010/main" val="8522681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05863-4344-AAC6-026B-8E8E06EF25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C85DD4-6829-A531-364C-417ABD29B9D0}"/>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0489B6A9-245E-CF52-CE60-57E5003981C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23412CC-8DF7-AFD7-93F4-CFD857AFCE10}"/>
              </a:ext>
            </a:extLst>
          </p:cNvPr>
          <p:cNvSpPr>
            <a:spLocks noGrp="1"/>
          </p:cNvSpPr>
          <p:nvPr>
            <p:ph type="sldNum" sz="quarter" idx="10"/>
          </p:nvPr>
        </p:nvSpPr>
        <p:spPr/>
        <p:txBody>
          <a:bodyPr/>
          <a:lstStyle/>
          <a:p>
            <a:fld id="{5C0E87EC-7041-4C51-88AB-BF376C57F469}" type="slidenum">
              <a:rPr lang="lv-LV" smtClean="0"/>
              <a:t>22</a:t>
            </a:fld>
            <a:endParaRPr lang="lv-LV" dirty="0"/>
          </a:p>
        </p:txBody>
      </p:sp>
    </p:spTree>
    <p:extLst>
      <p:ext uri="{BB962C8B-B14F-4D97-AF65-F5344CB8AC3E}">
        <p14:creationId xmlns:p14="http://schemas.microsoft.com/office/powerpoint/2010/main" val="40112446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03AB7-F433-89C4-8009-C6CA88604F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797CA5-96F5-9872-C6B0-A7D8AF72BD27}"/>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DDE8EC88-67C3-90A4-E295-CA8D16471D8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DB84A0C-3BFE-DFAE-1B0B-3369D4B4D5E7}"/>
              </a:ext>
            </a:extLst>
          </p:cNvPr>
          <p:cNvSpPr>
            <a:spLocks noGrp="1"/>
          </p:cNvSpPr>
          <p:nvPr>
            <p:ph type="sldNum" sz="quarter" idx="10"/>
          </p:nvPr>
        </p:nvSpPr>
        <p:spPr/>
        <p:txBody>
          <a:bodyPr/>
          <a:lstStyle/>
          <a:p>
            <a:fld id="{5C0E87EC-7041-4C51-88AB-BF376C57F469}" type="slidenum">
              <a:rPr lang="lv-LV" smtClean="0"/>
              <a:t>23</a:t>
            </a:fld>
            <a:endParaRPr lang="lv-LV" dirty="0"/>
          </a:p>
        </p:txBody>
      </p:sp>
    </p:spTree>
    <p:extLst>
      <p:ext uri="{BB962C8B-B14F-4D97-AF65-F5344CB8AC3E}">
        <p14:creationId xmlns:p14="http://schemas.microsoft.com/office/powerpoint/2010/main" val="36263177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96AED-9230-8E73-5576-D0FE41C227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67A1B7-7BC6-9957-F62D-711294A1FC7C}"/>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81087337-F426-FCA6-F17D-8DEEC71E1A5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CD80ECD-7FDF-1B00-29F5-9CD0CBCD5AD5}"/>
              </a:ext>
            </a:extLst>
          </p:cNvPr>
          <p:cNvSpPr>
            <a:spLocks noGrp="1"/>
          </p:cNvSpPr>
          <p:nvPr>
            <p:ph type="sldNum" sz="quarter" idx="10"/>
          </p:nvPr>
        </p:nvSpPr>
        <p:spPr/>
        <p:txBody>
          <a:bodyPr/>
          <a:lstStyle/>
          <a:p>
            <a:fld id="{5C0E87EC-7041-4C51-88AB-BF376C57F469}" type="slidenum">
              <a:rPr lang="lv-LV" smtClean="0"/>
              <a:t>24</a:t>
            </a:fld>
            <a:endParaRPr lang="lv-LV" dirty="0"/>
          </a:p>
        </p:txBody>
      </p:sp>
    </p:spTree>
    <p:extLst>
      <p:ext uri="{BB962C8B-B14F-4D97-AF65-F5344CB8AC3E}">
        <p14:creationId xmlns:p14="http://schemas.microsoft.com/office/powerpoint/2010/main" val="14014512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9BA51-DD85-BDC3-A7B7-12C5530426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EE6787-32D0-F71B-139E-B792470A398C}"/>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121AD6BA-8297-6DA0-66D2-9D44F786E16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66EF1C5-9BA8-26B6-2AD7-2266E3747AED}"/>
              </a:ext>
            </a:extLst>
          </p:cNvPr>
          <p:cNvSpPr>
            <a:spLocks noGrp="1"/>
          </p:cNvSpPr>
          <p:nvPr>
            <p:ph type="sldNum" sz="quarter" idx="10"/>
          </p:nvPr>
        </p:nvSpPr>
        <p:spPr/>
        <p:txBody>
          <a:bodyPr/>
          <a:lstStyle/>
          <a:p>
            <a:fld id="{5C0E87EC-7041-4C51-88AB-BF376C57F469}" type="slidenum">
              <a:rPr lang="lv-LV" smtClean="0"/>
              <a:t>25</a:t>
            </a:fld>
            <a:endParaRPr lang="lv-LV" dirty="0"/>
          </a:p>
        </p:txBody>
      </p:sp>
    </p:spTree>
    <p:extLst>
      <p:ext uri="{BB962C8B-B14F-4D97-AF65-F5344CB8AC3E}">
        <p14:creationId xmlns:p14="http://schemas.microsoft.com/office/powerpoint/2010/main" val="4786020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368A4-879C-BBBE-2635-84412ADA05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E15DC7-2C43-F08D-14A7-10D241442A8B}"/>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03094FEF-F112-3679-5821-9B43652D532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D3255B3-3871-7519-6388-CD72094A198D}"/>
              </a:ext>
            </a:extLst>
          </p:cNvPr>
          <p:cNvSpPr>
            <a:spLocks noGrp="1"/>
          </p:cNvSpPr>
          <p:nvPr>
            <p:ph type="sldNum" sz="quarter" idx="10"/>
          </p:nvPr>
        </p:nvSpPr>
        <p:spPr/>
        <p:txBody>
          <a:bodyPr/>
          <a:lstStyle/>
          <a:p>
            <a:fld id="{5C0E87EC-7041-4C51-88AB-BF376C57F469}" type="slidenum">
              <a:rPr lang="lv-LV" smtClean="0"/>
              <a:t>26</a:t>
            </a:fld>
            <a:endParaRPr lang="lv-LV" dirty="0"/>
          </a:p>
        </p:txBody>
      </p:sp>
    </p:spTree>
    <p:extLst>
      <p:ext uri="{BB962C8B-B14F-4D97-AF65-F5344CB8AC3E}">
        <p14:creationId xmlns:p14="http://schemas.microsoft.com/office/powerpoint/2010/main" val="1808485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8E4BF-DE85-6BEB-56D8-4471CBFF22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F3AD12-935E-437F-7BC6-AC820AAAC24B}"/>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7673B57F-1F55-EAAA-8E4B-5545EB4F74E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56BA6A4-1F5D-CA88-FA86-E7EE3FB365B4}"/>
              </a:ext>
            </a:extLst>
          </p:cNvPr>
          <p:cNvSpPr>
            <a:spLocks noGrp="1"/>
          </p:cNvSpPr>
          <p:nvPr>
            <p:ph type="sldNum" sz="quarter" idx="10"/>
          </p:nvPr>
        </p:nvSpPr>
        <p:spPr/>
        <p:txBody>
          <a:bodyPr/>
          <a:lstStyle/>
          <a:p>
            <a:fld id="{5C0E87EC-7041-4C51-88AB-BF376C57F469}" type="slidenum">
              <a:rPr lang="lv-LV" smtClean="0"/>
              <a:t>27</a:t>
            </a:fld>
            <a:endParaRPr lang="lv-LV" dirty="0"/>
          </a:p>
        </p:txBody>
      </p:sp>
    </p:spTree>
    <p:extLst>
      <p:ext uri="{BB962C8B-B14F-4D97-AF65-F5344CB8AC3E}">
        <p14:creationId xmlns:p14="http://schemas.microsoft.com/office/powerpoint/2010/main" val="4019076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C39F6-AF7F-1CC8-EC93-37D89F91C9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7F019D-C4FF-CB74-3E46-3B96D9D15C8B}"/>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2D05E2C9-79C1-C82E-08E0-2642B26EB87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871A995-2A85-CBAA-7782-C4860C16D1AD}"/>
              </a:ext>
            </a:extLst>
          </p:cNvPr>
          <p:cNvSpPr>
            <a:spLocks noGrp="1"/>
          </p:cNvSpPr>
          <p:nvPr>
            <p:ph type="sldNum" sz="quarter" idx="10"/>
          </p:nvPr>
        </p:nvSpPr>
        <p:spPr/>
        <p:txBody>
          <a:bodyPr/>
          <a:lstStyle/>
          <a:p>
            <a:fld id="{5C0E87EC-7041-4C51-88AB-BF376C57F469}" type="slidenum">
              <a:rPr lang="lv-LV" smtClean="0"/>
              <a:t>28</a:t>
            </a:fld>
            <a:endParaRPr lang="lv-LV" dirty="0"/>
          </a:p>
        </p:txBody>
      </p:sp>
    </p:spTree>
    <p:extLst>
      <p:ext uri="{BB962C8B-B14F-4D97-AF65-F5344CB8AC3E}">
        <p14:creationId xmlns:p14="http://schemas.microsoft.com/office/powerpoint/2010/main" val="13370046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1C39E-76BF-7EED-98E9-1CB2052855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DF76EB-E6F2-D704-CF9E-60501E78EED2}"/>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3805301F-FD16-FE2F-4A52-BDE542CE4AC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2173A7C-4A53-AD37-58CD-6CEED2585CF1}"/>
              </a:ext>
            </a:extLst>
          </p:cNvPr>
          <p:cNvSpPr>
            <a:spLocks noGrp="1"/>
          </p:cNvSpPr>
          <p:nvPr>
            <p:ph type="sldNum" sz="quarter" idx="10"/>
          </p:nvPr>
        </p:nvSpPr>
        <p:spPr/>
        <p:txBody>
          <a:bodyPr/>
          <a:lstStyle/>
          <a:p>
            <a:fld id="{5C0E87EC-7041-4C51-88AB-BF376C57F469}" type="slidenum">
              <a:rPr lang="lv-LV" smtClean="0"/>
              <a:t>29</a:t>
            </a:fld>
            <a:endParaRPr lang="lv-LV" dirty="0"/>
          </a:p>
        </p:txBody>
      </p:sp>
    </p:spTree>
    <p:extLst>
      <p:ext uri="{BB962C8B-B14F-4D97-AF65-F5344CB8AC3E}">
        <p14:creationId xmlns:p14="http://schemas.microsoft.com/office/powerpoint/2010/main" val="25576754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64BFB-5AC2-4469-B222-A5B623D860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9ED87A-B3C8-BF29-5107-BD740EE17FD0}"/>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DEA21B00-F482-4762-48C7-AA130EBE215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472A737-1767-2BF6-DF0D-B514A1A45F74}"/>
              </a:ext>
            </a:extLst>
          </p:cNvPr>
          <p:cNvSpPr>
            <a:spLocks noGrp="1"/>
          </p:cNvSpPr>
          <p:nvPr>
            <p:ph type="sldNum" sz="quarter" idx="10"/>
          </p:nvPr>
        </p:nvSpPr>
        <p:spPr/>
        <p:txBody>
          <a:bodyPr/>
          <a:lstStyle/>
          <a:p>
            <a:fld id="{5C0E87EC-7041-4C51-88AB-BF376C57F469}" type="slidenum">
              <a:rPr lang="lv-LV" smtClean="0"/>
              <a:t>30</a:t>
            </a:fld>
            <a:endParaRPr lang="lv-LV" dirty="0"/>
          </a:p>
        </p:txBody>
      </p:sp>
    </p:spTree>
    <p:extLst>
      <p:ext uri="{BB962C8B-B14F-4D97-AF65-F5344CB8AC3E}">
        <p14:creationId xmlns:p14="http://schemas.microsoft.com/office/powerpoint/2010/main" val="30009596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89105-C8DA-FAEA-14FD-EAF99B0084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02C6A5-55ED-FFF1-D592-1271C292E46C}"/>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2FF33017-ECE0-4CCF-ABA0-9F34A291B52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60AB7B0-5121-DE9A-6597-3BAC2AD89CD1}"/>
              </a:ext>
            </a:extLst>
          </p:cNvPr>
          <p:cNvSpPr>
            <a:spLocks noGrp="1"/>
          </p:cNvSpPr>
          <p:nvPr>
            <p:ph type="sldNum" sz="quarter" idx="10"/>
          </p:nvPr>
        </p:nvSpPr>
        <p:spPr/>
        <p:txBody>
          <a:bodyPr/>
          <a:lstStyle/>
          <a:p>
            <a:fld id="{5C0E87EC-7041-4C51-88AB-BF376C57F469}" type="slidenum">
              <a:rPr lang="lv-LV" smtClean="0"/>
              <a:t>31</a:t>
            </a:fld>
            <a:endParaRPr lang="lv-LV" dirty="0"/>
          </a:p>
        </p:txBody>
      </p:sp>
    </p:spTree>
    <p:extLst>
      <p:ext uri="{BB962C8B-B14F-4D97-AF65-F5344CB8AC3E}">
        <p14:creationId xmlns:p14="http://schemas.microsoft.com/office/powerpoint/2010/main" val="41769020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DE73B-79CE-FB5D-6B57-F85C89CC8F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DC2A10-2821-35A5-9BDB-2EFCC1EFFDAF}"/>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2D8EE26C-4228-7695-B801-4C87F991B88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FD9CAE5-F1C0-058E-A581-7596023B99D5}"/>
              </a:ext>
            </a:extLst>
          </p:cNvPr>
          <p:cNvSpPr>
            <a:spLocks noGrp="1"/>
          </p:cNvSpPr>
          <p:nvPr>
            <p:ph type="sldNum" sz="quarter" idx="10"/>
          </p:nvPr>
        </p:nvSpPr>
        <p:spPr/>
        <p:txBody>
          <a:bodyPr/>
          <a:lstStyle/>
          <a:p>
            <a:fld id="{5C0E87EC-7041-4C51-88AB-BF376C57F469}" type="slidenum">
              <a:rPr lang="lv-LV" smtClean="0"/>
              <a:t>32</a:t>
            </a:fld>
            <a:endParaRPr lang="lv-LV" dirty="0"/>
          </a:p>
        </p:txBody>
      </p:sp>
    </p:spTree>
    <p:extLst>
      <p:ext uri="{BB962C8B-B14F-4D97-AF65-F5344CB8AC3E}">
        <p14:creationId xmlns:p14="http://schemas.microsoft.com/office/powerpoint/2010/main" val="16323556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5175C-8F61-606F-9863-144F80429D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BAF8DB-C494-CFFE-0059-C7ACAD4056F4}"/>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D4C5A71D-F930-2174-5C5F-F7C5A037701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90107A1-CECC-82AF-EADA-3F00BCECB2E2}"/>
              </a:ext>
            </a:extLst>
          </p:cNvPr>
          <p:cNvSpPr>
            <a:spLocks noGrp="1"/>
          </p:cNvSpPr>
          <p:nvPr>
            <p:ph type="sldNum" sz="quarter" idx="10"/>
          </p:nvPr>
        </p:nvSpPr>
        <p:spPr/>
        <p:txBody>
          <a:bodyPr/>
          <a:lstStyle/>
          <a:p>
            <a:fld id="{5C0E87EC-7041-4C51-88AB-BF376C57F469}" type="slidenum">
              <a:rPr lang="lv-LV" smtClean="0"/>
              <a:t>33</a:t>
            </a:fld>
            <a:endParaRPr lang="lv-LV" dirty="0"/>
          </a:p>
        </p:txBody>
      </p:sp>
    </p:spTree>
    <p:extLst>
      <p:ext uri="{BB962C8B-B14F-4D97-AF65-F5344CB8AC3E}">
        <p14:creationId xmlns:p14="http://schemas.microsoft.com/office/powerpoint/2010/main" val="7970142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37926-F2F3-91E4-EE5A-05D1F21502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581D1F-FD29-7017-EF88-AFABC0529AEF}"/>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71C699BC-86D9-AA4B-0FCE-13544883C86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6CE9803-C1F5-3B42-7BE0-DCA32AD55B7D}"/>
              </a:ext>
            </a:extLst>
          </p:cNvPr>
          <p:cNvSpPr>
            <a:spLocks noGrp="1"/>
          </p:cNvSpPr>
          <p:nvPr>
            <p:ph type="sldNum" sz="quarter" idx="10"/>
          </p:nvPr>
        </p:nvSpPr>
        <p:spPr/>
        <p:txBody>
          <a:bodyPr/>
          <a:lstStyle/>
          <a:p>
            <a:fld id="{5C0E87EC-7041-4C51-88AB-BF376C57F469}" type="slidenum">
              <a:rPr lang="lv-LV" smtClean="0"/>
              <a:t>34</a:t>
            </a:fld>
            <a:endParaRPr lang="lv-LV" dirty="0"/>
          </a:p>
        </p:txBody>
      </p:sp>
    </p:spTree>
    <p:extLst>
      <p:ext uri="{BB962C8B-B14F-4D97-AF65-F5344CB8AC3E}">
        <p14:creationId xmlns:p14="http://schemas.microsoft.com/office/powerpoint/2010/main" val="21439663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8441C-5559-654D-9D63-406938D071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0439FF-5456-3676-4F9F-2A4A4C741123}"/>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526543B6-F840-8781-810C-EE5C6F1D69D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6702779-9AA9-C682-A775-3D265DE055F6}"/>
              </a:ext>
            </a:extLst>
          </p:cNvPr>
          <p:cNvSpPr>
            <a:spLocks noGrp="1"/>
          </p:cNvSpPr>
          <p:nvPr>
            <p:ph type="sldNum" sz="quarter" idx="10"/>
          </p:nvPr>
        </p:nvSpPr>
        <p:spPr/>
        <p:txBody>
          <a:bodyPr/>
          <a:lstStyle/>
          <a:p>
            <a:fld id="{5C0E87EC-7041-4C51-88AB-BF376C57F469}" type="slidenum">
              <a:rPr lang="lv-LV" smtClean="0"/>
              <a:t>35</a:t>
            </a:fld>
            <a:endParaRPr lang="lv-LV" dirty="0"/>
          </a:p>
        </p:txBody>
      </p:sp>
    </p:spTree>
    <p:extLst>
      <p:ext uri="{BB962C8B-B14F-4D97-AF65-F5344CB8AC3E}">
        <p14:creationId xmlns:p14="http://schemas.microsoft.com/office/powerpoint/2010/main" val="3395358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D8FA3-C4EC-9EF3-58DA-4567AF97BF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552D17-7D25-BB6D-7FEC-3D2127879A98}"/>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B7F13270-95C7-2465-78FA-FF043483BAA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120251E-2C54-43DC-3872-0DAF2BE293C1}"/>
              </a:ext>
            </a:extLst>
          </p:cNvPr>
          <p:cNvSpPr>
            <a:spLocks noGrp="1"/>
          </p:cNvSpPr>
          <p:nvPr>
            <p:ph type="sldNum" sz="quarter" idx="10"/>
          </p:nvPr>
        </p:nvSpPr>
        <p:spPr/>
        <p:txBody>
          <a:bodyPr/>
          <a:lstStyle/>
          <a:p>
            <a:fld id="{5C0E87EC-7041-4C51-88AB-BF376C57F469}" type="slidenum">
              <a:rPr lang="lv-LV" smtClean="0"/>
              <a:t>36</a:t>
            </a:fld>
            <a:endParaRPr lang="lv-LV" dirty="0"/>
          </a:p>
        </p:txBody>
      </p:sp>
    </p:spTree>
    <p:extLst>
      <p:ext uri="{BB962C8B-B14F-4D97-AF65-F5344CB8AC3E}">
        <p14:creationId xmlns:p14="http://schemas.microsoft.com/office/powerpoint/2010/main" val="29577804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7B71A-0AF4-4F7A-02BC-EFE09897DC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7E05AC-2C04-CFF2-23F9-DAA98074D391}"/>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72C294EC-1F70-9BB3-BFA7-24896434D05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6B9CE3A-5B92-C3C9-4DF2-23AF1E38A202}"/>
              </a:ext>
            </a:extLst>
          </p:cNvPr>
          <p:cNvSpPr>
            <a:spLocks noGrp="1"/>
          </p:cNvSpPr>
          <p:nvPr>
            <p:ph type="sldNum" sz="quarter" idx="10"/>
          </p:nvPr>
        </p:nvSpPr>
        <p:spPr/>
        <p:txBody>
          <a:bodyPr/>
          <a:lstStyle/>
          <a:p>
            <a:fld id="{5C0E87EC-7041-4C51-88AB-BF376C57F469}" type="slidenum">
              <a:rPr lang="lv-LV" smtClean="0"/>
              <a:t>37</a:t>
            </a:fld>
            <a:endParaRPr lang="lv-LV" dirty="0"/>
          </a:p>
        </p:txBody>
      </p:sp>
    </p:spTree>
    <p:extLst>
      <p:ext uri="{BB962C8B-B14F-4D97-AF65-F5344CB8AC3E}">
        <p14:creationId xmlns:p14="http://schemas.microsoft.com/office/powerpoint/2010/main" val="15826755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E8B05-025D-74FB-CE5C-A58D316E36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5083BD-780E-98BF-AEAC-A830E4AC1AC7}"/>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907EA591-EFFF-CA38-7440-CE4419616F6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201FE09-3D6C-C535-4664-5F50DFA66B8E}"/>
              </a:ext>
            </a:extLst>
          </p:cNvPr>
          <p:cNvSpPr>
            <a:spLocks noGrp="1"/>
          </p:cNvSpPr>
          <p:nvPr>
            <p:ph type="sldNum" sz="quarter" idx="10"/>
          </p:nvPr>
        </p:nvSpPr>
        <p:spPr/>
        <p:txBody>
          <a:bodyPr/>
          <a:lstStyle/>
          <a:p>
            <a:fld id="{5C0E87EC-7041-4C51-88AB-BF376C57F469}" type="slidenum">
              <a:rPr lang="lv-LV" smtClean="0"/>
              <a:t>38</a:t>
            </a:fld>
            <a:endParaRPr lang="lv-LV" dirty="0"/>
          </a:p>
        </p:txBody>
      </p:sp>
    </p:spTree>
    <p:extLst>
      <p:ext uri="{BB962C8B-B14F-4D97-AF65-F5344CB8AC3E}">
        <p14:creationId xmlns:p14="http://schemas.microsoft.com/office/powerpoint/2010/main" val="4347085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549C5-E0C5-3EB6-76D4-8B46FDB2D0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4E2329-B712-F5FB-2775-8F3DE4EC546B}"/>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56B1DB13-C4AC-2E70-8A91-1092FCB13CE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F5DF677-BB7F-658A-2F43-FC000EA4B9C9}"/>
              </a:ext>
            </a:extLst>
          </p:cNvPr>
          <p:cNvSpPr>
            <a:spLocks noGrp="1"/>
          </p:cNvSpPr>
          <p:nvPr>
            <p:ph type="sldNum" sz="quarter" idx="10"/>
          </p:nvPr>
        </p:nvSpPr>
        <p:spPr/>
        <p:txBody>
          <a:bodyPr/>
          <a:lstStyle/>
          <a:p>
            <a:fld id="{5C0E87EC-7041-4C51-88AB-BF376C57F469}" type="slidenum">
              <a:rPr lang="lv-LV" smtClean="0"/>
              <a:t>39</a:t>
            </a:fld>
            <a:endParaRPr lang="lv-LV" dirty="0"/>
          </a:p>
        </p:txBody>
      </p:sp>
    </p:spTree>
    <p:extLst>
      <p:ext uri="{BB962C8B-B14F-4D97-AF65-F5344CB8AC3E}">
        <p14:creationId xmlns:p14="http://schemas.microsoft.com/office/powerpoint/2010/main" val="32876655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8A6AC-B766-8BB1-6814-4BCC45D7B8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23C7A6-1AA3-0D0E-58C8-599BD311BACD}"/>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C191270B-7880-9D06-4040-543C01C76FE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EA5E906-79BA-A7EC-6673-5E63D9403A42}"/>
              </a:ext>
            </a:extLst>
          </p:cNvPr>
          <p:cNvSpPr>
            <a:spLocks noGrp="1"/>
          </p:cNvSpPr>
          <p:nvPr>
            <p:ph type="sldNum" sz="quarter" idx="10"/>
          </p:nvPr>
        </p:nvSpPr>
        <p:spPr/>
        <p:txBody>
          <a:bodyPr/>
          <a:lstStyle/>
          <a:p>
            <a:fld id="{5C0E87EC-7041-4C51-88AB-BF376C57F469}" type="slidenum">
              <a:rPr lang="lv-LV" smtClean="0"/>
              <a:t>40</a:t>
            </a:fld>
            <a:endParaRPr lang="lv-LV" dirty="0"/>
          </a:p>
        </p:txBody>
      </p:sp>
    </p:spTree>
    <p:extLst>
      <p:ext uri="{BB962C8B-B14F-4D97-AF65-F5344CB8AC3E}">
        <p14:creationId xmlns:p14="http://schemas.microsoft.com/office/powerpoint/2010/main" val="29891889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76D86-B629-279C-6E73-57DB231B41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48CAEE-88FF-AFF8-BC4C-740A2AE87886}"/>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0D7AAE2E-0A0F-65DC-60AE-38E40A8A025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CC9AB2A-87ED-8384-4DEF-2B7B9CBE4845}"/>
              </a:ext>
            </a:extLst>
          </p:cNvPr>
          <p:cNvSpPr>
            <a:spLocks noGrp="1"/>
          </p:cNvSpPr>
          <p:nvPr>
            <p:ph type="sldNum" sz="quarter" idx="10"/>
          </p:nvPr>
        </p:nvSpPr>
        <p:spPr/>
        <p:txBody>
          <a:bodyPr/>
          <a:lstStyle/>
          <a:p>
            <a:fld id="{5C0E87EC-7041-4C51-88AB-BF376C57F469}" type="slidenum">
              <a:rPr lang="lv-LV" smtClean="0"/>
              <a:t>41</a:t>
            </a:fld>
            <a:endParaRPr lang="lv-LV" dirty="0"/>
          </a:p>
        </p:txBody>
      </p:sp>
    </p:spTree>
    <p:extLst>
      <p:ext uri="{BB962C8B-B14F-4D97-AF65-F5344CB8AC3E}">
        <p14:creationId xmlns:p14="http://schemas.microsoft.com/office/powerpoint/2010/main" val="34788508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B52A1-EFE9-D8C8-E032-27E9AB63A5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69D703-0D95-A056-5B3C-06F9898F676C}"/>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F5E28BCA-ACDF-E58A-ED50-FC60F694FBF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D23515F-D7CA-19EC-D077-C84CC7714B55}"/>
              </a:ext>
            </a:extLst>
          </p:cNvPr>
          <p:cNvSpPr>
            <a:spLocks noGrp="1"/>
          </p:cNvSpPr>
          <p:nvPr>
            <p:ph type="sldNum" sz="quarter" idx="10"/>
          </p:nvPr>
        </p:nvSpPr>
        <p:spPr/>
        <p:txBody>
          <a:bodyPr/>
          <a:lstStyle/>
          <a:p>
            <a:fld id="{5C0E87EC-7041-4C51-88AB-BF376C57F469}" type="slidenum">
              <a:rPr lang="lv-LV" smtClean="0"/>
              <a:t>42</a:t>
            </a:fld>
            <a:endParaRPr lang="lv-LV" dirty="0"/>
          </a:p>
        </p:txBody>
      </p:sp>
    </p:spTree>
    <p:extLst>
      <p:ext uri="{BB962C8B-B14F-4D97-AF65-F5344CB8AC3E}">
        <p14:creationId xmlns:p14="http://schemas.microsoft.com/office/powerpoint/2010/main" val="11753467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58E7B-E8B5-1D5A-9DE1-2B9D7ECD1B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F03943-F0C8-80B5-B08E-266C2B5C367C}"/>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A506E2EB-1A85-0ADE-14B6-A74CF59D156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0581AC4-B77A-06BC-63B7-D320C18DBC54}"/>
              </a:ext>
            </a:extLst>
          </p:cNvPr>
          <p:cNvSpPr>
            <a:spLocks noGrp="1"/>
          </p:cNvSpPr>
          <p:nvPr>
            <p:ph type="sldNum" sz="quarter" idx="10"/>
          </p:nvPr>
        </p:nvSpPr>
        <p:spPr/>
        <p:txBody>
          <a:bodyPr/>
          <a:lstStyle/>
          <a:p>
            <a:fld id="{5C0E87EC-7041-4C51-88AB-BF376C57F469}" type="slidenum">
              <a:rPr lang="lv-LV" smtClean="0"/>
              <a:t>43</a:t>
            </a:fld>
            <a:endParaRPr lang="lv-LV" dirty="0"/>
          </a:p>
        </p:txBody>
      </p:sp>
    </p:spTree>
    <p:extLst>
      <p:ext uri="{BB962C8B-B14F-4D97-AF65-F5344CB8AC3E}">
        <p14:creationId xmlns:p14="http://schemas.microsoft.com/office/powerpoint/2010/main" val="8742106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14EEF-BA99-F15D-E177-CEADB06EF6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80629D-C061-CF7D-B17C-E1AA5DB1AF5F}"/>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7120837A-8F9D-A205-C7ED-050DDB28BB1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056BCDE-45B3-A63F-317B-251C26E5CC82}"/>
              </a:ext>
            </a:extLst>
          </p:cNvPr>
          <p:cNvSpPr>
            <a:spLocks noGrp="1"/>
          </p:cNvSpPr>
          <p:nvPr>
            <p:ph type="sldNum" sz="quarter" idx="10"/>
          </p:nvPr>
        </p:nvSpPr>
        <p:spPr/>
        <p:txBody>
          <a:bodyPr/>
          <a:lstStyle/>
          <a:p>
            <a:fld id="{5C0E87EC-7041-4C51-88AB-BF376C57F469}" type="slidenum">
              <a:rPr lang="lv-LV" smtClean="0"/>
              <a:t>44</a:t>
            </a:fld>
            <a:endParaRPr lang="lv-LV" dirty="0"/>
          </a:p>
        </p:txBody>
      </p:sp>
    </p:spTree>
    <p:extLst>
      <p:ext uri="{BB962C8B-B14F-4D97-AF65-F5344CB8AC3E}">
        <p14:creationId xmlns:p14="http://schemas.microsoft.com/office/powerpoint/2010/main" val="17640514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3479B-4B9C-F888-488B-314FF710B0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A6969C-45BA-833B-3A2F-69133CCBABAB}"/>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37A2762E-E142-FC7B-433D-D34F226BD93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EE00C0B-2DEA-63B9-82E2-3AFA24167F24}"/>
              </a:ext>
            </a:extLst>
          </p:cNvPr>
          <p:cNvSpPr>
            <a:spLocks noGrp="1"/>
          </p:cNvSpPr>
          <p:nvPr>
            <p:ph type="sldNum" sz="quarter" idx="10"/>
          </p:nvPr>
        </p:nvSpPr>
        <p:spPr/>
        <p:txBody>
          <a:bodyPr/>
          <a:lstStyle/>
          <a:p>
            <a:fld id="{5C0E87EC-7041-4C51-88AB-BF376C57F469}" type="slidenum">
              <a:rPr lang="lv-LV" smtClean="0"/>
              <a:t>45</a:t>
            </a:fld>
            <a:endParaRPr lang="lv-LV" dirty="0"/>
          </a:p>
        </p:txBody>
      </p:sp>
    </p:spTree>
    <p:extLst>
      <p:ext uri="{BB962C8B-B14F-4D97-AF65-F5344CB8AC3E}">
        <p14:creationId xmlns:p14="http://schemas.microsoft.com/office/powerpoint/2010/main" val="29907627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4F3B9-AF5F-63ED-7B48-E4D437C57D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8F72DD-61DB-A4FD-21D5-8A14581AFA98}"/>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2C128C6E-BF90-FAA9-D90E-E0E0C3D72C2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2530563-A53C-474A-FAAB-649E37A62F00}"/>
              </a:ext>
            </a:extLst>
          </p:cNvPr>
          <p:cNvSpPr>
            <a:spLocks noGrp="1"/>
          </p:cNvSpPr>
          <p:nvPr>
            <p:ph type="sldNum" sz="quarter" idx="10"/>
          </p:nvPr>
        </p:nvSpPr>
        <p:spPr/>
        <p:txBody>
          <a:bodyPr/>
          <a:lstStyle/>
          <a:p>
            <a:fld id="{5C0E87EC-7041-4C51-88AB-BF376C57F469}" type="slidenum">
              <a:rPr lang="lv-LV" smtClean="0"/>
              <a:t>46</a:t>
            </a:fld>
            <a:endParaRPr lang="lv-LV" dirty="0"/>
          </a:p>
        </p:txBody>
      </p:sp>
    </p:spTree>
    <p:extLst>
      <p:ext uri="{BB962C8B-B14F-4D97-AF65-F5344CB8AC3E}">
        <p14:creationId xmlns:p14="http://schemas.microsoft.com/office/powerpoint/2010/main" val="40072880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8CF03-C9EE-AA96-C1B8-35E3B2678D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289CFE-8B04-D87B-1277-8A16C62E8EEA}"/>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E852554F-FEF8-8DEC-D36B-B9BE6CF22A8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331822A-6FB5-FEC3-C60F-FBB19980A9FC}"/>
              </a:ext>
            </a:extLst>
          </p:cNvPr>
          <p:cNvSpPr>
            <a:spLocks noGrp="1"/>
          </p:cNvSpPr>
          <p:nvPr>
            <p:ph type="sldNum" sz="quarter" idx="10"/>
          </p:nvPr>
        </p:nvSpPr>
        <p:spPr/>
        <p:txBody>
          <a:bodyPr/>
          <a:lstStyle/>
          <a:p>
            <a:fld id="{5C0E87EC-7041-4C51-88AB-BF376C57F469}" type="slidenum">
              <a:rPr lang="lv-LV" smtClean="0"/>
              <a:t>47</a:t>
            </a:fld>
            <a:endParaRPr lang="lv-LV" dirty="0"/>
          </a:p>
        </p:txBody>
      </p:sp>
    </p:spTree>
    <p:extLst>
      <p:ext uri="{BB962C8B-B14F-4D97-AF65-F5344CB8AC3E}">
        <p14:creationId xmlns:p14="http://schemas.microsoft.com/office/powerpoint/2010/main" val="37565165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B4C72-0C25-9018-9E1E-BB8AC263E1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7F7DEC-F6A0-3EF9-6EA5-C046EA6D917E}"/>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67F6437E-30DF-525C-95E3-CC46F2A43FF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CFB8BF6-1D9F-B6F0-7FAC-CD47A6D9EC07}"/>
              </a:ext>
            </a:extLst>
          </p:cNvPr>
          <p:cNvSpPr>
            <a:spLocks noGrp="1"/>
          </p:cNvSpPr>
          <p:nvPr>
            <p:ph type="sldNum" sz="quarter" idx="10"/>
          </p:nvPr>
        </p:nvSpPr>
        <p:spPr/>
        <p:txBody>
          <a:bodyPr/>
          <a:lstStyle/>
          <a:p>
            <a:fld id="{5C0E87EC-7041-4C51-88AB-BF376C57F469}" type="slidenum">
              <a:rPr lang="lv-LV" smtClean="0"/>
              <a:t>48</a:t>
            </a:fld>
            <a:endParaRPr lang="lv-LV" dirty="0"/>
          </a:p>
        </p:txBody>
      </p:sp>
    </p:spTree>
    <p:extLst>
      <p:ext uri="{BB962C8B-B14F-4D97-AF65-F5344CB8AC3E}">
        <p14:creationId xmlns:p14="http://schemas.microsoft.com/office/powerpoint/2010/main" val="26173133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3442C-8293-CA20-59EC-E841CFA0BF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97EA9B-8CFC-2FED-42FA-B83129B336C2}"/>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369B9A08-C4D9-C1C2-A1FA-B7DCBDE6424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4E2C830-123A-ECD7-8BE4-DCD35C62FE5C}"/>
              </a:ext>
            </a:extLst>
          </p:cNvPr>
          <p:cNvSpPr>
            <a:spLocks noGrp="1"/>
          </p:cNvSpPr>
          <p:nvPr>
            <p:ph type="sldNum" sz="quarter" idx="10"/>
          </p:nvPr>
        </p:nvSpPr>
        <p:spPr/>
        <p:txBody>
          <a:bodyPr/>
          <a:lstStyle/>
          <a:p>
            <a:fld id="{5C0E87EC-7041-4C51-88AB-BF376C57F469}" type="slidenum">
              <a:rPr lang="lv-LV" smtClean="0"/>
              <a:t>50</a:t>
            </a:fld>
            <a:endParaRPr lang="lv-LV" dirty="0"/>
          </a:p>
        </p:txBody>
      </p:sp>
    </p:spTree>
    <p:extLst>
      <p:ext uri="{BB962C8B-B14F-4D97-AF65-F5344CB8AC3E}">
        <p14:creationId xmlns:p14="http://schemas.microsoft.com/office/powerpoint/2010/main" val="33100605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B4F06-FCF0-085C-9E85-1F4E1FA797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8FA15A-0BCE-77D8-8761-2E1AFB877BF8}"/>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683EF7EF-1B3A-B28B-60C3-D9B44DD80AC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6D666F1-1D31-3ED5-9331-BFF610B0FD89}"/>
              </a:ext>
            </a:extLst>
          </p:cNvPr>
          <p:cNvSpPr>
            <a:spLocks noGrp="1"/>
          </p:cNvSpPr>
          <p:nvPr>
            <p:ph type="sldNum" sz="quarter" idx="10"/>
          </p:nvPr>
        </p:nvSpPr>
        <p:spPr/>
        <p:txBody>
          <a:bodyPr/>
          <a:lstStyle/>
          <a:p>
            <a:fld id="{5C0E87EC-7041-4C51-88AB-BF376C57F469}" type="slidenum">
              <a:rPr lang="lv-LV" smtClean="0"/>
              <a:t>51</a:t>
            </a:fld>
            <a:endParaRPr lang="lv-LV" dirty="0"/>
          </a:p>
        </p:txBody>
      </p:sp>
    </p:spTree>
    <p:extLst>
      <p:ext uri="{BB962C8B-B14F-4D97-AF65-F5344CB8AC3E}">
        <p14:creationId xmlns:p14="http://schemas.microsoft.com/office/powerpoint/2010/main" val="32618265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5E6BD-D8E1-6AA7-8D12-5CE3B49186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723C04-9AEF-4A39-8FC4-2B55A131CE7F}"/>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F90A41CE-FE22-AB87-8A18-80677990821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311BD0C-1291-BEAE-8A5D-B86B1FAAFAEF}"/>
              </a:ext>
            </a:extLst>
          </p:cNvPr>
          <p:cNvSpPr>
            <a:spLocks noGrp="1"/>
          </p:cNvSpPr>
          <p:nvPr>
            <p:ph type="sldNum" sz="quarter" idx="10"/>
          </p:nvPr>
        </p:nvSpPr>
        <p:spPr/>
        <p:txBody>
          <a:bodyPr/>
          <a:lstStyle/>
          <a:p>
            <a:fld id="{5C0E87EC-7041-4C51-88AB-BF376C57F469}" type="slidenum">
              <a:rPr lang="lv-LV" smtClean="0"/>
              <a:t>52</a:t>
            </a:fld>
            <a:endParaRPr lang="lv-LV" dirty="0"/>
          </a:p>
        </p:txBody>
      </p:sp>
    </p:spTree>
    <p:extLst>
      <p:ext uri="{BB962C8B-B14F-4D97-AF65-F5344CB8AC3E}">
        <p14:creationId xmlns:p14="http://schemas.microsoft.com/office/powerpoint/2010/main" val="27032344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9FC2B-44EB-B0A2-E502-B79AE27B72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F96859-45B3-E0FB-1E67-096A5BC2446E}"/>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BB7E86CD-4A9A-520E-824B-A0EA72991F3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CAD6792-5056-AA1A-9240-67569171F948}"/>
              </a:ext>
            </a:extLst>
          </p:cNvPr>
          <p:cNvSpPr>
            <a:spLocks noGrp="1"/>
          </p:cNvSpPr>
          <p:nvPr>
            <p:ph type="sldNum" sz="quarter" idx="10"/>
          </p:nvPr>
        </p:nvSpPr>
        <p:spPr/>
        <p:txBody>
          <a:bodyPr/>
          <a:lstStyle/>
          <a:p>
            <a:fld id="{5C0E87EC-7041-4C51-88AB-BF376C57F469}" type="slidenum">
              <a:rPr lang="lv-LV" smtClean="0"/>
              <a:t>53</a:t>
            </a:fld>
            <a:endParaRPr lang="lv-LV" dirty="0"/>
          </a:p>
        </p:txBody>
      </p:sp>
    </p:spTree>
    <p:extLst>
      <p:ext uri="{BB962C8B-B14F-4D97-AF65-F5344CB8AC3E}">
        <p14:creationId xmlns:p14="http://schemas.microsoft.com/office/powerpoint/2010/main" val="33743595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2D150-A2EC-28A0-C692-FA446AAA5A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90D2EA-223A-7339-E04F-33B5F93B7DF7}"/>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E487C002-7E45-3FED-CDF5-90C3DC1BB2D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FD86EC7-9255-84BB-45DC-5970CEA98F0E}"/>
              </a:ext>
            </a:extLst>
          </p:cNvPr>
          <p:cNvSpPr>
            <a:spLocks noGrp="1"/>
          </p:cNvSpPr>
          <p:nvPr>
            <p:ph type="sldNum" sz="quarter" idx="10"/>
          </p:nvPr>
        </p:nvSpPr>
        <p:spPr/>
        <p:txBody>
          <a:bodyPr/>
          <a:lstStyle/>
          <a:p>
            <a:fld id="{5C0E87EC-7041-4C51-88AB-BF376C57F469}" type="slidenum">
              <a:rPr lang="lv-LV" smtClean="0"/>
              <a:t>54</a:t>
            </a:fld>
            <a:endParaRPr lang="lv-LV" dirty="0"/>
          </a:p>
        </p:txBody>
      </p:sp>
    </p:spTree>
    <p:extLst>
      <p:ext uri="{BB962C8B-B14F-4D97-AF65-F5344CB8AC3E}">
        <p14:creationId xmlns:p14="http://schemas.microsoft.com/office/powerpoint/2010/main" val="7064275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27179-4887-44C4-E3CC-B3C7785626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2C15B5-1FEF-8059-BD86-7E5C01A1AC02}"/>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5FFB8B35-0EAF-A7C5-22C7-F6348F41959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C71E908-B60D-98AF-B070-5BA91B018A80}"/>
              </a:ext>
            </a:extLst>
          </p:cNvPr>
          <p:cNvSpPr>
            <a:spLocks noGrp="1"/>
          </p:cNvSpPr>
          <p:nvPr>
            <p:ph type="sldNum" sz="quarter" idx="10"/>
          </p:nvPr>
        </p:nvSpPr>
        <p:spPr/>
        <p:txBody>
          <a:bodyPr/>
          <a:lstStyle/>
          <a:p>
            <a:fld id="{5C0E87EC-7041-4C51-88AB-BF376C57F469}" type="slidenum">
              <a:rPr lang="lv-LV" smtClean="0"/>
              <a:t>56</a:t>
            </a:fld>
            <a:endParaRPr lang="lv-LV" dirty="0"/>
          </a:p>
        </p:txBody>
      </p:sp>
    </p:spTree>
    <p:extLst>
      <p:ext uri="{BB962C8B-B14F-4D97-AF65-F5344CB8AC3E}">
        <p14:creationId xmlns:p14="http://schemas.microsoft.com/office/powerpoint/2010/main" val="33414099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5D555-F02F-F248-E11D-0B832C661A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358028-062D-25DB-560D-84EB691A01EA}"/>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7797D407-4E50-2E6B-DD55-383CEEA3BF0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19F4A20-CB4E-AD70-A22B-183494ABAE47}"/>
              </a:ext>
            </a:extLst>
          </p:cNvPr>
          <p:cNvSpPr>
            <a:spLocks noGrp="1"/>
          </p:cNvSpPr>
          <p:nvPr>
            <p:ph type="sldNum" sz="quarter" idx="10"/>
          </p:nvPr>
        </p:nvSpPr>
        <p:spPr/>
        <p:txBody>
          <a:bodyPr/>
          <a:lstStyle/>
          <a:p>
            <a:fld id="{5C0E87EC-7041-4C51-88AB-BF376C57F469}" type="slidenum">
              <a:rPr lang="lv-LV" smtClean="0"/>
              <a:t>57</a:t>
            </a:fld>
            <a:endParaRPr lang="lv-LV" dirty="0"/>
          </a:p>
        </p:txBody>
      </p:sp>
    </p:spTree>
    <p:extLst>
      <p:ext uri="{BB962C8B-B14F-4D97-AF65-F5344CB8AC3E}">
        <p14:creationId xmlns:p14="http://schemas.microsoft.com/office/powerpoint/2010/main" val="12424930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FB8A6-C675-7741-59D4-0B57B1FAD7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CB3001-D7CD-891A-AE94-84EF1742AC67}"/>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5001CF6F-5C28-0321-7655-CD19D72DBE9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4661F25-D2D2-8851-E2AF-A613FBAD7557}"/>
              </a:ext>
            </a:extLst>
          </p:cNvPr>
          <p:cNvSpPr>
            <a:spLocks noGrp="1"/>
          </p:cNvSpPr>
          <p:nvPr>
            <p:ph type="sldNum" sz="quarter" idx="10"/>
          </p:nvPr>
        </p:nvSpPr>
        <p:spPr/>
        <p:txBody>
          <a:bodyPr/>
          <a:lstStyle/>
          <a:p>
            <a:fld id="{5C0E87EC-7041-4C51-88AB-BF376C57F469}" type="slidenum">
              <a:rPr lang="lv-LV" smtClean="0"/>
              <a:t>58</a:t>
            </a:fld>
            <a:endParaRPr lang="lv-LV" dirty="0"/>
          </a:p>
        </p:txBody>
      </p:sp>
    </p:spTree>
    <p:extLst>
      <p:ext uri="{BB962C8B-B14F-4D97-AF65-F5344CB8AC3E}">
        <p14:creationId xmlns:p14="http://schemas.microsoft.com/office/powerpoint/2010/main" val="5060010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BDBCA-09F8-9EAD-96D2-7EB74DEE50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2D9DA7-DF0E-DFA8-0775-D10C70F04D4B}"/>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36D2C97B-0BB8-412F-52ED-3AF594FE030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E06DF9F-3AC2-1870-114C-BA29C2FBC10A}"/>
              </a:ext>
            </a:extLst>
          </p:cNvPr>
          <p:cNvSpPr>
            <a:spLocks noGrp="1"/>
          </p:cNvSpPr>
          <p:nvPr>
            <p:ph type="sldNum" sz="quarter" idx="10"/>
          </p:nvPr>
        </p:nvSpPr>
        <p:spPr/>
        <p:txBody>
          <a:bodyPr/>
          <a:lstStyle/>
          <a:p>
            <a:fld id="{5C0E87EC-7041-4C51-88AB-BF376C57F469}" type="slidenum">
              <a:rPr lang="lv-LV" smtClean="0"/>
              <a:t>59</a:t>
            </a:fld>
            <a:endParaRPr lang="lv-LV" dirty="0"/>
          </a:p>
        </p:txBody>
      </p:sp>
    </p:spTree>
    <p:extLst>
      <p:ext uri="{BB962C8B-B14F-4D97-AF65-F5344CB8AC3E}">
        <p14:creationId xmlns:p14="http://schemas.microsoft.com/office/powerpoint/2010/main" val="33566236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0874B-736F-315C-63CE-A00A74076B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2EE54E-BE3A-6EA4-3DAE-72856A92D138}"/>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7D5E4B93-F63D-89DB-DEB6-54A9AFD025D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50481CF-9A81-7B8F-6EC0-801AE2D4F747}"/>
              </a:ext>
            </a:extLst>
          </p:cNvPr>
          <p:cNvSpPr>
            <a:spLocks noGrp="1"/>
          </p:cNvSpPr>
          <p:nvPr>
            <p:ph type="sldNum" sz="quarter" idx="10"/>
          </p:nvPr>
        </p:nvSpPr>
        <p:spPr/>
        <p:txBody>
          <a:bodyPr/>
          <a:lstStyle/>
          <a:p>
            <a:fld id="{5C0E87EC-7041-4C51-88AB-BF376C57F469}" type="slidenum">
              <a:rPr lang="lv-LV" smtClean="0"/>
              <a:t>60</a:t>
            </a:fld>
            <a:endParaRPr lang="lv-LV" dirty="0"/>
          </a:p>
        </p:txBody>
      </p:sp>
    </p:spTree>
    <p:extLst>
      <p:ext uri="{BB962C8B-B14F-4D97-AF65-F5344CB8AC3E}">
        <p14:creationId xmlns:p14="http://schemas.microsoft.com/office/powerpoint/2010/main" val="20634853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ADB22-0CAE-A1BA-A5B3-4FF3106F87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2822D8-CA4A-6F19-CFE5-D7A4680B1515}"/>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23A1F255-DF5E-EE71-DDB3-554D8BFD890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D4F15B3-B08C-EF38-EB62-0D9397EAC9CF}"/>
              </a:ext>
            </a:extLst>
          </p:cNvPr>
          <p:cNvSpPr>
            <a:spLocks noGrp="1"/>
          </p:cNvSpPr>
          <p:nvPr>
            <p:ph type="sldNum" sz="quarter" idx="10"/>
          </p:nvPr>
        </p:nvSpPr>
        <p:spPr/>
        <p:txBody>
          <a:bodyPr/>
          <a:lstStyle/>
          <a:p>
            <a:fld id="{5C0E87EC-7041-4C51-88AB-BF376C57F469}" type="slidenum">
              <a:rPr lang="lv-LV" smtClean="0"/>
              <a:t>61</a:t>
            </a:fld>
            <a:endParaRPr lang="lv-LV" dirty="0"/>
          </a:p>
        </p:txBody>
      </p:sp>
    </p:spTree>
    <p:extLst>
      <p:ext uri="{BB962C8B-B14F-4D97-AF65-F5344CB8AC3E}">
        <p14:creationId xmlns:p14="http://schemas.microsoft.com/office/powerpoint/2010/main" val="12995647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F8F3F-20A7-D277-3497-BB14F33867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5D5450-0293-E4BF-57D4-1E978FCD76EF}"/>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73D54000-7DFC-E5CD-7B95-DFC931BB071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6D7C909-A501-5DD0-CA1F-F07735B95AC3}"/>
              </a:ext>
            </a:extLst>
          </p:cNvPr>
          <p:cNvSpPr>
            <a:spLocks noGrp="1"/>
          </p:cNvSpPr>
          <p:nvPr>
            <p:ph type="sldNum" sz="quarter" idx="10"/>
          </p:nvPr>
        </p:nvSpPr>
        <p:spPr/>
        <p:txBody>
          <a:bodyPr/>
          <a:lstStyle/>
          <a:p>
            <a:fld id="{5C0E87EC-7041-4C51-88AB-BF376C57F469}" type="slidenum">
              <a:rPr lang="lv-LV" smtClean="0"/>
              <a:t>62</a:t>
            </a:fld>
            <a:endParaRPr lang="lv-LV" dirty="0"/>
          </a:p>
        </p:txBody>
      </p:sp>
    </p:spTree>
    <p:extLst>
      <p:ext uri="{BB962C8B-B14F-4D97-AF65-F5344CB8AC3E}">
        <p14:creationId xmlns:p14="http://schemas.microsoft.com/office/powerpoint/2010/main" val="51129810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A4DBD-D006-4BC3-BAA7-7488989D57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F435E0-51A3-20D5-5475-0ED3D49F2BAD}"/>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3B6BEFD3-FB1D-0EA1-C0B4-14A28BEF20C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B38FD43-D8B7-F3A6-B563-FA0AA44107DB}"/>
              </a:ext>
            </a:extLst>
          </p:cNvPr>
          <p:cNvSpPr>
            <a:spLocks noGrp="1"/>
          </p:cNvSpPr>
          <p:nvPr>
            <p:ph type="sldNum" sz="quarter" idx="10"/>
          </p:nvPr>
        </p:nvSpPr>
        <p:spPr/>
        <p:txBody>
          <a:bodyPr/>
          <a:lstStyle/>
          <a:p>
            <a:fld id="{5C0E87EC-7041-4C51-88AB-BF376C57F469}" type="slidenum">
              <a:rPr lang="lv-LV" smtClean="0"/>
              <a:t>63</a:t>
            </a:fld>
            <a:endParaRPr lang="lv-LV" dirty="0"/>
          </a:p>
        </p:txBody>
      </p:sp>
    </p:spTree>
    <p:extLst>
      <p:ext uri="{BB962C8B-B14F-4D97-AF65-F5344CB8AC3E}">
        <p14:creationId xmlns:p14="http://schemas.microsoft.com/office/powerpoint/2010/main" val="46559640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2327F-8EF7-1378-D092-F4F14465E6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C3906A-6332-1A43-A586-B960F6237335}"/>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7AA0D9E6-9A81-D911-2B92-71FAEA965A8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B571A87-48EA-C302-8B2F-3BC64BC9EC48}"/>
              </a:ext>
            </a:extLst>
          </p:cNvPr>
          <p:cNvSpPr>
            <a:spLocks noGrp="1"/>
          </p:cNvSpPr>
          <p:nvPr>
            <p:ph type="sldNum" sz="quarter" idx="10"/>
          </p:nvPr>
        </p:nvSpPr>
        <p:spPr/>
        <p:txBody>
          <a:bodyPr/>
          <a:lstStyle/>
          <a:p>
            <a:fld id="{5C0E87EC-7041-4C51-88AB-BF376C57F469}" type="slidenum">
              <a:rPr lang="lv-LV" smtClean="0"/>
              <a:t>64</a:t>
            </a:fld>
            <a:endParaRPr lang="lv-LV" dirty="0"/>
          </a:p>
        </p:txBody>
      </p:sp>
    </p:spTree>
    <p:extLst>
      <p:ext uri="{BB962C8B-B14F-4D97-AF65-F5344CB8AC3E}">
        <p14:creationId xmlns:p14="http://schemas.microsoft.com/office/powerpoint/2010/main" val="32651525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9E830-82FF-BD85-9C64-6C3EAB2F26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3570E1-052B-810A-34D8-FF2A71512F20}"/>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A6563B7C-8605-2B73-7242-E867E928576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687D008-DBA3-C8AE-3A6C-D94DF7557C82}"/>
              </a:ext>
            </a:extLst>
          </p:cNvPr>
          <p:cNvSpPr>
            <a:spLocks noGrp="1"/>
          </p:cNvSpPr>
          <p:nvPr>
            <p:ph type="sldNum" sz="quarter" idx="10"/>
          </p:nvPr>
        </p:nvSpPr>
        <p:spPr/>
        <p:txBody>
          <a:bodyPr/>
          <a:lstStyle/>
          <a:p>
            <a:fld id="{5C0E87EC-7041-4C51-88AB-BF376C57F469}" type="slidenum">
              <a:rPr lang="lv-LV" smtClean="0"/>
              <a:t>65</a:t>
            </a:fld>
            <a:endParaRPr lang="lv-LV" dirty="0"/>
          </a:p>
        </p:txBody>
      </p:sp>
    </p:spTree>
    <p:extLst>
      <p:ext uri="{BB962C8B-B14F-4D97-AF65-F5344CB8AC3E}">
        <p14:creationId xmlns:p14="http://schemas.microsoft.com/office/powerpoint/2010/main" val="265211135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47A60-E23C-A452-E1E3-DB2FD885C5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CF69CB-0D9A-727A-793B-7223045E1ADA}"/>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C968F061-75C5-4DA1-C7E0-FDBDE10F8E9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D420BA5-122E-2075-FD3D-D8115547E60C}"/>
              </a:ext>
            </a:extLst>
          </p:cNvPr>
          <p:cNvSpPr>
            <a:spLocks noGrp="1"/>
          </p:cNvSpPr>
          <p:nvPr>
            <p:ph type="sldNum" sz="quarter" idx="10"/>
          </p:nvPr>
        </p:nvSpPr>
        <p:spPr/>
        <p:txBody>
          <a:bodyPr/>
          <a:lstStyle/>
          <a:p>
            <a:fld id="{5C0E87EC-7041-4C51-88AB-BF376C57F469}" type="slidenum">
              <a:rPr lang="lv-LV" smtClean="0"/>
              <a:t>66</a:t>
            </a:fld>
            <a:endParaRPr lang="lv-LV" dirty="0"/>
          </a:p>
        </p:txBody>
      </p:sp>
    </p:spTree>
    <p:extLst>
      <p:ext uri="{BB962C8B-B14F-4D97-AF65-F5344CB8AC3E}">
        <p14:creationId xmlns:p14="http://schemas.microsoft.com/office/powerpoint/2010/main" val="332252125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F859D-6501-92B9-452B-3CEA223325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8E5AA3-7674-4DFD-C84A-495B77086BAE}"/>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BF1B1A88-5157-629C-89B0-DC6649E7387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065A5DA-28E6-16E4-4888-4027479F5933}"/>
              </a:ext>
            </a:extLst>
          </p:cNvPr>
          <p:cNvSpPr>
            <a:spLocks noGrp="1"/>
          </p:cNvSpPr>
          <p:nvPr>
            <p:ph type="sldNum" sz="quarter" idx="10"/>
          </p:nvPr>
        </p:nvSpPr>
        <p:spPr/>
        <p:txBody>
          <a:bodyPr/>
          <a:lstStyle/>
          <a:p>
            <a:fld id="{5C0E87EC-7041-4C51-88AB-BF376C57F469}" type="slidenum">
              <a:rPr lang="lv-LV" smtClean="0"/>
              <a:t>67</a:t>
            </a:fld>
            <a:endParaRPr lang="lv-LV" dirty="0"/>
          </a:p>
        </p:txBody>
      </p:sp>
    </p:spTree>
    <p:extLst>
      <p:ext uri="{BB962C8B-B14F-4D97-AF65-F5344CB8AC3E}">
        <p14:creationId xmlns:p14="http://schemas.microsoft.com/office/powerpoint/2010/main" val="280574602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2C5C7-3A55-80C4-DE72-E87A1F9C54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42826F-72F6-7926-C481-850421A4AB54}"/>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5B5E7DC4-57E0-CEB6-6BB2-609D6CA1324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16E505D-2781-3727-A9CC-6188A0AEF66E}"/>
              </a:ext>
            </a:extLst>
          </p:cNvPr>
          <p:cNvSpPr>
            <a:spLocks noGrp="1"/>
          </p:cNvSpPr>
          <p:nvPr>
            <p:ph type="sldNum" sz="quarter" idx="10"/>
          </p:nvPr>
        </p:nvSpPr>
        <p:spPr/>
        <p:txBody>
          <a:bodyPr/>
          <a:lstStyle/>
          <a:p>
            <a:fld id="{5C0E87EC-7041-4C51-88AB-BF376C57F469}" type="slidenum">
              <a:rPr lang="lv-LV" smtClean="0"/>
              <a:t>68</a:t>
            </a:fld>
            <a:endParaRPr lang="lv-LV" dirty="0"/>
          </a:p>
        </p:txBody>
      </p:sp>
    </p:spTree>
    <p:extLst>
      <p:ext uri="{BB962C8B-B14F-4D97-AF65-F5344CB8AC3E}">
        <p14:creationId xmlns:p14="http://schemas.microsoft.com/office/powerpoint/2010/main" val="8094973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DD2F4-DD3D-F8A0-7066-D3A25D4C8E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98737C-A1F9-E480-C049-9951A79D7555}"/>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035431C9-1DEC-FF16-D81F-13CEDCE7300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5C79C79-675A-2BC9-0818-BF4743F75196}"/>
              </a:ext>
            </a:extLst>
          </p:cNvPr>
          <p:cNvSpPr>
            <a:spLocks noGrp="1"/>
          </p:cNvSpPr>
          <p:nvPr>
            <p:ph type="sldNum" sz="quarter" idx="10"/>
          </p:nvPr>
        </p:nvSpPr>
        <p:spPr/>
        <p:txBody>
          <a:bodyPr/>
          <a:lstStyle/>
          <a:p>
            <a:fld id="{5C0E87EC-7041-4C51-88AB-BF376C57F469}" type="slidenum">
              <a:rPr lang="lv-LV" smtClean="0"/>
              <a:t>69</a:t>
            </a:fld>
            <a:endParaRPr lang="lv-LV" dirty="0"/>
          </a:p>
        </p:txBody>
      </p:sp>
    </p:spTree>
    <p:extLst>
      <p:ext uri="{BB962C8B-B14F-4D97-AF65-F5344CB8AC3E}">
        <p14:creationId xmlns:p14="http://schemas.microsoft.com/office/powerpoint/2010/main" val="42572964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D4485-CB45-D3A1-15E3-FFCDB570B5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803FF0-76BC-9C68-F78C-41CA7902EF3D}"/>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1C5A8D2E-FA88-A0C7-12F7-23FE9CA9F1C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6CF9C6C-7D78-ED4A-2D0E-445E396918A7}"/>
              </a:ext>
            </a:extLst>
          </p:cNvPr>
          <p:cNvSpPr>
            <a:spLocks noGrp="1"/>
          </p:cNvSpPr>
          <p:nvPr>
            <p:ph type="sldNum" sz="quarter" idx="10"/>
          </p:nvPr>
        </p:nvSpPr>
        <p:spPr/>
        <p:txBody>
          <a:bodyPr/>
          <a:lstStyle/>
          <a:p>
            <a:fld id="{5C0E87EC-7041-4C51-88AB-BF376C57F469}" type="slidenum">
              <a:rPr lang="lv-LV" smtClean="0"/>
              <a:t>70</a:t>
            </a:fld>
            <a:endParaRPr lang="lv-LV" dirty="0"/>
          </a:p>
        </p:txBody>
      </p:sp>
    </p:spTree>
    <p:extLst>
      <p:ext uri="{BB962C8B-B14F-4D97-AF65-F5344CB8AC3E}">
        <p14:creationId xmlns:p14="http://schemas.microsoft.com/office/powerpoint/2010/main" val="9917086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3325E-E0EE-3D7A-D1A9-93113DF651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13F015-BB7F-7C27-7E18-41C74E3AE219}"/>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CB82446D-600A-16EC-E2DF-56CCA6986E4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5F96695-EACD-6106-583E-F9E577B08CC4}"/>
              </a:ext>
            </a:extLst>
          </p:cNvPr>
          <p:cNvSpPr>
            <a:spLocks noGrp="1"/>
          </p:cNvSpPr>
          <p:nvPr>
            <p:ph type="sldNum" sz="quarter" idx="10"/>
          </p:nvPr>
        </p:nvSpPr>
        <p:spPr/>
        <p:txBody>
          <a:bodyPr/>
          <a:lstStyle/>
          <a:p>
            <a:fld id="{5C0E87EC-7041-4C51-88AB-BF376C57F469}" type="slidenum">
              <a:rPr lang="lv-LV" smtClean="0"/>
              <a:t>71</a:t>
            </a:fld>
            <a:endParaRPr lang="lv-LV" dirty="0"/>
          </a:p>
        </p:txBody>
      </p:sp>
    </p:spTree>
    <p:extLst>
      <p:ext uri="{BB962C8B-B14F-4D97-AF65-F5344CB8AC3E}">
        <p14:creationId xmlns:p14="http://schemas.microsoft.com/office/powerpoint/2010/main" val="153929855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C11CA-2FA0-0D45-2914-D8BD26160A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6BB8C7-0585-AB5D-0526-2BA2C3769BBF}"/>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9B24C7C5-3E50-2BB2-7046-8D70E54BAB2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853D4DB-DA54-6C03-EE54-BB4E1EFE2F03}"/>
              </a:ext>
            </a:extLst>
          </p:cNvPr>
          <p:cNvSpPr>
            <a:spLocks noGrp="1"/>
          </p:cNvSpPr>
          <p:nvPr>
            <p:ph type="sldNum" sz="quarter" idx="10"/>
          </p:nvPr>
        </p:nvSpPr>
        <p:spPr/>
        <p:txBody>
          <a:bodyPr/>
          <a:lstStyle/>
          <a:p>
            <a:fld id="{5C0E87EC-7041-4C51-88AB-BF376C57F469}" type="slidenum">
              <a:rPr lang="lv-LV" smtClean="0"/>
              <a:t>72</a:t>
            </a:fld>
            <a:endParaRPr lang="lv-LV" dirty="0"/>
          </a:p>
        </p:txBody>
      </p:sp>
    </p:spTree>
    <p:extLst>
      <p:ext uri="{BB962C8B-B14F-4D97-AF65-F5344CB8AC3E}">
        <p14:creationId xmlns:p14="http://schemas.microsoft.com/office/powerpoint/2010/main" val="4823300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03647-8034-A41B-2D3A-C1FA85056A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DB61E5-E58E-8CCE-D1D8-9B08D09DF4D1}"/>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523A1046-E72F-E910-0C33-F0C3351B874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D1A800A-F4D6-F84B-A037-D0C854A5DC9B}"/>
              </a:ext>
            </a:extLst>
          </p:cNvPr>
          <p:cNvSpPr>
            <a:spLocks noGrp="1"/>
          </p:cNvSpPr>
          <p:nvPr>
            <p:ph type="sldNum" sz="quarter" idx="10"/>
          </p:nvPr>
        </p:nvSpPr>
        <p:spPr/>
        <p:txBody>
          <a:bodyPr/>
          <a:lstStyle/>
          <a:p>
            <a:fld id="{5C0E87EC-7041-4C51-88AB-BF376C57F469}" type="slidenum">
              <a:rPr lang="lv-LV" smtClean="0"/>
              <a:t>73</a:t>
            </a:fld>
            <a:endParaRPr lang="lv-LV" dirty="0"/>
          </a:p>
        </p:txBody>
      </p:sp>
    </p:spTree>
    <p:extLst>
      <p:ext uri="{BB962C8B-B14F-4D97-AF65-F5344CB8AC3E}">
        <p14:creationId xmlns:p14="http://schemas.microsoft.com/office/powerpoint/2010/main" val="118009041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AE4BA-B72A-F706-139E-DE9F166FC1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50FD06-30A2-C351-2DD7-44755F545AA4}"/>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0222DEBC-FEB6-2B05-9369-9AAB0E43749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B0F6664-ED3F-D826-405D-B7A7A2FF9454}"/>
              </a:ext>
            </a:extLst>
          </p:cNvPr>
          <p:cNvSpPr>
            <a:spLocks noGrp="1"/>
          </p:cNvSpPr>
          <p:nvPr>
            <p:ph type="sldNum" sz="quarter" idx="10"/>
          </p:nvPr>
        </p:nvSpPr>
        <p:spPr/>
        <p:txBody>
          <a:bodyPr/>
          <a:lstStyle/>
          <a:p>
            <a:fld id="{5C0E87EC-7041-4C51-88AB-BF376C57F469}" type="slidenum">
              <a:rPr lang="lv-LV" smtClean="0"/>
              <a:t>74</a:t>
            </a:fld>
            <a:endParaRPr lang="lv-LV" dirty="0"/>
          </a:p>
        </p:txBody>
      </p:sp>
    </p:spTree>
    <p:extLst>
      <p:ext uri="{BB962C8B-B14F-4D97-AF65-F5344CB8AC3E}">
        <p14:creationId xmlns:p14="http://schemas.microsoft.com/office/powerpoint/2010/main" val="117198529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0B08D-C9B8-25AC-A646-AFCD651D5A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550504-78A1-1A0B-17C5-7EA1190EB67B}"/>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4BD5A713-4657-D0CB-1863-69DA5BD4A19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9502AB8-2184-3A66-1838-6F70C5D6D0E7}"/>
              </a:ext>
            </a:extLst>
          </p:cNvPr>
          <p:cNvSpPr>
            <a:spLocks noGrp="1"/>
          </p:cNvSpPr>
          <p:nvPr>
            <p:ph type="sldNum" sz="quarter" idx="10"/>
          </p:nvPr>
        </p:nvSpPr>
        <p:spPr/>
        <p:txBody>
          <a:bodyPr/>
          <a:lstStyle/>
          <a:p>
            <a:fld id="{5C0E87EC-7041-4C51-88AB-BF376C57F469}" type="slidenum">
              <a:rPr lang="lv-LV" smtClean="0"/>
              <a:t>75</a:t>
            </a:fld>
            <a:endParaRPr lang="lv-LV" dirty="0"/>
          </a:p>
        </p:txBody>
      </p:sp>
    </p:spTree>
    <p:extLst>
      <p:ext uri="{BB962C8B-B14F-4D97-AF65-F5344CB8AC3E}">
        <p14:creationId xmlns:p14="http://schemas.microsoft.com/office/powerpoint/2010/main" val="18622256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73E58-E94B-E3CE-18EA-4C3747E38E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AC6059-DD0E-6654-2857-7EBC4FA8074B}"/>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5C3232EB-AA03-854E-7760-4057B32AEB0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5A54388-6EF0-D663-A5E1-0607FE8B32D1}"/>
              </a:ext>
            </a:extLst>
          </p:cNvPr>
          <p:cNvSpPr>
            <a:spLocks noGrp="1"/>
          </p:cNvSpPr>
          <p:nvPr>
            <p:ph type="sldNum" sz="quarter" idx="10"/>
          </p:nvPr>
        </p:nvSpPr>
        <p:spPr/>
        <p:txBody>
          <a:bodyPr/>
          <a:lstStyle/>
          <a:p>
            <a:fld id="{5C0E87EC-7041-4C51-88AB-BF376C57F469}" type="slidenum">
              <a:rPr lang="lv-LV" smtClean="0"/>
              <a:t>76</a:t>
            </a:fld>
            <a:endParaRPr lang="lv-LV" dirty="0"/>
          </a:p>
        </p:txBody>
      </p:sp>
    </p:spTree>
    <p:extLst>
      <p:ext uri="{BB962C8B-B14F-4D97-AF65-F5344CB8AC3E}">
        <p14:creationId xmlns:p14="http://schemas.microsoft.com/office/powerpoint/2010/main" val="26644172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1D673-CA76-6195-C7E7-129312DD3B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5FC438-83F7-A8DE-C7A0-A429BD4B08D6}"/>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DA56C07E-A76D-3C0F-B782-522D29ABD0F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713562A-2EA2-8B65-0EAF-54E973565EAA}"/>
              </a:ext>
            </a:extLst>
          </p:cNvPr>
          <p:cNvSpPr>
            <a:spLocks noGrp="1"/>
          </p:cNvSpPr>
          <p:nvPr>
            <p:ph type="sldNum" sz="quarter" idx="10"/>
          </p:nvPr>
        </p:nvSpPr>
        <p:spPr/>
        <p:txBody>
          <a:bodyPr/>
          <a:lstStyle/>
          <a:p>
            <a:fld id="{5C0E87EC-7041-4C51-88AB-BF376C57F469}" type="slidenum">
              <a:rPr lang="lv-LV" smtClean="0"/>
              <a:t>77</a:t>
            </a:fld>
            <a:endParaRPr lang="lv-LV" dirty="0"/>
          </a:p>
        </p:txBody>
      </p:sp>
    </p:spTree>
    <p:extLst>
      <p:ext uri="{BB962C8B-B14F-4D97-AF65-F5344CB8AC3E}">
        <p14:creationId xmlns:p14="http://schemas.microsoft.com/office/powerpoint/2010/main" val="297128676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5715B-1B5B-0A1A-32F2-C81FAD1E10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C4B3C2-B7F9-0F8A-CC56-2E1FBC810A3C}"/>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B42077C5-B47E-CA20-8F2C-0F759B97146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FBD1E4D-D9A3-A329-0B13-3E214BCBC7F2}"/>
              </a:ext>
            </a:extLst>
          </p:cNvPr>
          <p:cNvSpPr>
            <a:spLocks noGrp="1"/>
          </p:cNvSpPr>
          <p:nvPr>
            <p:ph type="sldNum" sz="quarter" idx="10"/>
          </p:nvPr>
        </p:nvSpPr>
        <p:spPr/>
        <p:txBody>
          <a:bodyPr/>
          <a:lstStyle/>
          <a:p>
            <a:fld id="{5C0E87EC-7041-4C51-88AB-BF376C57F469}" type="slidenum">
              <a:rPr lang="lv-LV" smtClean="0"/>
              <a:t>78</a:t>
            </a:fld>
            <a:endParaRPr lang="lv-LV" dirty="0"/>
          </a:p>
        </p:txBody>
      </p:sp>
    </p:spTree>
    <p:extLst>
      <p:ext uri="{BB962C8B-B14F-4D97-AF65-F5344CB8AC3E}">
        <p14:creationId xmlns:p14="http://schemas.microsoft.com/office/powerpoint/2010/main" val="278117289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E8FFC-6ADD-B2C1-2833-35DBC03844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FCA7D9-5C7D-1452-F929-264D4D21BE09}"/>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DB2FDBE1-E915-AAFF-CF23-1F2C2480088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8B5D21D-3370-EB28-3906-B06A223DC84D}"/>
              </a:ext>
            </a:extLst>
          </p:cNvPr>
          <p:cNvSpPr>
            <a:spLocks noGrp="1"/>
          </p:cNvSpPr>
          <p:nvPr>
            <p:ph type="sldNum" sz="quarter" idx="10"/>
          </p:nvPr>
        </p:nvSpPr>
        <p:spPr/>
        <p:txBody>
          <a:bodyPr/>
          <a:lstStyle/>
          <a:p>
            <a:fld id="{5C0E87EC-7041-4C51-88AB-BF376C57F469}" type="slidenum">
              <a:rPr lang="lv-LV" smtClean="0"/>
              <a:t>79</a:t>
            </a:fld>
            <a:endParaRPr lang="lv-LV" dirty="0"/>
          </a:p>
        </p:txBody>
      </p:sp>
    </p:spTree>
    <p:extLst>
      <p:ext uri="{BB962C8B-B14F-4D97-AF65-F5344CB8AC3E}">
        <p14:creationId xmlns:p14="http://schemas.microsoft.com/office/powerpoint/2010/main" val="338941184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9EAB8-7712-A9C5-44F6-7184116F4A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80D4F8-DDE6-96D0-6B51-0FCE0D7BA2C6}"/>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6F0D5800-CCD4-80AD-3861-63561468BF5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60680EA-B5AB-056D-2C9D-3873BB21F5B8}"/>
              </a:ext>
            </a:extLst>
          </p:cNvPr>
          <p:cNvSpPr>
            <a:spLocks noGrp="1"/>
          </p:cNvSpPr>
          <p:nvPr>
            <p:ph type="sldNum" sz="quarter" idx="10"/>
          </p:nvPr>
        </p:nvSpPr>
        <p:spPr/>
        <p:txBody>
          <a:bodyPr/>
          <a:lstStyle/>
          <a:p>
            <a:fld id="{5C0E87EC-7041-4C51-88AB-BF376C57F469}" type="slidenum">
              <a:rPr lang="lv-LV" smtClean="0"/>
              <a:t>80</a:t>
            </a:fld>
            <a:endParaRPr lang="lv-LV" dirty="0"/>
          </a:p>
        </p:txBody>
      </p:sp>
    </p:spTree>
    <p:extLst>
      <p:ext uri="{BB962C8B-B14F-4D97-AF65-F5344CB8AC3E}">
        <p14:creationId xmlns:p14="http://schemas.microsoft.com/office/powerpoint/2010/main" val="399598060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D8470-2793-3165-2DAE-6DE040A326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489ADB-3A77-1268-2455-0ACC45A24CD1}"/>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CD7708D8-5319-4747-6EB3-BD5E5719E84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0C041E4-FA49-2CCD-0A13-2F8819B0B3B4}"/>
              </a:ext>
            </a:extLst>
          </p:cNvPr>
          <p:cNvSpPr>
            <a:spLocks noGrp="1"/>
          </p:cNvSpPr>
          <p:nvPr>
            <p:ph type="sldNum" sz="quarter" idx="10"/>
          </p:nvPr>
        </p:nvSpPr>
        <p:spPr/>
        <p:txBody>
          <a:bodyPr/>
          <a:lstStyle/>
          <a:p>
            <a:fld id="{5C0E87EC-7041-4C51-88AB-BF376C57F469}" type="slidenum">
              <a:rPr lang="lv-LV" smtClean="0"/>
              <a:t>81</a:t>
            </a:fld>
            <a:endParaRPr lang="lv-LV" dirty="0"/>
          </a:p>
        </p:txBody>
      </p:sp>
    </p:spTree>
    <p:extLst>
      <p:ext uri="{BB962C8B-B14F-4D97-AF65-F5344CB8AC3E}">
        <p14:creationId xmlns:p14="http://schemas.microsoft.com/office/powerpoint/2010/main" val="318833972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B7EDC-458E-DC76-D6C3-4E3F7C0149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785EDC-CDE1-93C1-7466-B967A92EEE1A}"/>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29D3EF4C-5386-44C3-DEE1-8BD094554D8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D7F34C9-3EF7-9B53-9C7D-50B44DD2C4D3}"/>
              </a:ext>
            </a:extLst>
          </p:cNvPr>
          <p:cNvSpPr>
            <a:spLocks noGrp="1"/>
          </p:cNvSpPr>
          <p:nvPr>
            <p:ph type="sldNum" sz="quarter" idx="10"/>
          </p:nvPr>
        </p:nvSpPr>
        <p:spPr/>
        <p:txBody>
          <a:bodyPr/>
          <a:lstStyle/>
          <a:p>
            <a:fld id="{5C0E87EC-7041-4C51-88AB-BF376C57F469}" type="slidenum">
              <a:rPr lang="lv-LV" smtClean="0"/>
              <a:t>82</a:t>
            </a:fld>
            <a:endParaRPr lang="lv-LV" dirty="0"/>
          </a:p>
        </p:txBody>
      </p:sp>
    </p:spTree>
    <p:extLst>
      <p:ext uri="{BB962C8B-B14F-4D97-AF65-F5344CB8AC3E}">
        <p14:creationId xmlns:p14="http://schemas.microsoft.com/office/powerpoint/2010/main" val="93030351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CBD5C-377F-BDFD-74A3-4E72EEAE2C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D28C42-CCB5-01B9-2548-C23EB54F7B21}"/>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3086B9C7-28D3-F156-3D8E-E8E74C6B6AE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52F5BEA-DB1E-C3D5-3C11-784C3435CAE2}"/>
              </a:ext>
            </a:extLst>
          </p:cNvPr>
          <p:cNvSpPr>
            <a:spLocks noGrp="1"/>
          </p:cNvSpPr>
          <p:nvPr>
            <p:ph type="sldNum" sz="quarter" idx="10"/>
          </p:nvPr>
        </p:nvSpPr>
        <p:spPr/>
        <p:txBody>
          <a:bodyPr/>
          <a:lstStyle/>
          <a:p>
            <a:fld id="{5C0E87EC-7041-4C51-88AB-BF376C57F469}" type="slidenum">
              <a:rPr lang="lv-LV" smtClean="0"/>
              <a:t>83</a:t>
            </a:fld>
            <a:endParaRPr lang="lv-LV" dirty="0"/>
          </a:p>
        </p:txBody>
      </p:sp>
    </p:spTree>
    <p:extLst>
      <p:ext uri="{BB962C8B-B14F-4D97-AF65-F5344CB8AC3E}">
        <p14:creationId xmlns:p14="http://schemas.microsoft.com/office/powerpoint/2010/main" val="338316792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3638F-6F46-7751-76CE-CCEAC42097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6DB3D2-2DB8-7506-4348-3072D0437CBA}"/>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6E316126-E91F-CF62-3765-6DD05F561C0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384F232-1423-7CA2-B2E1-2B28FF0F3AEE}"/>
              </a:ext>
            </a:extLst>
          </p:cNvPr>
          <p:cNvSpPr>
            <a:spLocks noGrp="1"/>
          </p:cNvSpPr>
          <p:nvPr>
            <p:ph type="sldNum" sz="quarter" idx="10"/>
          </p:nvPr>
        </p:nvSpPr>
        <p:spPr/>
        <p:txBody>
          <a:bodyPr/>
          <a:lstStyle/>
          <a:p>
            <a:fld id="{5C0E87EC-7041-4C51-88AB-BF376C57F469}" type="slidenum">
              <a:rPr lang="lv-LV" smtClean="0"/>
              <a:t>85</a:t>
            </a:fld>
            <a:endParaRPr lang="lv-LV" dirty="0"/>
          </a:p>
        </p:txBody>
      </p:sp>
    </p:spTree>
    <p:extLst>
      <p:ext uri="{BB962C8B-B14F-4D97-AF65-F5344CB8AC3E}">
        <p14:creationId xmlns:p14="http://schemas.microsoft.com/office/powerpoint/2010/main" val="331946813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D631F-AFA6-4580-C747-B4FAB61650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ACD6AE-528A-6CB2-4896-9CCC1155E938}"/>
              </a:ext>
            </a:extLst>
          </p:cNvPr>
          <p:cNvSpPr>
            <a:spLocks noGrp="1" noRot="1" noChangeAspect="1"/>
          </p:cNvSpPr>
          <p:nvPr>
            <p:ph type="sldImg"/>
          </p:nvPr>
        </p:nvSpPr>
        <p:spPr>
          <a:xfrm>
            <a:off x="422275" y="1241425"/>
            <a:ext cx="5954713" cy="3351213"/>
          </a:xfrm>
        </p:spPr>
        <p:txBody>
          <a:bodyPr/>
          <a:lstStyle/>
          <a:p>
            <a:endParaRPr lang="lv-LV" dirty="0"/>
          </a:p>
        </p:txBody>
      </p:sp>
      <p:sp>
        <p:nvSpPr>
          <p:cNvPr id="3" name="Notes Placeholder 2">
            <a:extLst>
              <a:ext uri="{FF2B5EF4-FFF2-40B4-BE49-F238E27FC236}">
                <a16:creationId xmlns:a16="http://schemas.microsoft.com/office/drawing/2014/main" id="{FFC0BC69-EFA8-EAEF-2171-3AA8B5D3804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8A96CC8-47A5-71CD-1453-DE35575C50F6}"/>
              </a:ext>
            </a:extLst>
          </p:cNvPr>
          <p:cNvSpPr>
            <a:spLocks noGrp="1"/>
          </p:cNvSpPr>
          <p:nvPr>
            <p:ph type="sldNum" sz="quarter" idx="10"/>
          </p:nvPr>
        </p:nvSpPr>
        <p:spPr/>
        <p:txBody>
          <a:bodyPr/>
          <a:lstStyle/>
          <a:p>
            <a:fld id="{5C0E87EC-7041-4C51-88AB-BF376C57F469}" type="slidenum">
              <a:rPr lang="lv-LV" smtClean="0"/>
              <a:t>86</a:t>
            </a:fld>
            <a:endParaRPr lang="lv-LV" dirty="0"/>
          </a:p>
        </p:txBody>
      </p:sp>
    </p:spTree>
    <p:extLst>
      <p:ext uri="{BB962C8B-B14F-4D97-AF65-F5344CB8AC3E}">
        <p14:creationId xmlns:p14="http://schemas.microsoft.com/office/powerpoint/2010/main" val="410383395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p:cNvSpPr>
            <a:spLocks noGrp="1" noChangeArrowheads="1"/>
          </p:cNvSpPr>
          <p:nvPr>
            <p:ph type="sldNum"/>
          </p:nvPr>
        </p:nvSpPr>
        <p:spPr>
          <a:ln/>
        </p:spPr>
        <p:txBody>
          <a:bodyPr/>
          <a:lstStyle/>
          <a:p>
            <a:fld id="{EF91F629-F739-4FB6-B1A7-D65256862C22}" type="slidenum">
              <a:rPr lang="en-US" altLang="lv-LV"/>
              <a:pPr/>
              <a:t>92</a:t>
            </a:fld>
            <a:endParaRPr lang="en-US" altLang="lv-LV" dirty="0"/>
          </a:p>
        </p:txBody>
      </p:sp>
      <p:sp>
        <p:nvSpPr>
          <p:cNvPr id="369666" name="Rectangle 7"/>
          <p:cNvSpPr txBox="1">
            <a:spLocks noGrp="1" noChangeArrowheads="1"/>
          </p:cNvSpPr>
          <p:nvPr/>
        </p:nvSpPr>
        <p:spPr bwMode="auto">
          <a:xfrm>
            <a:off x="3819864" y="10243567"/>
            <a:ext cx="2919590" cy="537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539" tIns="46269" rIns="92539" bIns="46269" anchor="b"/>
          <a:lstStyle>
            <a:lvl1pPr defTabSz="925513">
              <a:defRPr sz="1000" i="1">
                <a:solidFill>
                  <a:srgbClr val="000000"/>
                </a:solidFill>
                <a:latin typeface="Arial" panose="020B0604020202020204" pitchFamily="34" charset="0"/>
              </a:defRPr>
            </a:lvl1pPr>
            <a:lvl2pPr defTabSz="925513">
              <a:defRPr sz="1000" i="1">
                <a:solidFill>
                  <a:srgbClr val="000000"/>
                </a:solidFill>
                <a:latin typeface="Arial" panose="020B0604020202020204" pitchFamily="34" charset="0"/>
              </a:defRPr>
            </a:lvl2pPr>
            <a:lvl3pPr defTabSz="925513">
              <a:defRPr sz="1000" i="1">
                <a:solidFill>
                  <a:srgbClr val="000000"/>
                </a:solidFill>
                <a:latin typeface="Arial" panose="020B0604020202020204" pitchFamily="34" charset="0"/>
              </a:defRPr>
            </a:lvl3pPr>
            <a:lvl4pPr defTabSz="925513">
              <a:defRPr sz="1000" i="1">
                <a:solidFill>
                  <a:srgbClr val="000000"/>
                </a:solidFill>
                <a:latin typeface="Arial" panose="020B0604020202020204" pitchFamily="34" charset="0"/>
              </a:defRPr>
            </a:lvl4pPr>
            <a:lvl5pPr defTabSz="925513">
              <a:defRPr sz="1000" i="1">
                <a:solidFill>
                  <a:srgbClr val="000000"/>
                </a:solidFill>
                <a:latin typeface="Arial" panose="020B0604020202020204" pitchFamily="34" charset="0"/>
              </a:defRPr>
            </a:lvl5pPr>
            <a:lvl6pPr marL="2514600" indent="-228600" defTabSz="925513" fontAlgn="base">
              <a:spcBef>
                <a:spcPct val="0"/>
              </a:spcBef>
              <a:spcAft>
                <a:spcPct val="0"/>
              </a:spcAft>
              <a:buClr>
                <a:srgbClr val="000000"/>
              </a:buClr>
              <a:buSzPct val="100000"/>
              <a:buFont typeface="Times New Roman" panose="02020603050405020304" pitchFamily="18" charset="0"/>
              <a:defRPr sz="1000" i="1">
                <a:solidFill>
                  <a:srgbClr val="000000"/>
                </a:solidFill>
                <a:latin typeface="Arial" panose="020B0604020202020204" pitchFamily="34" charset="0"/>
              </a:defRPr>
            </a:lvl6pPr>
            <a:lvl7pPr marL="2971800" indent="-228600" defTabSz="925513" fontAlgn="base">
              <a:spcBef>
                <a:spcPct val="0"/>
              </a:spcBef>
              <a:spcAft>
                <a:spcPct val="0"/>
              </a:spcAft>
              <a:buClr>
                <a:srgbClr val="000000"/>
              </a:buClr>
              <a:buSzPct val="100000"/>
              <a:buFont typeface="Times New Roman" panose="02020603050405020304" pitchFamily="18" charset="0"/>
              <a:defRPr sz="1000" i="1">
                <a:solidFill>
                  <a:srgbClr val="000000"/>
                </a:solidFill>
                <a:latin typeface="Arial" panose="020B0604020202020204" pitchFamily="34" charset="0"/>
              </a:defRPr>
            </a:lvl7pPr>
            <a:lvl8pPr marL="3429000" indent="-228600" defTabSz="925513" fontAlgn="base">
              <a:spcBef>
                <a:spcPct val="0"/>
              </a:spcBef>
              <a:spcAft>
                <a:spcPct val="0"/>
              </a:spcAft>
              <a:buClr>
                <a:srgbClr val="000000"/>
              </a:buClr>
              <a:buSzPct val="100000"/>
              <a:buFont typeface="Times New Roman" panose="02020603050405020304" pitchFamily="18" charset="0"/>
              <a:defRPr sz="1000" i="1">
                <a:solidFill>
                  <a:srgbClr val="000000"/>
                </a:solidFill>
                <a:latin typeface="Arial" panose="020B0604020202020204" pitchFamily="34" charset="0"/>
              </a:defRPr>
            </a:lvl8pPr>
            <a:lvl9pPr marL="3886200" indent="-228600" defTabSz="925513" fontAlgn="base">
              <a:spcBef>
                <a:spcPct val="0"/>
              </a:spcBef>
              <a:spcAft>
                <a:spcPct val="0"/>
              </a:spcAft>
              <a:buClr>
                <a:srgbClr val="000000"/>
              </a:buClr>
              <a:buSzPct val="100000"/>
              <a:buFont typeface="Times New Roman" panose="02020603050405020304" pitchFamily="18" charset="0"/>
              <a:defRPr sz="1000" i="1">
                <a:solidFill>
                  <a:srgbClr val="000000"/>
                </a:solidFill>
                <a:latin typeface="Arial" panose="020B0604020202020204" pitchFamily="34" charset="0"/>
              </a:defRPr>
            </a:lvl9pPr>
          </a:lstStyle>
          <a:p>
            <a:pPr algn="r">
              <a:buClrTx/>
              <a:buSzTx/>
              <a:buFontTx/>
              <a:buNone/>
            </a:pPr>
            <a:fld id="{D7E83668-B8D4-4216-A67D-D7F8A65267A2}" type="slidenum">
              <a:rPr lang="lv-LV" altLang="lv-LV" sz="1200" i="0">
                <a:solidFill>
                  <a:schemeClr val="tx1"/>
                </a:solidFill>
              </a:rPr>
              <a:pPr algn="r">
                <a:buClrTx/>
                <a:buSzTx/>
                <a:buFontTx/>
                <a:buNone/>
              </a:pPr>
              <a:t>92</a:t>
            </a:fld>
            <a:endParaRPr lang="lv-LV" altLang="lv-LV" sz="1200" i="0" dirty="0">
              <a:solidFill>
                <a:schemeClr val="tx1"/>
              </a:solidFill>
            </a:endParaRPr>
          </a:p>
        </p:txBody>
      </p:sp>
      <p:sp>
        <p:nvSpPr>
          <p:cNvPr id="369667" name="Rectangle 2"/>
          <p:cNvSpPr>
            <a:spLocks noGrp="1" noRot="1" noChangeAspect="1" noChangeArrowheads="1" noTextEdit="1"/>
          </p:cNvSpPr>
          <p:nvPr>
            <p:ph type="sldImg"/>
          </p:nvPr>
        </p:nvSpPr>
        <p:spPr>
          <a:xfrm>
            <a:off x="-225425" y="806450"/>
            <a:ext cx="7191375" cy="4046538"/>
          </a:xfrm>
        </p:spPr>
        <p:txBody>
          <a:bodyPr/>
          <a:lstStyle/>
          <a:p>
            <a:endParaRPr lang="lv-LV" dirty="0"/>
          </a:p>
        </p:txBody>
      </p:sp>
      <p:sp>
        <p:nvSpPr>
          <p:cNvPr id="369668" name="Rectangle 3"/>
          <p:cNvSpPr>
            <a:spLocks noGrp="1" noChangeArrowheads="1"/>
          </p:cNvSpPr>
          <p:nvPr>
            <p:ph type="body" idx="1"/>
          </p:nvPr>
        </p:nvSpPr>
        <p:spPr>
          <a:xfrm>
            <a:off x="673631" y="5123508"/>
            <a:ext cx="5393768" cy="4852852"/>
          </a:xfrm>
        </p:spPr>
        <p:txBody>
          <a:bodyPr lIns="92539" tIns="46269" rIns="92539" bIns="46269"/>
          <a:lstStyle/>
          <a:p>
            <a:pPr defTabSz="914400"/>
            <a:endParaRPr lang="lv-LV" altLang="lv-LV" dirty="0"/>
          </a:p>
        </p:txBody>
      </p:sp>
    </p:spTree>
    <p:extLst>
      <p:ext uri="{BB962C8B-B14F-4D97-AF65-F5344CB8AC3E}">
        <p14:creationId xmlns:p14="http://schemas.microsoft.com/office/powerpoint/2010/main" val="2994028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7EC060D-2824-45EF-96A7-2BA01EA872C9}" type="datetime1">
              <a:rPr lang="en-US" smtClean="0"/>
              <a:t>4/29/2026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9003E4-6AE2-40CB-8AC4-2D0CFE8F8CDA}" type="slidenum">
              <a:rPr lang="en-US" smtClean="0"/>
              <a:t>‹#›</a:t>
            </a:fld>
            <a:endParaRPr lang="en-US" dirty="0"/>
          </a:p>
        </p:txBody>
      </p:sp>
    </p:spTree>
    <p:extLst>
      <p:ext uri="{BB962C8B-B14F-4D97-AF65-F5344CB8AC3E}">
        <p14:creationId xmlns:p14="http://schemas.microsoft.com/office/powerpoint/2010/main" val="2118756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F70981-92C8-4C10-ADAD-0CB2C24CD886}" type="datetime1">
              <a:rPr lang="en-US" smtClean="0"/>
              <a:t>4/29/2026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9003E4-6AE2-40CB-8AC4-2D0CFE8F8CDA}" type="slidenum">
              <a:rPr lang="en-US" smtClean="0"/>
              <a:t>‹#›</a:t>
            </a:fld>
            <a:endParaRPr lang="en-US" dirty="0"/>
          </a:p>
        </p:txBody>
      </p:sp>
    </p:spTree>
    <p:extLst>
      <p:ext uri="{BB962C8B-B14F-4D97-AF65-F5344CB8AC3E}">
        <p14:creationId xmlns:p14="http://schemas.microsoft.com/office/powerpoint/2010/main" val="2464379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13B590-6202-4FE3-830E-F9FF243EEC41}" type="datetime1">
              <a:rPr lang="en-US" smtClean="0"/>
              <a:t>4/29/2026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9003E4-6AE2-40CB-8AC4-2D0CFE8F8CDA}" type="slidenum">
              <a:rPr lang="en-US" smtClean="0"/>
              <a:t>‹#›</a:t>
            </a:fld>
            <a:endParaRPr lang="en-US" dirty="0"/>
          </a:p>
        </p:txBody>
      </p:sp>
    </p:spTree>
    <p:extLst>
      <p:ext uri="{BB962C8B-B14F-4D97-AF65-F5344CB8AC3E}">
        <p14:creationId xmlns:p14="http://schemas.microsoft.com/office/powerpoint/2010/main" val="255149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C3F53C5-F0EF-4710-A172-4F77B94A87D5}" type="datetime1">
              <a:rPr lang="en-US" smtClean="0"/>
              <a:t>4/29/2026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9003E4-6AE2-40CB-8AC4-2D0CFE8F8CDA}" type="slidenum">
              <a:rPr lang="en-US" smtClean="0"/>
              <a:t>‹#›</a:t>
            </a:fld>
            <a:endParaRPr lang="en-US" dirty="0"/>
          </a:p>
        </p:txBody>
      </p:sp>
    </p:spTree>
    <p:extLst>
      <p:ext uri="{BB962C8B-B14F-4D97-AF65-F5344CB8AC3E}">
        <p14:creationId xmlns:p14="http://schemas.microsoft.com/office/powerpoint/2010/main" val="1019759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DC69532-BBA1-418F-A521-0C7DD53981BA}" type="datetime1">
              <a:rPr lang="en-US" smtClean="0"/>
              <a:t>4/29/2026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9003E4-6AE2-40CB-8AC4-2D0CFE8F8CDA}" type="slidenum">
              <a:rPr lang="en-US" smtClean="0"/>
              <a:t>‹#›</a:t>
            </a:fld>
            <a:endParaRPr lang="en-US" dirty="0"/>
          </a:p>
        </p:txBody>
      </p:sp>
    </p:spTree>
    <p:extLst>
      <p:ext uri="{BB962C8B-B14F-4D97-AF65-F5344CB8AC3E}">
        <p14:creationId xmlns:p14="http://schemas.microsoft.com/office/powerpoint/2010/main" val="719004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B0C10D-F151-41CD-91E4-AB1A09082CDD}" type="datetime1">
              <a:rPr lang="en-US" smtClean="0"/>
              <a:t>4/29/2026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9003E4-6AE2-40CB-8AC4-2D0CFE8F8CDA}" type="slidenum">
              <a:rPr lang="en-US" smtClean="0"/>
              <a:t>‹#›</a:t>
            </a:fld>
            <a:endParaRPr lang="en-US" dirty="0"/>
          </a:p>
        </p:txBody>
      </p:sp>
    </p:spTree>
    <p:extLst>
      <p:ext uri="{BB962C8B-B14F-4D97-AF65-F5344CB8AC3E}">
        <p14:creationId xmlns:p14="http://schemas.microsoft.com/office/powerpoint/2010/main" val="2384252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0" y="6492875"/>
            <a:ext cx="393290" cy="365125"/>
          </a:xfrm>
        </p:spPr>
        <p:txBody>
          <a:bodyPr/>
          <a:lstStyle/>
          <a:p>
            <a:fld id="{8A9003E4-6AE2-40CB-8AC4-2D0CFE8F8CDA}" type="slidenum">
              <a:rPr lang="en-US" smtClean="0"/>
              <a:t>‹#›</a:t>
            </a:fld>
            <a:endParaRPr lang="en-US"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30555" y="6276109"/>
            <a:ext cx="1024346" cy="445367"/>
          </a:xfrm>
          <a:prstGeom prst="rect">
            <a:avLst/>
          </a:prstGeom>
        </p:spPr>
      </p:pic>
    </p:spTree>
    <p:extLst>
      <p:ext uri="{BB962C8B-B14F-4D97-AF65-F5344CB8AC3E}">
        <p14:creationId xmlns:p14="http://schemas.microsoft.com/office/powerpoint/2010/main" val="220911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9FD245B-4491-4317-BB09-D48F6088FE67}" type="datetime1">
              <a:rPr lang="en-US" smtClean="0"/>
              <a:t>4/29/2026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9003E4-6AE2-40CB-8AC4-2D0CFE8F8CDA}" type="slidenum">
              <a:rPr lang="en-US" smtClean="0"/>
              <a:t>‹#›</a:t>
            </a:fld>
            <a:endParaRPr lang="en-US" dirty="0"/>
          </a:p>
        </p:txBody>
      </p:sp>
    </p:spTree>
    <p:extLst>
      <p:ext uri="{BB962C8B-B14F-4D97-AF65-F5344CB8AC3E}">
        <p14:creationId xmlns:p14="http://schemas.microsoft.com/office/powerpoint/2010/main" val="3825729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B54A5F6-9DD2-409D-89CD-BFC5F0038470}" type="datetime1">
              <a:rPr lang="en-US" smtClean="0"/>
              <a:t>4/29/2026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9003E4-6AE2-40CB-8AC4-2D0CFE8F8CDA}" type="slidenum">
              <a:rPr lang="en-US" smtClean="0"/>
              <a:t>‹#›</a:t>
            </a:fld>
            <a:endParaRPr lang="en-US" dirty="0"/>
          </a:p>
        </p:txBody>
      </p:sp>
    </p:spTree>
    <p:extLst>
      <p:ext uri="{BB962C8B-B14F-4D97-AF65-F5344CB8AC3E}">
        <p14:creationId xmlns:p14="http://schemas.microsoft.com/office/powerpoint/2010/main" val="1824271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2B62F6-6CE6-46A3-9CD4-6CAE672AE77B}" type="datetime1">
              <a:rPr lang="en-US" smtClean="0"/>
              <a:t>4/29/2026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9003E4-6AE2-40CB-8AC4-2D0CFE8F8CDA}" type="slidenum">
              <a:rPr lang="en-US" smtClean="0"/>
              <a:t>‹#›</a:t>
            </a:fld>
            <a:endParaRPr lang="en-US" dirty="0"/>
          </a:p>
        </p:txBody>
      </p:sp>
    </p:spTree>
    <p:extLst>
      <p:ext uri="{BB962C8B-B14F-4D97-AF65-F5344CB8AC3E}">
        <p14:creationId xmlns:p14="http://schemas.microsoft.com/office/powerpoint/2010/main" val="82706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B9F5BC-FF0A-4005-9616-65D778F8E9BC}" type="datetime1">
              <a:rPr lang="en-US" smtClean="0"/>
              <a:t>4/29/2026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9003E4-6AE2-40CB-8AC4-2D0CFE8F8CDA}" type="slidenum">
              <a:rPr lang="en-US" smtClean="0"/>
              <a:t>‹#›</a:t>
            </a:fld>
            <a:endParaRPr lang="en-US" dirty="0"/>
          </a:p>
        </p:txBody>
      </p:sp>
    </p:spTree>
    <p:extLst>
      <p:ext uri="{BB962C8B-B14F-4D97-AF65-F5344CB8AC3E}">
        <p14:creationId xmlns:p14="http://schemas.microsoft.com/office/powerpoint/2010/main" val="29541284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92003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804333" y="2420938"/>
            <a:ext cx="11387667" cy="1143000"/>
          </a:xfrm>
        </p:spPr>
        <p:txBody>
          <a:bodyPr/>
          <a:lstStyle/>
          <a:p>
            <a:r>
              <a:rPr lang="en-US"/>
              <a:t>Click to edit Master title style</a:t>
            </a:r>
            <a:endParaRPr lang="en-GB"/>
          </a:p>
        </p:txBody>
      </p:sp>
      <p:sp>
        <p:nvSpPr>
          <p:cNvPr id="3" name="Table Placeholder 2"/>
          <p:cNvSpPr>
            <a:spLocks noGrp="1"/>
          </p:cNvSpPr>
          <p:nvPr>
            <p:ph type="tbl" idx="1"/>
          </p:nvPr>
        </p:nvSpPr>
        <p:spPr>
          <a:xfrm>
            <a:off x="609600" y="1600201"/>
            <a:ext cx="10972800" cy="4525963"/>
          </a:xfrm>
          <a:prstGeom prst="rect">
            <a:avLst/>
          </a:prstGeom>
        </p:spPr>
        <p:txBody>
          <a:bodyPr/>
          <a:lstStyle/>
          <a:p>
            <a:pPr lvl="0"/>
            <a:endParaRPr lang="en-GB" noProof="0" dirty="0"/>
          </a:p>
        </p:txBody>
      </p:sp>
      <p:sp>
        <p:nvSpPr>
          <p:cNvPr id="4" name="Rectangle 156"/>
          <p:cNvSpPr>
            <a:spLocks noGrp="1" noChangeArrowheads="1"/>
          </p:cNvSpPr>
          <p:nvPr>
            <p:ph type="sldNum" sz="quarter" idx="10"/>
          </p:nvPr>
        </p:nvSpPr>
        <p:spPr>
          <a:ln/>
        </p:spPr>
        <p:txBody>
          <a:bodyPr/>
          <a:lstStyle>
            <a:lvl1pPr>
              <a:defRPr/>
            </a:lvl1pPr>
          </a:lstStyle>
          <a:p>
            <a:pPr>
              <a:defRPr/>
            </a:pPr>
            <a:fld id="{0C0B95D6-D7B1-4EBB-B5ED-5B9774BDC480}" type="slidenum">
              <a:rPr lang="en-US"/>
              <a:pPr>
                <a:defRPr/>
              </a:pPr>
              <a:t>‹#›</a:t>
            </a:fld>
            <a:endParaRPr lang="en-US" dirty="0"/>
          </a:p>
        </p:txBody>
      </p:sp>
    </p:spTree>
    <p:extLst>
      <p:ext uri="{BB962C8B-B14F-4D97-AF65-F5344CB8AC3E}">
        <p14:creationId xmlns:p14="http://schemas.microsoft.com/office/powerpoint/2010/main" val="13502405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64177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53636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958142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514958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772940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35226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84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A3F0A5-1D8D-485C-AA8D-E8C5F523C581}" type="datetime1">
              <a:rPr lang="en-US" smtClean="0"/>
              <a:t>4/29/2026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9003E4-6AE2-40CB-8AC4-2D0CFE8F8CDA}" type="slidenum">
              <a:rPr lang="en-US" smtClean="0"/>
              <a:t>‹#›</a:t>
            </a:fld>
            <a:endParaRPr lang="en-US" dirty="0"/>
          </a:p>
        </p:txBody>
      </p:sp>
    </p:spTree>
    <p:extLst>
      <p:ext uri="{BB962C8B-B14F-4D97-AF65-F5344CB8AC3E}">
        <p14:creationId xmlns:p14="http://schemas.microsoft.com/office/powerpoint/2010/main" val="14973952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chart" Target="../charts/chart4.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chart" Target="../charts/chart6.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chart" Target="../charts/chart8.xml"/></Relationships>
</file>

<file path=ppt/slides/_rels/slide1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chart" Target="../charts/chart10.xml"/></Relationships>
</file>

<file path=ppt/slides/_rels/slide1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chart" Target="../charts/chart12.xml"/></Relationships>
</file>

<file path=ppt/slides/_rels/slide1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chart" Target="../charts/chart14.xml"/></Relationships>
</file>

<file path=ppt/slides/_rels/slide19.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chart" Target="../charts/chart16.xml"/></Relationships>
</file>

<file path=ppt/slides/_rels/slide20.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chart" Target="../charts/chart18.xml"/></Relationships>
</file>

<file path=ppt/slides/_rels/slide21.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chart" Target="../charts/chart20.xml"/></Relationships>
</file>

<file path=ppt/slides/_rels/slide22.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chart" Target="../charts/chart22.xml"/></Relationships>
</file>

<file path=ppt/slides/_rels/slide23.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chart" Target="../charts/chart24.xml"/></Relationships>
</file>

<file path=ppt/slides/_rels/slide24.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chart" Target="../charts/chart26.xml"/></Relationships>
</file>

<file path=ppt/slides/_rels/slide25.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chart" Target="../charts/chart28.xml"/></Relationships>
</file>

<file path=ppt/slides/_rels/slide26.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chart" Target="../charts/chart30.xml"/></Relationships>
</file>

<file path=ppt/slides/_rels/slide27.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chart" Target="../charts/chart32.xml"/></Relationships>
</file>

<file path=ppt/slides/_rels/slide28.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chart" Target="../charts/chart34.xml"/></Relationships>
</file>

<file path=ppt/slides/_rels/slide29.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chart" Target="../charts/chart36.xml"/></Relationships>
</file>

<file path=ppt/slides/_rels/slide30.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chart" Target="../charts/chart38.xml"/></Relationships>
</file>

<file path=ppt/slides/_rels/slide31.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chart" Target="../charts/chart40.xml"/></Relationships>
</file>

<file path=ppt/slides/_rels/slide32.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chart" Target="../charts/chart42.xml"/></Relationships>
</file>

<file path=ppt/slides/_rels/slide33.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chart" Target="../charts/chart44.xml"/></Relationships>
</file>

<file path=ppt/slides/_rels/slide34.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chart" Target="../charts/chart46.xml"/></Relationships>
</file>

<file path=ppt/slides/_rels/slide35.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chart" Target="../charts/chart48.xml"/></Relationships>
</file>

<file path=ppt/slides/_rels/slide36.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chart" Target="../charts/chart50.xml"/></Relationships>
</file>

<file path=ppt/slides/_rels/slide37.xml.rels><?xml version="1.0" encoding="UTF-8" standalone="yes"?>
<Relationships xmlns="http://schemas.openxmlformats.org/package/2006/relationships"><Relationship Id="rId3" Type="http://schemas.openxmlformats.org/officeDocument/2006/relationships/chart" Target="../charts/chart51.xml"/><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chart" Target="../charts/chart52.xml"/></Relationships>
</file>

<file path=ppt/slides/_rels/slide38.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chart" Target="../charts/chart54.xml"/></Relationships>
</file>

<file path=ppt/slides/_rels/slide39.xml.rels><?xml version="1.0" encoding="UTF-8" standalone="yes"?>
<Relationships xmlns="http://schemas.openxmlformats.org/package/2006/relationships"><Relationship Id="rId3" Type="http://schemas.openxmlformats.org/officeDocument/2006/relationships/chart" Target="../charts/chart55.xml"/><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chart" Target="../charts/chart56.xml"/></Relationships>
</file>

<file path=ppt/slides/_rels/slide40.xml.rels><?xml version="1.0" encoding="UTF-8" standalone="yes"?>
<Relationships xmlns="http://schemas.openxmlformats.org/package/2006/relationships"><Relationship Id="rId3" Type="http://schemas.openxmlformats.org/officeDocument/2006/relationships/chart" Target="../charts/chart57.xml"/><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chart" Target="../charts/chart58.xml"/></Relationships>
</file>

<file path=ppt/slides/_rels/slide41.xml.rels><?xml version="1.0" encoding="UTF-8" standalone="yes"?>
<Relationships xmlns="http://schemas.openxmlformats.org/package/2006/relationships"><Relationship Id="rId3" Type="http://schemas.openxmlformats.org/officeDocument/2006/relationships/chart" Target="../charts/chart59.xml"/><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chart" Target="../charts/chart60.xml"/></Relationships>
</file>

<file path=ppt/slides/_rels/slide42.xml.rels><?xml version="1.0" encoding="UTF-8" standalone="yes"?>
<Relationships xmlns="http://schemas.openxmlformats.org/package/2006/relationships"><Relationship Id="rId3" Type="http://schemas.openxmlformats.org/officeDocument/2006/relationships/chart" Target="../charts/chart61.xml"/><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chart" Target="../charts/chart62.xml"/></Relationships>
</file>

<file path=ppt/slides/_rels/slide43.xml.rels><?xml version="1.0" encoding="UTF-8" standalone="yes"?>
<Relationships xmlns="http://schemas.openxmlformats.org/package/2006/relationships"><Relationship Id="rId3" Type="http://schemas.openxmlformats.org/officeDocument/2006/relationships/chart" Target="../charts/chart63.xml"/><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chart" Target="../charts/chart64.xml"/></Relationships>
</file>

<file path=ppt/slides/_rels/slide44.xml.rels><?xml version="1.0" encoding="UTF-8" standalone="yes"?>
<Relationships xmlns="http://schemas.openxmlformats.org/package/2006/relationships"><Relationship Id="rId3" Type="http://schemas.openxmlformats.org/officeDocument/2006/relationships/chart" Target="../charts/chart65.xml"/><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chart" Target="../charts/chart66.xml"/></Relationships>
</file>

<file path=ppt/slides/_rels/slide45.xml.rels><?xml version="1.0" encoding="UTF-8" standalone="yes"?>
<Relationships xmlns="http://schemas.openxmlformats.org/package/2006/relationships"><Relationship Id="rId3" Type="http://schemas.openxmlformats.org/officeDocument/2006/relationships/chart" Target="../charts/chart67.xml"/><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chart" Target="../charts/chart68.xml"/></Relationships>
</file>

<file path=ppt/slides/_rels/slide46.xml.rels><?xml version="1.0" encoding="UTF-8" standalone="yes"?>
<Relationships xmlns="http://schemas.openxmlformats.org/package/2006/relationships"><Relationship Id="rId3" Type="http://schemas.openxmlformats.org/officeDocument/2006/relationships/chart" Target="../charts/chart69.xml"/><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chart" Target="../charts/chart70.xml"/></Relationships>
</file>

<file path=ppt/slides/_rels/slide47.xml.rels><?xml version="1.0" encoding="UTF-8" standalone="yes"?>
<Relationships xmlns="http://schemas.openxmlformats.org/package/2006/relationships"><Relationship Id="rId3" Type="http://schemas.openxmlformats.org/officeDocument/2006/relationships/chart" Target="../charts/chart71.xml"/><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chart" Target="../charts/chart72.xml"/></Relationships>
</file>

<file path=ppt/slides/_rels/slide48.xml.rels><?xml version="1.0" encoding="UTF-8" standalone="yes"?>
<Relationships xmlns="http://schemas.openxmlformats.org/package/2006/relationships"><Relationship Id="rId3" Type="http://schemas.openxmlformats.org/officeDocument/2006/relationships/chart" Target="../charts/chart73.xml"/><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chart" Target="../charts/chart7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3" Type="http://schemas.openxmlformats.org/officeDocument/2006/relationships/chart" Target="../charts/chart75.xml"/><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chart" Target="../charts/chart76.xml"/><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chart" Target="../charts/chart77.xml"/></Relationships>
</file>

<file path=ppt/slides/_rels/slide52.xml.rels><?xml version="1.0" encoding="UTF-8" standalone="yes"?>
<Relationships xmlns="http://schemas.openxmlformats.org/package/2006/relationships"><Relationship Id="rId3" Type="http://schemas.openxmlformats.org/officeDocument/2006/relationships/chart" Target="../charts/chart78.xml"/><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chart" Target="../charts/chart79.xml"/></Relationships>
</file>

<file path=ppt/slides/_rels/slide53.xml.rels><?xml version="1.0" encoding="UTF-8" standalone="yes"?>
<Relationships xmlns="http://schemas.openxmlformats.org/package/2006/relationships"><Relationship Id="rId3" Type="http://schemas.openxmlformats.org/officeDocument/2006/relationships/chart" Target="../charts/chart80.xml"/><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chart" Target="../charts/chart81.xml"/><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chart" Target="../charts/chart82.xml"/><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chart" Target="../charts/chart83.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chart" Target="../charts/chart86.xml"/><Relationship Id="rId5" Type="http://schemas.openxmlformats.org/officeDocument/2006/relationships/chart" Target="../charts/chart85.xml"/><Relationship Id="rId4" Type="http://schemas.openxmlformats.org/officeDocument/2006/relationships/chart" Target="../charts/chart84.xml"/></Relationships>
</file>

<file path=ppt/slides/_rels/slide58.xml.rels><?xml version="1.0" encoding="UTF-8" standalone="yes"?>
<Relationships xmlns="http://schemas.openxmlformats.org/package/2006/relationships"><Relationship Id="rId3" Type="http://schemas.openxmlformats.org/officeDocument/2006/relationships/chart" Target="../charts/chart87.xml"/><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chart" Target="../charts/chart88.xml"/></Relationships>
</file>

<file path=ppt/slides/_rels/slide59.xml.rels><?xml version="1.0" encoding="UTF-8" standalone="yes"?>
<Relationships xmlns="http://schemas.openxmlformats.org/package/2006/relationships"><Relationship Id="rId3" Type="http://schemas.openxmlformats.org/officeDocument/2006/relationships/chart" Target="../charts/chart89.xml"/><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chart" Target="../charts/chart90.xml"/></Relationships>
</file>

<file path=ppt/slides/_rels/slide60.xml.rels><?xml version="1.0" encoding="UTF-8" standalone="yes"?>
<Relationships xmlns="http://schemas.openxmlformats.org/package/2006/relationships"><Relationship Id="rId3" Type="http://schemas.openxmlformats.org/officeDocument/2006/relationships/chart" Target="../charts/chart91.xml"/><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chart" Target="../charts/chart92.xml"/></Relationships>
</file>

<file path=ppt/slides/_rels/slide61.xml.rels><?xml version="1.0" encoding="UTF-8" standalone="yes"?>
<Relationships xmlns="http://schemas.openxmlformats.org/package/2006/relationships"><Relationship Id="rId3" Type="http://schemas.openxmlformats.org/officeDocument/2006/relationships/chart" Target="../charts/chart93.xml"/><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chart" Target="../charts/chart94.xml"/></Relationships>
</file>

<file path=ppt/slides/_rels/slide62.xml.rels><?xml version="1.0" encoding="UTF-8" standalone="yes"?>
<Relationships xmlns="http://schemas.openxmlformats.org/package/2006/relationships"><Relationship Id="rId3" Type="http://schemas.openxmlformats.org/officeDocument/2006/relationships/chart" Target="../charts/chart95.xml"/><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chart" Target="../charts/chart97.xml"/><Relationship Id="rId4" Type="http://schemas.openxmlformats.org/officeDocument/2006/relationships/chart" Target="../charts/chart96.xml"/></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chart" Target="../charts/chart100.xml"/><Relationship Id="rId5" Type="http://schemas.openxmlformats.org/officeDocument/2006/relationships/chart" Target="../charts/chart99.xml"/><Relationship Id="rId4" Type="http://schemas.openxmlformats.org/officeDocument/2006/relationships/chart" Target="../charts/chart98.xml"/></Relationships>
</file>

<file path=ppt/slides/_rels/slide64.xml.rels><?xml version="1.0" encoding="UTF-8" standalone="yes"?>
<Relationships xmlns="http://schemas.openxmlformats.org/package/2006/relationships"><Relationship Id="rId3" Type="http://schemas.openxmlformats.org/officeDocument/2006/relationships/chart" Target="../charts/chart101.xml"/><Relationship Id="rId2" Type="http://schemas.openxmlformats.org/officeDocument/2006/relationships/notesSlide" Target="../notesSlides/notesSlide57.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chart" Target="../charts/chart102.xml"/></Relationships>
</file>

<file path=ppt/slides/_rels/slide65.xml.rels><?xml version="1.0" encoding="UTF-8" standalone="yes"?>
<Relationships xmlns="http://schemas.openxmlformats.org/package/2006/relationships"><Relationship Id="rId3" Type="http://schemas.openxmlformats.org/officeDocument/2006/relationships/chart" Target="../charts/chart103.xml"/><Relationship Id="rId7" Type="http://schemas.openxmlformats.org/officeDocument/2006/relationships/chart" Target="../charts/chart107.xml"/><Relationship Id="rId2" Type="http://schemas.openxmlformats.org/officeDocument/2006/relationships/notesSlide" Target="../notesSlides/notesSlide58.xml"/><Relationship Id="rId1" Type="http://schemas.openxmlformats.org/officeDocument/2006/relationships/slideLayout" Target="../slideLayouts/slideLayout7.xml"/><Relationship Id="rId6" Type="http://schemas.openxmlformats.org/officeDocument/2006/relationships/chart" Target="../charts/chart106.xml"/><Relationship Id="rId5" Type="http://schemas.openxmlformats.org/officeDocument/2006/relationships/chart" Target="../charts/chart105.xml"/><Relationship Id="rId4" Type="http://schemas.openxmlformats.org/officeDocument/2006/relationships/chart" Target="../charts/chart104.xml"/></Relationships>
</file>

<file path=ppt/slides/_rels/slide66.xml.rels><?xml version="1.0" encoding="UTF-8" standalone="yes"?>
<Relationships xmlns="http://schemas.openxmlformats.org/package/2006/relationships"><Relationship Id="rId3" Type="http://schemas.openxmlformats.org/officeDocument/2006/relationships/chart" Target="../charts/chart108.xml"/><Relationship Id="rId2" Type="http://schemas.openxmlformats.org/officeDocument/2006/relationships/notesSlide" Target="../notesSlides/notesSlide59.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chart" Target="../charts/chart109.xml"/></Relationships>
</file>

<file path=ppt/slides/_rels/slide67.xml.rels><?xml version="1.0" encoding="UTF-8" standalone="yes"?>
<Relationships xmlns="http://schemas.openxmlformats.org/package/2006/relationships"><Relationship Id="rId3" Type="http://schemas.openxmlformats.org/officeDocument/2006/relationships/chart" Target="../charts/chart110.xml"/><Relationship Id="rId2" Type="http://schemas.openxmlformats.org/officeDocument/2006/relationships/notesSlide" Target="../notesSlides/notesSlide60.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chart" Target="../charts/chart111.xml"/></Relationships>
</file>

<file path=ppt/slides/_rels/slide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1.xml"/><Relationship Id="rId1" Type="http://schemas.openxmlformats.org/officeDocument/2006/relationships/slideLayout" Target="../slideLayouts/slideLayout7.xml"/><Relationship Id="rId6" Type="http://schemas.openxmlformats.org/officeDocument/2006/relationships/chart" Target="../charts/chart114.xml"/><Relationship Id="rId5" Type="http://schemas.openxmlformats.org/officeDocument/2006/relationships/chart" Target="../charts/chart113.xml"/><Relationship Id="rId4" Type="http://schemas.openxmlformats.org/officeDocument/2006/relationships/chart" Target="../charts/chart112.xml"/></Relationships>
</file>

<file path=ppt/slides/_rels/slide69.xml.rels><?xml version="1.0" encoding="UTF-8" standalone="yes"?>
<Relationships xmlns="http://schemas.openxmlformats.org/package/2006/relationships"><Relationship Id="rId3" Type="http://schemas.openxmlformats.org/officeDocument/2006/relationships/chart" Target="../charts/chart115.xml"/><Relationship Id="rId2" Type="http://schemas.openxmlformats.org/officeDocument/2006/relationships/notesSlide" Target="../notesSlides/notesSlide62.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chart" Target="../charts/chart116.xml"/></Relationships>
</file>

<file path=ppt/slides/_rels/slide70.xml.rels><?xml version="1.0" encoding="UTF-8" standalone="yes"?>
<Relationships xmlns="http://schemas.openxmlformats.org/package/2006/relationships"><Relationship Id="rId3" Type="http://schemas.openxmlformats.org/officeDocument/2006/relationships/chart" Target="../charts/chart117.xml"/><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chart" Target="../charts/chart120.xml"/><Relationship Id="rId5" Type="http://schemas.openxmlformats.org/officeDocument/2006/relationships/chart" Target="../charts/chart119.xml"/><Relationship Id="rId4" Type="http://schemas.openxmlformats.org/officeDocument/2006/relationships/chart" Target="../charts/chart118.xml"/></Relationships>
</file>

<file path=ppt/slides/_rels/slide71.xml.rels><?xml version="1.0" encoding="UTF-8" standalone="yes"?>
<Relationships xmlns="http://schemas.openxmlformats.org/package/2006/relationships"><Relationship Id="rId3" Type="http://schemas.openxmlformats.org/officeDocument/2006/relationships/chart" Target="../charts/chart121.xml"/><Relationship Id="rId2" Type="http://schemas.openxmlformats.org/officeDocument/2006/relationships/notesSlide" Target="../notesSlides/notesSlide64.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chart" Target="../charts/chart122.xml"/></Relationships>
</file>

<file path=ppt/slides/_rels/slide7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5.xml"/><Relationship Id="rId1" Type="http://schemas.openxmlformats.org/officeDocument/2006/relationships/slideLayout" Target="../slideLayouts/slideLayout7.xml"/><Relationship Id="rId6" Type="http://schemas.openxmlformats.org/officeDocument/2006/relationships/chart" Target="../charts/chart125.xml"/><Relationship Id="rId5" Type="http://schemas.openxmlformats.org/officeDocument/2006/relationships/chart" Target="../charts/chart124.xml"/><Relationship Id="rId4" Type="http://schemas.openxmlformats.org/officeDocument/2006/relationships/chart" Target="../charts/chart123.xml"/></Relationships>
</file>

<file path=ppt/slides/_rels/slide73.xml.rels><?xml version="1.0" encoding="UTF-8" standalone="yes"?>
<Relationships xmlns="http://schemas.openxmlformats.org/package/2006/relationships"><Relationship Id="rId3" Type="http://schemas.openxmlformats.org/officeDocument/2006/relationships/chart" Target="../charts/chart126.xml"/><Relationship Id="rId2" Type="http://schemas.openxmlformats.org/officeDocument/2006/relationships/notesSlide" Target="../notesSlides/notesSlide66.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chart" Target="../charts/chart127.xml"/></Relationships>
</file>

<file path=ppt/slides/_rels/slide74.xml.rels><?xml version="1.0" encoding="UTF-8" standalone="yes"?>
<Relationships xmlns="http://schemas.openxmlformats.org/package/2006/relationships"><Relationship Id="rId3" Type="http://schemas.openxmlformats.org/officeDocument/2006/relationships/chart" Target="../charts/chart128.xml"/><Relationship Id="rId2" Type="http://schemas.openxmlformats.org/officeDocument/2006/relationships/notesSlide" Target="../notesSlides/notesSlide67.xml"/><Relationship Id="rId1" Type="http://schemas.openxmlformats.org/officeDocument/2006/relationships/slideLayout" Target="../slideLayouts/slideLayout7.xml"/><Relationship Id="rId6" Type="http://schemas.openxmlformats.org/officeDocument/2006/relationships/chart" Target="../charts/chart131.xml"/><Relationship Id="rId5" Type="http://schemas.openxmlformats.org/officeDocument/2006/relationships/chart" Target="../charts/chart130.xml"/><Relationship Id="rId4" Type="http://schemas.openxmlformats.org/officeDocument/2006/relationships/chart" Target="../charts/chart129.xml"/></Relationships>
</file>

<file path=ppt/slides/_rels/slide7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8.xml"/><Relationship Id="rId1" Type="http://schemas.openxmlformats.org/officeDocument/2006/relationships/slideLayout" Target="../slideLayouts/slideLayout7.xml"/><Relationship Id="rId5" Type="http://schemas.openxmlformats.org/officeDocument/2006/relationships/chart" Target="../charts/chart133.xml"/><Relationship Id="rId4" Type="http://schemas.openxmlformats.org/officeDocument/2006/relationships/chart" Target="../charts/chart132.xml"/></Relationships>
</file>

<file path=ppt/slides/_rels/slide76.xml.rels><?xml version="1.0" encoding="UTF-8" standalone="yes"?>
<Relationships xmlns="http://schemas.openxmlformats.org/package/2006/relationships"><Relationship Id="rId3" Type="http://schemas.openxmlformats.org/officeDocument/2006/relationships/chart" Target="../charts/chart134.xml"/><Relationship Id="rId2" Type="http://schemas.openxmlformats.org/officeDocument/2006/relationships/notesSlide" Target="../notesSlides/notesSlide69.xml"/><Relationship Id="rId1" Type="http://schemas.openxmlformats.org/officeDocument/2006/relationships/slideLayout" Target="../slideLayouts/slideLayout7.xml"/><Relationship Id="rId5" Type="http://schemas.openxmlformats.org/officeDocument/2006/relationships/chart" Target="../charts/chart136.xml"/><Relationship Id="rId4" Type="http://schemas.openxmlformats.org/officeDocument/2006/relationships/chart" Target="../charts/chart135.xml"/></Relationships>
</file>

<file path=ppt/slides/_rels/slide77.xml.rels><?xml version="1.0" encoding="UTF-8" standalone="yes"?>
<Relationships xmlns="http://schemas.openxmlformats.org/package/2006/relationships"><Relationship Id="rId3" Type="http://schemas.openxmlformats.org/officeDocument/2006/relationships/chart" Target="../charts/chart137.xml"/><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chart" Target="../charts/chart138.xml"/></Relationships>
</file>

<file path=ppt/slides/_rels/slide78.xml.rels><?xml version="1.0" encoding="UTF-8" standalone="yes"?>
<Relationships xmlns="http://schemas.openxmlformats.org/package/2006/relationships"><Relationship Id="rId3" Type="http://schemas.openxmlformats.org/officeDocument/2006/relationships/chart" Target="../charts/chart139.xml"/><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chart" Target="../charts/chart140.xml"/><Relationship Id="rId2" Type="http://schemas.openxmlformats.org/officeDocument/2006/relationships/notesSlide" Target="../notesSlides/notesSlide72.xml"/><Relationship Id="rId1" Type="http://schemas.openxmlformats.org/officeDocument/2006/relationships/slideLayout" Target="../slideLayouts/slideLayout7.xml"/><Relationship Id="rId5" Type="http://schemas.openxmlformats.org/officeDocument/2006/relationships/chart" Target="../charts/chart142.xml"/><Relationship Id="rId4" Type="http://schemas.openxmlformats.org/officeDocument/2006/relationships/chart" Target="../charts/chart141.xml"/></Relationships>
</file>

<file path=ppt/slides/_rels/slide80.xml.rels><?xml version="1.0" encoding="UTF-8" standalone="yes"?>
<Relationships xmlns="http://schemas.openxmlformats.org/package/2006/relationships"><Relationship Id="rId3" Type="http://schemas.openxmlformats.org/officeDocument/2006/relationships/chart" Target="../charts/chart143.xml"/><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chart" Target="../charts/chart144.xml"/></Relationships>
</file>

<file path=ppt/slides/_rels/slide8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4.xml"/><Relationship Id="rId1" Type="http://schemas.openxmlformats.org/officeDocument/2006/relationships/slideLayout" Target="../slideLayouts/slideLayout7.xml"/><Relationship Id="rId5" Type="http://schemas.openxmlformats.org/officeDocument/2006/relationships/chart" Target="../charts/chart146.xml"/><Relationship Id="rId4" Type="http://schemas.openxmlformats.org/officeDocument/2006/relationships/chart" Target="../charts/chart145.xml"/></Relationships>
</file>

<file path=ppt/slides/_rels/slide8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5.xml"/><Relationship Id="rId1" Type="http://schemas.openxmlformats.org/officeDocument/2006/relationships/slideLayout" Target="../slideLayouts/slideLayout7.xml"/><Relationship Id="rId5" Type="http://schemas.openxmlformats.org/officeDocument/2006/relationships/chart" Target="../charts/chart148.xml"/><Relationship Id="rId4" Type="http://schemas.openxmlformats.org/officeDocument/2006/relationships/chart" Target="../charts/chart147.xml"/></Relationships>
</file>

<file path=ppt/slides/_rels/slide8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6.xml"/><Relationship Id="rId1" Type="http://schemas.openxmlformats.org/officeDocument/2006/relationships/slideLayout" Target="../slideLayouts/slideLayout7.xml"/><Relationship Id="rId5" Type="http://schemas.openxmlformats.org/officeDocument/2006/relationships/chart" Target="../charts/chart150.xml"/><Relationship Id="rId4" Type="http://schemas.openxmlformats.org/officeDocument/2006/relationships/chart" Target="../charts/chart14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5.xml.rels><?xml version="1.0" encoding="UTF-8" standalone="yes"?>
<Relationships xmlns="http://schemas.openxmlformats.org/package/2006/relationships"><Relationship Id="rId3" Type="http://schemas.openxmlformats.org/officeDocument/2006/relationships/chart" Target="../charts/chart151.xml"/><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chart" Target="../charts/chart152.xml"/><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8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image" Target="../media/image19.png"/></Relationships>
</file>

<file path=ppt/slides/_rels/slide9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23.pn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descr="AttÄlu rezultÄti vaicÄjumam âRTUâ">
            <a:extLst>
              <a:ext uri="{FF2B5EF4-FFF2-40B4-BE49-F238E27FC236}">
                <a16:creationId xmlns:a16="http://schemas.microsoft.com/office/drawing/2014/main" id="{E6A9F3E8-6DD9-46E6-A4BA-C4D04327F8C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v-LV" noProof="1"/>
          </a:p>
        </p:txBody>
      </p:sp>
      <p:sp>
        <p:nvSpPr>
          <p:cNvPr id="7" name="TextBox 6">
            <a:extLst>
              <a:ext uri="{FF2B5EF4-FFF2-40B4-BE49-F238E27FC236}">
                <a16:creationId xmlns:a16="http://schemas.microsoft.com/office/drawing/2014/main" id="{8B9831DA-9D13-495C-B448-5D02CA0C6798}"/>
              </a:ext>
            </a:extLst>
          </p:cNvPr>
          <p:cNvSpPr txBox="1">
            <a:spLocks noChangeArrowheads="1"/>
          </p:cNvSpPr>
          <p:nvPr/>
        </p:nvSpPr>
        <p:spPr bwMode="auto">
          <a:xfrm>
            <a:off x="1991541" y="2705725"/>
            <a:ext cx="8208912" cy="1200329"/>
          </a:xfrm>
          <a:prstGeom prst="rect">
            <a:avLst/>
          </a:prstGeom>
          <a:solidFill>
            <a:srgbClr val="4C8264"/>
          </a:solidFill>
          <a:ln w="25400">
            <a:solidFill>
              <a:schemeClr val="accent6">
                <a:lumMod val="50000"/>
              </a:schemeClr>
            </a:solidFill>
            <a:miter lim="800000"/>
            <a:headEnd/>
            <a:tailEnd/>
          </a:ln>
        </p:spPr>
        <p:txBody>
          <a:bodyPr wrap="square">
            <a:spAutoFit/>
          </a:bodyPr>
          <a:lstStyle/>
          <a:p>
            <a:pPr algn="ctr"/>
            <a:r>
              <a:rPr lang="lv-LV" sz="3600" b="1" noProof="1">
                <a:solidFill>
                  <a:schemeClr val="bg1"/>
                </a:solidFill>
                <a:latin typeface="Arial" panose="020B0604020202020204" pitchFamily="34" charset="0"/>
                <a:cs typeface="Arial" panose="020B0604020202020204" pitchFamily="34" charset="0"/>
              </a:rPr>
              <a:t>Sabiedrības viedoklis par drošības </a:t>
            </a:r>
          </a:p>
          <a:p>
            <a:pPr algn="ctr"/>
            <a:r>
              <a:rPr lang="lv-LV" sz="3600" b="1" noProof="1">
                <a:solidFill>
                  <a:schemeClr val="bg1"/>
                </a:solidFill>
                <a:latin typeface="Arial" panose="020B0604020202020204" pitchFamily="34" charset="0"/>
                <a:cs typeface="Arial" panose="020B0604020202020204" pitchFamily="34" charset="0"/>
              </a:rPr>
              <a:t>jautājumiem</a:t>
            </a:r>
            <a:endParaRPr lang="lv-LV" sz="3600" b="1" noProof="1">
              <a:solidFill>
                <a:schemeClr val="bg1"/>
              </a:solidFill>
              <a:latin typeface="Arial" panose="020B0604020202020204" pitchFamily="34" charset="0"/>
              <a:ea typeface="맑은 고딕" pitchFamily="50" charset="-127"/>
              <a:cs typeface="Arial" panose="020B0604020202020204" pitchFamily="34" charset="0"/>
            </a:endParaRPr>
          </a:p>
        </p:txBody>
      </p:sp>
      <p:sp>
        <p:nvSpPr>
          <p:cNvPr id="8" name="TextBox 7">
            <a:extLst>
              <a:ext uri="{FF2B5EF4-FFF2-40B4-BE49-F238E27FC236}">
                <a16:creationId xmlns:a16="http://schemas.microsoft.com/office/drawing/2014/main" id="{A2C0116B-415C-48B5-B450-722F14C19185}"/>
              </a:ext>
            </a:extLst>
          </p:cNvPr>
          <p:cNvSpPr txBox="1"/>
          <p:nvPr/>
        </p:nvSpPr>
        <p:spPr>
          <a:xfrm>
            <a:off x="3701985" y="4723150"/>
            <a:ext cx="4788024" cy="707886"/>
          </a:xfrm>
          <a:prstGeom prst="rect">
            <a:avLst/>
          </a:prstGeom>
          <a:noFill/>
        </p:spPr>
        <p:txBody>
          <a:bodyPr wrap="square">
            <a:spAutoFit/>
          </a:bodyPr>
          <a:lstStyle/>
          <a:p>
            <a:pPr algn="ctr">
              <a:defRPr/>
            </a:pPr>
            <a:r>
              <a:rPr lang="lv-LV" sz="2000" b="1" noProof="1">
                <a:latin typeface="Arial" panose="020B0604020202020204" pitchFamily="34" charset="0"/>
                <a:cs typeface="Arial" panose="020B0604020202020204" pitchFamily="34" charset="0"/>
              </a:rPr>
              <a:t>Latvijas iedzīvotāju aptauja</a:t>
            </a:r>
          </a:p>
          <a:p>
            <a:pPr algn="ctr">
              <a:defRPr/>
            </a:pPr>
            <a:r>
              <a:rPr lang="lv-LV" sz="2000" b="1" noProof="1">
                <a:latin typeface="Arial" panose="020B0604020202020204" pitchFamily="34" charset="0"/>
                <a:cs typeface="Arial" panose="020B0604020202020204" pitchFamily="34" charset="0"/>
              </a:rPr>
              <a:t>2026. gada marts</a:t>
            </a:r>
          </a:p>
        </p:txBody>
      </p:sp>
      <p:pic>
        <p:nvPicPr>
          <p:cNvPr id="2" name="Picture 2" descr="Iekšlietu ministrija">
            <a:extLst>
              <a:ext uri="{FF2B5EF4-FFF2-40B4-BE49-F238E27FC236}">
                <a16:creationId xmlns:a16="http://schemas.microsoft.com/office/drawing/2014/main" id="{F9BB3D77-7CA1-87E6-521B-B8FC1901F9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0547" y="124237"/>
            <a:ext cx="1970906" cy="184236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A151340-CF7B-414F-9309-40D2A35DA2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8448" y="5802134"/>
            <a:ext cx="1669326" cy="730330"/>
          </a:xfrm>
          <a:prstGeom prst="rect">
            <a:avLst/>
          </a:prstGeom>
        </p:spPr>
      </p:pic>
    </p:spTree>
    <p:extLst>
      <p:ext uri="{BB962C8B-B14F-4D97-AF65-F5344CB8AC3E}">
        <p14:creationId xmlns:p14="http://schemas.microsoft.com/office/powerpoint/2010/main" val="3348626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0" y="0"/>
            <a:ext cx="12192000" cy="504000"/>
          </a:xfrm>
          <a:solidFill>
            <a:srgbClr val="4C8264"/>
          </a:solidFill>
        </p:spPr>
        <p:txBody>
          <a:bodyPr>
            <a:normAutofit/>
          </a:bodyPr>
          <a:lstStyle/>
          <a:p>
            <a:pPr algn="ctr"/>
            <a:r>
              <a:rPr lang="lv-LV" sz="2400" b="1" noProof="1">
                <a:solidFill>
                  <a:schemeClr val="bg1"/>
                </a:solidFill>
                <a:latin typeface="Arial" panose="020B0604020202020204" pitchFamily="34" charset="0"/>
                <a:cs typeface="Arial" panose="020B0604020202020204" pitchFamily="34" charset="0"/>
              </a:rPr>
              <a:t>Saturs</a:t>
            </a:r>
          </a:p>
        </p:txBody>
      </p:sp>
      <p:sp>
        <p:nvSpPr>
          <p:cNvPr id="5" name="Rectangle 3">
            <a:extLst>
              <a:ext uri="{FF2B5EF4-FFF2-40B4-BE49-F238E27FC236}">
                <a16:creationId xmlns:a16="http://schemas.microsoft.com/office/drawing/2014/main" id="{F565C67D-169E-4F19-8E5A-27971AF2105C}"/>
              </a:ext>
            </a:extLst>
          </p:cNvPr>
          <p:cNvSpPr txBox="1">
            <a:spLocks noRot="1" noChangeArrowheads="1"/>
          </p:cNvSpPr>
          <p:nvPr/>
        </p:nvSpPr>
        <p:spPr bwMode="auto">
          <a:xfrm>
            <a:off x="393290" y="796078"/>
            <a:ext cx="5702710" cy="606192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81000" indent="-381000">
              <a:buNone/>
            </a:pPr>
            <a:r>
              <a:rPr lang="lv-LV" sz="1100" noProof="1">
                <a:latin typeface="Arial" panose="020B0604020202020204" pitchFamily="34" charset="0"/>
                <a:cs typeface="Arial" panose="020B0604020202020204" pitchFamily="34" charset="0"/>
              </a:rPr>
              <a:t>Pētījuma apraksts</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3</a:t>
            </a:r>
          </a:p>
          <a:p>
            <a:pPr marL="381000" indent="-381000">
              <a:buNone/>
            </a:pPr>
            <a:r>
              <a:rPr lang="lv-LV" sz="1100" noProof="1">
                <a:latin typeface="Arial" panose="020B0604020202020204" pitchFamily="34" charset="0"/>
                <a:cs typeface="Arial" panose="020B0604020202020204" pitchFamily="34" charset="0"/>
              </a:rPr>
              <a:t>Respondentu sociāli demogrāfiskais profils</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4</a:t>
            </a:r>
          </a:p>
          <a:p>
            <a:pPr marL="381000" indent="-381000">
              <a:buNone/>
            </a:pPr>
            <a:endParaRPr lang="lv-LV" sz="1100" noProof="1">
              <a:latin typeface="Arial" panose="020B0604020202020204" pitchFamily="34" charset="0"/>
              <a:cs typeface="Arial" panose="020B0604020202020204" pitchFamily="34" charset="0"/>
            </a:endParaRPr>
          </a:p>
          <a:p>
            <a:pPr marL="381000" indent="-381000">
              <a:buNone/>
            </a:pPr>
            <a:r>
              <a:rPr lang="lv-LV" sz="1100" noProof="1">
                <a:latin typeface="Arial" panose="020B0604020202020204" pitchFamily="34" charset="0"/>
                <a:cs typeface="Arial" panose="020B0604020202020204" pitchFamily="34" charset="0"/>
              </a:rPr>
              <a:t>GALVENIE SECINĀJUMI</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5</a:t>
            </a:r>
          </a:p>
          <a:p>
            <a:pPr marL="381000" indent="-381000">
              <a:buNone/>
            </a:pPr>
            <a:endParaRPr lang="lv-LV" sz="1100" noProof="1">
              <a:latin typeface="Arial" panose="020B0604020202020204" pitchFamily="34" charset="0"/>
              <a:cs typeface="Arial" panose="020B0604020202020204" pitchFamily="34" charset="0"/>
            </a:endParaRPr>
          </a:p>
          <a:p>
            <a:pPr marL="381000" indent="-381000">
              <a:buNone/>
            </a:pPr>
            <a:r>
              <a:rPr lang="lv-LV" sz="1100" noProof="1">
                <a:latin typeface="Arial" panose="020B0604020202020204" pitchFamily="34" charset="0"/>
                <a:cs typeface="Arial" panose="020B0604020202020204" pitchFamily="34" charset="0"/>
              </a:rPr>
              <a:t>GALVENIE REZULTĀTI</a:t>
            </a:r>
          </a:p>
          <a:p>
            <a:pPr marL="381000" indent="-381000">
              <a:buNone/>
            </a:pPr>
            <a:endParaRPr lang="lv-LV" sz="1100" noProof="1">
              <a:latin typeface="Arial" panose="020B0604020202020204" pitchFamily="34" charset="0"/>
              <a:cs typeface="Arial" panose="020B0604020202020204" pitchFamily="34" charset="0"/>
            </a:endParaRPr>
          </a:p>
          <a:p>
            <a:pPr marL="381000" indent="-381000">
              <a:buNone/>
            </a:pPr>
            <a:r>
              <a:rPr lang="lv-LV" sz="1100" noProof="1">
                <a:latin typeface="Arial" panose="020B0604020202020204" pitchFamily="34" charset="0"/>
                <a:cs typeface="Arial" panose="020B0604020202020204" pitchFamily="34" charset="0"/>
              </a:rPr>
              <a:t>1. Vispārīgi jautājumi par drošību	</a:t>
            </a:r>
          </a:p>
          <a:p>
            <a:pPr marL="381000" indent="-381000">
              <a:buNone/>
            </a:pPr>
            <a:r>
              <a:rPr lang="lv-LV" sz="1100" noProof="1">
                <a:latin typeface="Arial" panose="020B0604020202020204" pitchFamily="34" charset="0"/>
                <a:cs typeface="Arial" panose="020B0604020202020204" pitchFamily="34" charset="0"/>
              </a:rPr>
              <a:t>	1.1. Drošības sajūta dažādās vietās</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12</a:t>
            </a:r>
          </a:p>
          <a:p>
            <a:pPr marL="381000" indent="-381000">
              <a:buNone/>
            </a:pPr>
            <a:r>
              <a:rPr lang="lv-LV" sz="1100" noProof="1">
                <a:latin typeface="Arial" panose="020B0604020202020204" pitchFamily="34" charset="0"/>
                <a:cs typeface="Arial" panose="020B0604020202020204" pitchFamily="34" charset="0"/>
              </a:rPr>
              <a:t>	1.2. Kopējā situācija Latvijā un dažādi izaicinājumi</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18</a:t>
            </a:r>
          </a:p>
          <a:p>
            <a:pPr marL="381000" indent="-381000">
              <a:buNone/>
            </a:pPr>
            <a:r>
              <a:rPr lang="lv-LV" sz="1100" noProof="1">
                <a:latin typeface="Arial" panose="020B0604020202020204" pitchFamily="34" charset="0"/>
                <a:cs typeface="Arial" panose="020B0604020202020204" pitchFamily="34" charset="0"/>
              </a:rPr>
              <a:t>	1.3. Tuvējā apkaime, tās iedzīvotāji un dažādi izaicinājumi</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34</a:t>
            </a:r>
            <a:r>
              <a:rPr lang="lv-LV" sz="1100" u="sng" noProof="1">
                <a:latin typeface="Arial" panose="020B0604020202020204" pitchFamily="34" charset="0"/>
                <a:cs typeface="Arial" panose="020B0604020202020204" pitchFamily="34" charset="0"/>
              </a:rPr>
              <a:t>                   </a:t>
            </a:r>
            <a:endParaRPr lang="lv-LV" sz="1100" noProof="1">
              <a:latin typeface="Arial" panose="020B0604020202020204" pitchFamily="34" charset="0"/>
              <a:cs typeface="Arial" panose="020B0604020202020204" pitchFamily="34" charset="0"/>
            </a:endParaRPr>
          </a:p>
          <a:p>
            <a:pPr marL="381000" indent="-381000">
              <a:buNone/>
            </a:pPr>
            <a:r>
              <a:rPr lang="lv-LV" sz="1100" noProof="1">
                <a:latin typeface="Arial" panose="020B0604020202020204" pitchFamily="34" charset="0"/>
                <a:cs typeface="Arial" panose="020B0604020202020204" pitchFamily="34" charset="0"/>
              </a:rPr>
              <a:t>2. Iedzīvotāju rūpes par drošību	</a:t>
            </a:r>
          </a:p>
          <a:p>
            <a:pPr marL="381000" indent="-381000">
              <a:buNone/>
            </a:pPr>
            <a:r>
              <a:rPr lang="lv-LV" sz="1100" noProof="1">
                <a:latin typeface="Arial" panose="020B0604020202020204" pitchFamily="34" charset="0"/>
                <a:cs typeface="Arial" panose="020B0604020202020204" pitchFamily="34" charset="0"/>
              </a:rPr>
              <a:t>	2.1. Rezerves iespējamiem ārkārtas gadījumiem un nestandarta </a:t>
            </a:r>
          </a:p>
          <a:p>
            <a:pPr marL="381000" indent="-381000">
              <a:buNone/>
            </a:pPr>
            <a:r>
              <a:rPr lang="lv-LV" sz="1100" noProof="1">
                <a:latin typeface="Arial" panose="020B0604020202020204" pitchFamily="34" charset="0"/>
                <a:cs typeface="Arial" panose="020B0604020202020204" pitchFamily="34" charset="0"/>
              </a:rPr>
              <a:t>		situācijām </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50</a:t>
            </a:r>
          </a:p>
          <a:p>
            <a:pPr marL="381000" indent="-381000">
              <a:buNone/>
            </a:pPr>
            <a:r>
              <a:rPr lang="lv-LV" sz="1100" noProof="1">
                <a:latin typeface="Arial" panose="020B0604020202020204" pitchFamily="34" charset="0"/>
                <a:cs typeface="Arial" panose="020B0604020202020204" pitchFamily="34" charset="0"/>
              </a:rPr>
              <a:t>	2.2. Mājokļa drošības vērtējums</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52</a:t>
            </a:r>
          </a:p>
          <a:p>
            <a:pPr marL="381000" indent="-381000">
              <a:buNone/>
            </a:pPr>
            <a:r>
              <a:rPr lang="lv-LV" sz="1100" noProof="1">
                <a:latin typeface="Arial" panose="020B0604020202020204" pitchFamily="34" charset="0"/>
                <a:cs typeface="Arial" panose="020B0604020202020204" pitchFamily="34" charset="0"/>
              </a:rPr>
              <a:t>          2.3. Tālruņa numurs ārkārtas gadījumiem</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54</a:t>
            </a:r>
            <a:r>
              <a:rPr lang="lv-LV" sz="1100" u="sng" noProof="1">
                <a:latin typeface="Arial" panose="020B0604020202020204" pitchFamily="34" charset="0"/>
                <a:cs typeface="Arial" panose="020B0604020202020204" pitchFamily="34" charset="0"/>
              </a:rPr>
              <a:t>                                                                                            </a:t>
            </a:r>
            <a:endParaRPr lang="lv-LV" sz="1100" noProof="1">
              <a:latin typeface="Arial" panose="020B0604020202020204" pitchFamily="34" charset="0"/>
              <a:cs typeface="Arial" panose="020B0604020202020204" pitchFamily="34" charset="0"/>
            </a:endParaRPr>
          </a:p>
          <a:p>
            <a:pPr marL="381000" indent="-381000">
              <a:buNone/>
            </a:pPr>
            <a:r>
              <a:rPr lang="lv-LV" sz="1100" noProof="1">
                <a:latin typeface="Arial" panose="020B0604020202020204" pitchFamily="34" charset="0"/>
                <a:cs typeface="Arial" panose="020B0604020202020204" pitchFamily="34" charset="0"/>
              </a:rPr>
              <a:t>3. Pieredze un iestāžu vērtējums	</a:t>
            </a:r>
          </a:p>
          <a:p>
            <a:pPr marL="381000" indent="-381000">
              <a:buNone/>
            </a:pPr>
            <a:r>
              <a:rPr lang="lv-LV" sz="1100" noProof="1">
                <a:latin typeface="Arial" panose="020B0604020202020204" pitchFamily="34" charset="0"/>
                <a:cs typeface="Arial" panose="020B0604020202020204" pitchFamily="34" charset="0"/>
              </a:rPr>
              <a:t>	3.1. Uzticēšanās dažādām valsts iestādēm</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56</a:t>
            </a:r>
          </a:p>
          <a:p>
            <a:pPr marL="381000" indent="-381000">
              <a:buNone/>
            </a:pPr>
            <a:r>
              <a:rPr lang="lv-LV" sz="1100" noProof="1">
                <a:latin typeface="Arial" panose="020B0604020202020204" pitchFamily="34" charset="0"/>
                <a:cs typeface="Arial" panose="020B0604020202020204" pitchFamily="34" charset="0"/>
              </a:rPr>
              <a:t>	3.2. Uzticēšanās Valsts policijai</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57</a:t>
            </a:r>
          </a:p>
          <a:p>
            <a:pPr marL="381000" indent="-381000">
              <a:buNone/>
            </a:pPr>
            <a:r>
              <a:rPr lang="lv-LV" sz="1100" noProof="1">
                <a:latin typeface="Arial" panose="020B0604020202020204" pitchFamily="34" charset="0"/>
                <a:cs typeface="Arial" panose="020B0604020202020204" pitchFamily="34" charset="0"/>
              </a:rPr>
              <a:t>	3.3. Saskarsme ar Valsts policiju</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59</a:t>
            </a:r>
            <a:r>
              <a:rPr lang="lv-LV" sz="1100" u="sng" noProof="1">
                <a:latin typeface="Arial" panose="020B0604020202020204" pitchFamily="34" charset="0"/>
                <a:cs typeface="Arial" panose="020B0604020202020204" pitchFamily="34" charset="0"/>
              </a:rPr>
              <a:t>                                       </a:t>
            </a:r>
            <a:endParaRPr lang="lv-LV" sz="1100" noProof="1">
              <a:latin typeface="Arial" panose="020B0604020202020204" pitchFamily="34" charset="0"/>
              <a:cs typeface="Arial" panose="020B0604020202020204" pitchFamily="34" charset="0"/>
            </a:endParaRPr>
          </a:p>
          <a:p>
            <a:pPr marL="381000" indent="-381000">
              <a:buNone/>
            </a:pPr>
            <a:r>
              <a:rPr lang="lv-LV" sz="1100" noProof="1">
                <a:latin typeface="Arial" panose="020B0604020202020204" pitchFamily="34" charset="0"/>
                <a:cs typeface="Arial" panose="020B0604020202020204" pitchFamily="34" charset="0"/>
              </a:rPr>
              <a:t>	3.4. Valsts policijas darba vērtējums</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62</a:t>
            </a:r>
            <a:r>
              <a:rPr lang="lv-LV" sz="1100" u="sng" noProof="1">
                <a:latin typeface="Arial" panose="020B0604020202020204" pitchFamily="34" charset="0"/>
                <a:cs typeface="Arial" panose="020B0604020202020204" pitchFamily="34" charset="0"/>
              </a:rPr>
              <a:t>                                                                                 </a:t>
            </a:r>
            <a:endParaRPr lang="lv-LV" sz="1100" noProof="1">
              <a:latin typeface="Arial" panose="020B0604020202020204" pitchFamily="34" charset="0"/>
              <a:cs typeface="Arial" panose="020B0604020202020204" pitchFamily="34" charset="0"/>
            </a:endParaRPr>
          </a:p>
          <a:p>
            <a:pPr marL="381000" indent="-381000">
              <a:buNone/>
            </a:pPr>
            <a:r>
              <a:rPr lang="lv-LV" sz="1100" noProof="1">
                <a:latin typeface="Arial" panose="020B0604020202020204" pitchFamily="34" charset="0"/>
                <a:cs typeface="Arial" panose="020B0604020202020204" pitchFamily="34" charset="0"/>
              </a:rPr>
              <a:t>	3.5. Uzticēšanās Valsts ugunsdzēsības un glābšanas dienestam</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63</a:t>
            </a:r>
            <a:r>
              <a:rPr lang="lv-LV" sz="1100" u="sng" noProof="1">
                <a:latin typeface="Arial" panose="020B0604020202020204" pitchFamily="34" charset="0"/>
                <a:cs typeface="Arial" panose="020B0604020202020204" pitchFamily="34" charset="0"/>
              </a:rPr>
              <a:t>                                         </a:t>
            </a:r>
            <a:endParaRPr lang="lv-LV" sz="1100" noProof="1">
              <a:latin typeface="Arial" panose="020B0604020202020204" pitchFamily="34" charset="0"/>
              <a:cs typeface="Arial" panose="020B0604020202020204" pitchFamily="34" charset="0"/>
            </a:endParaRPr>
          </a:p>
          <a:p>
            <a:pPr marL="381000" indent="-381000">
              <a:buNone/>
            </a:pPr>
            <a:r>
              <a:rPr lang="lv-LV" sz="1100" noProof="1">
                <a:latin typeface="Arial" panose="020B0604020202020204" pitchFamily="34" charset="0"/>
                <a:cs typeface="Arial" panose="020B0604020202020204" pitchFamily="34" charset="0"/>
              </a:rPr>
              <a:t>	3.6. Saskarsme ar VUGD un darba vērtējums</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65</a:t>
            </a:r>
          </a:p>
          <a:p>
            <a:pPr marL="381000" indent="-381000">
              <a:buNone/>
            </a:pPr>
            <a:r>
              <a:rPr lang="lv-LV" sz="1100" noProof="1">
                <a:latin typeface="Arial" panose="020B0604020202020204" pitchFamily="34" charset="0"/>
                <a:cs typeface="Arial" panose="020B0604020202020204" pitchFamily="34" charset="0"/>
              </a:rPr>
              <a:t>          3.7. Uzticēšanās Valsts robežsardzei</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68</a:t>
            </a:r>
          </a:p>
          <a:p>
            <a:pPr marL="381000" indent="-381000">
              <a:buNone/>
            </a:pPr>
            <a:r>
              <a:rPr lang="lv-LV" sz="1100" noProof="1">
                <a:latin typeface="Arial" panose="020B0604020202020204" pitchFamily="34" charset="0"/>
                <a:cs typeface="Arial" panose="020B0604020202020204" pitchFamily="34" charset="0"/>
              </a:rPr>
              <a:t>          3.8. Saskarsme ar Valsts robežsardzi un darba vērtējums</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70</a:t>
            </a:r>
          </a:p>
          <a:p>
            <a:pPr marL="381000" indent="-381000">
              <a:buNone/>
            </a:pPr>
            <a:r>
              <a:rPr lang="lv-LV" sz="1100" noProof="1">
                <a:latin typeface="Arial" panose="020B0604020202020204" pitchFamily="34" charset="0"/>
                <a:cs typeface="Arial" panose="020B0604020202020204" pitchFamily="34" charset="0"/>
              </a:rPr>
              <a:t>	3.9. Uzticēšanās Pilsonības un migrācijas lietu pārvaldei</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72</a:t>
            </a:r>
          </a:p>
          <a:p>
            <a:pPr marL="381000" indent="-381000">
              <a:buNone/>
            </a:pPr>
            <a:r>
              <a:rPr lang="lv-LV" sz="1100" noProof="1">
                <a:latin typeface="Arial" panose="020B0604020202020204" pitchFamily="34" charset="0"/>
                <a:cs typeface="Arial" panose="020B0604020202020204" pitchFamily="34" charset="0"/>
              </a:rPr>
              <a:t>	</a:t>
            </a:r>
            <a:endParaRPr lang="lv-LV" sz="1100" noProof="1">
              <a:solidFill>
                <a:srgbClr val="FF0000"/>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E9C29A7B-A463-DC53-97A6-182E2BD273E5}"/>
              </a:ext>
            </a:extLst>
          </p:cNvPr>
          <p:cNvSpPr>
            <a:spLocks noGrp="1"/>
          </p:cNvSpPr>
          <p:nvPr>
            <p:ph type="sldNum" sz="quarter" idx="12"/>
          </p:nvPr>
        </p:nvSpPr>
        <p:spPr/>
        <p:txBody>
          <a:bodyPr/>
          <a:lstStyle/>
          <a:p>
            <a:fld id="{8A9003E4-6AE2-40CB-8AC4-2D0CFE8F8CDA}" type="slidenum">
              <a:rPr lang="en-US" smtClean="0"/>
              <a:t>2</a:t>
            </a:fld>
            <a:endParaRPr lang="en-US" dirty="0"/>
          </a:p>
        </p:txBody>
      </p:sp>
      <p:sp>
        <p:nvSpPr>
          <p:cNvPr id="3" name="Rectangle 3">
            <a:extLst>
              <a:ext uri="{FF2B5EF4-FFF2-40B4-BE49-F238E27FC236}">
                <a16:creationId xmlns:a16="http://schemas.microsoft.com/office/drawing/2014/main" id="{086A0A9A-551A-6B19-91AE-E71D57EE44C5}"/>
              </a:ext>
            </a:extLst>
          </p:cNvPr>
          <p:cNvSpPr txBox="1">
            <a:spLocks noRot="1" noChangeArrowheads="1"/>
          </p:cNvSpPr>
          <p:nvPr/>
        </p:nvSpPr>
        <p:spPr bwMode="auto">
          <a:xfrm>
            <a:off x="6489290" y="796078"/>
            <a:ext cx="5702710" cy="569679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81000" indent="-381000">
              <a:buNone/>
            </a:pPr>
            <a:r>
              <a:rPr lang="lv-LV" sz="1200"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3.10. Saskarsme ar PMLP un darba vērtējums</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74</a:t>
            </a:r>
          </a:p>
          <a:p>
            <a:pPr marL="381000" indent="-381000">
              <a:buNone/>
            </a:pPr>
            <a:r>
              <a:rPr lang="lv-LV" sz="1100" noProof="1">
                <a:latin typeface="Arial" panose="020B0604020202020204" pitchFamily="34" charset="0"/>
                <a:cs typeface="Arial" panose="020B0604020202020204" pitchFamily="34" charset="0"/>
              </a:rPr>
              <a:t>	3.11. Nelikumīgu rīcību pieredze saskarsmē ar drošības iestāžu</a:t>
            </a:r>
          </a:p>
          <a:p>
            <a:pPr marL="381000" indent="-381000">
              <a:buNone/>
            </a:pPr>
            <a:r>
              <a:rPr lang="lv-LV" sz="1100" noProof="1">
                <a:latin typeface="Arial" panose="020B0604020202020204" pitchFamily="34" charset="0"/>
                <a:cs typeface="Arial" panose="020B0604020202020204" pitchFamily="34" charset="0"/>
              </a:rPr>
              <a:t>		darbiniekiem</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76</a:t>
            </a:r>
          </a:p>
          <a:p>
            <a:pPr marL="381000" indent="-381000">
              <a:buNone/>
            </a:pPr>
            <a:r>
              <a:rPr lang="lv-LV" sz="1100" noProof="1">
                <a:solidFill>
                  <a:srgbClr val="FF0000"/>
                </a:solidFill>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3.12. Uzticēšanās Valsts drošības dienestam</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81</a:t>
            </a:r>
          </a:p>
          <a:p>
            <a:pPr marL="381000" indent="-381000">
              <a:buNone/>
            </a:pPr>
            <a:r>
              <a:rPr lang="lv-LV" sz="1100" noProof="1">
                <a:latin typeface="Arial" panose="020B0604020202020204" pitchFamily="34" charset="0"/>
                <a:cs typeface="Arial" panose="020B0604020202020204" pitchFamily="34" charset="0"/>
              </a:rPr>
              <a:t>	3.13. Uzticēšanās Iekšējās drošības birojam</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82</a:t>
            </a:r>
          </a:p>
          <a:p>
            <a:pPr marL="381000" indent="-381000">
              <a:buNone/>
            </a:pPr>
            <a:r>
              <a:rPr lang="lv-LV" sz="1100" noProof="1">
                <a:latin typeface="Arial" panose="020B0604020202020204" pitchFamily="34" charset="0"/>
                <a:cs typeface="Arial" panose="020B0604020202020204" pitchFamily="34" charset="0"/>
              </a:rPr>
              <a:t>	3.14. Uzticēšanās Nodokļu un muitas policijai</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83</a:t>
            </a:r>
          </a:p>
          <a:p>
            <a:pPr marL="381000" indent="-381000">
              <a:buNone/>
            </a:pPr>
            <a:r>
              <a:rPr lang="lv-LV" sz="1100" noProof="1">
                <a:latin typeface="Arial" panose="020B0604020202020204" pitchFamily="34" charset="0"/>
                <a:cs typeface="Arial" panose="020B0604020202020204" pitchFamily="34" charset="0"/>
              </a:rPr>
              <a:t>4. Galvenie informācijas avoti par dažādiem drošības jautājumiem</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85</a:t>
            </a:r>
          </a:p>
          <a:p>
            <a:pPr marL="381000" indent="-381000">
              <a:buNone/>
            </a:pPr>
            <a:endParaRPr lang="lv-LV" sz="1100" noProof="1">
              <a:latin typeface="Arial" panose="020B0604020202020204" pitchFamily="34" charset="0"/>
              <a:cs typeface="Arial" panose="020B0604020202020204" pitchFamily="34" charset="0"/>
            </a:endParaRPr>
          </a:p>
          <a:p>
            <a:pPr marL="381000" indent="-381000">
              <a:buNone/>
            </a:pPr>
            <a:r>
              <a:rPr lang="lv-LV" sz="1100" noProof="1">
                <a:latin typeface="Arial" panose="020B0604020202020204" pitchFamily="34" charset="0"/>
                <a:cs typeface="Arial" panose="020B0604020202020204" pitchFamily="34" charset="0"/>
              </a:rPr>
              <a:t>PIELIKUMS</a:t>
            </a:r>
          </a:p>
          <a:p>
            <a:pPr marL="381000" indent="-381000">
              <a:buNone/>
            </a:pPr>
            <a:r>
              <a:rPr lang="lv-LV" sz="1100" noProof="1">
                <a:latin typeface="Arial" panose="020B0604020202020204" pitchFamily="34" charset="0"/>
                <a:cs typeface="Arial" panose="020B0604020202020204" pitchFamily="34" charset="0"/>
              </a:rPr>
              <a:t>Anketa</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88</a:t>
            </a:r>
          </a:p>
          <a:p>
            <a:pPr marL="381000" indent="-381000">
              <a:buNone/>
            </a:pPr>
            <a:r>
              <a:rPr lang="lv-LV" sz="1100" noProof="1">
                <a:latin typeface="Arial" panose="020B0604020202020204" pitchFamily="34" charset="0"/>
                <a:cs typeface="Arial" panose="020B0604020202020204" pitchFamily="34" charset="0"/>
              </a:rPr>
              <a:t>Statistiskās kļūdas novērtēšanas tabula</a:t>
            </a:r>
            <a:r>
              <a:rPr lang="lv-LV" sz="1100" u="sng" noProof="1">
                <a:latin typeface="Arial" panose="020B0604020202020204" pitchFamily="34" charset="0"/>
                <a:cs typeface="Arial" panose="020B0604020202020204" pitchFamily="34" charset="0"/>
              </a:rPr>
              <a:t>			</a:t>
            </a:r>
            <a:r>
              <a:rPr lang="lv-LV" sz="1100" noProof="1">
                <a:latin typeface="Arial" panose="020B0604020202020204" pitchFamily="34" charset="0"/>
                <a:cs typeface="Arial" panose="020B0604020202020204" pitchFamily="34" charset="0"/>
              </a:rPr>
              <a:t>92</a:t>
            </a:r>
          </a:p>
        </p:txBody>
      </p:sp>
    </p:spTree>
    <p:extLst>
      <p:ext uri="{BB962C8B-B14F-4D97-AF65-F5344CB8AC3E}">
        <p14:creationId xmlns:p14="http://schemas.microsoft.com/office/powerpoint/2010/main" val="218021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6" name="Slide Number Placeholder 5"/>
          <p:cNvSpPr txBox="1">
            <a:spLocks noGrp="1"/>
          </p:cNvSpPr>
          <p:nvPr/>
        </p:nvSpPr>
        <p:spPr bwMode="auto">
          <a:xfrm>
            <a:off x="117475" y="6538912"/>
            <a:ext cx="1441450" cy="276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b="1">
                <a:solidFill>
                  <a:schemeClr val="tx1"/>
                </a:solidFill>
                <a:latin typeface="Tahoma" pitchFamily="34" charset="0"/>
              </a:defRPr>
            </a:lvl1pPr>
            <a:lvl2pPr marL="742950" indent="-285750">
              <a:defRPr sz="4400" b="1">
                <a:solidFill>
                  <a:schemeClr val="tx1"/>
                </a:solidFill>
                <a:latin typeface="Tahoma" pitchFamily="34" charset="0"/>
              </a:defRPr>
            </a:lvl2pPr>
            <a:lvl3pPr marL="1143000" indent="-228600">
              <a:defRPr sz="4400" b="1">
                <a:solidFill>
                  <a:schemeClr val="tx1"/>
                </a:solidFill>
                <a:latin typeface="Tahoma" pitchFamily="34" charset="0"/>
              </a:defRPr>
            </a:lvl3pPr>
            <a:lvl4pPr marL="1600200" indent="-228600">
              <a:defRPr sz="4400" b="1">
                <a:solidFill>
                  <a:schemeClr val="tx1"/>
                </a:solidFill>
                <a:latin typeface="Tahoma" pitchFamily="34" charset="0"/>
              </a:defRPr>
            </a:lvl4pPr>
            <a:lvl5pPr marL="2057400" indent="-228600">
              <a:defRPr sz="4400" b="1">
                <a:solidFill>
                  <a:schemeClr val="tx1"/>
                </a:solidFill>
                <a:latin typeface="Tahoma" pitchFamily="34" charset="0"/>
              </a:defRPr>
            </a:lvl5pPr>
            <a:lvl6pPr marL="2514600" indent="-228600" eaLnBrk="0" fontAlgn="base" hangingPunct="0">
              <a:spcBef>
                <a:spcPct val="0"/>
              </a:spcBef>
              <a:spcAft>
                <a:spcPct val="0"/>
              </a:spcAft>
              <a:defRPr sz="4400" b="1">
                <a:solidFill>
                  <a:schemeClr val="tx1"/>
                </a:solidFill>
                <a:latin typeface="Tahoma" pitchFamily="34" charset="0"/>
              </a:defRPr>
            </a:lvl6pPr>
            <a:lvl7pPr marL="2971800" indent="-228600" eaLnBrk="0" fontAlgn="base" hangingPunct="0">
              <a:spcBef>
                <a:spcPct val="0"/>
              </a:spcBef>
              <a:spcAft>
                <a:spcPct val="0"/>
              </a:spcAft>
              <a:defRPr sz="4400" b="1">
                <a:solidFill>
                  <a:schemeClr val="tx1"/>
                </a:solidFill>
                <a:latin typeface="Tahoma" pitchFamily="34" charset="0"/>
              </a:defRPr>
            </a:lvl7pPr>
            <a:lvl8pPr marL="3429000" indent="-228600" eaLnBrk="0" fontAlgn="base" hangingPunct="0">
              <a:spcBef>
                <a:spcPct val="0"/>
              </a:spcBef>
              <a:spcAft>
                <a:spcPct val="0"/>
              </a:spcAft>
              <a:defRPr sz="4400" b="1">
                <a:solidFill>
                  <a:schemeClr val="tx1"/>
                </a:solidFill>
                <a:latin typeface="Tahoma" pitchFamily="34" charset="0"/>
              </a:defRPr>
            </a:lvl8pPr>
            <a:lvl9pPr marL="3886200" indent="-228600" eaLnBrk="0" fontAlgn="base" hangingPunct="0">
              <a:spcBef>
                <a:spcPct val="0"/>
              </a:spcBef>
              <a:spcAft>
                <a:spcPct val="0"/>
              </a:spcAft>
              <a:defRPr sz="4400" b="1">
                <a:solidFill>
                  <a:schemeClr val="tx1"/>
                </a:solidFill>
                <a:latin typeface="Tahoma" pitchFamily="34" charset="0"/>
              </a:defRPr>
            </a:lvl9pPr>
          </a:lstStyle>
          <a:p>
            <a:pPr eaLnBrk="1" hangingPunct="1"/>
            <a:fld id="{9AD500CD-7F5C-4748-9D6C-F97B4730B254}" type="slidenum">
              <a:rPr lang="lv-LV" sz="1000" b="0" noProof="1" dirty="0" smtClean="0">
                <a:solidFill>
                  <a:schemeClr val="bg1">
                    <a:lumMod val="50000"/>
                  </a:schemeClr>
                </a:solidFill>
                <a:latin typeface="Arial" charset="0"/>
              </a:rPr>
              <a:pPr eaLnBrk="1" hangingPunct="1"/>
              <a:t>3</a:t>
            </a:fld>
            <a:endParaRPr lang="lv-LV" sz="1000" b="0" noProof="1">
              <a:solidFill>
                <a:schemeClr val="bg1">
                  <a:lumMod val="50000"/>
                </a:schemeClr>
              </a:solidFill>
              <a:latin typeface="Arial" charset="0"/>
            </a:endParaRPr>
          </a:p>
        </p:txBody>
      </p:sp>
      <p:pic>
        <p:nvPicPr>
          <p:cNvPr id="12" name="Picture 19">
            <a:extLst>
              <a:ext uri="{FF2B5EF4-FFF2-40B4-BE49-F238E27FC236}">
                <a16:creationId xmlns:a16="http://schemas.microsoft.com/office/drawing/2014/main" id="{6DBE5BAD-0058-4C87-AC6E-EE2B176675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47752" y="3356992"/>
            <a:ext cx="1359792" cy="600858"/>
          </a:xfrm>
          <a:prstGeom prst="rect">
            <a:avLst/>
          </a:prstGeom>
        </p:spPr>
      </p:pic>
      <p:graphicFrame>
        <p:nvGraphicFramePr>
          <p:cNvPr id="3" name="Group 66">
            <a:extLst>
              <a:ext uri="{FF2B5EF4-FFF2-40B4-BE49-F238E27FC236}">
                <a16:creationId xmlns:a16="http://schemas.microsoft.com/office/drawing/2014/main" id="{CE4C9861-A205-370D-12AC-237AF6D897C0}"/>
              </a:ext>
            </a:extLst>
          </p:cNvPr>
          <p:cNvGraphicFramePr>
            <a:graphicFrameLocks/>
          </p:cNvGraphicFramePr>
          <p:nvPr>
            <p:extLst>
              <p:ext uri="{D42A27DB-BD31-4B8C-83A1-F6EECF244321}">
                <p14:modId xmlns:p14="http://schemas.microsoft.com/office/powerpoint/2010/main" val="4001406342"/>
              </p:ext>
            </p:extLst>
          </p:nvPr>
        </p:nvGraphicFramePr>
        <p:xfrm>
          <a:off x="4151784" y="1889080"/>
          <a:ext cx="6745288" cy="3660275"/>
        </p:xfrm>
        <a:graphic>
          <a:graphicData uri="http://schemas.openxmlformats.org/drawingml/2006/table">
            <a:tbl>
              <a:tblPr/>
              <a:tblGrid>
                <a:gridCol w="2596972">
                  <a:extLst>
                    <a:ext uri="{9D8B030D-6E8A-4147-A177-3AD203B41FA5}">
                      <a16:colId xmlns:a16="http://schemas.microsoft.com/office/drawing/2014/main" val="20000"/>
                    </a:ext>
                  </a:extLst>
                </a:gridCol>
                <a:gridCol w="4148316">
                  <a:extLst>
                    <a:ext uri="{9D8B030D-6E8A-4147-A177-3AD203B41FA5}">
                      <a16:colId xmlns:a16="http://schemas.microsoft.com/office/drawing/2014/main" val="20001"/>
                    </a:ext>
                  </a:extLst>
                </a:gridCol>
              </a:tblGrid>
              <a:tr h="411323">
                <a:tc>
                  <a:txBody>
                    <a:bodyPr/>
                    <a:lstStyle>
                      <a:lvl1pPr>
                        <a:spcBef>
                          <a:spcPct val="20000"/>
                        </a:spcBef>
                        <a:buClr>
                          <a:schemeClr val="hlink"/>
                        </a:buClr>
                        <a:buSzPct val="80000"/>
                        <a:buFont typeface="Arial" charset="0"/>
                        <a:defRPr sz="2800">
                          <a:solidFill>
                            <a:schemeClr val="tx1"/>
                          </a:solidFill>
                          <a:latin typeface="Tahoma" pitchFamily="34" charset="0"/>
                        </a:defRPr>
                      </a:lvl1pPr>
                      <a:lvl2pPr>
                        <a:spcBef>
                          <a:spcPct val="20000"/>
                        </a:spcBef>
                        <a:buClr>
                          <a:schemeClr val="folHlink"/>
                        </a:buClr>
                        <a:buFont typeface="Wingdings" pitchFamily="2" charset="2"/>
                        <a:defRPr sz="2400">
                          <a:solidFill>
                            <a:schemeClr val="tx1"/>
                          </a:solidFill>
                          <a:latin typeface="Tahoma" pitchFamily="34" charset="0"/>
                        </a:defRPr>
                      </a:lvl2pPr>
                      <a:lvl3pPr>
                        <a:spcBef>
                          <a:spcPct val="20000"/>
                        </a:spcBef>
                        <a:buClr>
                          <a:schemeClr val="hlink"/>
                        </a:buClr>
                        <a:buSzPct val="80000"/>
                        <a:buFont typeface="Arial" charset="0"/>
                        <a:defRPr sz="2000">
                          <a:solidFill>
                            <a:schemeClr val="tx1"/>
                          </a:solidFill>
                          <a:latin typeface="Tahoma" pitchFamily="34" charset="0"/>
                        </a:defRPr>
                      </a:lvl3pPr>
                      <a:lvl4pPr>
                        <a:spcBef>
                          <a:spcPct val="20000"/>
                        </a:spcBef>
                        <a:buClr>
                          <a:schemeClr val="folHlink"/>
                        </a:buClr>
                        <a:buFont typeface="Wingdings" pitchFamily="2" charset="2"/>
                        <a:defRPr>
                          <a:solidFill>
                            <a:schemeClr val="tx1"/>
                          </a:solidFill>
                          <a:latin typeface="Tahoma" pitchFamily="34" charset="0"/>
                        </a:defRPr>
                      </a:lvl4pPr>
                      <a:lvl5pPr>
                        <a:spcBef>
                          <a:spcPct val="20000"/>
                        </a:spcBef>
                        <a:buClr>
                          <a:schemeClr val="hlink"/>
                        </a:buClr>
                        <a:buSzPct val="80000"/>
                        <a:buFont typeface="Arial" charset="0"/>
                        <a:defRPr>
                          <a:solidFill>
                            <a:schemeClr val="tx1"/>
                          </a:solidFill>
                          <a:latin typeface="Tahoma" pitchFamily="34" charset="0"/>
                        </a:defRPr>
                      </a:lvl5pPr>
                      <a:lvl6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6pPr>
                      <a:lvl7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7pPr>
                      <a:lvl8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8pPr>
                      <a:lvl9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9pPr>
                    </a:lstStyle>
                    <a:p>
                      <a:pPr marL="0" marR="0" lvl="0" indent="0" algn="r" defTabSz="914400" rtl="0" eaLnBrk="0" fontAlgn="base" latinLnBrk="0" hangingPunct="0">
                        <a:lnSpc>
                          <a:spcPct val="150000"/>
                        </a:lnSpc>
                        <a:spcBef>
                          <a:spcPct val="15000"/>
                        </a:spcBef>
                        <a:spcAft>
                          <a:spcPct val="15000"/>
                        </a:spcAft>
                        <a:buClr>
                          <a:schemeClr val="hlink"/>
                        </a:buClr>
                        <a:buSzPct val="80000"/>
                        <a:buFont typeface="Arial" charset="0"/>
                        <a:buNone/>
                        <a:tabLst/>
                      </a:pPr>
                      <a:r>
                        <a:rPr kumimoji="0" lang="lv-LV" sz="1400" b="1" i="0" u="none" strike="noStrike" cap="none" normalizeH="0" baseline="0" noProof="1">
                          <a:ln>
                            <a:noFill/>
                          </a:ln>
                          <a:solidFill>
                            <a:schemeClr val="tx1"/>
                          </a:solidFill>
                          <a:effectLst/>
                          <a:latin typeface="Arial" panose="020B0604020202020204" pitchFamily="34" charset="0"/>
                          <a:cs typeface="Arial" panose="020B0604020202020204" pitchFamily="34" charset="0"/>
                        </a:rPr>
                        <a:t>Mērķa grupa:</a:t>
                      </a:r>
                    </a:p>
                  </a:txBody>
                  <a:tcPr marL="18000" marR="36000" marT="18004" marB="18004" anchor="ctr" horzOverflow="overflow">
                    <a:lnL cap="flat">
                      <a:noFill/>
                    </a:lnL>
                    <a:lnR>
                      <a:noFill/>
                    </a:lnR>
                    <a:lnT>
                      <a:noFill/>
                    </a:lnT>
                    <a:lnB>
                      <a:noFill/>
                    </a:lnB>
                    <a:lnTlToBr>
                      <a:noFill/>
                    </a:lnTlToBr>
                    <a:lnBlToTr>
                      <a:noFill/>
                    </a:lnBlToTr>
                    <a:solidFill>
                      <a:srgbClr val="C3D6CC"/>
                    </a:solidFill>
                  </a:tcPr>
                </a:tc>
                <a:tc>
                  <a:txBody>
                    <a:bodyPr/>
                    <a:lstStyle>
                      <a:lvl1pPr>
                        <a:spcBef>
                          <a:spcPct val="20000"/>
                        </a:spcBef>
                        <a:buClr>
                          <a:schemeClr val="hlink"/>
                        </a:buClr>
                        <a:buSzPct val="80000"/>
                        <a:buFont typeface="Arial" charset="0"/>
                        <a:defRPr sz="2800">
                          <a:solidFill>
                            <a:schemeClr val="tx1"/>
                          </a:solidFill>
                          <a:latin typeface="Tahoma" pitchFamily="34" charset="0"/>
                        </a:defRPr>
                      </a:lvl1pPr>
                      <a:lvl2pPr>
                        <a:spcBef>
                          <a:spcPct val="20000"/>
                        </a:spcBef>
                        <a:buClr>
                          <a:schemeClr val="folHlink"/>
                        </a:buClr>
                        <a:buFont typeface="Wingdings" pitchFamily="2" charset="2"/>
                        <a:defRPr sz="2400">
                          <a:solidFill>
                            <a:schemeClr val="tx1"/>
                          </a:solidFill>
                          <a:latin typeface="Tahoma" pitchFamily="34" charset="0"/>
                        </a:defRPr>
                      </a:lvl2pPr>
                      <a:lvl3pPr>
                        <a:spcBef>
                          <a:spcPct val="20000"/>
                        </a:spcBef>
                        <a:buClr>
                          <a:schemeClr val="hlink"/>
                        </a:buClr>
                        <a:buSzPct val="80000"/>
                        <a:buFont typeface="Arial" charset="0"/>
                        <a:defRPr sz="2000">
                          <a:solidFill>
                            <a:schemeClr val="tx1"/>
                          </a:solidFill>
                          <a:latin typeface="Tahoma" pitchFamily="34" charset="0"/>
                        </a:defRPr>
                      </a:lvl3pPr>
                      <a:lvl4pPr>
                        <a:spcBef>
                          <a:spcPct val="20000"/>
                        </a:spcBef>
                        <a:buClr>
                          <a:schemeClr val="folHlink"/>
                        </a:buClr>
                        <a:buFont typeface="Wingdings" pitchFamily="2" charset="2"/>
                        <a:defRPr>
                          <a:solidFill>
                            <a:schemeClr val="tx1"/>
                          </a:solidFill>
                          <a:latin typeface="Tahoma" pitchFamily="34" charset="0"/>
                        </a:defRPr>
                      </a:lvl4pPr>
                      <a:lvl5pPr>
                        <a:spcBef>
                          <a:spcPct val="20000"/>
                        </a:spcBef>
                        <a:buClr>
                          <a:schemeClr val="hlink"/>
                        </a:buClr>
                        <a:buSzPct val="80000"/>
                        <a:buFont typeface="Arial" charset="0"/>
                        <a:defRPr>
                          <a:solidFill>
                            <a:schemeClr val="tx1"/>
                          </a:solidFill>
                          <a:latin typeface="Tahoma" pitchFamily="34" charset="0"/>
                        </a:defRPr>
                      </a:lvl5pPr>
                      <a:lvl6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6pPr>
                      <a:lvl7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7pPr>
                      <a:lvl8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8pPr>
                      <a:lvl9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9pPr>
                    </a:lstStyle>
                    <a:p>
                      <a:pPr marL="72000" marR="0" lvl="0" indent="0" algn="l" defTabSz="914400" rtl="0" eaLnBrk="0" fontAlgn="base" latinLnBrk="0" hangingPunct="0">
                        <a:lnSpc>
                          <a:spcPct val="100000"/>
                        </a:lnSpc>
                        <a:spcBef>
                          <a:spcPct val="15000"/>
                        </a:spcBef>
                        <a:spcAft>
                          <a:spcPct val="15000"/>
                        </a:spcAft>
                        <a:buClr>
                          <a:schemeClr val="hlink"/>
                        </a:buClr>
                        <a:buSzPct val="80000"/>
                        <a:buFont typeface="Arial" charset="0"/>
                        <a:buNone/>
                        <a:tabLst/>
                      </a:pPr>
                      <a:r>
                        <a:rPr kumimoji="0" lang="lv-LV" sz="1400" b="0" i="0" u="none" strike="noStrike" cap="none" normalizeH="0" baseline="0" noProof="1">
                          <a:ln>
                            <a:noFill/>
                          </a:ln>
                          <a:solidFill>
                            <a:schemeClr val="tx1"/>
                          </a:solidFill>
                          <a:effectLst/>
                          <a:latin typeface="Arial" panose="020B0604020202020204" pitchFamily="34" charset="0"/>
                          <a:cs typeface="Arial" panose="020B0604020202020204" pitchFamily="34" charset="0"/>
                        </a:rPr>
                        <a:t>Latvijas pastāvīgie iedzīvotāji vecumā no</a:t>
                      </a:r>
                      <a:br>
                        <a:rPr kumimoji="0" lang="lv-LV" sz="1400" b="0" i="0" u="none" strike="noStrike" cap="none" normalizeH="0" baseline="0" noProof="1">
                          <a:ln>
                            <a:noFill/>
                          </a:ln>
                          <a:solidFill>
                            <a:schemeClr val="tx1"/>
                          </a:solidFill>
                          <a:effectLst/>
                          <a:latin typeface="Arial" panose="020B0604020202020204" pitchFamily="34" charset="0"/>
                          <a:cs typeface="Arial" panose="020B0604020202020204" pitchFamily="34" charset="0"/>
                        </a:rPr>
                      </a:br>
                      <a:r>
                        <a:rPr kumimoji="0" lang="lv-LV" sz="1400" b="0" i="0" u="none" strike="noStrike" cap="none" normalizeH="0" baseline="0" noProof="1">
                          <a:ln>
                            <a:noFill/>
                          </a:ln>
                          <a:solidFill>
                            <a:schemeClr val="tx1"/>
                          </a:solidFill>
                          <a:effectLst/>
                          <a:latin typeface="Arial" panose="020B0604020202020204" pitchFamily="34" charset="0"/>
                          <a:cs typeface="Arial" panose="020B0604020202020204" pitchFamily="34" charset="0"/>
                        </a:rPr>
                        <a:t>18 līdz 75 gadiem</a:t>
                      </a:r>
                    </a:p>
                  </a:txBody>
                  <a:tcPr marL="36000" marR="0" marT="18004" marB="18004" anchor="ctr" horzOverflow="overflow">
                    <a:lnL>
                      <a:noFill/>
                    </a:lnL>
                    <a:lnR cap="flat">
                      <a:noFill/>
                    </a:lnR>
                    <a:lnT>
                      <a:noFill/>
                    </a:lnT>
                    <a:lnB>
                      <a:noFill/>
                    </a:lnB>
                    <a:lnTlToBr>
                      <a:noFill/>
                    </a:lnTlToBr>
                    <a:lnBlToTr>
                      <a:noFill/>
                    </a:lnBlToTr>
                    <a:solidFill>
                      <a:srgbClr val="C3D6CC"/>
                    </a:solidFill>
                  </a:tcPr>
                </a:tc>
                <a:extLst>
                  <a:ext uri="{0D108BD9-81ED-4DB2-BD59-A6C34878D82A}">
                    <a16:rowId xmlns:a16="http://schemas.microsoft.com/office/drawing/2014/main" val="10001"/>
                  </a:ext>
                </a:extLst>
              </a:tr>
              <a:tr h="411617">
                <a:tc>
                  <a:txBody>
                    <a:bodyPr/>
                    <a:lstStyle>
                      <a:lvl1pPr>
                        <a:spcBef>
                          <a:spcPct val="20000"/>
                        </a:spcBef>
                        <a:buClr>
                          <a:schemeClr val="hlink"/>
                        </a:buClr>
                        <a:buSzPct val="80000"/>
                        <a:buFont typeface="Arial" charset="0"/>
                        <a:defRPr sz="2800">
                          <a:solidFill>
                            <a:schemeClr val="tx1"/>
                          </a:solidFill>
                          <a:latin typeface="Tahoma" pitchFamily="34" charset="0"/>
                        </a:defRPr>
                      </a:lvl1pPr>
                      <a:lvl2pPr>
                        <a:spcBef>
                          <a:spcPct val="20000"/>
                        </a:spcBef>
                        <a:buClr>
                          <a:schemeClr val="folHlink"/>
                        </a:buClr>
                        <a:buFont typeface="Wingdings" pitchFamily="2" charset="2"/>
                        <a:defRPr sz="2400">
                          <a:solidFill>
                            <a:schemeClr val="tx1"/>
                          </a:solidFill>
                          <a:latin typeface="Tahoma" pitchFamily="34" charset="0"/>
                        </a:defRPr>
                      </a:lvl2pPr>
                      <a:lvl3pPr>
                        <a:spcBef>
                          <a:spcPct val="20000"/>
                        </a:spcBef>
                        <a:buClr>
                          <a:schemeClr val="hlink"/>
                        </a:buClr>
                        <a:buSzPct val="80000"/>
                        <a:buFont typeface="Arial" charset="0"/>
                        <a:defRPr sz="2000">
                          <a:solidFill>
                            <a:schemeClr val="tx1"/>
                          </a:solidFill>
                          <a:latin typeface="Tahoma" pitchFamily="34" charset="0"/>
                        </a:defRPr>
                      </a:lvl3pPr>
                      <a:lvl4pPr>
                        <a:spcBef>
                          <a:spcPct val="20000"/>
                        </a:spcBef>
                        <a:buClr>
                          <a:schemeClr val="folHlink"/>
                        </a:buClr>
                        <a:buFont typeface="Wingdings" pitchFamily="2" charset="2"/>
                        <a:defRPr>
                          <a:solidFill>
                            <a:schemeClr val="tx1"/>
                          </a:solidFill>
                          <a:latin typeface="Tahoma" pitchFamily="34" charset="0"/>
                        </a:defRPr>
                      </a:lvl4pPr>
                      <a:lvl5pPr>
                        <a:spcBef>
                          <a:spcPct val="20000"/>
                        </a:spcBef>
                        <a:buClr>
                          <a:schemeClr val="hlink"/>
                        </a:buClr>
                        <a:buSzPct val="80000"/>
                        <a:buFont typeface="Arial" charset="0"/>
                        <a:defRPr>
                          <a:solidFill>
                            <a:schemeClr val="tx1"/>
                          </a:solidFill>
                          <a:latin typeface="Tahoma" pitchFamily="34" charset="0"/>
                        </a:defRPr>
                      </a:lvl5pPr>
                      <a:lvl6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6pPr>
                      <a:lvl7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7pPr>
                      <a:lvl8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8pPr>
                      <a:lvl9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9pPr>
                    </a:lstStyle>
                    <a:p>
                      <a:pPr marL="0" marR="0" lvl="0" indent="0" algn="r" defTabSz="914400" rtl="0" eaLnBrk="0" fontAlgn="base" latinLnBrk="0" hangingPunct="0">
                        <a:lnSpc>
                          <a:spcPct val="150000"/>
                        </a:lnSpc>
                        <a:spcBef>
                          <a:spcPct val="15000"/>
                        </a:spcBef>
                        <a:spcAft>
                          <a:spcPct val="15000"/>
                        </a:spcAft>
                        <a:buClr>
                          <a:schemeClr val="hlink"/>
                        </a:buClr>
                        <a:buSzPct val="80000"/>
                        <a:buFont typeface="Arial" charset="0"/>
                        <a:buNone/>
                        <a:tabLst/>
                      </a:pPr>
                      <a:r>
                        <a:rPr kumimoji="0" lang="lv-LV" sz="1400" b="1" i="0" u="none" strike="noStrike" cap="none" normalizeH="0" baseline="0" noProof="1">
                          <a:ln>
                            <a:noFill/>
                          </a:ln>
                          <a:solidFill>
                            <a:schemeClr val="tx1"/>
                          </a:solidFill>
                          <a:effectLst/>
                          <a:latin typeface="Arial" panose="020B0604020202020204" pitchFamily="34" charset="0"/>
                          <a:cs typeface="Arial" panose="020B0604020202020204" pitchFamily="34" charset="0"/>
                        </a:rPr>
                        <a:t>Aptaujas metode:</a:t>
                      </a:r>
                    </a:p>
                  </a:txBody>
                  <a:tcPr marL="18000" marR="36000" marT="18004" marB="28800" anchor="ctr" horzOverflow="overflow">
                    <a:lnL cap="flat">
                      <a:noFill/>
                    </a:lnL>
                    <a:lnR>
                      <a:noFill/>
                    </a:lnR>
                    <a:lnT>
                      <a:noFill/>
                    </a:lnT>
                    <a:lnB>
                      <a:noFill/>
                    </a:lnB>
                    <a:lnTlToBr>
                      <a:noFill/>
                    </a:lnTlToBr>
                    <a:lnBlToTr>
                      <a:noFill/>
                    </a:lnBlToTr>
                    <a:solidFill>
                      <a:srgbClr val="DDE7E2"/>
                    </a:solidFill>
                  </a:tcPr>
                </a:tc>
                <a:tc>
                  <a:txBody>
                    <a:bodyPr/>
                    <a:lstStyle>
                      <a:lvl1pPr>
                        <a:spcBef>
                          <a:spcPct val="20000"/>
                        </a:spcBef>
                        <a:buClr>
                          <a:schemeClr val="hlink"/>
                        </a:buClr>
                        <a:buSzPct val="80000"/>
                        <a:buFont typeface="Arial" charset="0"/>
                        <a:defRPr sz="2800">
                          <a:solidFill>
                            <a:schemeClr val="tx1"/>
                          </a:solidFill>
                          <a:latin typeface="Tahoma" pitchFamily="34" charset="0"/>
                        </a:defRPr>
                      </a:lvl1pPr>
                      <a:lvl2pPr>
                        <a:spcBef>
                          <a:spcPct val="20000"/>
                        </a:spcBef>
                        <a:buClr>
                          <a:schemeClr val="folHlink"/>
                        </a:buClr>
                        <a:buFont typeface="Wingdings" pitchFamily="2" charset="2"/>
                        <a:defRPr sz="2400">
                          <a:solidFill>
                            <a:schemeClr val="tx1"/>
                          </a:solidFill>
                          <a:latin typeface="Tahoma" pitchFamily="34" charset="0"/>
                        </a:defRPr>
                      </a:lvl2pPr>
                      <a:lvl3pPr>
                        <a:spcBef>
                          <a:spcPct val="20000"/>
                        </a:spcBef>
                        <a:buClr>
                          <a:schemeClr val="hlink"/>
                        </a:buClr>
                        <a:buSzPct val="80000"/>
                        <a:buFont typeface="Arial" charset="0"/>
                        <a:defRPr sz="2000">
                          <a:solidFill>
                            <a:schemeClr val="tx1"/>
                          </a:solidFill>
                          <a:latin typeface="Tahoma" pitchFamily="34" charset="0"/>
                        </a:defRPr>
                      </a:lvl3pPr>
                      <a:lvl4pPr>
                        <a:spcBef>
                          <a:spcPct val="20000"/>
                        </a:spcBef>
                        <a:buClr>
                          <a:schemeClr val="folHlink"/>
                        </a:buClr>
                        <a:buFont typeface="Wingdings" pitchFamily="2" charset="2"/>
                        <a:defRPr>
                          <a:solidFill>
                            <a:schemeClr val="tx1"/>
                          </a:solidFill>
                          <a:latin typeface="Tahoma" pitchFamily="34" charset="0"/>
                        </a:defRPr>
                      </a:lvl4pPr>
                      <a:lvl5pPr>
                        <a:spcBef>
                          <a:spcPct val="20000"/>
                        </a:spcBef>
                        <a:buClr>
                          <a:schemeClr val="hlink"/>
                        </a:buClr>
                        <a:buSzPct val="80000"/>
                        <a:buFont typeface="Arial" charset="0"/>
                        <a:defRPr>
                          <a:solidFill>
                            <a:schemeClr val="tx1"/>
                          </a:solidFill>
                          <a:latin typeface="Tahoma" pitchFamily="34" charset="0"/>
                        </a:defRPr>
                      </a:lvl5pPr>
                      <a:lvl6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6pPr>
                      <a:lvl7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7pPr>
                      <a:lvl8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8pPr>
                      <a:lvl9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9pPr>
                    </a:lstStyle>
                    <a:p>
                      <a:pPr marL="72000" marR="0" lvl="0" indent="0" algn="l" defTabSz="914400" rtl="0" eaLnBrk="0" fontAlgn="base" latinLnBrk="0" hangingPunct="0">
                        <a:lnSpc>
                          <a:spcPct val="150000"/>
                        </a:lnSpc>
                        <a:spcBef>
                          <a:spcPct val="15000"/>
                        </a:spcBef>
                        <a:spcAft>
                          <a:spcPct val="15000"/>
                        </a:spcAft>
                        <a:buClr>
                          <a:schemeClr val="hlink"/>
                        </a:buClr>
                        <a:buSzPct val="80000"/>
                        <a:buFont typeface="Arial" charset="0"/>
                        <a:buNone/>
                        <a:tabLst/>
                      </a:pPr>
                      <a:r>
                        <a:rPr kumimoji="0" lang="lv-LV" sz="1400" b="0" i="0" u="none" strike="noStrike" cap="none" normalizeH="0" baseline="0" noProof="1">
                          <a:ln>
                            <a:noFill/>
                          </a:ln>
                          <a:solidFill>
                            <a:schemeClr val="tx1"/>
                          </a:solidFill>
                          <a:effectLst/>
                          <a:latin typeface="Arial" panose="020B0604020202020204" pitchFamily="34" charset="0"/>
                          <a:cs typeface="Arial" panose="020B0604020202020204" pitchFamily="34" charset="0"/>
                        </a:rPr>
                        <a:t>tiešās intervijas respondentu dzīvesvietās</a:t>
                      </a:r>
                      <a:endParaRPr kumimoji="0" lang="lv-LV" sz="1400" b="0" i="1"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36000" marR="18000" marT="18004" marB="18004" anchor="ctr" horzOverflow="overflow">
                    <a:lnL>
                      <a:noFill/>
                    </a:lnL>
                    <a:lnR cap="flat">
                      <a:noFill/>
                    </a:lnR>
                    <a:lnT>
                      <a:noFill/>
                    </a:lnT>
                    <a:lnB>
                      <a:noFill/>
                    </a:lnB>
                    <a:lnTlToBr>
                      <a:noFill/>
                    </a:lnTlToBr>
                    <a:lnBlToTr>
                      <a:noFill/>
                    </a:lnBlToTr>
                    <a:solidFill>
                      <a:srgbClr val="DDE7E2"/>
                    </a:solidFill>
                  </a:tcPr>
                </a:tc>
                <a:extLst>
                  <a:ext uri="{0D108BD9-81ED-4DB2-BD59-A6C34878D82A}">
                    <a16:rowId xmlns:a16="http://schemas.microsoft.com/office/drawing/2014/main" val="10002"/>
                  </a:ext>
                </a:extLst>
              </a:tr>
              <a:tr h="410882">
                <a:tc>
                  <a:txBody>
                    <a:bodyPr/>
                    <a:lstStyle>
                      <a:lvl1pPr>
                        <a:spcBef>
                          <a:spcPct val="20000"/>
                        </a:spcBef>
                        <a:buClr>
                          <a:schemeClr val="hlink"/>
                        </a:buClr>
                        <a:buSzPct val="80000"/>
                        <a:buFont typeface="Arial" charset="0"/>
                        <a:defRPr sz="2800">
                          <a:solidFill>
                            <a:schemeClr val="tx1"/>
                          </a:solidFill>
                          <a:latin typeface="Tahoma" pitchFamily="34" charset="0"/>
                        </a:defRPr>
                      </a:lvl1pPr>
                      <a:lvl2pPr>
                        <a:spcBef>
                          <a:spcPct val="20000"/>
                        </a:spcBef>
                        <a:buClr>
                          <a:schemeClr val="folHlink"/>
                        </a:buClr>
                        <a:buFont typeface="Wingdings" pitchFamily="2" charset="2"/>
                        <a:defRPr sz="2400">
                          <a:solidFill>
                            <a:schemeClr val="tx1"/>
                          </a:solidFill>
                          <a:latin typeface="Tahoma" pitchFamily="34" charset="0"/>
                        </a:defRPr>
                      </a:lvl2pPr>
                      <a:lvl3pPr>
                        <a:spcBef>
                          <a:spcPct val="20000"/>
                        </a:spcBef>
                        <a:buClr>
                          <a:schemeClr val="hlink"/>
                        </a:buClr>
                        <a:buSzPct val="80000"/>
                        <a:buFont typeface="Arial" charset="0"/>
                        <a:defRPr sz="2000">
                          <a:solidFill>
                            <a:schemeClr val="tx1"/>
                          </a:solidFill>
                          <a:latin typeface="Tahoma" pitchFamily="34" charset="0"/>
                        </a:defRPr>
                      </a:lvl3pPr>
                      <a:lvl4pPr>
                        <a:spcBef>
                          <a:spcPct val="20000"/>
                        </a:spcBef>
                        <a:buClr>
                          <a:schemeClr val="folHlink"/>
                        </a:buClr>
                        <a:buFont typeface="Wingdings" pitchFamily="2" charset="2"/>
                        <a:defRPr>
                          <a:solidFill>
                            <a:schemeClr val="tx1"/>
                          </a:solidFill>
                          <a:latin typeface="Tahoma" pitchFamily="34" charset="0"/>
                        </a:defRPr>
                      </a:lvl4pPr>
                      <a:lvl5pPr>
                        <a:spcBef>
                          <a:spcPct val="20000"/>
                        </a:spcBef>
                        <a:buClr>
                          <a:schemeClr val="hlink"/>
                        </a:buClr>
                        <a:buSzPct val="80000"/>
                        <a:buFont typeface="Arial" charset="0"/>
                        <a:defRPr>
                          <a:solidFill>
                            <a:schemeClr val="tx1"/>
                          </a:solidFill>
                          <a:latin typeface="Tahoma" pitchFamily="34" charset="0"/>
                        </a:defRPr>
                      </a:lvl5pPr>
                      <a:lvl6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6pPr>
                      <a:lvl7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7pPr>
                      <a:lvl8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8pPr>
                      <a:lvl9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9pPr>
                    </a:lstStyle>
                    <a:p>
                      <a:pPr marL="0" marR="0" lvl="0" indent="0" algn="r" defTabSz="914400" rtl="0" eaLnBrk="0" fontAlgn="base" latinLnBrk="0" hangingPunct="0">
                        <a:lnSpc>
                          <a:spcPct val="150000"/>
                        </a:lnSpc>
                        <a:spcBef>
                          <a:spcPct val="15000"/>
                        </a:spcBef>
                        <a:spcAft>
                          <a:spcPct val="15000"/>
                        </a:spcAft>
                        <a:buClr>
                          <a:schemeClr val="hlink"/>
                        </a:buClr>
                        <a:buSzPct val="80000"/>
                        <a:buFont typeface="Arial" charset="0"/>
                        <a:buNone/>
                        <a:tabLst/>
                      </a:pPr>
                      <a:r>
                        <a:rPr kumimoji="0" lang="lv-LV" sz="1400" b="1" i="0" u="none" strike="noStrike" cap="none" normalizeH="0" baseline="0" noProof="1">
                          <a:ln>
                            <a:noFill/>
                          </a:ln>
                          <a:solidFill>
                            <a:schemeClr val="tx1"/>
                          </a:solidFill>
                          <a:effectLst/>
                          <a:latin typeface="Arial" panose="020B0604020202020204" pitchFamily="34" charset="0"/>
                          <a:cs typeface="Arial" panose="020B0604020202020204" pitchFamily="34" charset="0"/>
                        </a:rPr>
                        <a:t>Sasniegtās izlases apjoms:</a:t>
                      </a:r>
                    </a:p>
                  </a:txBody>
                  <a:tcPr marL="18000" marR="36000" marT="18004" marB="46800" anchor="ctr" horzOverflow="overflow">
                    <a:lnL cap="flat">
                      <a:noFill/>
                    </a:lnL>
                    <a:lnR>
                      <a:noFill/>
                    </a:lnR>
                    <a:lnT>
                      <a:noFill/>
                    </a:lnT>
                    <a:lnB>
                      <a:noFill/>
                    </a:lnB>
                    <a:lnTlToBr>
                      <a:noFill/>
                    </a:lnTlToBr>
                    <a:lnBlToTr>
                      <a:noFill/>
                    </a:lnBlToTr>
                    <a:solidFill>
                      <a:srgbClr val="C3D6CC"/>
                    </a:solidFill>
                  </a:tcPr>
                </a:tc>
                <a:tc>
                  <a:txBody>
                    <a:bodyPr/>
                    <a:lstStyle>
                      <a:lvl1pPr>
                        <a:spcBef>
                          <a:spcPct val="20000"/>
                        </a:spcBef>
                        <a:buClr>
                          <a:schemeClr val="hlink"/>
                        </a:buClr>
                        <a:buSzPct val="80000"/>
                        <a:buFont typeface="Arial" charset="0"/>
                        <a:defRPr sz="2800">
                          <a:solidFill>
                            <a:schemeClr val="tx1"/>
                          </a:solidFill>
                          <a:latin typeface="Tahoma" pitchFamily="34" charset="0"/>
                        </a:defRPr>
                      </a:lvl1pPr>
                      <a:lvl2pPr>
                        <a:spcBef>
                          <a:spcPct val="20000"/>
                        </a:spcBef>
                        <a:buClr>
                          <a:schemeClr val="folHlink"/>
                        </a:buClr>
                        <a:buFont typeface="Wingdings" pitchFamily="2" charset="2"/>
                        <a:defRPr sz="2400">
                          <a:solidFill>
                            <a:schemeClr val="tx1"/>
                          </a:solidFill>
                          <a:latin typeface="Tahoma" pitchFamily="34" charset="0"/>
                        </a:defRPr>
                      </a:lvl2pPr>
                      <a:lvl3pPr>
                        <a:spcBef>
                          <a:spcPct val="20000"/>
                        </a:spcBef>
                        <a:buClr>
                          <a:schemeClr val="hlink"/>
                        </a:buClr>
                        <a:buSzPct val="80000"/>
                        <a:buFont typeface="Arial" charset="0"/>
                        <a:defRPr sz="2000">
                          <a:solidFill>
                            <a:schemeClr val="tx1"/>
                          </a:solidFill>
                          <a:latin typeface="Tahoma" pitchFamily="34" charset="0"/>
                        </a:defRPr>
                      </a:lvl3pPr>
                      <a:lvl4pPr>
                        <a:spcBef>
                          <a:spcPct val="20000"/>
                        </a:spcBef>
                        <a:buClr>
                          <a:schemeClr val="folHlink"/>
                        </a:buClr>
                        <a:buFont typeface="Wingdings" pitchFamily="2" charset="2"/>
                        <a:defRPr>
                          <a:solidFill>
                            <a:schemeClr val="tx1"/>
                          </a:solidFill>
                          <a:latin typeface="Tahoma" pitchFamily="34" charset="0"/>
                        </a:defRPr>
                      </a:lvl4pPr>
                      <a:lvl5pPr>
                        <a:spcBef>
                          <a:spcPct val="20000"/>
                        </a:spcBef>
                        <a:buClr>
                          <a:schemeClr val="hlink"/>
                        </a:buClr>
                        <a:buSzPct val="80000"/>
                        <a:buFont typeface="Arial" charset="0"/>
                        <a:defRPr>
                          <a:solidFill>
                            <a:schemeClr val="tx1"/>
                          </a:solidFill>
                          <a:latin typeface="Tahoma" pitchFamily="34" charset="0"/>
                        </a:defRPr>
                      </a:lvl5pPr>
                      <a:lvl6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6pPr>
                      <a:lvl7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7pPr>
                      <a:lvl8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8pPr>
                      <a:lvl9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9pPr>
                    </a:lstStyle>
                    <a:p>
                      <a:pPr marL="72000" marR="0" lvl="0" indent="0" algn="l" defTabSz="914400" rtl="0" eaLnBrk="0" fontAlgn="b" latinLnBrk="0" hangingPunct="0">
                        <a:lnSpc>
                          <a:spcPct val="150000"/>
                        </a:lnSpc>
                        <a:spcBef>
                          <a:spcPct val="15000"/>
                        </a:spcBef>
                        <a:spcAft>
                          <a:spcPct val="15000"/>
                        </a:spcAft>
                        <a:buClr>
                          <a:srgbClr val="777777"/>
                        </a:buClr>
                        <a:buSzPct val="80000"/>
                        <a:buFont typeface="Wingdings" pitchFamily="2" charset="2"/>
                        <a:buNone/>
                        <a:tabLst/>
                      </a:pPr>
                      <a:r>
                        <a:rPr kumimoji="0" lang="lv-LV" sz="1400" b="0" i="0" u="none" strike="noStrike" cap="none" normalizeH="0" baseline="0" noProof="1">
                          <a:ln>
                            <a:noFill/>
                          </a:ln>
                          <a:solidFill>
                            <a:schemeClr val="tx1"/>
                          </a:solidFill>
                          <a:effectLst/>
                          <a:latin typeface="Arial" panose="020B0604020202020204" pitchFamily="34" charset="0"/>
                          <a:cs typeface="Arial" panose="020B0604020202020204" pitchFamily="34" charset="0"/>
                        </a:rPr>
                        <a:t>1002 respondenti</a:t>
                      </a:r>
                    </a:p>
                  </a:txBody>
                  <a:tcPr marL="36000" marR="18000" marT="18004" marB="18004" anchor="ctr" horzOverflow="overflow">
                    <a:lnL>
                      <a:noFill/>
                    </a:lnL>
                    <a:lnR cap="flat">
                      <a:noFill/>
                    </a:lnR>
                    <a:lnT>
                      <a:noFill/>
                    </a:lnT>
                    <a:lnB>
                      <a:noFill/>
                    </a:lnB>
                    <a:lnTlToBr>
                      <a:noFill/>
                    </a:lnTlToBr>
                    <a:lnBlToTr>
                      <a:noFill/>
                    </a:lnBlToTr>
                    <a:solidFill>
                      <a:srgbClr val="C3D6CC"/>
                    </a:solidFill>
                  </a:tcPr>
                </a:tc>
                <a:extLst>
                  <a:ext uri="{0D108BD9-81ED-4DB2-BD59-A6C34878D82A}">
                    <a16:rowId xmlns:a16="http://schemas.microsoft.com/office/drawing/2014/main" val="10006"/>
                  </a:ext>
                </a:extLst>
              </a:tr>
              <a:tr h="410882">
                <a:tc>
                  <a:txBody>
                    <a:bodyPr/>
                    <a:lstStyle/>
                    <a:p>
                      <a:pPr marL="0" marR="0" lvl="0" indent="0" algn="r" defTabSz="914400" rtl="0" eaLnBrk="0" fontAlgn="base" latinLnBrk="0" hangingPunct="0">
                        <a:lnSpc>
                          <a:spcPct val="150000"/>
                        </a:lnSpc>
                        <a:spcBef>
                          <a:spcPct val="15000"/>
                        </a:spcBef>
                        <a:spcAft>
                          <a:spcPct val="15000"/>
                        </a:spcAft>
                        <a:buClr>
                          <a:schemeClr val="hlink"/>
                        </a:buClr>
                        <a:buSzPct val="80000"/>
                        <a:buFont typeface="Arial" charset="0"/>
                        <a:buNone/>
                        <a:tabLst/>
                      </a:pPr>
                      <a:r>
                        <a:rPr kumimoji="0" lang="lv-LV" sz="1400" b="1" i="0" u="none" strike="noStrike" cap="none" normalizeH="0" baseline="0" noProof="1">
                          <a:ln>
                            <a:noFill/>
                          </a:ln>
                          <a:solidFill>
                            <a:schemeClr val="tx1"/>
                          </a:solidFill>
                          <a:effectLst/>
                          <a:latin typeface="Arial" panose="020B0604020202020204" pitchFamily="34" charset="0"/>
                          <a:cs typeface="Arial" panose="020B0604020202020204" pitchFamily="34" charset="0"/>
                        </a:rPr>
                        <a:t>Izlases metode:</a:t>
                      </a:r>
                    </a:p>
                  </a:txBody>
                  <a:tcPr marL="18000" marR="36000" marT="18004" marB="36000" anchor="ctr" horzOverflow="overflow">
                    <a:lnL cap="flat">
                      <a:noFill/>
                    </a:lnL>
                    <a:lnR>
                      <a:noFill/>
                    </a:lnR>
                    <a:lnT>
                      <a:noFill/>
                    </a:lnT>
                    <a:lnB>
                      <a:noFill/>
                    </a:lnB>
                    <a:lnTlToBr>
                      <a:noFill/>
                    </a:lnTlToBr>
                    <a:lnBlToTr>
                      <a:noFill/>
                    </a:lnBlToTr>
                    <a:solidFill>
                      <a:srgbClr val="DDE7E2"/>
                    </a:solidFill>
                  </a:tcPr>
                </a:tc>
                <a:tc>
                  <a:txBody>
                    <a:bodyPr/>
                    <a:lstStyle/>
                    <a:p>
                      <a:pPr marL="72000" marR="0" lvl="0" indent="0" algn="l" defTabSz="914400" rtl="0" eaLnBrk="0" fontAlgn="b" latinLnBrk="0" hangingPunct="0">
                        <a:lnSpc>
                          <a:spcPct val="150000"/>
                        </a:lnSpc>
                        <a:spcBef>
                          <a:spcPct val="15000"/>
                        </a:spcBef>
                        <a:spcAft>
                          <a:spcPct val="15000"/>
                        </a:spcAft>
                        <a:buClr>
                          <a:srgbClr val="777777"/>
                        </a:buClr>
                        <a:buSzPct val="80000"/>
                        <a:buFont typeface="Wingdings" pitchFamily="2" charset="2"/>
                        <a:buNone/>
                        <a:tabLst/>
                      </a:pPr>
                      <a:r>
                        <a:rPr kumimoji="0" lang="lv-LV" sz="1400" b="0" i="0" u="none" strike="noStrike" cap="none" normalizeH="0" baseline="0" noProof="1">
                          <a:ln>
                            <a:noFill/>
                          </a:ln>
                          <a:solidFill>
                            <a:schemeClr val="tx1"/>
                          </a:solidFill>
                          <a:effectLst/>
                          <a:latin typeface="Arial" panose="020B0604020202020204" pitchFamily="34" charset="0"/>
                          <a:cs typeface="Arial" panose="020B0604020202020204" pitchFamily="34" charset="0"/>
                        </a:rPr>
                        <a:t>stratificētā nejaušā izlase</a:t>
                      </a:r>
                    </a:p>
                  </a:txBody>
                  <a:tcPr marL="36000" marR="18000" marT="18004" marB="18004" anchor="ctr" horzOverflow="overflow">
                    <a:lnL>
                      <a:noFill/>
                    </a:lnL>
                    <a:lnR cap="flat">
                      <a:noFill/>
                    </a:lnR>
                    <a:lnT>
                      <a:noFill/>
                    </a:lnT>
                    <a:lnB>
                      <a:noFill/>
                    </a:lnB>
                    <a:lnTlToBr>
                      <a:noFill/>
                    </a:lnTlToBr>
                    <a:lnBlToTr>
                      <a:noFill/>
                    </a:lnBlToTr>
                    <a:solidFill>
                      <a:srgbClr val="DDE7E2"/>
                    </a:solidFill>
                  </a:tcPr>
                </a:tc>
                <a:extLst>
                  <a:ext uri="{0D108BD9-81ED-4DB2-BD59-A6C34878D82A}">
                    <a16:rowId xmlns:a16="http://schemas.microsoft.com/office/drawing/2014/main" val="150774692"/>
                  </a:ext>
                </a:extLst>
              </a:tr>
              <a:tr h="410882">
                <a:tc>
                  <a:txBody>
                    <a:bodyPr/>
                    <a:lstStyle/>
                    <a:p>
                      <a:pPr marL="0" marR="0" lvl="0" indent="0" algn="r" defTabSz="914400" rtl="0" eaLnBrk="0" fontAlgn="base" latinLnBrk="0" hangingPunct="0">
                        <a:lnSpc>
                          <a:spcPct val="150000"/>
                        </a:lnSpc>
                        <a:spcBef>
                          <a:spcPct val="15000"/>
                        </a:spcBef>
                        <a:spcAft>
                          <a:spcPct val="15000"/>
                        </a:spcAft>
                        <a:buClr>
                          <a:schemeClr val="hlink"/>
                        </a:buClr>
                        <a:buSzPct val="80000"/>
                        <a:buFont typeface="Arial" charset="0"/>
                        <a:buNone/>
                        <a:tabLst/>
                      </a:pPr>
                      <a:r>
                        <a:rPr kumimoji="0" lang="lv-LV" sz="1400" b="1" i="0" u="none" strike="noStrike" cap="none" normalizeH="0" baseline="0" noProof="1">
                          <a:ln>
                            <a:noFill/>
                          </a:ln>
                          <a:solidFill>
                            <a:schemeClr val="tx1"/>
                          </a:solidFill>
                          <a:effectLst/>
                          <a:latin typeface="Arial" panose="020B0604020202020204" pitchFamily="34" charset="0"/>
                          <a:cs typeface="Arial" panose="020B0604020202020204" pitchFamily="34" charset="0"/>
                        </a:rPr>
                        <a:t>Stratifikācijas pazīmes:</a:t>
                      </a:r>
                    </a:p>
                  </a:txBody>
                  <a:tcPr marL="18000" marR="36000" marT="18004" marB="36000" anchor="ctr" horzOverflow="overflow">
                    <a:lnL cap="flat">
                      <a:noFill/>
                    </a:lnL>
                    <a:lnR>
                      <a:noFill/>
                    </a:lnR>
                    <a:lnT>
                      <a:noFill/>
                    </a:lnT>
                    <a:lnB>
                      <a:noFill/>
                    </a:lnB>
                    <a:lnTlToBr>
                      <a:noFill/>
                    </a:lnTlToBr>
                    <a:lnBlToTr>
                      <a:noFill/>
                    </a:lnBlToTr>
                    <a:solidFill>
                      <a:srgbClr val="C3D6CC"/>
                    </a:solidFill>
                  </a:tcPr>
                </a:tc>
                <a:tc>
                  <a:txBody>
                    <a:bodyPr/>
                    <a:lstStyle/>
                    <a:p>
                      <a:pPr marL="72000" marR="0" lvl="0" indent="0" algn="l" defTabSz="914400" rtl="0" eaLnBrk="0" fontAlgn="b" latinLnBrk="0" hangingPunct="0">
                        <a:lnSpc>
                          <a:spcPct val="150000"/>
                        </a:lnSpc>
                        <a:spcBef>
                          <a:spcPct val="15000"/>
                        </a:spcBef>
                        <a:spcAft>
                          <a:spcPct val="15000"/>
                        </a:spcAft>
                        <a:buClr>
                          <a:srgbClr val="777777"/>
                        </a:buClr>
                        <a:buSzPct val="80000"/>
                        <a:buFont typeface="Wingdings" pitchFamily="2" charset="2"/>
                        <a:buNone/>
                        <a:tabLst/>
                      </a:pPr>
                      <a:r>
                        <a:rPr kumimoji="0" lang="lv-LV" sz="1400" b="0" i="0" u="none" strike="noStrike" cap="none" normalizeH="0" baseline="0" noProof="1">
                          <a:ln>
                            <a:noFill/>
                          </a:ln>
                          <a:solidFill>
                            <a:schemeClr val="tx1"/>
                          </a:solidFill>
                          <a:effectLst/>
                          <a:latin typeface="Arial" panose="020B0604020202020204" pitchFamily="34" charset="0"/>
                          <a:cs typeface="Arial" panose="020B0604020202020204" pitchFamily="34" charset="0"/>
                        </a:rPr>
                        <a:t>administratīvi teritoriālā</a:t>
                      </a:r>
                    </a:p>
                  </a:txBody>
                  <a:tcPr marL="36000" marR="18000" marT="18004" marB="18004" anchor="ctr" horzOverflow="overflow">
                    <a:lnL>
                      <a:noFill/>
                    </a:lnL>
                    <a:lnR cap="flat">
                      <a:noFill/>
                    </a:lnR>
                    <a:lnT>
                      <a:noFill/>
                    </a:lnT>
                    <a:lnB>
                      <a:noFill/>
                    </a:lnB>
                    <a:lnTlToBr>
                      <a:noFill/>
                    </a:lnTlToBr>
                    <a:lnBlToTr>
                      <a:noFill/>
                    </a:lnBlToTr>
                    <a:solidFill>
                      <a:srgbClr val="C3D6CC"/>
                    </a:solidFill>
                  </a:tcPr>
                </a:tc>
                <a:extLst>
                  <a:ext uri="{0D108BD9-81ED-4DB2-BD59-A6C34878D82A}">
                    <a16:rowId xmlns:a16="http://schemas.microsoft.com/office/drawing/2014/main" val="812227287"/>
                  </a:ext>
                </a:extLst>
              </a:tr>
              <a:tr h="410882">
                <a:tc>
                  <a:txBody>
                    <a:bodyPr/>
                    <a:lstStyle/>
                    <a:p>
                      <a:pPr marL="0" marR="0" lvl="0" indent="0" algn="r" defTabSz="914400" rtl="0" eaLnBrk="0" fontAlgn="base" latinLnBrk="0" hangingPunct="0">
                        <a:lnSpc>
                          <a:spcPct val="150000"/>
                        </a:lnSpc>
                        <a:spcBef>
                          <a:spcPct val="15000"/>
                        </a:spcBef>
                        <a:spcAft>
                          <a:spcPct val="15000"/>
                        </a:spcAft>
                        <a:buClr>
                          <a:schemeClr val="hlink"/>
                        </a:buClr>
                        <a:buSzPct val="80000"/>
                        <a:buFont typeface="Arial" charset="0"/>
                        <a:buNone/>
                        <a:tabLst/>
                      </a:pPr>
                      <a:r>
                        <a:rPr kumimoji="0" lang="lv-LV" sz="1400" b="1" i="0" u="none" strike="noStrike" cap="none" normalizeH="0" baseline="0" noProof="1">
                          <a:ln>
                            <a:noFill/>
                          </a:ln>
                          <a:solidFill>
                            <a:schemeClr val="tx1"/>
                          </a:solidFill>
                          <a:effectLst/>
                          <a:latin typeface="Arial" panose="020B0604020202020204" pitchFamily="34" charset="0"/>
                          <a:cs typeface="Arial" panose="020B0604020202020204" pitchFamily="34" charset="0"/>
                        </a:rPr>
                        <a:t>Ģeogrāfiskais pārklājums:</a:t>
                      </a:r>
                    </a:p>
                  </a:txBody>
                  <a:tcPr marL="18000" marR="36000" marT="18004" marB="36000" anchor="ctr" horzOverflow="overflow">
                    <a:lnL cap="flat">
                      <a:noFill/>
                    </a:lnL>
                    <a:lnR>
                      <a:noFill/>
                    </a:lnR>
                    <a:lnT>
                      <a:noFill/>
                    </a:lnT>
                    <a:lnB>
                      <a:noFill/>
                    </a:lnB>
                    <a:lnTlToBr>
                      <a:noFill/>
                    </a:lnTlToBr>
                    <a:lnBlToTr>
                      <a:noFill/>
                    </a:lnBlToTr>
                    <a:solidFill>
                      <a:srgbClr val="DDE7E2"/>
                    </a:solidFill>
                  </a:tcPr>
                </a:tc>
                <a:tc>
                  <a:txBody>
                    <a:bodyPr/>
                    <a:lstStyle/>
                    <a:p>
                      <a:pPr marL="72000" marR="0" lvl="0" indent="0" algn="l" defTabSz="914400" rtl="0" eaLnBrk="0" fontAlgn="b" latinLnBrk="0" hangingPunct="0">
                        <a:lnSpc>
                          <a:spcPct val="150000"/>
                        </a:lnSpc>
                        <a:spcBef>
                          <a:spcPct val="15000"/>
                        </a:spcBef>
                        <a:spcAft>
                          <a:spcPct val="15000"/>
                        </a:spcAft>
                        <a:buClr>
                          <a:srgbClr val="777777"/>
                        </a:buClr>
                        <a:buSzPct val="80000"/>
                        <a:buFont typeface="Wingdings" pitchFamily="2" charset="2"/>
                        <a:buNone/>
                        <a:tabLst/>
                      </a:pPr>
                      <a:r>
                        <a:rPr kumimoji="0" lang="lv-LV" sz="1400" b="0" i="0" u="none" strike="noStrike" cap="none" normalizeH="0" baseline="0" noProof="1">
                          <a:ln>
                            <a:noFill/>
                          </a:ln>
                          <a:solidFill>
                            <a:schemeClr val="tx1"/>
                          </a:solidFill>
                          <a:effectLst/>
                          <a:latin typeface="Arial" panose="020B0604020202020204" pitchFamily="34" charset="0"/>
                          <a:cs typeface="Arial" panose="020B0604020202020204" pitchFamily="34" charset="0"/>
                        </a:rPr>
                        <a:t>visi Latvijas reģioni (123 izlases punkti)</a:t>
                      </a:r>
                    </a:p>
                  </a:txBody>
                  <a:tcPr marL="36000" marR="18000" marT="18004" marB="18004" anchor="ctr" horzOverflow="overflow">
                    <a:lnL>
                      <a:noFill/>
                    </a:lnL>
                    <a:lnR cap="flat">
                      <a:noFill/>
                    </a:lnR>
                    <a:lnT>
                      <a:noFill/>
                    </a:lnT>
                    <a:lnB>
                      <a:noFill/>
                    </a:lnB>
                    <a:lnTlToBr>
                      <a:noFill/>
                    </a:lnTlToBr>
                    <a:lnBlToTr>
                      <a:noFill/>
                    </a:lnBlToTr>
                    <a:solidFill>
                      <a:srgbClr val="DDE7E2"/>
                    </a:solidFill>
                  </a:tcPr>
                </a:tc>
                <a:extLst>
                  <a:ext uri="{0D108BD9-81ED-4DB2-BD59-A6C34878D82A}">
                    <a16:rowId xmlns:a16="http://schemas.microsoft.com/office/drawing/2014/main" val="925934175"/>
                  </a:ext>
                </a:extLst>
              </a:tr>
              <a:tr h="410882">
                <a:tc>
                  <a:txBody>
                    <a:bodyPr/>
                    <a:lstStyle>
                      <a:lvl1pPr>
                        <a:spcBef>
                          <a:spcPct val="20000"/>
                        </a:spcBef>
                        <a:buClr>
                          <a:schemeClr val="hlink"/>
                        </a:buClr>
                        <a:buSzPct val="80000"/>
                        <a:buFont typeface="Arial" charset="0"/>
                        <a:defRPr sz="2800">
                          <a:solidFill>
                            <a:schemeClr val="tx1"/>
                          </a:solidFill>
                          <a:latin typeface="Tahoma" pitchFamily="34" charset="0"/>
                        </a:defRPr>
                      </a:lvl1pPr>
                      <a:lvl2pPr>
                        <a:spcBef>
                          <a:spcPct val="20000"/>
                        </a:spcBef>
                        <a:buClr>
                          <a:schemeClr val="folHlink"/>
                        </a:buClr>
                        <a:buFont typeface="Wingdings" pitchFamily="2" charset="2"/>
                        <a:defRPr sz="2400">
                          <a:solidFill>
                            <a:schemeClr val="tx1"/>
                          </a:solidFill>
                          <a:latin typeface="Tahoma" pitchFamily="34" charset="0"/>
                        </a:defRPr>
                      </a:lvl2pPr>
                      <a:lvl3pPr>
                        <a:spcBef>
                          <a:spcPct val="20000"/>
                        </a:spcBef>
                        <a:buClr>
                          <a:schemeClr val="hlink"/>
                        </a:buClr>
                        <a:buSzPct val="80000"/>
                        <a:buFont typeface="Arial" charset="0"/>
                        <a:defRPr sz="2000">
                          <a:solidFill>
                            <a:schemeClr val="tx1"/>
                          </a:solidFill>
                          <a:latin typeface="Tahoma" pitchFamily="34" charset="0"/>
                        </a:defRPr>
                      </a:lvl3pPr>
                      <a:lvl4pPr>
                        <a:spcBef>
                          <a:spcPct val="20000"/>
                        </a:spcBef>
                        <a:buClr>
                          <a:schemeClr val="folHlink"/>
                        </a:buClr>
                        <a:buFont typeface="Wingdings" pitchFamily="2" charset="2"/>
                        <a:defRPr>
                          <a:solidFill>
                            <a:schemeClr val="tx1"/>
                          </a:solidFill>
                          <a:latin typeface="Tahoma" pitchFamily="34" charset="0"/>
                        </a:defRPr>
                      </a:lvl4pPr>
                      <a:lvl5pPr>
                        <a:spcBef>
                          <a:spcPct val="20000"/>
                        </a:spcBef>
                        <a:buClr>
                          <a:schemeClr val="hlink"/>
                        </a:buClr>
                        <a:buSzPct val="80000"/>
                        <a:buFont typeface="Arial" charset="0"/>
                        <a:defRPr>
                          <a:solidFill>
                            <a:schemeClr val="tx1"/>
                          </a:solidFill>
                          <a:latin typeface="Tahoma" pitchFamily="34" charset="0"/>
                        </a:defRPr>
                      </a:lvl5pPr>
                      <a:lvl6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6pPr>
                      <a:lvl7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7pPr>
                      <a:lvl8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8pPr>
                      <a:lvl9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9pPr>
                    </a:lstStyle>
                    <a:p>
                      <a:pPr marL="0" marR="0" lvl="0" indent="0" algn="r" defTabSz="914400" rtl="0" eaLnBrk="0" fontAlgn="base" latinLnBrk="0" hangingPunct="0">
                        <a:lnSpc>
                          <a:spcPct val="150000"/>
                        </a:lnSpc>
                        <a:spcBef>
                          <a:spcPct val="15000"/>
                        </a:spcBef>
                        <a:spcAft>
                          <a:spcPct val="15000"/>
                        </a:spcAft>
                        <a:buClr>
                          <a:schemeClr val="hlink"/>
                        </a:buClr>
                        <a:buSzPct val="80000"/>
                        <a:buFont typeface="Arial" charset="0"/>
                        <a:buNone/>
                        <a:tabLst/>
                      </a:pPr>
                      <a:r>
                        <a:rPr kumimoji="0" lang="lv-LV" sz="1400" b="1" i="0" u="none" strike="noStrike" cap="none" normalizeH="0" baseline="0" noProof="1">
                          <a:ln>
                            <a:noFill/>
                          </a:ln>
                          <a:solidFill>
                            <a:schemeClr val="tx1"/>
                          </a:solidFill>
                          <a:effectLst/>
                          <a:latin typeface="Arial" panose="020B0604020202020204" pitchFamily="34" charset="0"/>
                          <a:cs typeface="Arial" panose="020B0604020202020204" pitchFamily="34" charset="0"/>
                        </a:rPr>
                        <a:t>Aptaujas veikšanas laiks:</a:t>
                      </a:r>
                    </a:p>
                  </a:txBody>
                  <a:tcPr marL="18000" marR="36000" marT="18004" marB="54000" anchor="ctr" horzOverflow="overflow">
                    <a:lnL cap="flat">
                      <a:noFill/>
                    </a:lnL>
                    <a:lnR>
                      <a:noFill/>
                    </a:lnR>
                    <a:lnT>
                      <a:noFill/>
                    </a:lnT>
                    <a:lnB w="12700" cap="flat" cmpd="sng" algn="ctr">
                      <a:noFill/>
                      <a:prstDash val="solid"/>
                      <a:miter lim="800000"/>
                      <a:headEnd type="none" w="med" len="med"/>
                      <a:tailEnd type="none" w="med" len="med"/>
                    </a:lnB>
                    <a:lnTlToBr>
                      <a:noFill/>
                    </a:lnTlToBr>
                    <a:lnBlToTr>
                      <a:noFill/>
                    </a:lnBlToTr>
                    <a:solidFill>
                      <a:srgbClr val="C3D6CC"/>
                    </a:solidFill>
                  </a:tcPr>
                </a:tc>
                <a:tc>
                  <a:txBody>
                    <a:bodyPr/>
                    <a:lstStyle>
                      <a:lvl1pPr>
                        <a:spcBef>
                          <a:spcPct val="20000"/>
                        </a:spcBef>
                        <a:buClr>
                          <a:schemeClr val="hlink"/>
                        </a:buClr>
                        <a:buSzPct val="80000"/>
                        <a:buFont typeface="Arial" charset="0"/>
                        <a:defRPr sz="2800">
                          <a:solidFill>
                            <a:schemeClr val="tx1"/>
                          </a:solidFill>
                          <a:latin typeface="Tahoma" pitchFamily="34" charset="0"/>
                        </a:defRPr>
                      </a:lvl1pPr>
                      <a:lvl2pPr>
                        <a:spcBef>
                          <a:spcPct val="20000"/>
                        </a:spcBef>
                        <a:buClr>
                          <a:schemeClr val="folHlink"/>
                        </a:buClr>
                        <a:buFont typeface="Wingdings" pitchFamily="2" charset="2"/>
                        <a:defRPr sz="2400">
                          <a:solidFill>
                            <a:schemeClr val="tx1"/>
                          </a:solidFill>
                          <a:latin typeface="Tahoma" pitchFamily="34" charset="0"/>
                        </a:defRPr>
                      </a:lvl2pPr>
                      <a:lvl3pPr>
                        <a:spcBef>
                          <a:spcPct val="20000"/>
                        </a:spcBef>
                        <a:buClr>
                          <a:schemeClr val="hlink"/>
                        </a:buClr>
                        <a:buSzPct val="80000"/>
                        <a:buFont typeface="Arial" charset="0"/>
                        <a:defRPr sz="2000">
                          <a:solidFill>
                            <a:schemeClr val="tx1"/>
                          </a:solidFill>
                          <a:latin typeface="Tahoma" pitchFamily="34" charset="0"/>
                        </a:defRPr>
                      </a:lvl3pPr>
                      <a:lvl4pPr>
                        <a:spcBef>
                          <a:spcPct val="20000"/>
                        </a:spcBef>
                        <a:buClr>
                          <a:schemeClr val="folHlink"/>
                        </a:buClr>
                        <a:buFont typeface="Wingdings" pitchFamily="2" charset="2"/>
                        <a:defRPr>
                          <a:solidFill>
                            <a:schemeClr val="tx1"/>
                          </a:solidFill>
                          <a:latin typeface="Tahoma" pitchFamily="34" charset="0"/>
                        </a:defRPr>
                      </a:lvl4pPr>
                      <a:lvl5pPr>
                        <a:spcBef>
                          <a:spcPct val="20000"/>
                        </a:spcBef>
                        <a:buClr>
                          <a:schemeClr val="hlink"/>
                        </a:buClr>
                        <a:buSzPct val="80000"/>
                        <a:buFont typeface="Arial" charset="0"/>
                        <a:defRPr>
                          <a:solidFill>
                            <a:schemeClr val="tx1"/>
                          </a:solidFill>
                          <a:latin typeface="Tahoma" pitchFamily="34" charset="0"/>
                        </a:defRPr>
                      </a:lvl5pPr>
                      <a:lvl6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6pPr>
                      <a:lvl7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7pPr>
                      <a:lvl8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8pPr>
                      <a:lvl9pPr eaLnBrk="0" fontAlgn="base" hangingPunct="0">
                        <a:spcBef>
                          <a:spcPct val="20000"/>
                        </a:spcBef>
                        <a:spcAft>
                          <a:spcPct val="0"/>
                        </a:spcAft>
                        <a:buClr>
                          <a:schemeClr val="hlink"/>
                        </a:buClr>
                        <a:buSzPct val="80000"/>
                        <a:buFont typeface="Arial" charset="0"/>
                        <a:defRPr>
                          <a:solidFill>
                            <a:schemeClr val="tx1"/>
                          </a:solidFill>
                          <a:latin typeface="Tahoma" pitchFamily="34" charset="0"/>
                        </a:defRPr>
                      </a:lvl9pPr>
                    </a:lstStyle>
                    <a:p>
                      <a:pPr marL="72000" marR="0" lvl="0" indent="0" algn="l" defTabSz="914400" rtl="0" eaLnBrk="0" fontAlgn="b" latinLnBrk="0" hangingPunct="0">
                        <a:lnSpc>
                          <a:spcPct val="150000"/>
                        </a:lnSpc>
                        <a:spcBef>
                          <a:spcPct val="15000"/>
                        </a:spcBef>
                        <a:spcAft>
                          <a:spcPct val="15000"/>
                        </a:spcAft>
                        <a:buClr>
                          <a:srgbClr val="777777"/>
                        </a:buClr>
                        <a:buSzPct val="80000"/>
                        <a:buFont typeface="Wingdings" pitchFamily="2" charset="2"/>
                        <a:buNone/>
                        <a:tabLst/>
                      </a:pPr>
                      <a:r>
                        <a:rPr kumimoji="0" lang="lv-LV" sz="1400" b="0" i="0" u="none" strike="noStrike" cap="none" normalizeH="0" baseline="0" noProof="1">
                          <a:ln>
                            <a:noFill/>
                          </a:ln>
                          <a:solidFill>
                            <a:schemeClr val="tx1"/>
                          </a:solidFill>
                          <a:effectLst/>
                          <a:latin typeface="Arial" panose="020B0604020202020204" pitchFamily="34" charset="0"/>
                          <a:cs typeface="Arial" panose="020B0604020202020204" pitchFamily="34" charset="0"/>
                        </a:rPr>
                        <a:t>13.03.2026.–25.03.2026.</a:t>
                      </a:r>
                    </a:p>
                  </a:txBody>
                  <a:tcPr marL="36000" marR="18000" marT="18004" marB="18004" anchor="ctr" horzOverflow="overflow">
                    <a:lnL>
                      <a:noFill/>
                    </a:lnL>
                    <a:lnR cap="flat">
                      <a:noFill/>
                    </a:lnR>
                    <a:lnT>
                      <a:noFill/>
                    </a:lnT>
                    <a:lnB w="12700" cap="flat" cmpd="sng" algn="ctr">
                      <a:noFill/>
                      <a:prstDash val="solid"/>
                      <a:miter lim="800000"/>
                      <a:headEnd type="none" w="med" len="med"/>
                      <a:tailEnd type="none" w="med" len="med"/>
                    </a:lnB>
                    <a:lnTlToBr>
                      <a:noFill/>
                    </a:lnTlToBr>
                    <a:lnBlToTr>
                      <a:noFill/>
                    </a:lnBlToTr>
                    <a:solidFill>
                      <a:srgbClr val="C3D6CC"/>
                    </a:solidFill>
                  </a:tcPr>
                </a:tc>
                <a:extLst>
                  <a:ext uri="{0D108BD9-81ED-4DB2-BD59-A6C34878D82A}">
                    <a16:rowId xmlns:a16="http://schemas.microsoft.com/office/drawing/2014/main" val="10007"/>
                  </a:ext>
                </a:extLst>
              </a:tr>
              <a:tr h="410882">
                <a:tc>
                  <a:txBody>
                    <a:bodyPr/>
                    <a:lstStyle/>
                    <a:p>
                      <a:pPr marL="0" marR="0" indent="0" algn="r" rtl="0" eaLnBrk="1" fontAlgn="base" latinLnBrk="0" hangingPunct="1">
                        <a:spcBef>
                          <a:spcPts val="168"/>
                        </a:spcBef>
                        <a:spcAft>
                          <a:spcPts val="168"/>
                        </a:spcAft>
                      </a:pPr>
                      <a:r>
                        <a:rPr lang="lv-LV" sz="1400" b="1" i="0" u="none" strike="noStrike" kern="1200" cap="none" baseline="0" noProof="1">
                          <a:ln>
                            <a:noFill/>
                          </a:ln>
                          <a:solidFill>
                            <a:schemeClr val="tx1"/>
                          </a:solidFill>
                          <a:effectLst/>
                          <a:latin typeface="Arial" panose="020B0604020202020204" pitchFamily="34" charset="0"/>
                          <a:cs typeface="Arial" panose="020B0604020202020204" pitchFamily="34" charset="0"/>
                        </a:rPr>
                        <a:t>Datu svēršana:</a:t>
                      </a:r>
                      <a:endParaRPr lang="lv-LV" sz="1400" b="0" i="0" u="none" strike="noStrike" cap="none" baseline="0" noProof="1">
                        <a:solidFill>
                          <a:schemeClr val="tx1"/>
                        </a:solidFill>
                        <a:effectLst/>
                        <a:latin typeface="Arial" panose="020B0604020202020204" pitchFamily="34" charset="0"/>
                        <a:cs typeface="Arial" panose="020B0604020202020204" pitchFamily="34" charset="0"/>
                      </a:endParaRPr>
                    </a:p>
                  </a:txBody>
                  <a:tcPr marL="18000" marR="36000" anchor="ctr">
                    <a:lnL cap="flat">
                      <a:noFill/>
                    </a:lnL>
                    <a:lnR>
                      <a:noFill/>
                    </a:lnR>
                    <a:lnT>
                      <a:noFill/>
                    </a:lnT>
                    <a:lnB w="12700" cap="flat" cmpd="sng" algn="ctr">
                      <a:solidFill>
                        <a:schemeClr val="bg1"/>
                      </a:solidFill>
                      <a:prstDash val="solid"/>
                      <a:miter lim="800000"/>
                      <a:headEnd type="none" w="med" len="med"/>
                      <a:tailEnd type="none" w="med" len="med"/>
                    </a:lnB>
                    <a:lnTlToBr>
                      <a:noFill/>
                    </a:lnTlToBr>
                    <a:lnBlToTr>
                      <a:noFill/>
                    </a:lnBlToTr>
                    <a:solidFill>
                      <a:srgbClr val="DDE7E2"/>
                    </a:solidFill>
                  </a:tcPr>
                </a:tc>
                <a:tc>
                  <a:txBody>
                    <a:bodyPr/>
                    <a:lstStyle/>
                    <a:p>
                      <a:pPr marL="0" marR="0" indent="0" algn="l" rtl="0" eaLnBrk="1" fontAlgn="base" latinLnBrk="0" hangingPunct="1">
                        <a:spcBef>
                          <a:spcPts val="168"/>
                        </a:spcBef>
                        <a:spcAft>
                          <a:spcPts val="168"/>
                        </a:spcAft>
                      </a:pPr>
                      <a:r>
                        <a:rPr lang="lv-LV" sz="1400" b="0" i="0" u="none" strike="noStrike" kern="1200" baseline="0" noProof="1">
                          <a:ln>
                            <a:noFill/>
                          </a:ln>
                          <a:solidFill>
                            <a:schemeClr val="tx1"/>
                          </a:solidFill>
                          <a:effectLst/>
                          <a:latin typeface="Arial" panose="020B0604020202020204" pitchFamily="34" charset="0"/>
                          <a:cs typeface="Arial" panose="020B0604020202020204" pitchFamily="34" charset="0"/>
                        </a:rPr>
                        <a:t>lai nodrošinātu lielāku datu reprezentativitāti, dati tika pakļauti svēršanas procedūrai pēc sekojošām pazīmēm: reģions, tautība, vecums un dzimums</a:t>
                      </a:r>
                      <a:endParaRPr lang="lv-LV" sz="1400" b="0" i="0" u="none" strike="noStrike" noProof="1">
                        <a:solidFill>
                          <a:schemeClr val="tx1"/>
                        </a:solidFill>
                        <a:effectLst/>
                        <a:latin typeface="Arial" panose="020B0604020202020204" pitchFamily="34" charset="0"/>
                        <a:cs typeface="Arial" panose="020B0604020202020204" pitchFamily="34" charset="0"/>
                      </a:endParaRPr>
                    </a:p>
                  </a:txBody>
                  <a:tcPr marL="108000" anchor="ctr">
                    <a:lnL>
                      <a:noFill/>
                    </a:lnL>
                    <a:lnR cap="flat">
                      <a:noFill/>
                    </a:lnR>
                    <a:lnT>
                      <a:noFill/>
                    </a:lnT>
                    <a:lnB w="12700" cap="flat" cmpd="sng" algn="ctr">
                      <a:solidFill>
                        <a:schemeClr val="bg1"/>
                      </a:solidFill>
                      <a:prstDash val="solid"/>
                      <a:miter lim="800000"/>
                      <a:headEnd type="none" w="med" len="med"/>
                      <a:tailEnd type="none" w="med" len="med"/>
                    </a:lnB>
                    <a:lnTlToBr>
                      <a:noFill/>
                    </a:lnTlToBr>
                    <a:lnBlToTr>
                      <a:noFill/>
                    </a:lnBlToTr>
                    <a:solidFill>
                      <a:srgbClr val="DDE7E2"/>
                    </a:solidFill>
                  </a:tcPr>
                </a:tc>
                <a:extLst>
                  <a:ext uri="{0D108BD9-81ED-4DB2-BD59-A6C34878D82A}">
                    <a16:rowId xmlns:a16="http://schemas.microsoft.com/office/drawing/2014/main" val="696575907"/>
                  </a:ext>
                </a:extLst>
              </a:tr>
            </a:tbl>
          </a:graphicData>
        </a:graphic>
      </p:graphicFrame>
      <p:sp>
        <p:nvSpPr>
          <p:cNvPr id="5" name="Oval 7">
            <a:extLst>
              <a:ext uri="{FF2B5EF4-FFF2-40B4-BE49-F238E27FC236}">
                <a16:creationId xmlns:a16="http://schemas.microsoft.com/office/drawing/2014/main" id="{D44CFCA1-E97C-4AFF-81F0-5A01F6E47CED}"/>
              </a:ext>
            </a:extLst>
          </p:cNvPr>
          <p:cNvSpPr/>
          <p:nvPr/>
        </p:nvSpPr>
        <p:spPr>
          <a:xfrm>
            <a:off x="1563676" y="2063957"/>
            <a:ext cx="2791592" cy="2556284"/>
          </a:xfrm>
          <a:prstGeom prst="ellipse">
            <a:avLst/>
          </a:prstGeom>
          <a:solidFill>
            <a:srgbClr val="4C8264"/>
          </a:solidFill>
        </p:spPr>
        <p:style>
          <a:lnRef idx="3">
            <a:schemeClr val="lt1"/>
          </a:lnRef>
          <a:fillRef idx="1">
            <a:schemeClr val="accent1"/>
          </a:fillRef>
          <a:effectRef idx="1">
            <a:schemeClr val="accent1"/>
          </a:effectRef>
          <a:fontRef idx="minor">
            <a:schemeClr val="lt1"/>
          </a:fontRef>
        </p:style>
        <p:txBody>
          <a:bodyPr rtlCol="0" anchor="ctr"/>
          <a:lstStyle/>
          <a:p>
            <a:pPr algn="ctr"/>
            <a:r>
              <a:rPr lang="lv-LV" sz="1400" b="1" noProof="1">
                <a:solidFill>
                  <a:schemeClr val="bg1"/>
                </a:solidFill>
                <a:latin typeface="Arial" panose="020B0604020202020204" pitchFamily="34" charset="0"/>
                <a:cs typeface="Arial" panose="020B0604020202020204" pitchFamily="34" charset="0"/>
              </a:rPr>
              <a:t>PĒTĪJUMA VEICĒJS:</a:t>
            </a:r>
          </a:p>
        </p:txBody>
      </p:sp>
      <p:pic>
        <p:nvPicPr>
          <p:cNvPr id="9" name="Picture 19">
            <a:extLst>
              <a:ext uri="{FF2B5EF4-FFF2-40B4-BE49-F238E27FC236}">
                <a16:creationId xmlns:a16="http://schemas.microsoft.com/office/drawing/2014/main" id="{43EFB993-AFB0-073F-6A61-9BF343DA0D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79576" y="3573016"/>
            <a:ext cx="1359792" cy="600858"/>
          </a:xfrm>
          <a:prstGeom prst="rect">
            <a:avLst/>
          </a:prstGeom>
        </p:spPr>
      </p:pic>
      <p:sp>
        <p:nvSpPr>
          <p:cNvPr id="2" name="Slide Number Placeholder 1">
            <a:extLst>
              <a:ext uri="{FF2B5EF4-FFF2-40B4-BE49-F238E27FC236}">
                <a16:creationId xmlns:a16="http://schemas.microsoft.com/office/drawing/2014/main" id="{6D98EDC8-997D-7A52-6E69-F8C822100560}"/>
              </a:ext>
            </a:extLst>
          </p:cNvPr>
          <p:cNvSpPr>
            <a:spLocks noGrp="1"/>
          </p:cNvSpPr>
          <p:nvPr>
            <p:ph type="sldNum" sz="quarter" idx="10"/>
          </p:nvPr>
        </p:nvSpPr>
        <p:spPr/>
        <p:txBody>
          <a:bodyPr/>
          <a:lstStyle/>
          <a:p>
            <a:pPr>
              <a:defRPr/>
            </a:pPr>
            <a:fld id="{0C0B95D6-D7B1-4EBB-B5ED-5B9774BDC480}" type="slidenum">
              <a:rPr lang="en-US" smtClean="0"/>
              <a:pPr>
                <a:defRPr/>
              </a:pPr>
              <a:t>3</a:t>
            </a:fld>
            <a:endParaRPr lang="en-US" dirty="0"/>
          </a:p>
        </p:txBody>
      </p:sp>
      <p:sp>
        <p:nvSpPr>
          <p:cNvPr id="6" name="Title 3">
            <a:extLst>
              <a:ext uri="{FF2B5EF4-FFF2-40B4-BE49-F238E27FC236}">
                <a16:creationId xmlns:a16="http://schemas.microsoft.com/office/drawing/2014/main" id="{42E57141-79DD-64F7-8090-110FE16EACC7}"/>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2400" b="1" noProof="1">
                <a:solidFill>
                  <a:schemeClr val="bg1"/>
                </a:solidFill>
                <a:latin typeface="Arial" panose="020B0604020202020204" pitchFamily="34" charset="0"/>
                <a:cs typeface="Arial" panose="020B0604020202020204" pitchFamily="34" charset="0"/>
              </a:rPr>
              <a:t>Pētījuma apraksts</a:t>
            </a:r>
          </a:p>
        </p:txBody>
      </p:sp>
    </p:spTree>
    <p:extLst>
      <p:ext uri="{BB962C8B-B14F-4D97-AF65-F5344CB8AC3E}">
        <p14:creationId xmlns:p14="http://schemas.microsoft.com/office/powerpoint/2010/main" val="116333129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9F73F754-EF00-47A2-A9FC-B52D49C0C1A4}"/>
              </a:ext>
            </a:extLst>
          </p:cNvPr>
          <p:cNvSpPr txBox="1">
            <a:spLocks/>
          </p:cNvSpPr>
          <p:nvPr/>
        </p:nvSpPr>
        <p:spPr>
          <a:xfrm>
            <a:off x="0" y="1"/>
            <a:ext cx="12192000" cy="504000"/>
          </a:xfrm>
          <a:prstGeom prst="rect">
            <a:avLst/>
          </a:prstGeom>
          <a:solidFill>
            <a:srgbClr val="4C8264"/>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Respondentu sociāli demogrāfiskais profils</a:t>
            </a:r>
          </a:p>
        </p:txBody>
      </p:sp>
      <p:sp>
        <p:nvSpPr>
          <p:cNvPr id="9" name="TextBox 8">
            <a:extLst>
              <a:ext uri="{FF2B5EF4-FFF2-40B4-BE49-F238E27FC236}">
                <a16:creationId xmlns:a16="http://schemas.microsoft.com/office/drawing/2014/main" id="{CDC9F73C-14F8-41AC-A586-C191509A2E64}"/>
              </a:ext>
            </a:extLst>
          </p:cNvPr>
          <p:cNvSpPr txBox="1"/>
          <p:nvPr/>
        </p:nvSpPr>
        <p:spPr>
          <a:xfrm>
            <a:off x="6384030" y="5372696"/>
            <a:ext cx="4223792" cy="400110"/>
          </a:xfrm>
          <a:prstGeom prst="rect">
            <a:avLst/>
          </a:prstGeom>
          <a:noFill/>
        </p:spPr>
        <p:txBody>
          <a:bodyPr wrap="square" rtlCol="0">
            <a:spAutoFit/>
          </a:bodyPr>
          <a:lstStyle/>
          <a:p>
            <a:pPr eaLnBrk="0" latinLnBrk="0" hangingPunct="0"/>
            <a:r>
              <a:rPr lang="lv-LV" sz="1000" i="1" noProof="1">
                <a:latin typeface="Arial" panose="020B0604020202020204" pitchFamily="34" charset="0"/>
                <a:cs typeface="Arial" panose="020B0604020202020204" pitchFamily="34" charset="0"/>
              </a:rPr>
              <a:t>Bāze: visi respondenti</a:t>
            </a:r>
            <a:br>
              <a:rPr lang="lv-LV" sz="1000" i="1" noProof="1">
                <a:latin typeface="Arial" panose="020B0604020202020204" pitchFamily="34" charset="0"/>
                <a:cs typeface="Arial" panose="020B0604020202020204" pitchFamily="34" charset="0"/>
              </a:rPr>
            </a:br>
            <a:r>
              <a:rPr lang="lv-LV" sz="1000" i="1" noProof="1">
                <a:latin typeface="Arial" panose="020B0604020202020204" pitchFamily="34" charset="0"/>
                <a:cs typeface="Arial" panose="020B0604020202020204" pitchFamily="34" charset="0"/>
              </a:rPr>
              <a:t>Šeit un turpmāk atskaitē — procenti svērti, skaits nesvērts</a:t>
            </a:r>
          </a:p>
        </p:txBody>
      </p:sp>
      <p:graphicFrame>
        <p:nvGraphicFramePr>
          <p:cNvPr id="6" name="Table 8">
            <a:extLst>
              <a:ext uri="{FF2B5EF4-FFF2-40B4-BE49-F238E27FC236}">
                <a16:creationId xmlns:a16="http://schemas.microsoft.com/office/drawing/2014/main" id="{30B8D95B-B390-3DD0-B5D0-3D3572FEF7CA}"/>
              </a:ext>
            </a:extLst>
          </p:cNvPr>
          <p:cNvGraphicFramePr>
            <a:graphicFrameLocks noGrp="1"/>
          </p:cNvGraphicFramePr>
          <p:nvPr>
            <p:extLst>
              <p:ext uri="{D42A27DB-BD31-4B8C-83A1-F6EECF244321}">
                <p14:modId xmlns:p14="http://schemas.microsoft.com/office/powerpoint/2010/main" val="597965398"/>
              </p:ext>
            </p:extLst>
          </p:nvPr>
        </p:nvGraphicFramePr>
        <p:xfrm>
          <a:off x="563526" y="692696"/>
          <a:ext cx="5342398" cy="5562900"/>
        </p:xfrm>
        <a:graphic>
          <a:graphicData uri="http://schemas.openxmlformats.org/drawingml/2006/table">
            <a:tbl>
              <a:tblPr firstRow="1" bandRow="1">
                <a:tableStyleId>{93296810-A885-4BE3-A3E7-6D5BEEA58F35}</a:tableStyleId>
              </a:tblPr>
              <a:tblGrid>
                <a:gridCol w="1511999">
                  <a:extLst>
                    <a:ext uri="{9D8B030D-6E8A-4147-A177-3AD203B41FA5}">
                      <a16:colId xmlns:a16="http://schemas.microsoft.com/office/drawing/2014/main" val="20000"/>
                    </a:ext>
                  </a:extLst>
                </a:gridCol>
                <a:gridCol w="2475853">
                  <a:extLst>
                    <a:ext uri="{9D8B030D-6E8A-4147-A177-3AD203B41FA5}">
                      <a16:colId xmlns:a16="http://schemas.microsoft.com/office/drawing/2014/main" val="20001"/>
                    </a:ext>
                  </a:extLst>
                </a:gridCol>
                <a:gridCol w="677273">
                  <a:extLst>
                    <a:ext uri="{9D8B030D-6E8A-4147-A177-3AD203B41FA5}">
                      <a16:colId xmlns:a16="http://schemas.microsoft.com/office/drawing/2014/main" val="20002"/>
                    </a:ext>
                  </a:extLst>
                </a:gridCol>
                <a:gridCol w="677273">
                  <a:extLst>
                    <a:ext uri="{9D8B030D-6E8A-4147-A177-3AD203B41FA5}">
                      <a16:colId xmlns:a16="http://schemas.microsoft.com/office/drawing/2014/main" val="20003"/>
                    </a:ext>
                  </a:extLst>
                </a:gridCol>
              </a:tblGrid>
              <a:tr h="180000">
                <a:tc gridSpan="4">
                  <a:txBody>
                    <a:bodyPr/>
                    <a:lstStyle/>
                    <a:p>
                      <a:pPr algn="r" fontAlgn="b"/>
                      <a:r>
                        <a:rPr lang="lv-LV" sz="1100" u="none" strike="noStrike" noProof="1">
                          <a:effectLst/>
                          <a:latin typeface="Arial" panose="020B0604020202020204" pitchFamily="34" charset="0"/>
                          <a:cs typeface="Arial" panose="020B0604020202020204" pitchFamily="34" charset="0"/>
                        </a:rPr>
                        <a:t>VISI RESPONDENTI</a:t>
                      </a:r>
                      <a:endParaRPr lang="lv-LV" sz="1100" b="1" i="0" u="none" strike="noStrike" noProof="1">
                        <a:solidFill>
                          <a:srgbClr val="000000"/>
                        </a:solidFill>
                        <a:effectLst/>
                        <a:latin typeface="Arial" panose="020B0604020202020204" pitchFamily="34" charset="0"/>
                        <a:cs typeface="Arial" panose="020B0604020202020204" pitchFamily="34" charset="0"/>
                      </a:endParaRPr>
                    </a:p>
                  </a:txBody>
                  <a:tcPr marL="36000" marR="9525" marT="9525" marB="0" anchor="ctr">
                    <a:solidFill>
                      <a:srgbClr val="4C8264"/>
                    </a:solidFill>
                  </a:tcPr>
                </a:tc>
                <a:tc hMerge="1">
                  <a:txBody>
                    <a:bodyPr/>
                    <a:lstStyle/>
                    <a:p>
                      <a:pPr algn="l" fontAlgn="b"/>
                      <a:endParaRPr lang="en-GB" sz="900" b="1" i="0" u="none" strike="noStrike" dirty="0">
                        <a:solidFill>
                          <a:srgbClr val="000000"/>
                        </a:solidFill>
                        <a:effectLst/>
                        <a:latin typeface="Arial" panose="020B0604020202020204" pitchFamily="34" charset="0"/>
                      </a:endParaRPr>
                    </a:p>
                  </a:txBody>
                  <a:tcPr marL="9525" marR="9525" marT="9525" marB="0" anchor="b"/>
                </a:tc>
                <a:tc hMerge="1">
                  <a:txBody>
                    <a:bodyPr/>
                    <a:lstStyle/>
                    <a:p>
                      <a:pPr algn="ctr" fontAlgn="b"/>
                      <a:endParaRPr lang="en-GB" sz="900" b="1" i="0" u="none" strike="noStrike" dirty="0">
                        <a:solidFill>
                          <a:srgbClr val="000000"/>
                        </a:solidFill>
                        <a:effectLst/>
                        <a:latin typeface="Arial" panose="020B0604020202020204" pitchFamily="34" charset="0"/>
                      </a:endParaRPr>
                    </a:p>
                  </a:txBody>
                  <a:tcPr marL="9525" marR="9525" marT="9525" marB="0" anchor="b"/>
                </a:tc>
                <a:tc hMerge="1">
                  <a:txBody>
                    <a:bodyPr/>
                    <a:lstStyle/>
                    <a:p>
                      <a:pPr algn="ctr" fontAlgn="b"/>
                      <a:endParaRPr lang="en-GB" sz="900" b="1"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0000"/>
                  </a:ext>
                </a:extLst>
              </a:tr>
              <a:tr h="180000">
                <a:tc>
                  <a:txBody>
                    <a:bodyPr/>
                    <a:lstStyle/>
                    <a:p>
                      <a:pPr algn="l" fontAlgn="b"/>
                      <a:r>
                        <a:rPr lang="lv-LV" sz="1100" u="none" strike="noStrike" noProof="1">
                          <a:effectLst/>
                          <a:latin typeface="Arial" panose="020B0604020202020204" pitchFamily="34" charset="0"/>
                          <a:cs typeface="Arial" panose="020B0604020202020204" pitchFamily="34" charset="0"/>
                        </a:rPr>
                        <a:t> </a:t>
                      </a:r>
                      <a:endParaRPr lang="lv-LV" sz="1100" b="0" i="0" u="none" strike="noStrike" noProof="1">
                        <a:solidFill>
                          <a:srgbClr val="000000"/>
                        </a:solidFill>
                        <a:effectLst/>
                        <a:latin typeface="Arial" panose="020B0604020202020204" pitchFamily="34" charset="0"/>
                        <a:cs typeface="Arial" panose="020B0604020202020204" pitchFamily="34" charset="0"/>
                      </a:endParaRPr>
                    </a:p>
                  </a:txBody>
                  <a:tcPr marL="36000" marR="9525" marT="9525" marB="0" anchor="ctr">
                    <a:solidFill>
                      <a:srgbClr val="C3D6CC"/>
                    </a:solidFill>
                  </a:tcPr>
                </a:tc>
                <a:tc>
                  <a:txBody>
                    <a:bodyPr/>
                    <a:lstStyle/>
                    <a:p>
                      <a:pPr algn="l" fontAlgn="b"/>
                      <a:r>
                        <a:rPr lang="lv-LV" sz="1100" u="none" strike="noStrike" noProof="1">
                          <a:effectLst/>
                          <a:latin typeface="Arial" panose="020B0604020202020204" pitchFamily="34" charset="0"/>
                          <a:cs typeface="Arial" panose="020B0604020202020204" pitchFamily="34" charset="0"/>
                        </a:rPr>
                        <a:t> </a:t>
                      </a:r>
                      <a:endParaRPr lang="lv-LV" sz="1100" b="0" i="0" u="none" strike="noStrike" noProof="1">
                        <a:solidFill>
                          <a:srgbClr val="000000"/>
                        </a:solidFill>
                        <a:effectLst/>
                        <a:latin typeface="Arial" panose="020B0604020202020204" pitchFamily="34" charset="0"/>
                        <a:cs typeface="Arial" panose="020B0604020202020204" pitchFamily="34" charset="0"/>
                      </a:endParaRPr>
                    </a:p>
                  </a:txBody>
                  <a:tcPr marL="36000" marR="9525" marT="9525" marB="0" anchor="ctr">
                    <a:solidFill>
                      <a:srgbClr val="C3D6CC"/>
                    </a:solidFill>
                  </a:tcPr>
                </a:tc>
                <a:tc>
                  <a:txBody>
                    <a:bodyPr/>
                    <a:lstStyle/>
                    <a:p>
                      <a:pPr algn="ctr" fontAlgn="b"/>
                      <a:r>
                        <a:rPr lang="lv-LV" sz="1100" u="none" strike="noStrike" noProof="1">
                          <a:effectLst/>
                          <a:latin typeface="Arial" panose="020B0604020202020204" pitchFamily="34" charset="0"/>
                          <a:cs typeface="Arial" panose="020B0604020202020204" pitchFamily="34" charset="0"/>
                        </a:rPr>
                        <a:t>Skaits</a:t>
                      </a:r>
                      <a:endParaRPr lang="lv-LV" sz="1100" b="0" i="0" u="none" strike="noStrike" noProof="1">
                        <a:solidFill>
                          <a:srgbClr val="000000"/>
                        </a:solidFill>
                        <a:effectLst/>
                        <a:latin typeface="Arial" panose="020B0604020202020204" pitchFamily="34" charset="0"/>
                        <a:cs typeface="Arial" panose="020B0604020202020204" pitchFamily="34" charset="0"/>
                      </a:endParaRPr>
                    </a:p>
                  </a:txBody>
                  <a:tcPr marL="36000" marR="9525" marT="9525" marB="0" anchor="ctr">
                    <a:solidFill>
                      <a:srgbClr val="C3D6CC"/>
                    </a:solidFill>
                  </a:tcPr>
                </a:tc>
                <a:tc>
                  <a:txBody>
                    <a:bodyPr/>
                    <a:lstStyle/>
                    <a:p>
                      <a:pPr algn="ctr" fontAlgn="b"/>
                      <a:r>
                        <a:rPr lang="lv-LV" sz="1100" u="none" strike="noStrike" noProof="1">
                          <a:effectLst/>
                          <a:latin typeface="Arial" panose="020B0604020202020204" pitchFamily="34" charset="0"/>
                          <a:cs typeface="Arial" panose="020B0604020202020204" pitchFamily="34" charset="0"/>
                        </a:rPr>
                        <a:t>Kol %</a:t>
                      </a:r>
                      <a:endParaRPr lang="lv-LV" sz="1100" b="0" i="0" u="none" strike="noStrike" noProof="1">
                        <a:solidFill>
                          <a:srgbClr val="000000"/>
                        </a:solidFill>
                        <a:effectLst/>
                        <a:latin typeface="Arial" panose="020B0604020202020204" pitchFamily="34" charset="0"/>
                        <a:cs typeface="Arial" panose="020B0604020202020204" pitchFamily="34" charset="0"/>
                      </a:endParaRPr>
                    </a:p>
                  </a:txBody>
                  <a:tcPr marL="36000" marR="9525" marT="9525" marB="0" anchor="ctr">
                    <a:solidFill>
                      <a:srgbClr val="C3D6CC"/>
                    </a:solidFill>
                  </a:tcPr>
                </a:tc>
                <a:extLst>
                  <a:ext uri="{0D108BD9-81ED-4DB2-BD59-A6C34878D82A}">
                    <a16:rowId xmlns:a16="http://schemas.microsoft.com/office/drawing/2014/main" val="10001"/>
                  </a:ext>
                </a:extLst>
              </a:tr>
              <a:tr h="180000">
                <a:tc>
                  <a:txBody>
                    <a:bodyPr/>
                    <a:lstStyle/>
                    <a:p>
                      <a:pPr algn="l" fontAlgn="t"/>
                      <a:r>
                        <a:rPr lang="lv-LV" sz="1100" u="none" strike="noStrike" noProof="1">
                          <a:effectLst/>
                          <a:latin typeface="Arial" panose="020B0604020202020204" pitchFamily="34" charset="0"/>
                          <a:cs typeface="Arial" panose="020B0604020202020204" pitchFamily="34" charset="0"/>
                        </a:rPr>
                        <a:t>KOPĀ</a:t>
                      </a:r>
                      <a:endParaRPr lang="lv-LV" sz="1100" b="1" i="0" u="none" strike="noStrike" noProof="1">
                        <a:solidFill>
                          <a:srgbClr val="000000"/>
                        </a:solidFill>
                        <a:effectLst/>
                        <a:latin typeface="Arial" panose="020B0604020202020204" pitchFamily="34" charset="0"/>
                        <a:cs typeface="Arial" panose="020B0604020202020204" pitchFamily="34" charset="0"/>
                      </a:endParaRPr>
                    </a:p>
                  </a:txBody>
                  <a:tcPr marL="36000" marR="9525" marT="9525" marB="0" anchor="ctr">
                    <a:solidFill>
                      <a:srgbClr val="DDE7E2"/>
                    </a:solidFill>
                  </a:tcPr>
                </a:tc>
                <a:tc>
                  <a:txBody>
                    <a:bodyPr/>
                    <a:lstStyle/>
                    <a:p>
                      <a:pPr algn="l" fontAlgn="t"/>
                      <a:endParaRPr lang="lv-LV" sz="1100" b="1" i="0" u="none" strike="noStrike" noProof="1">
                        <a:solidFill>
                          <a:srgbClr val="000000"/>
                        </a:solidFill>
                        <a:effectLst/>
                        <a:latin typeface="Arial" panose="020B0604020202020204" pitchFamily="34" charset="0"/>
                        <a:cs typeface="Arial" panose="020B0604020202020204" pitchFamily="34" charset="0"/>
                      </a:endParaRPr>
                    </a:p>
                  </a:txBody>
                  <a:tcPr marL="36000" marR="9525" marT="9525" marB="0" anchor="ctr">
                    <a:solidFill>
                      <a:srgbClr val="DDE7E2"/>
                    </a:solidFill>
                  </a:tcPr>
                </a:tc>
                <a:tc>
                  <a:txBody>
                    <a:bodyPr/>
                    <a:lstStyle/>
                    <a:p>
                      <a:pPr algn="ctr" fontAlgn="t"/>
                      <a:r>
                        <a:rPr lang="lv-LV" sz="1100" b="0" i="0" u="none" strike="noStrike" noProof="1">
                          <a:solidFill>
                            <a:srgbClr val="000000"/>
                          </a:solidFill>
                          <a:effectLst/>
                          <a:latin typeface="Arial" panose="020B0604020202020204" pitchFamily="34" charset="0"/>
                          <a:cs typeface="Arial" panose="020B0604020202020204" pitchFamily="34" charset="0"/>
                        </a:rPr>
                        <a:t>1002</a:t>
                      </a:r>
                    </a:p>
                  </a:txBody>
                  <a:tcPr marL="36000" marR="7620" marT="7620" marB="0" anchor="ctr">
                    <a:solidFill>
                      <a:srgbClr val="DDE7E2"/>
                    </a:solidFill>
                  </a:tcPr>
                </a:tc>
                <a:tc>
                  <a:txBody>
                    <a:bodyPr/>
                    <a:lstStyle/>
                    <a:p>
                      <a:pPr algn="ctr" fontAlgn="t"/>
                      <a:r>
                        <a:rPr lang="lv-LV" sz="1100" b="0" i="0" u="none" strike="noStrike" noProof="1">
                          <a:solidFill>
                            <a:srgbClr val="000000"/>
                          </a:solidFill>
                          <a:effectLst/>
                          <a:latin typeface="Arial" panose="020B0604020202020204" pitchFamily="34" charset="0"/>
                          <a:cs typeface="Arial" panose="020B0604020202020204" pitchFamily="34" charset="0"/>
                        </a:rPr>
                        <a:t>100,0</a:t>
                      </a:r>
                    </a:p>
                  </a:txBody>
                  <a:tcPr marL="36000" marR="7620" marT="7620" marB="0" anchor="ctr">
                    <a:solidFill>
                      <a:srgbClr val="DDE7E2"/>
                    </a:solidFill>
                  </a:tcPr>
                </a:tc>
                <a:extLst>
                  <a:ext uri="{0D108BD9-81ED-4DB2-BD59-A6C34878D82A}">
                    <a16:rowId xmlns:a16="http://schemas.microsoft.com/office/drawing/2014/main" val="10002"/>
                  </a:ext>
                </a:extLst>
              </a:tr>
              <a:tr h="180000">
                <a:tc rowSpan="2">
                  <a:txBody>
                    <a:bodyPr/>
                    <a:lstStyle/>
                    <a:p>
                      <a:pPr algn="l" fontAlgn="t"/>
                      <a:r>
                        <a:rPr lang="lv-LV" sz="1100" u="none" strike="noStrike" noProof="1">
                          <a:effectLst/>
                          <a:latin typeface="Arial" panose="020B0604020202020204" pitchFamily="34" charset="0"/>
                          <a:cs typeface="Arial" panose="020B0604020202020204" pitchFamily="34" charset="0"/>
                        </a:rPr>
                        <a:t>DZIMUMS</a:t>
                      </a:r>
                      <a:endParaRPr lang="lv-LV" sz="1100" b="0" i="0" u="none" strike="noStrike" noProof="1">
                        <a:solidFill>
                          <a:srgbClr val="000000"/>
                        </a:solidFill>
                        <a:effectLst/>
                        <a:latin typeface="Arial" panose="020B0604020202020204" pitchFamily="34" charset="0"/>
                        <a:cs typeface="Arial" panose="020B0604020202020204" pitchFamily="34" charset="0"/>
                      </a:endParaRPr>
                    </a:p>
                  </a:txBody>
                  <a:tcPr marL="36000" marR="9525" marT="9525" marB="0" anchor="ctr">
                    <a:solidFill>
                      <a:srgbClr val="C3D6CC"/>
                    </a:solidFill>
                  </a:tcPr>
                </a:tc>
                <a:tc>
                  <a:txBody>
                    <a:bodyPr/>
                    <a:lstStyle/>
                    <a:p>
                      <a:pPr algn="l" fontAlgn="t"/>
                      <a:r>
                        <a:rPr lang="lv-LV" sz="1100" u="none" strike="noStrike" noProof="1">
                          <a:effectLst/>
                          <a:latin typeface="Arial" panose="020B0604020202020204" pitchFamily="34" charset="0"/>
                          <a:cs typeface="Arial" panose="020B0604020202020204" pitchFamily="34" charset="0"/>
                        </a:rPr>
                        <a:t>Vīrietis</a:t>
                      </a:r>
                      <a:endParaRPr lang="lv-LV" sz="1100" b="0" i="0" u="none" strike="noStrike" noProof="1">
                        <a:solidFill>
                          <a:srgbClr val="000000"/>
                        </a:solidFill>
                        <a:effectLst/>
                        <a:latin typeface="Arial" panose="020B0604020202020204" pitchFamily="34" charset="0"/>
                        <a:cs typeface="Arial" panose="020B0604020202020204" pitchFamily="34" charset="0"/>
                      </a:endParaRPr>
                    </a:p>
                  </a:txBody>
                  <a:tcPr marL="36000" marR="9525" marT="9525"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457</a:t>
                      </a:r>
                    </a:p>
                  </a:txBody>
                  <a:tcPr marL="36000" marR="6350" marT="635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48,7</a:t>
                      </a:r>
                    </a:p>
                  </a:txBody>
                  <a:tcPr marL="36000" marR="6350" marT="6350" marB="0" anchor="ctr">
                    <a:solidFill>
                      <a:srgbClr val="C3D6CC"/>
                    </a:solidFill>
                  </a:tcPr>
                </a:tc>
                <a:extLst>
                  <a:ext uri="{0D108BD9-81ED-4DB2-BD59-A6C34878D82A}">
                    <a16:rowId xmlns:a16="http://schemas.microsoft.com/office/drawing/2014/main" val="10003"/>
                  </a:ext>
                </a:extLst>
              </a:tr>
              <a:tr h="180000">
                <a:tc vMerge="1">
                  <a:txBody>
                    <a:bodyPr/>
                    <a:lstStyle/>
                    <a:p>
                      <a:pPr algn="l" fontAlgn="t"/>
                      <a:endParaRPr lang="en-GB" sz="900" b="0" i="0" u="none" strike="noStrike" dirty="0">
                        <a:solidFill>
                          <a:srgbClr val="000000"/>
                        </a:solidFill>
                        <a:effectLst/>
                        <a:latin typeface="Arial" panose="020B0604020202020204" pitchFamily="34" charset="0"/>
                      </a:endParaRPr>
                    </a:p>
                  </a:txBody>
                  <a:tcPr marL="9525" marR="9525" marT="9525" marB="0"/>
                </a:tc>
                <a:tc>
                  <a:txBody>
                    <a:bodyPr/>
                    <a:lstStyle/>
                    <a:p>
                      <a:pPr algn="l" fontAlgn="t"/>
                      <a:r>
                        <a:rPr lang="lv-LV" sz="1100" u="none" strike="noStrike" noProof="1">
                          <a:effectLst/>
                          <a:latin typeface="Arial" panose="020B0604020202020204" pitchFamily="34" charset="0"/>
                          <a:cs typeface="Arial" panose="020B0604020202020204" pitchFamily="34" charset="0"/>
                        </a:rPr>
                        <a:t>Sieviete</a:t>
                      </a:r>
                      <a:endParaRPr lang="lv-LV" sz="1100" b="0" i="0" u="none" strike="noStrike" noProof="1">
                        <a:solidFill>
                          <a:srgbClr val="000000"/>
                        </a:solidFill>
                        <a:effectLst/>
                        <a:latin typeface="Arial" panose="020B0604020202020204" pitchFamily="34" charset="0"/>
                        <a:cs typeface="Arial" panose="020B0604020202020204" pitchFamily="34" charset="0"/>
                      </a:endParaRPr>
                    </a:p>
                  </a:txBody>
                  <a:tcPr marL="36000" marR="9525" marT="9525"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545</a:t>
                      </a:r>
                    </a:p>
                  </a:txBody>
                  <a:tcPr marL="36000" marR="6350" marT="635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51,3</a:t>
                      </a:r>
                    </a:p>
                  </a:txBody>
                  <a:tcPr marL="36000" marR="6350" marT="6350" marB="0" anchor="ctr">
                    <a:solidFill>
                      <a:srgbClr val="DDE7E2"/>
                    </a:solidFill>
                  </a:tcPr>
                </a:tc>
                <a:extLst>
                  <a:ext uri="{0D108BD9-81ED-4DB2-BD59-A6C34878D82A}">
                    <a16:rowId xmlns:a16="http://schemas.microsoft.com/office/drawing/2014/main" val="10004"/>
                  </a:ext>
                </a:extLst>
              </a:tr>
              <a:tr h="180000">
                <a:tc rowSpan="6">
                  <a:txBody>
                    <a:bodyPr/>
                    <a:lstStyle/>
                    <a:p>
                      <a:pPr algn="l" fontAlgn="t"/>
                      <a:r>
                        <a:rPr lang="lv-LV" sz="1100" u="none" strike="noStrike" noProof="1">
                          <a:effectLst/>
                          <a:latin typeface="Arial" panose="020B0604020202020204" pitchFamily="34" charset="0"/>
                          <a:cs typeface="Arial" panose="020B0604020202020204" pitchFamily="34" charset="0"/>
                        </a:rPr>
                        <a:t>VECUMS</a:t>
                      </a:r>
                      <a:endParaRPr lang="lv-LV" sz="1100" b="0" i="0" u="none" strike="noStrike" noProof="1">
                        <a:solidFill>
                          <a:srgbClr val="000000"/>
                        </a:solidFill>
                        <a:effectLst/>
                        <a:latin typeface="Arial" panose="020B0604020202020204" pitchFamily="34" charset="0"/>
                        <a:cs typeface="Arial" panose="020B0604020202020204" pitchFamily="34" charset="0"/>
                      </a:endParaRPr>
                    </a:p>
                  </a:txBody>
                  <a:tcPr marL="36000" marR="9525" marT="9525" marB="0" anchor="ctr">
                    <a:solidFill>
                      <a:srgbClr val="C3D6CC"/>
                    </a:solidFill>
                  </a:tcPr>
                </a:tc>
                <a:tc>
                  <a:txBody>
                    <a:bodyPr/>
                    <a:lstStyle/>
                    <a:p>
                      <a:pPr algn="l" fontAlgn="ctr"/>
                      <a:r>
                        <a:rPr lang="lv-LV" sz="1100" b="0" i="0" u="none" strike="noStrike" noProof="1">
                          <a:solidFill>
                            <a:srgbClr val="000000"/>
                          </a:solidFill>
                          <a:effectLst/>
                          <a:latin typeface="Arial" panose="020B0604020202020204" pitchFamily="34" charset="0"/>
                        </a:rPr>
                        <a:t>18 - 24 gadi</a:t>
                      </a:r>
                    </a:p>
                  </a:txBody>
                  <a:tcPr marL="36000" marR="6350" marT="635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120</a:t>
                      </a:r>
                    </a:p>
                  </a:txBody>
                  <a:tcPr marL="36000" marR="6350" marT="635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9,8</a:t>
                      </a:r>
                    </a:p>
                  </a:txBody>
                  <a:tcPr marL="36000" marR="6350" marT="6350" marB="0" anchor="ctr">
                    <a:solidFill>
                      <a:srgbClr val="C3D6CC"/>
                    </a:solidFill>
                  </a:tcPr>
                </a:tc>
                <a:extLst>
                  <a:ext uri="{0D108BD9-81ED-4DB2-BD59-A6C34878D82A}">
                    <a16:rowId xmlns:a16="http://schemas.microsoft.com/office/drawing/2014/main" val="10005"/>
                  </a:ext>
                </a:extLst>
              </a:tr>
              <a:tr h="180000">
                <a:tc vMerge="1">
                  <a:txBody>
                    <a:bodyPr/>
                    <a:lstStyle/>
                    <a:p>
                      <a:pPr algn="l" fontAlgn="t"/>
                      <a:endParaRPr lang="en-GB" sz="900" b="0" i="0" u="none" strike="noStrike" dirty="0">
                        <a:solidFill>
                          <a:srgbClr val="000000"/>
                        </a:solidFill>
                        <a:effectLst/>
                        <a:latin typeface="Arial" panose="020B0604020202020204" pitchFamily="34" charset="0"/>
                      </a:endParaRPr>
                    </a:p>
                  </a:txBody>
                  <a:tcPr marL="9525" marR="9525" marT="9525" marB="0"/>
                </a:tc>
                <a:tc>
                  <a:txBody>
                    <a:bodyPr/>
                    <a:lstStyle/>
                    <a:p>
                      <a:pPr algn="l" fontAlgn="ctr"/>
                      <a:r>
                        <a:rPr lang="lv-LV" sz="1100" b="0" i="0" u="none" strike="noStrike" noProof="1">
                          <a:solidFill>
                            <a:srgbClr val="000000"/>
                          </a:solidFill>
                          <a:effectLst/>
                          <a:latin typeface="Arial" panose="020B0604020202020204" pitchFamily="34" charset="0"/>
                        </a:rPr>
                        <a:t>25 - 34 gadi</a:t>
                      </a:r>
                    </a:p>
                  </a:txBody>
                  <a:tcPr marL="36000" marR="36000" marT="635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130</a:t>
                      </a:r>
                    </a:p>
                  </a:txBody>
                  <a:tcPr marL="36000" marR="6350" marT="635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14,4</a:t>
                      </a:r>
                    </a:p>
                  </a:txBody>
                  <a:tcPr marL="36000" marR="6350" marT="6350" marB="0" anchor="ctr">
                    <a:solidFill>
                      <a:srgbClr val="DDE7E2"/>
                    </a:solidFill>
                  </a:tcPr>
                </a:tc>
                <a:extLst>
                  <a:ext uri="{0D108BD9-81ED-4DB2-BD59-A6C34878D82A}">
                    <a16:rowId xmlns:a16="http://schemas.microsoft.com/office/drawing/2014/main" val="10006"/>
                  </a:ext>
                </a:extLst>
              </a:tr>
              <a:tr h="180000">
                <a:tc vMerge="1">
                  <a:txBody>
                    <a:bodyPr/>
                    <a:lstStyle/>
                    <a:p>
                      <a:pPr algn="l" fontAlgn="t"/>
                      <a:endParaRPr lang="en-GB" sz="900" b="0" i="0" u="none" strike="noStrike" dirty="0">
                        <a:solidFill>
                          <a:srgbClr val="000000"/>
                        </a:solidFill>
                        <a:effectLst/>
                        <a:latin typeface="Arial" panose="020B0604020202020204" pitchFamily="34" charset="0"/>
                      </a:endParaRPr>
                    </a:p>
                  </a:txBody>
                  <a:tcPr marL="9525" marR="9525" marT="9525" marB="0"/>
                </a:tc>
                <a:tc>
                  <a:txBody>
                    <a:bodyPr/>
                    <a:lstStyle/>
                    <a:p>
                      <a:pPr algn="l" fontAlgn="ctr"/>
                      <a:r>
                        <a:rPr lang="lv-LV" sz="1100" b="0" i="0" u="none" strike="noStrike" noProof="1">
                          <a:solidFill>
                            <a:srgbClr val="000000"/>
                          </a:solidFill>
                          <a:effectLst/>
                          <a:latin typeface="Arial" panose="020B0604020202020204" pitchFamily="34" charset="0"/>
                        </a:rPr>
                        <a:t>35 - 44 gadi</a:t>
                      </a:r>
                    </a:p>
                  </a:txBody>
                  <a:tcPr marL="36000" marR="6350" marT="635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175</a:t>
                      </a:r>
                    </a:p>
                  </a:txBody>
                  <a:tcPr marL="36000" marR="6350" marT="635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21,2</a:t>
                      </a:r>
                    </a:p>
                  </a:txBody>
                  <a:tcPr marL="36000" marR="6350" marT="6350" marB="0" anchor="ctr">
                    <a:solidFill>
                      <a:srgbClr val="C3D6CC"/>
                    </a:solidFill>
                  </a:tcPr>
                </a:tc>
                <a:extLst>
                  <a:ext uri="{0D108BD9-81ED-4DB2-BD59-A6C34878D82A}">
                    <a16:rowId xmlns:a16="http://schemas.microsoft.com/office/drawing/2014/main" val="10007"/>
                  </a:ext>
                </a:extLst>
              </a:tr>
              <a:tr h="180000">
                <a:tc vMerge="1">
                  <a:txBody>
                    <a:bodyPr/>
                    <a:lstStyle/>
                    <a:p>
                      <a:pPr algn="l" fontAlgn="t"/>
                      <a:endParaRPr lang="en-GB" sz="900" b="0" i="0" u="none" strike="noStrike" dirty="0">
                        <a:solidFill>
                          <a:srgbClr val="000000"/>
                        </a:solidFill>
                        <a:effectLst/>
                        <a:latin typeface="Arial" panose="020B0604020202020204" pitchFamily="34" charset="0"/>
                      </a:endParaRPr>
                    </a:p>
                  </a:txBody>
                  <a:tcPr marL="9525" marR="9525" marT="9525" marB="0"/>
                </a:tc>
                <a:tc>
                  <a:txBody>
                    <a:bodyPr/>
                    <a:lstStyle/>
                    <a:p>
                      <a:pPr algn="l" fontAlgn="ctr"/>
                      <a:r>
                        <a:rPr lang="lv-LV" sz="1100" b="0" i="0" u="none" strike="noStrike" noProof="1">
                          <a:solidFill>
                            <a:srgbClr val="000000"/>
                          </a:solidFill>
                          <a:effectLst/>
                          <a:latin typeface="Arial" panose="020B0604020202020204" pitchFamily="34" charset="0"/>
                        </a:rPr>
                        <a:t>45 - 54 gadi</a:t>
                      </a:r>
                    </a:p>
                  </a:txBody>
                  <a:tcPr marL="36000" marR="6350" marT="635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183</a:t>
                      </a:r>
                    </a:p>
                  </a:txBody>
                  <a:tcPr marL="36000" marR="6350" marT="635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19,0</a:t>
                      </a:r>
                    </a:p>
                  </a:txBody>
                  <a:tcPr marL="36000" marR="6350" marT="6350" marB="0" anchor="ctr">
                    <a:solidFill>
                      <a:srgbClr val="DDE7E2"/>
                    </a:solidFill>
                  </a:tcPr>
                </a:tc>
                <a:extLst>
                  <a:ext uri="{0D108BD9-81ED-4DB2-BD59-A6C34878D82A}">
                    <a16:rowId xmlns:a16="http://schemas.microsoft.com/office/drawing/2014/main" val="10008"/>
                  </a:ext>
                </a:extLst>
              </a:tr>
              <a:tr h="180000">
                <a:tc vMerge="1">
                  <a:txBody>
                    <a:bodyPr/>
                    <a:lstStyle/>
                    <a:p>
                      <a:endParaRPr lang="lv-LV"/>
                    </a:p>
                  </a:txBody>
                  <a:tcPr/>
                </a:tc>
                <a:tc>
                  <a:txBody>
                    <a:bodyPr/>
                    <a:lstStyle/>
                    <a:p>
                      <a:pPr algn="l" fontAlgn="ctr"/>
                      <a:r>
                        <a:rPr lang="lv-LV" sz="1100" b="0" i="0" u="none" strike="noStrike" noProof="1">
                          <a:solidFill>
                            <a:srgbClr val="000000"/>
                          </a:solidFill>
                          <a:effectLst/>
                          <a:latin typeface="Arial" panose="020B0604020202020204" pitchFamily="34" charset="0"/>
                        </a:rPr>
                        <a:t>55 - 64 gadi</a:t>
                      </a:r>
                    </a:p>
                  </a:txBody>
                  <a:tcPr marL="36000" marR="6350" marT="635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174</a:t>
                      </a:r>
                    </a:p>
                  </a:txBody>
                  <a:tcPr marL="36000" marR="6350" marT="635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18,5</a:t>
                      </a:r>
                    </a:p>
                  </a:txBody>
                  <a:tcPr marL="36000" marR="6350" marT="6350" marB="0" anchor="ctr">
                    <a:solidFill>
                      <a:srgbClr val="C3D6CC"/>
                    </a:solidFill>
                  </a:tcPr>
                </a:tc>
                <a:extLst>
                  <a:ext uri="{0D108BD9-81ED-4DB2-BD59-A6C34878D82A}">
                    <a16:rowId xmlns:a16="http://schemas.microsoft.com/office/drawing/2014/main" val="3887631530"/>
                  </a:ext>
                </a:extLst>
              </a:tr>
              <a:tr h="180000">
                <a:tc vMerge="1">
                  <a:txBody>
                    <a:bodyPr/>
                    <a:lstStyle/>
                    <a:p>
                      <a:pPr algn="l" fontAlgn="t"/>
                      <a:endParaRPr lang="en-GB" sz="900" b="0" i="0" u="none" strike="noStrike" dirty="0">
                        <a:solidFill>
                          <a:srgbClr val="000000"/>
                        </a:solidFill>
                        <a:effectLst/>
                        <a:latin typeface="Arial" panose="020B0604020202020204" pitchFamily="34" charset="0"/>
                      </a:endParaRPr>
                    </a:p>
                  </a:txBody>
                  <a:tcPr marL="9525" marR="9525" marT="9525" marB="0"/>
                </a:tc>
                <a:tc>
                  <a:txBody>
                    <a:bodyPr/>
                    <a:lstStyle/>
                    <a:p>
                      <a:pPr algn="l" fontAlgn="ctr"/>
                      <a:r>
                        <a:rPr lang="lv-LV" sz="1100" b="0" i="0" u="none" strike="noStrike" noProof="1">
                          <a:solidFill>
                            <a:srgbClr val="000000"/>
                          </a:solidFill>
                          <a:effectLst/>
                          <a:latin typeface="Arial" panose="020B0604020202020204" pitchFamily="34" charset="0"/>
                        </a:rPr>
                        <a:t>65 - 75 gadi</a:t>
                      </a:r>
                    </a:p>
                  </a:txBody>
                  <a:tcPr marL="36000" marR="6350" marT="635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220</a:t>
                      </a:r>
                    </a:p>
                  </a:txBody>
                  <a:tcPr marL="36000" marR="6350" marT="635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17,1</a:t>
                      </a:r>
                    </a:p>
                  </a:txBody>
                  <a:tcPr marL="36000" marR="6350" marT="6350" marB="0" anchor="ctr">
                    <a:solidFill>
                      <a:srgbClr val="DDE7E2"/>
                    </a:solidFill>
                  </a:tcPr>
                </a:tc>
                <a:extLst>
                  <a:ext uri="{0D108BD9-81ED-4DB2-BD59-A6C34878D82A}">
                    <a16:rowId xmlns:a16="http://schemas.microsoft.com/office/drawing/2014/main" val="10009"/>
                  </a:ext>
                </a:extLst>
              </a:tr>
              <a:tr h="180000">
                <a:tc rowSpan="4">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ĢIMENES STĀVOKLIS</a:t>
                      </a:r>
                    </a:p>
                  </a:txBody>
                  <a:tcPr marL="36000" marR="7620" marT="7620" marB="0" anchor="ctr">
                    <a:solidFill>
                      <a:srgbClr val="C3D6CC"/>
                    </a:solidFill>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Precējies/-usies vai dzīvo ar partneri</a:t>
                      </a:r>
                    </a:p>
                  </a:txBody>
                  <a:tcPr marL="36000" marR="7620" marT="762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591</a:t>
                      </a:r>
                    </a:p>
                  </a:txBody>
                  <a:tcPr marL="36000" marR="6350" marT="635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61,3</a:t>
                      </a:r>
                    </a:p>
                  </a:txBody>
                  <a:tcPr marL="36000" marR="6350" marT="6350" marB="0" anchor="ctr">
                    <a:solidFill>
                      <a:srgbClr val="C3D6CC"/>
                    </a:solidFill>
                  </a:tcPr>
                </a:tc>
                <a:extLst>
                  <a:ext uri="{0D108BD9-81ED-4DB2-BD59-A6C34878D82A}">
                    <a16:rowId xmlns:a16="http://schemas.microsoft.com/office/drawing/2014/main" val="2953345097"/>
                  </a:ext>
                </a:extLst>
              </a:tr>
              <a:tr h="180000">
                <a:tc vMerge="1">
                  <a:txBody>
                    <a:bodyPr/>
                    <a:lstStyle/>
                    <a:p>
                      <a:endParaRPr lang="lv-LV"/>
                    </a:p>
                  </a:txBody>
                  <a:tcPr>
                    <a:solidFill>
                      <a:srgbClr val="E7E5D5"/>
                    </a:solidFill>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Šķīries/-usies vai nedzīvo kopā ar sievu/vīru</a:t>
                      </a:r>
                    </a:p>
                  </a:txBody>
                  <a:tcPr marL="36000" marR="7620" marT="762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117</a:t>
                      </a:r>
                    </a:p>
                  </a:txBody>
                  <a:tcPr marL="36000" marR="6350" marT="635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11,6</a:t>
                      </a:r>
                    </a:p>
                  </a:txBody>
                  <a:tcPr marL="36000" marR="6350" marT="6350" marB="0" anchor="ctr">
                    <a:solidFill>
                      <a:srgbClr val="DDE7E2"/>
                    </a:solidFill>
                  </a:tcPr>
                </a:tc>
                <a:extLst>
                  <a:ext uri="{0D108BD9-81ED-4DB2-BD59-A6C34878D82A}">
                    <a16:rowId xmlns:a16="http://schemas.microsoft.com/office/drawing/2014/main" val="1370435472"/>
                  </a:ext>
                </a:extLst>
              </a:tr>
              <a:tr h="180000">
                <a:tc vMerge="1">
                  <a:txBody>
                    <a:bodyPr/>
                    <a:lstStyle/>
                    <a:p>
                      <a:endParaRPr lang="lv-LV"/>
                    </a:p>
                  </a:txBody>
                  <a:tcPr>
                    <a:solidFill>
                      <a:srgbClr val="E7E5D5"/>
                    </a:solidFill>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Neprecējies/-usies</a:t>
                      </a:r>
                    </a:p>
                  </a:txBody>
                  <a:tcPr marL="36000" marR="7620" marT="762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194</a:t>
                      </a:r>
                    </a:p>
                  </a:txBody>
                  <a:tcPr marL="36000" marR="6350" marT="635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18,5</a:t>
                      </a:r>
                    </a:p>
                  </a:txBody>
                  <a:tcPr marL="36000" marR="6350" marT="6350" marB="0" anchor="ctr">
                    <a:solidFill>
                      <a:srgbClr val="C3D6CC"/>
                    </a:solidFill>
                  </a:tcPr>
                </a:tc>
                <a:extLst>
                  <a:ext uri="{0D108BD9-81ED-4DB2-BD59-A6C34878D82A}">
                    <a16:rowId xmlns:a16="http://schemas.microsoft.com/office/drawing/2014/main" val="1975314056"/>
                  </a:ext>
                </a:extLst>
              </a:tr>
              <a:tr h="180000">
                <a:tc vMerge="1">
                  <a:txBody>
                    <a:bodyPr/>
                    <a:lstStyle/>
                    <a:p>
                      <a:endParaRPr lang="lv-LV"/>
                    </a:p>
                  </a:txBody>
                  <a:tcPr>
                    <a:solidFill>
                      <a:srgbClr val="E7E5D5"/>
                    </a:solidFill>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Atraitnis/-e</a:t>
                      </a:r>
                    </a:p>
                  </a:txBody>
                  <a:tcPr marL="36000" marR="7620" marT="762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100</a:t>
                      </a:r>
                    </a:p>
                  </a:txBody>
                  <a:tcPr marL="36000" marR="6350" marT="635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8,5</a:t>
                      </a:r>
                    </a:p>
                  </a:txBody>
                  <a:tcPr marL="36000" marR="6350" marT="6350" marB="0" anchor="ctr">
                    <a:solidFill>
                      <a:srgbClr val="DDE7E2"/>
                    </a:solidFill>
                  </a:tcPr>
                </a:tc>
                <a:extLst>
                  <a:ext uri="{0D108BD9-81ED-4DB2-BD59-A6C34878D82A}">
                    <a16:rowId xmlns:a16="http://schemas.microsoft.com/office/drawing/2014/main" val="320585011"/>
                  </a:ext>
                </a:extLst>
              </a:tr>
              <a:tr h="180000">
                <a:tc rowSpan="4">
                  <a:txBody>
                    <a:bodyPr/>
                    <a:lstStyle/>
                    <a:p>
                      <a:pPr algn="l" fontAlgn="t"/>
                      <a:r>
                        <a:rPr lang="lv-LV" sz="1100" b="0" i="0" u="none" strike="noStrike" noProof="1">
                          <a:solidFill>
                            <a:srgbClr val="000000"/>
                          </a:solidFill>
                          <a:effectLst/>
                          <a:latin typeface="Arial" panose="020B0604020202020204" pitchFamily="34" charset="0"/>
                          <a:cs typeface="Arial" panose="020B0604020202020204" pitchFamily="34" charset="0"/>
                        </a:rPr>
                        <a:t>SARUNVALODA MĀJSAIMNIECĪBĀ</a:t>
                      </a:r>
                    </a:p>
                  </a:txBody>
                  <a:tcPr marL="36000" marR="9525" marT="9525" marB="0" anchor="ctr">
                    <a:solidFill>
                      <a:srgbClr val="C3D6CC"/>
                    </a:solidFill>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Latviešu</a:t>
                      </a:r>
                    </a:p>
                  </a:txBody>
                  <a:tcPr marL="36000" marR="7620" marT="762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582</a:t>
                      </a:r>
                    </a:p>
                  </a:txBody>
                  <a:tcPr marL="36000" marR="6350" marT="635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59,2</a:t>
                      </a:r>
                    </a:p>
                  </a:txBody>
                  <a:tcPr marL="36000" marR="6350" marT="6350" marB="0" anchor="ctr">
                    <a:solidFill>
                      <a:srgbClr val="C3D6CC"/>
                    </a:solidFill>
                  </a:tcPr>
                </a:tc>
                <a:extLst>
                  <a:ext uri="{0D108BD9-81ED-4DB2-BD59-A6C34878D82A}">
                    <a16:rowId xmlns:a16="http://schemas.microsoft.com/office/drawing/2014/main" val="2531567894"/>
                  </a:ext>
                </a:extLst>
              </a:tr>
              <a:tr h="180000">
                <a:tc vMerge="1">
                  <a:txBody>
                    <a:bodyPr/>
                    <a:lstStyle/>
                    <a:p>
                      <a:pPr algn="l" fontAlgn="t"/>
                      <a:endParaRPr lang="en-GB" sz="1000" b="0" i="0" u="none" strike="noStrike" noProof="1">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E7E5D5"/>
                    </a:solidFill>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Krievu</a:t>
                      </a:r>
                    </a:p>
                  </a:txBody>
                  <a:tcPr marL="36000" marR="7620" marT="762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318</a:t>
                      </a:r>
                    </a:p>
                  </a:txBody>
                  <a:tcPr marL="36000" marR="6350" marT="635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30,6</a:t>
                      </a:r>
                    </a:p>
                  </a:txBody>
                  <a:tcPr marL="36000" marR="6350" marT="6350" marB="0" anchor="ctr">
                    <a:solidFill>
                      <a:srgbClr val="DDE7E2"/>
                    </a:solidFill>
                  </a:tcPr>
                </a:tc>
                <a:extLst>
                  <a:ext uri="{0D108BD9-81ED-4DB2-BD59-A6C34878D82A}">
                    <a16:rowId xmlns:a16="http://schemas.microsoft.com/office/drawing/2014/main" val="3756423611"/>
                  </a:ext>
                </a:extLst>
              </a:tr>
              <a:tr h="180000">
                <a:tc vMerge="1">
                  <a:txBody>
                    <a:bodyPr/>
                    <a:lstStyle/>
                    <a:p>
                      <a:pPr algn="l" fontAlgn="t"/>
                      <a:endParaRPr lang="en-GB" sz="1000" b="0" i="0" u="none" strike="noStrike" noProof="1">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E7E5D5"/>
                    </a:solidFill>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Gan latviešu, gan krievu</a:t>
                      </a:r>
                    </a:p>
                  </a:txBody>
                  <a:tcPr marL="36000" marR="7620" marT="762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93</a:t>
                      </a:r>
                    </a:p>
                  </a:txBody>
                  <a:tcPr marL="36000" marR="6350" marT="635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9,3</a:t>
                      </a:r>
                    </a:p>
                  </a:txBody>
                  <a:tcPr marL="36000" marR="6350" marT="6350" marB="0" anchor="ctr">
                    <a:solidFill>
                      <a:srgbClr val="C3D6CC"/>
                    </a:solidFill>
                  </a:tcPr>
                </a:tc>
                <a:extLst>
                  <a:ext uri="{0D108BD9-81ED-4DB2-BD59-A6C34878D82A}">
                    <a16:rowId xmlns:a16="http://schemas.microsoft.com/office/drawing/2014/main" val="3974407551"/>
                  </a:ext>
                </a:extLst>
              </a:tr>
              <a:tr h="180000">
                <a:tc vMerge="1">
                  <a:txBody>
                    <a:bodyPr/>
                    <a:lstStyle/>
                    <a:p>
                      <a:pPr algn="l" fontAlgn="t"/>
                      <a:endParaRPr lang="en-GB" sz="1000" b="0" i="0" u="none" strike="noStrike" noProof="1">
                        <a:solidFill>
                          <a:srgbClr val="000000"/>
                        </a:solidFill>
                        <a:effectLst/>
                        <a:latin typeface="Arial" panose="020B0604020202020204" pitchFamily="34" charset="0"/>
                        <a:cs typeface="Arial" panose="020B0604020202020204" pitchFamily="34" charset="0"/>
                      </a:endParaRPr>
                    </a:p>
                  </a:txBody>
                  <a:tcPr marL="9525" marR="9525" marT="9525" marB="0" anchor="ctr">
                    <a:solidFill>
                      <a:srgbClr val="E7E5D5"/>
                    </a:solidFill>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Cita</a:t>
                      </a:r>
                    </a:p>
                  </a:txBody>
                  <a:tcPr marL="36000" marR="7620" marT="762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9</a:t>
                      </a:r>
                    </a:p>
                  </a:txBody>
                  <a:tcPr marL="36000" marR="6350" marT="635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0,9</a:t>
                      </a:r>
                    </a:p>
                  </a:txBody>
                  <a:tcPr marL="36000" marR="6350" marT="6350" marB="0" anchor="ctr">
                    <a:solidFill>
                      <a:srgbClr val="DDE7E2"/>
                    </a:solidFill>
                  </a:tcPr>
                </a:tc>
                <a:extLst>
                  <a:ext uri="{0D108BD9-81ED-4DB2-BD59-A6C34878D82A}">
                    <a16:rowId xmlns:a16="http://schemas.microsoft.com/office/drawing/2014/main" val="3817319245"/>
                  </a:ext>
                </a:extLst>
              </a:tr>
              <a:tr h="180000">
                <a:tc rowSpan="3">
                  <a:txBody>
                    <a:bodyPr/>
                    <a:lstStyle/>
                    <a:p>
                      <a:pPr algn="l" fontAlgn="t"/>
                      <a:r>
                        <a:rPr lang="lv-LV" sz="1100" b="0" u="none" strike="noStrike" noProof="1">
                          <a:effectLst/>
                          <a:latin typeface="Arial" panose="020B0604020202020204" pitchFamily="34" charset="0"/>
                          <a:cs typeface="Arial" panose="020B0604020202020204" pitchFamily="34" charset="0"/>
                        </a:rPr>
                        <a:t>IZGLĪTĪBA</a:t>
                      </a:r>
                      <a:endParaRPr lang="lv-LV" sz="1100" b="0" i="0" u="none" strike="noStrike" noProof="1">
                        <a:solidFill>
                          <a:srgbClr val="000000"/>
                        </a:solidFill>
                        <a:effectLst/>
                        <a:latin typeface="Arial" panose="020B0604020202020204" pitchFamily="34" charset="0"/>
                        <a:cs typeface="Arial" panose="020B0604020202020204" pitchFamily="34" charset="0"/>
                      </a:endParaRPr>
                    </a:p>
                  </a:txBody>
                  <a:tcPr marL="36000" marR="9525" marT="9525" marB="0" anchor="ctr">
                    <a:solidFill>
                      <a:srgbClr val="C3D6CC"/>
                    </a:solidFill>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Nepabeigta vai pabeigta pamatizglītība</a:t>
                      </a:r>
                    </a:p>
                  </a:txBody>
                  <a:tcPr marL="36000" marR="7620" marT="762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96</a:t>
                      </a:r>
                    </a:p>
                  </a:txBody>
                  <a:tcPr marL="36000" marR="6350" marT="635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9,0</a:t>
                      </a:r>
                    </a:p>
                  </a:txBody>
                  <a:tcPr marL="36000" marR="6350" marT="6350" marB="0" anchor="ctr">
                    <a:solidFill>
                      <a:srgbClr val="C3D6CC"/>
                    </a:solidFill>
                  </a:tcPr>
                </a:tc>
                <a:extLst>
                  <a:ext uri="{0D108BD9-81ED-4DB2-BD59-A6C34878D82A}">
                    <a16:rowId xmlns:a16="http://schemas.microsoft.com/office/drawing/2014/main" val="10010"/>
                  </a:ext>
                </a:extLst>
              </a:tr>
              <a:tr h="180000">
                <a:tc vMerge="1">
                  <a:txBody>
                    <a:bodyPr/>
                    <a:lstStyle/>
                    <a:p>
                      <a:pPr algn="l" fontAlgn="t"/>
                      <a:endParaRPr lang="en-GB" sz="900" b="0" i="0" u="none" strike="noStrike" dirty="0">
                        <a:solidFill>
                          <a:srgbClr val="000000"/>
                        </a:solidFill>
                        <a:effectLst/>
                        <a:latin typeface="Arial" panose="020B0604020202020204" pitchFamily="34" charset="0"/>
                      </a:endParaRPr>
                    </a:p>
                  </a:txBody>
                  <a:tcPr marL="9525" marR="9525" marT="9525" marB="0"/>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Vidējā, profesionālā vidējā</a:t>
                      </a:r>
                    </a:p>
                  </a:txBody>
                  <a:tcPr marL="36000" marR="7620" marT="762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594</a:t>
                      </a:r>
                    </a:p>
                  </a:txBody>
                  <a:tcPr marL="36000" marR="6350" marT="635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59,1</a:t>
                      </a:r>
                    </a:p>
                  </a:txBody>
                  <a:tcPr marL="36000" marR="6350" marT="6350" marB="0" anchor="ctr">
                    <a:solidFill>
                      <a:srgbClr val="DDE7E2"/>
                    </a:solidFill>
                  </a:tcPr>
                </a:tc>
                <a:extLst>
                  <a:ext uri="{0D108BD9-81ED-4DB2-BD59-A6C34878D82A}">
                    <a16:rowId xmlns:a16="http://schemas.microsoft.com/office/drawing/2014/main" val="10011"/>
                  </a:ext>
                </a:extLst>
              </a:tr>
              <a:tr h="180000">
                <a:tc vMerge="1">
                  <a:txBody>
                    <a:bodyPr/>
                    <a:lstStyle/>
                    <a:p>
                      <a:pPr algn="l" fontAlgn="t"/>
                      <a:endParaRPr lang="en-GB" sz="900" b="0" i="0" u="none" strike="noStrike" dirty="0">
                        <a:solidFill>
                          <a:srgbClr val="000000"/>
                        </a:solidFill>
                        <a:effectLst/>
                        <a:latin typeface="Arial" panose="020B0604020202020204" pitchFamily="34" charset="0"/>
                      </a:endParaRPr>
                    </a:p>
                  </a:txBody>
                  <a:tcPr marL="9525" marR="9525" marT="9525" marB="0"/>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Augstākā</a:t>
                      </a:r>
                    </a:p>
                  </a:txBody>
                  <a:tcPr marL="36000" marR="7620" marT="762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312</a:t>
                      </a:r>
                    </a:p>
                  </a:txBody>
                  <a:tcPr marL="36000" marR="6350" marT="635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31,9</a:t>
                      </a:r>
                    </a:p>
                  </a:txBody>
                  <a:tcPr marL="36000" marR="6350" marT="6350" marB="0" anchor="ctr">
                    <a:solidFill>
                      <a:srgbClr val="C3D6CC"/>
                    </a:solidFill>
                  </a:tcPr>
                </a:tc>
                <a:extLst>
                  <a:ext uri="{0D108BD9-81ED-4DB2-BD59-A6C34878D82A}">
                    <a16:rowId xmlns:a16="http://schemas.microsoft.com/office/drawing/2014/main" val="10012"/>
                  </a:ext>
                </a:extLst>
              </a:tr>
              <a:tr h="180000">
                <a:tc rowSpan="8">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PAMATNODAR-BOŠANĀS</a:t>
                      </a:r>
                    </a:p>
                  </a:txBody>
                  <a:tcPr marL="36000" marR="7620" marT="7620" marB="0" anchor="ctr">
                    <a:solidFill>
                      <a:srgbClr val="C3D6CC"/>
                    </a:solidFill>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Vadītājs/-a</a:t>
                      </a:r>
                    </a:p>
                  </a:txBody>
                  <a:tcPr marL="36000" marR="7620" marT="762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35</a:t>
                      </a:r>
                    </a:p>
                  </a:txBody>
                  <a:tcPr marL="36000" marR="6350" marT="635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3,8</a:t>
                      </a:r>
                    </a:p>
                  </a:txBody>
                  <a:tcPr marL="36000" marR="6350" marT="6350" marB="0" anchor="ctr">
                    <a:solidFill>
                      <a:srgbClr val="DDE7E2"/>
                    </a:solidFill>
                  </a:tcPr>
                </a:tc>
                <a:extLst>
                  <a:ext uri="{0D108BD9-81ED-4DB2-BD59-A6C34878D82A}">
                    <a16:rowId xmlns:a16="http://schemas.microsoft.com/office/drawing/2014/main" val="986863836"/>
                  </a:ext>
                </a:extLst>
              </a:tr>
              <a:tr h="180000">
                <a:tc vMerge="1">
                  <a:txBody>
                    <a:bodyPr/>
                    <a:lstStyle/>
                    <a:p>
                      <a:endParaRPr lang="lv-LV"/>
                    </a:p>
                  </a:txBody>
                  <a:tcPr>
                    <a:solidFill>
                      <a:srgbClr val="E7E5D5"/>
                    </a:solidFill>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Speciālists/-e, ierēdnis/-e</a:t>
                      </a:r>
                    </a:p>
                  </a:txBody>
                  <a:tcPr marL="36000" marR="7620" marT="762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285</a:t>
                      </a:r>
                    </a:p>
                  </a:txBody>
                  <a:tcPr marL="36000" marR="6350" marT="635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30,4</a:t>
                      </a:r>
                    </a:p>
                  </a:txBody>
                  <a:tcPr marL="36000" marR="6350" marT="6350" marB="0" anchor="ctr">
                    <a:solidFill>
                      <a:srgbClr val="C3D6CC"/>
                    </a:solidFill>
                  </a:tcPr>
                </a:tc>
                <a:extLst>
                  <a:ext uri="{0D108BD9-81ED-4DB2-BD59-A6C34878D82A}">
                    <a16:rowId xmlns:a16="http://schemas.microsoft.com/office/drawing/2014/main" val="2274086688"/>
                  </a:ext>
                </a:extLst>
              </a:tr>
              <a:tr h="180000">
                <a:tc vMerge="1">
                  <a:txBody>
                    <a:bodyPr/>
                    <a:lstStyle/>
                    <a:p>
                      <a:endParaRPr lang="lv-LV"/>
                    </a:p>
                  </a:txBody>
                  <a:tcPr>
                    <a:solidFill>
                      <a:srgbClr val="E7E5D5"/>
                    </a:solidFill>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Strādnieks/-ce</a:t>
                      </a:r>
                    </a:p>
                  </a:txBody>
                  <a:tcPr marL="36000" marR="7620" marT="762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291</a:t>
                      </a:r>
                    </a:p>
                  </a:txBody>
                  <a:tcPr marL="36000" marR="6350" marT="635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31,0</a:t>
                      </a:r>
                    </a:p>
                  </a:txBody>
                  <a:tcPr marL="36000" marR="6350" marT="6350" marB="0" anchor="ctr">
                    <a:solidFill>
                      <a:srgbClr val="DDE7E2"/>
                    </a:solidFill>
                  </a:tcPr>
                </a:tc>
                <a:extLst>
                  <a:ext uri="{0D108BD9-81ED-4DB2-BD59-A6C34878D82A}">
                    <a16:rowId xmlns:a16="http://schemas.microsoft.com/office/drawing/2014/main" val="2813314920"/>
                  </a:ext>
                </a:extLst>
              </a:tr>
              <a:tr h="180000">
                <a:tc vMerge="1">
                  <a:txBody>
                    <a:bodyPr/>
                    <a:lstStyle/>
                    <a:p>
                      <a:endParaRPr lang="lv-LV"/>
                    </a:p>
                  </a:txBody>
                  <a:tcPr>
                    <a:solidFill>
                      <a:srgbClr val="E7E5D5"/>
                    </a:solidFill>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Uzņēmējs/-a, individuālais darbs</a:t>
                      </a:r>
                    </a:p>
                  </a:txBody>
                  <a:tcPr marL="36000" marR="7620" marT="762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39</a:t>
                      </a:r>
                    </a:p>
                  </a:txBody>
                  <a:tcPr marL="36000" marR="6350" marT="635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4,2</a:t>
                      </a:r>
                    </a:p>
                  </a:txBody>
                  <a:tcPr marL="36000" marR="6350" marT="6350" marB="0" anchor="ctr">
                    <a:solidFill>
                      <a:srgbClr val="C3D6CC"/>
                    </a:solidFill>
                  </a:tcPr>
                </a:tc>
                <a:extLst>
                  <a:ext uri="{0D108BD9-81ED-4DB2-BD59-A6C34878D82A}">
                    <a16:rowId xmlns:a16="http://schemas.microsoft.com/office/drawing/2014/main" val="604909653"/>
                  </a:ext>
                </a:extLst>
              </a:tr>
              <a:tr h="180000">
                <a:tc vMerge="1">
                  <a:txBody>
                    <a:bodyPr/>
                    <a:lstStyle/>
                    <a:p>
                      <a:endParaRPr lang="lv-LV"/>
                    </a:p>
                  </a:txBody>
                  <a:tcPr>
                    <a:solidFill>
                      <a:srgbClr val="E7E5D5"/>
                    </a:solidFill>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Pensionārs/-e</a:t>
                      </a:r>
                    </a:p>
                  </a:txBody>
                  <a:tcPr marL="36000" marR="7620" marT="762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215</a:t>
                      </a:r>
                    </a:p>
                  </a:txBody>
                  <a:tcPr marL="36000" marR="6350" marT="635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17,5</a:t>
                      </a:r>
                    </a:p>
                  </a:txBody>
                  <a:tcPr marL="36000" marR="6350" marT="6350" marB="0" anchor="ctr">
                    <a:solidFill>
                      <a:srgbClr val="DDE7E2"/>
                    </a:solidFill>
                  </a:tcPr>
                </a:tc>
                <a:extLst>
                  <a:ext uri="{0D108BD9-81ED-4DB2-BD59-A6C34878D82A}">
                    <a16:rowId xmlns:a16="http://schemas.microsoft.com/office/drawing/2014/main" val="1898227756"/>
                  </a:ext>
                </a:extLst>
              </a:tr>
              <a:tr h="180000">
                <a:tc vMerge="1">
                  <a:txBody>
                    <a:bodyPr/>
                    <a:lstStyle/>
                    <a:p>
                      <a:endParaRPr lang="lv-LV"/>
                    </a:p>
                  </a:txBody>
                  <a:tcPr>
                    <a:solidFill>
                      <a:srgbClr val="E7E5D5"/>
                    </a:solidFill>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Skolēns, students/-e</a:t>
                      </a:r>
                    </a:p>
                  </a:txBody>
                  <a:tcPr marL="36000" marR="7620" marT="762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52</a:t>
                      </a:r>
                    </a:p>
                  </a:txBody>
                  <a:tcPr marL="36000" marR="6350" marT="635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4,3</a:t>
                      </a:r>
                    </a:p>
                  </a:txBody>
                  <a:tcPr marL="36000" marR="6350" marT="6350" marB="0" anchor="ctr">
                    <a:solidFill>
                      <a:srgbClr val="C3D6CC"/>
                    </a:solidFill>
                  </a:tcPr>
                </a:tc>
                <a:extLst>
                  <a:ext uri="{0D108BD9-81ED-4DB2-BD59-A6C34878D82A}">
                    <a16:rowId xmlns:a16="http://schemas.microsoft.com/office/drawing/2014/main" val="1306055531"/>
                  </a:ext>
                </a:extLst>
              </a:tr>
              <a:tr h="180000">
                <a:tc vMerge="1">
                  <a:txBody>
                    <a:bodyPr/>
                    <a:lstStyle/>
                    <a:p>
                      <a:endParaRPr lang="lv-LV"/>
                    </a:p>
                  </a:txBody>
                  <a:tcPr>
                    <a:solidFill>
                      <a:srgbClr val="E7E5D5"/>
                    </a:solidFill>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Mājsaimniece/-ks</a:t>
                      </a:r>
                    </a:p>
                  </a:txBody>
                  <a:tcPr marL="36000" marR="7620" marT="762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39</a:t>
                      </a:r>
                    </a:p>
                  </a:txBody>
                  <a:tcPr marL="36000" marR="6350" marT="6350" marB="0" anchor="ctr">
                    <a:solidFill>
                      <a:srgbClr val="DDE7E2"/>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3,8</a:t>
                      </a:r>
                    </a:p>
                  </a:txBody>
                  <a:tcPr marL="36000" marR="6350" marT="6350" marB="0" anchor="ctr">
                    <a:solidFill>
                      <a:srgbClr val="DDE7E2"/>
                    </a:solidFill>
                  </a:tcPr>
                </a:tc>
                <a:extLst>
                  <a:ext uri="{0D108BD9-81ED-4DB2-BD59-A6C34878D82A}">
                    <a16:rowId xmlns:a16="http://schemas.microsoft.com/office/drawing/2014/main" val="1284162682"/>
                  </a:ext>
                </a:extLst>
              </a:tr>
              <a:tr h="180000">
                <a:tc vMerge="1">
                  <a:txBody>
                    <a:bodyPr/>
                    <a:lstStyle/>
                    <a:p>
                      <a:endParaRPr lang="lv-LV"/>
                    </a:p>
                  </a:txBody>
                  <a:tcPr>
                    <a:solidFill>
                      <a:srgbClr val="E7E5D5"/>
                    </a:solidFill>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Bezdarbnieks/-ce</a:t>
                      </a:r>
                    </a:p>
                  </a:txBody>
                  <a:tcPr marL="36000" marR="7620" marT="762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46</a:t>
                      </a:r>
                    </a:p>
                  </a:txBody>
                  <a:tcPr marL="36000" marR="6350" marT="6350" marB="0" anchor="ctr">
                    <a:solidFill>
                      <a:srgbClr val="C3D6CC"/>
                    </a:solidFill>
                  </a:tcPr>
                </a:tc>
                <a:tc>
                  <a:txBody>
                    <a:bodyPr/>
                    <a:lstStyle/>
                    <a:p>
                      <a:pPr algn="ctr" fontAlgn="ctr">
                        <a:buNone/>
                      </a:pPr>
                      <a:r>
                        <a:rPr lang="lv-LV" sz="1100" b="0" i="0" u="none" strike="noStrike" dirty="0">
                          <a:solidFill>
                            <a:srgbClr val="000000"/>
                          </a:solidFill>
                          <a:effectLst/>
                          <a:latin typeface="Arial" panose="020B0604020202020204" pitchFamily="34" charset="0"/>
                        </a:rPr>
                        <a:t>4,9</a:t>
                      </a:r>
                    </a:p>
                  </a:txBody>
                  <a:tcPr marL="36000" marR="6350" marT="6350" marB="0" anchor="ctr">
                    <a:solidFill>
                      <a:srgbClr val="C3D6CC"/>
                    </a:solidFill>
                  </a:tcPr>
                </a:tc>
                <a:extLst>
                  <a:ext uri="{0D108BD9-81ED-4DB2-BD59-A6C34878D82A}">
                    <a16:rowId xmlns:a16="http://schemas.microsoft.com/office/drawing/2014/main" val="4091393528"/>
                  </a:ext>
                </a:extLst>
              </a:tr>
            </a:tbl>
          </a:graphicData>
        </a:graphic>
      </p:graphicFrame>
      <p:graphicFrame>
        <p:nvGraphicFramePr>
          <p:cNvPr id="7" name="Table 9">
            <a:extLst>
              <a:ext uri="{FF2B5EF4-FFF2-40B4-BE49-F238E27FC236}">
                <a16:creationId xmlns:a16="http://schemas.microsoft.com/office/drawing/2014/main" id="{1047C04C-2F6E-FAB2-45ED-520F805E937F}"/>
              </a:ext>
            </a:extLst>
          </p:cNvPr>
          <p:cNvGraphicFramePr>
            <a:graphicFrameLocks noGrp="1"/>
          </p:cNvGraphicFramePr>
          <p:nvPr>
            <p:extLst>
              <p:ext uri="{D42A27DB-BD31-4B8C-83A1-F6EECF244321}">
                <p14:modId xmlns:p14="http://schemas.microsoft.com/office/powerpoint/2010/main" val="3982840921"/>
              </p:ext>
            </p:extLst>
          </p:nvPr>
        </p:nvGraphicFramePr>
        <p:xfrm>
          <a:off x="6384030" y="692696"/>
          <a:ext cx="5244443" cy="4680000"/>
        </p:xfrm>
        <a:graphic>
          <a:graphicData uri="http://schemas.openxmlformats.org/drawingml/2006/table">
            <a:tbl>
              <a:tblPr firstRow="1" bandRow="1">
                <a:tableStyleId>{93296810-A885-4BE3-A3E7-6D5BEEA58F35}</a:tableStyleId>
              </a:tblPr>
              <a:tblGrid>
                <a:gridCol w="1662136">
                  <a:extLst>
                    <a:ext uri="{9D8B030D-6E8A-4147-A177-3AD203B41FA5}">
                      <a16:colId xmlns:a16="http://schemas.microsoft.com/office/drawing/2014/main" val="20000"/>
                    </a:ext>
                  </a:extLst>
                </a:gridCol>
                <a:gridCol w="2348319">
                  <a:extLst>
                    <a:ext uri="{9D8B030D-6E8A-4147-A177-3AD203B41FA5}">
                      <a16:colId xmlns:a16="http://schemas.microsoft.com/office/drawing/2014/main" val="20001"/>
                    </a:ext>
                  </a:extLst>
                </a:gridCol>
                <a:gridCol w="616994">
                  <a:extLst>
                    <a:ext uri="{9D8B030D-6E8A-4147-A177-3AD203B41FA5}">
                      <a16:colId xmlns:a16="http://schemas.microsoft.com/office/drawing/2014/main" val="20002"/>
                    </a:ext>
                  </a:extLst>
                </a:gridCol>
                <a:gridCol w="616994">
                  <a:extLst>
                    <a:ext uri="{9D8B030D-6E8A-4147-A177-3AD203B41FA5}">
                      <a16:colId xmlns:a16="http://schemas.microsoft.com/office/drawing/2014/main" val="20003"/>
                    </a:ext>
                  </a:extLst>
                </a:gridCol>
              </a:tblGrid>
              <a:tr h="180000">
                <a:tc gridSpan="4">
                  <a:txBody>
                    <a:bodyPr/>
                    <a:lstStyle/>
                    <a:p>
                      <a:pPr algn="r" fontAlgn="b"/>
                      <a:r>
                        <a:rPr lang="lv-LV" sz="1100" u="none" strike="noStrike" noProof="1">
                          <a:effectLst/>
                          <a:latin typeface="Arial" panose="020B0604020202020204" pitchFamily="34" charset="0"/>
                          <a:cs typeface="Arial" panose="020B0604020202020204" pitchFamily="34" charset="0"/>
                        </a:rPr>
                        <a:t>VISI RESPONDENTI</a:t>
                      </a:r>
                      <a:endParaRPr lang="lv-LV" sz="1100" b="1" i="0" u="none" strike="noStrike" noProof="1">
                        <a:solidFill>
                          <a:schemeClr val="bg1"/>
                        </a:solidFill>
                        <a:effectLst/>
                        <a:latin typeface="Arial" panose="020B0604020202020204" pitchFamily="34" charset="0"/>
                        <a:cs typeface="Arial" panose="020B0604020202020204" pitchFamily="34" charset="0"/>
                      </a:endParaRPr>
                    </a:p>
                  </a:txBody>
                  <a:tcPr marL="36000" marR="36000" marT="9525" marB="0" anchor="ctr">
                    <a:solidFill>
                      <a:srgbClr val="4C8264"/>
                    </a:solidFill>
                  </a:tcPr>
                </a:tc>
                <a:tc hMerge="1">
                  <a:txBody>
                    <a:bodyPr/>
                    <a:lstStyle/>
                    <a:p>
                      <a:pPr algn="l" fontAlgn="b"/>
                      <a:endParaRPr lang="en-GB" sz="900" b="1" i="0" u="none" strike="noStrike" dirty="0">
                        <a:solidFill>
                          <a:srgbClr val="000000"/>
                        </a:solidFill>
                        <a:effectLst/>
                        <a:latin typeface="Arial" panose="020B0604020202020204" pitchFamily="34" charset="0"/>
                      </a:endParaRPr>
                    </a:p>
                  </a:txBody>
                  <a:tcPr marL="9525" marR="9525" marT="9525" marB="0" anchor="b"/>
                </a:tc>
                <a:tc hMerge="1">
                  <a:txBody>
                    <a:bodyPr/>
                    <a:lstStyle/>
                    <a:p>
                      <a:pPr algn="ctr" fontAlgn="b"/>
                      <a:endParaRPr lang="en-GB" sz="900" b="1" i="0" u="none" strike="noStrike" dirty="0">
                        <a:solidFill>
                          <a:srgbClr val="000000"/>
                        </a:solidFill>
                        <a:effectLst/>
                        <a:latin typeface="Arial" panose="020B0604020202020204" pitchFamily="34" charset="0"/>
                      </a:endParaRPr>
                    </a:p>
                  </a:txBody>
                  <a:tcPr marL="9525" marR="9525" marT="9525" marB="0" anchor="b"/>
                </a:tc>
                <a:tc hMerge="1">
                  <a:txBody>
                    <a:bodyPr/>
                    <a:lstStyle/>
                    <a:p>
                      <a:pPr algn="ctr" fontAlgn="b"/>
                      <a:endParaRPr lang="en-GB" sz="900" b="1"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0000"/>
                  </a:ext>
                </a:extLst>
              </a:tr>
              <a:tr h="180000">
                <a:tc>
                  <a:txBody>
                    <a:bodyPr/>
                    <a:lstStyle/>
                    <a:p>
                      <a:pPr algn="l" fontAlgn="b"/>
                      <a:r>
                        <a:rPr lang="lv-LV" sz="1100" u="none" strike="noStrike" noProof="1">
                          <a:effectLst/>
                          <a:latin typeface="Arial" panose="020B0604020202020204" pitchFamily="34" charset="0"/>
                          <a:cs typeface="Arial" panose="020B0604020202020204" pitchFamily="34" charset="0"/>
                        </a:rPr>
                        <a:t> </a:t>
                      </a:r>
                      <a:endParaRPr lang="lv-LV" sz="1100" b="0" i="0" u="none" strike="noStrike" noProof="1">
                        <a:solidFill>
                          <a:schemeClr val="tx1"/>
                        </a:solidFill>
                        <a:effectLst/>
                        <a:latin typeface="Arial" panose="020B0604020202020204" pitchFamily="34" charset="0"/>
                        <a:cs typeface="Arial" panose="020B0604020202020204" pitchFamily="34" charset="0"/>
                      </a:endParaRPr>
                    </a:p>
                  </a:txBody>
                  <a:tcPr marL="36000" marR="36000" marT="9525" marB="0" anchor="ctr">
                    <a:solidFill>
                      <a:srgbClr val="C3D6CC"/>
                    </a:solidFill>
                  </a:tcPr>
                </a:tc>
                <a:tc>
                  <a:txBody>
                    <a:bodyPr/>
                    <a:lstStyle/>
                    <a:p>
                      <a:pPr algn="l" fontAlgn="b"/>
                      <a:r>
                        <a:rPr lang="lv-LV" sz="1100" u="none" strike="noStrike" noProof="1">
                          <a:effectLst/>
                          <a:latin typeface="Arial" panose="020B0604020202020204" pitchFamily="34" charset="0"/>
                          <a:cs typeface="Arial" panose="020B0604020202020204" pitchFamily="34" charset="0"/>
                        </a:rPr>
                        <a:t> </a:t>
                      </a:r>
                      <a:endParaRPr lang="lv-LV" sz="1100" b="0" i="0" u="none" strike="noStrike" noProof="1">
                        <a:solidFill>
                          <a:schemeClr val="tx1"/>
                        </a:solidFill>
                        <a:effectLst/>
                        <a:latin typeface="Arial" panose="020B0604020202020204" pitchFamily="34" charset="0"/>
                        <a:cs typeface="Arial" panose="020B0604020202020204" pitchFamily="34" charset="0"/>
                      </a:endParaRPr>
                    </a:p>
                  </a:txBody>
                  <a:tcPr marL="36000" marR="36000" marT="9525" marB="0" anchor="ctr">
                    <a:solidFill>
                      <a:srgbClr val="C3D6CC"/>
                    </a:solidFill>
                  </a:tcPr>
                </a:tc>
                <a:tc>
                  <a:txBody>
                    <a:bodyPr/>
                    <a:lstStyle/>
                    <a:p>
                      <a:pPr algn="ctr" fontAlgn="b"/>
                      <a:r>
                        <a:rPr lang="lv-LV" sz="1100" u="none" strike="noStrike" noProof="1">
                          <a:effectLst/>
                          <a:latin typeface="Arial" panose="020B0604020202020204" pitchFamily="34" charset="0"/>
                          <a:cs typeface="Arial" panose="020B0604020202020204" pitchFamily="34" charset="0"/>
                        </a:rPr>
                        <a:t>Skaits</a:t>
                      </a:r>
                      <a:endParaRPr lang="lv-LV" sz="1100" b="0" i="0" u="none" strike="noStrike" noProof="1">
                        <a:solidFill>
                          <a:schemeClr val="tx1"/>
                        </a:solidFill>
                        <a:effectLst/>
                        <a:latin typeface="Arial" panose="020B0604020202020204" pitchFamily="34" charset="0"/>
                        <a:cs typeface="Arial" panose="020B0604020202020204" pitchFamily="34" charset="0"/>
                      </a:endParaRPr>
                    </a:p>
                  </a:txBody>
                  <a:tcPr marL="36000" marR="36000" marT="9525" marB="0" anchor="ctr">
                    <a:solidFill>
                      <a:srgbClr val="C3D6CC"/>
                    </a:solidFill>
                  </a:tcPr>
                </a:tc>
                <a:tc>
                  <a:txBody>
                    <a:bodyPr/>
                    <a:lstStyle/>
                    <a:p>
                      <a:pPr algn="ctr" fontAlgn="b"/>
                      <a:r>
                        <a:rPr lang="lv-LV" sz="1100" u="none" strike="noStrike" noProof="1">
                          <a:effectLst/>
                          <a:latin typeface="Arial" panose="020B0604020202020204" pitchFamily="34" charset="0"/>
                          <a:cs typeface="Arial" panose="020B0604020202020204" pitchFamily="34" charset="0"/>
                        </a:rPr>
                        <a:t>Kol %</a:t>
                      </a:r>
                      <a:endParaRPr lang="lv-LV" sz="1100" b="0" i="0" u="none" strike="noStrike" noProof="1">
                        <a:solidFill>
                          <a:schemeClr val="tx1"/>
                        </a:solidFill>
                        <a:effectLst/>
                        <a:latin typeface="Arial" panose="020B0604020202020204" pitchFamily="34" charset="0"/>
                        <a:cs typeface="Arial" panose="020B0604020202020204" pitchFamily="34" charset="0"/>
                      </a:endParaRPr>
                    </a:p>
                  </a:txBody>
                  <a:tcPr marL="36000" marR="36000" marT="9525" marB="0" anchor="ctr">
                    <a:solidFill>
                      <a:srgbClr val="C3D6CC"/>
                    </a:solidFill>
                  </a:tcPr>
                </a:tc>
                <a:extLst>
                  <a:ext uri="{0D108BD9-81ED-4DB2-BD59-A6C34878D82A}">
                    <a16:rowId xmlns:a16="http://schemas.microsoft.com/office/drawing/2014/main" val="10001"/>
                  </a:ext>
                </a:extLst>
              </a:tr>
              <a:tr h="180000">
                <a:tc>
                  <a:txBody>
                    <a:bodyPr/>
                    <a:lstStyle/>
                    <a:p>
                      <a:pPr algn="l" eaLnBrk="0" fontAlgn="t" hangingPunct="0"/>
                      <a:r>
                        <a:rPr lang="lv-LV" sz="1100" u="none" strike="noStrike" noProof="1">
                          <a:effectLst/>
                          <a:latin typeface="Arial" panose="020B0604020202020204" pitchFamily="34" charset="0"/>
                          <a:cs typeface="Arial" panose="020B0604020202020204" pitchFamily="34" charset="0"/>
                        </a:rPr>
                        <a:t>KOPĀ</a:t>
                      </a:r>
                      <a:endParaRPr lang="lv-LV" sz="1100" b="0" i="0" u="none" strike="noStrike" noProof="1">
                        <a:solidFill>
                          <a:schemeClr val="tx1"/>
                        </a:solidFill>
                        <a:effectLst/>
                        <a:latin typeface="Arial" panose="020B0604020202020204" pitchFamily="34" charset="0"/>
                        <a:cs typeface="Arial" panose="020B0604020202020204" pitchFamily="34" charset="0"/>
                      </a:endParaRPr>
                    </a:p>
                  </a:txBody>
                  <a:tcPr marL="36000" marR="36000" marT="9525" marB="0" anchor="ctr">
                    <a:solidFill>
                      <a:srgbClr val="DDE7E2"/>
                    </a:solidFill>
                  </a:tcPr>
                </a:tc>
                <a:tc>
                  <a:txBody>
                    <a:bodyPr/>
                    <a:lstStyle/>
                    <a:p>
                      <a:pPr algn="l" fontAlgn="t"/>
                      <a:r>
                        <a:rPr lang="lv-LV" sz="1100" u="none" strike="noStrike" noProof="1">
                          <a:effectLst/>
                          <a:latin typeface="Arial" panose="020B0604020202020204" pitchFamily="34" charset="0"/>
                          <a:cs typeface="Arial" panose="020B0604020202020204" pitchFamily="34" charset="0"/>
                        </a:rPr>
                        <a:t> </a:t>
                      </a:r>
                      <a:endParaRPr lang="lv-LV" sz="1100" b="0" i="0" u="none" strike="noStrike" noProof="1">
                        <a:solidFill>
                          <a:schemeClr val="tx1"/>
                        </a:solidFill>
                        <a:effectLst/>
                        <a:latin typeface="Arial" panose="020B0604020202020204" pitchFamily="34" charset="0"/>
                        <a:cs typeface="Arial" panose="020B0604020202020204" pitchFamily="34" charset="0"/>
                      </a:endParaRPr>
                    </a:p>
                  </a:txBody>
                  <a:tcPr marL="36000" marR="36000" marT="9525" marB="0" anchor="ctr">
                    <a:solidFill>
                      <a:srgbClr val="DDE7E2"/>
                    </a:solidFill>
                  </a:tcPr>
                </a:tc>
                <a:tc>
                  <a:txBody>
                    <a:bodyPr/>
                    <a:lstStyle/>
                    <a:p>
                      <a:pPr algn="ctr" fontAlgn="t"/>
                      <a:r>
                        <a:rPr lang="lv-LV" sz="1100" b="0" i="0" u="none" strike="noStrike" noProof="1">
                          <a:solidFill>
                            <a:srgbClr val="000000"/>
                          </a:solidFill>
                          <a:effectLst/>
                          <a:latin typeface="Arial" panose="020B0604020202020204" pitchFamily="34" charset="0"/>
                          <a:cs typeface="Arial" panose="020B0604020202020204" pitchFamily="34" charset="0"/>
                        </a:rPr>
                        <a:t>1002</a:t>
                      </a:r>
                    </a:p>
                  </a:txBody>
                  <a:tcPr marL="36000" marR="36000" marT="7620" marB="0" anchor="ctr">
                    <a:solidFill>
                      <a:srgbClr val="DDE7E2"/>
                    </a:solidFill>
                  </a:tcPr>
                </a:tc>
                <a:tc>
                  <a:txBody>
                    <a:bodyPr/>
                    <a:lstStyle/>
                    <a:p>
                      <a:pPr algn="ctr" fontAlgn="t"/>
                      <a:r>
                        <a:rPr lang="lv-LV" sz="1100" b="0" i="0" u="none" strike="noStrike" noProof="1">
                          <a:solidFill>
                            <a:srgbClr val="000000"/>
                          </a:solidFill>
                          <a:effectLst/>
                          <a:latin typeface="Arial" panose="020B0604020202020204" pitchFamily="34" charset="0"/>
                          <a:cs typeface="Arial" panose="020B0604020202020204" pitchFamily="34" charset="0"/>
                        </a:rPr>
                        <a:t>100,0</a:t>
                      </a:r>
                    </a:p>
                  </a:txBody>
                  <a:tcPr marL="36000" marR="36000" marT="7620" marB="0" anchor="ctr">
                    <a:solidFill>
                      <a:srgbClr val="DDE7E2"/>
                    </a:solidFill>
                  </a:tcPr>
                </a:tc>
                <a:extLst>
                  <a:ext uri="{0D108BD9-81ED-4DB2-BD59-A6C34878D82A}">
                    <a16:rowId xmlns:a16="http://schemas.microsoft.com/office/drawing/2014/main" val="10002"/>
                  </a:ext>
                </a:extLst>
              </a:tr>
              <a:tr h="180000">
                <a:tc rowSpan="6">
                  <a:txBody>
                    <a:bodyPr/>
                    <a:lstStyle/>
                    <a:p>
                      <a:pPr algn="l" fontAlgn="t"/>
                      <a:r>
                        <a:rPr lang="lv-LV" sz="1100" b="0" u="none" strike="noStrike" noProof="1">
                          <a:effectLst/>
                          <a:latin typeface="Arial" panose="020B0604020202020204" pitchFamily="34" charset="0"/>
                          <a:cs typeface="Arial" panose="020B0604020202020204" pitchFamily="34" charset="0"/>
                        </a:rPr>
                        <a:t>MĒNEŠA VIDĒJIE      IENĀKUMI UZ VIENU CILVĒKU ĢIMENĒ     (KVINTILES)</a:t>
                      </a:r>
                      <a:endParaRPr lang="lv-LV" sz="1100" b="0" i="0" u="none" strike="noStrike" noProof="1">
                        <a:solidFill>
                          <a:schemeClr val="tx1"/>
                        </a:solidFill>
                        <a:effectLst/>
                        <a:latin typeface="Arial" panose="020B0604020202020204" pitchFamily="34" charset="0"/>
                        <a:cs typeface="Arial" panose="020B0604020202020204" pitchFamily="34" charset="0"/>
                      </a:endParaRPr>
                    </a:p>
                  </a:txBody>
                  <a:tcPr marL="36000" marR="36000" marT="9525" marB="0" anchor="ctr">
                    <a:solidFill>
                      <a:srgbClr val="C3D6CC"/>
                    </a:solidFill>
                  </a:tcPr>
                </a:tc>
                <a:tc>
                  <a:txBody>
                    <a:bodyPr/>
                    <a:lstStyle/>
                    <a:p>
                      <a:pPr algn="l" fontAlgn="ctr">
                        <a:buNone/>
                      </a:pPr>
                      <a:r>
                        <a:rPr lang="lv-LV" sz="1100" b="0" i="0" u="none" strike="noStrike" dirty="0">
                          <a:solidFill>
                            <a:srgbClr val="000000"/>
                          </a:solidFill>
                          <a:effectLst/>
                          <a:latin typeface="Arial" panose="020B0604020202020204" pitchFamily="34" charset="0"/>
                        </a:rPr>
                        <a:t>Zemi (449 EUR un mazāk)</a:t>
                      </a:r>
                    </a:p>
                  </a:txBody>
                  <a:tcPr marL="36000" marR="6350" marT="6350" marB="0" anchor="ctr">
                    <a:solidFill>
                      <a:srgbClr val="C3D6CC"/>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152</a:t>
                      </a:r>
                    </a:p>
                  </a:txBody>
                  <a:tcPr marL="36000" marR="6350" marT="6350" marB="0" anchor="ctr">
                    <a:solidFill>
                      <a:srgbClr val="C3D6CC"/>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14,8</a:t>
                      </a:r>
                    </a:p>
                  </a:txBody>
                  <a:tcPr marL="36000" marR="6350" marT="6350" marB="0" anchor="ctr">
                    <a:solidFill>
                      <a:srgbClr val="C3D6CC"/>
                    </a:solidFill>
                  </a:tcPr>
                </a:tc>
                <a:extLst>
                  <a:ext uri="{0D108BD9-81ED-4DB2-BD59-A6C34878D82A}">
                    <a16:rowId xmlns:a16="http://schemas.microsoft.com/office/drawing/2014/main" val="10003"/>
                  </a:ext>
                </a:extLst>
              </a:tr>
              <a:tr h="180000">
                <a:tc vMerge="1">
                  <a:txBody>
                    <a:bodyPr/>
                    <a:lstStyle/>
                    <a:p>
                      <a:pPr algn="l" fontAlgn="t"/>
                      <a:endParaRPr lang="en-GB" sz="900" b="0" i="0" u="none" strike="noStrike" dirty="0">
                        <a:solidFill>
                          <a:srgbClr val="000000"/>
                        </a:solidFill>
                        <a:effectLst/>
                        <a:latin typeface="Arial" panose="020B0604020202020204" pitchFamily="34" charset="0"/>
                      </a:endParaRPr>
                    </a:p>
                  </a:txBody>
                  <a:tcPr marL="9525" marR="9525" marT="9525" marB="0"/>
                </a:tc>
                <a:tc>
                  <a:txBody>
                    <a:bodyPr/>
                    <a:lstStyle/>
                    <a:p>
                      <a:pPr algn="l" fontAlgn="ctr">
                        <a:buNone/>
                      </a:pPr>
                      <a:r>
                        <a:rPr lang="lv-LV" sz="1100" b="0" i="0" u="none" strike="noStrike" dirty="0">
                          <a:solidFill>
                            <a:srgbClr val="000000"/>
                          </a:solidFill>
                          <a:effectLst/>
                          <a:latin typeface="Arial" panose="020B0604020202020204" pitchFamily="34" charset="0"/>
                        </a:rPr>
                        <a:t>Vidēji zemi (450–600 EUR)</a:t>
                      </a:r>
                    </a:p>
                  </a:txBody>
                  <a:tcPr marL="36000" marR="6350" marT="6350" marB="0" anchor="ctr">
                    <a:solidFill>
                      <a:srgbClr val="DDE7E2"/>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176</a:t>
                      </a:r>
                    </a:p>
                  </a:txBody>
                  <a:tcPr marL="36000" marR="6350" marT="6350" marB="0" anchor="ctr">
                    <a:solidFill>
                      <a:srgbClr val="DDE7E2"/>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17,0</a:t>
                      </a:r>
                    </a:p>
                  </a:txBody>
                  <a:tcPr marL="36000" marR="6350" marT="6350" marB="0" anchor="ctr">
                    <a:solidFill>
                      <a:srgbClr val="DDE7E2"/>
                    </a:solidFill>
                  </a:tcPr>
                </a:tc>
                <a:extLst>
                  <a:ext uri="{0D108BD9-81ED-4DB2-BD59-A6C34878D82A}">
                    <a16:rowId xmlns:a16="http://schemas.microsoft.com/office/drawing/2014/main" val="10004"/>
                  </a:ext>
                </a:extLst>
              </a:tr>
              <a:tr h="180000">
                <a:tc vMerge="1">
                  <a:txBody>
                    <a:bodyPr/>
                    <a:lstStyle/>
                    <a:p>
                      <a:pPr algn="l" fontAlgn="t"/>
                      <a:endParaRPr lang="en-GB" sz="900" b="0" i="0" u="none" strike="noStrike" dirty="0">
                        <a:solidFill>
                          <a:srgbClr val="000000"/>
                        </a:solidFill>
                        <a:effectLst/>
                        <a:latin typeface="Arial" panose="020B0604020202020204" pitchFamily="34" charset="0"/>
                      </a:endParaRPr>
                    </a:p>
                  </a:txBody>
                  <a:tcPr marL="9525" marR="9525" marT="9525" marB="0"/>
                </a:tc>
                <a:tc>
                  <a:txBody>
                    <a:bodyPr/>
                    <a:lstStyle/>
                    <a:p>
                      <a:pPr algn="l" fontAlgn="ctr">
                        <a:buNone/>
                      </a:pPr>
                      <a:r>
                        <a:rPr lang="lv-LV" sz="1100" b="0" i="0" u="none" strike="noStrike" dirty="0">
                          <a:solidFill>
                            <a:srgbClr val="000000"/>
                          </a:solidFill>
                          <a:effectLst/>
                          <a:latin typeface="Arial" panose="020B0604020202020204" pitchFamily="34" charset="0"/>
                        </a:rPr>
                        <a:t>Vidēji (601–799 EUR)</a:t>
                      </a:r>
                    </a:p>
                  </a:txBody>
                  <a:tcPr marL="36000" marR="6350" marT="6350" marB="0" anchor="ctr">
                    <a:solidFill>
                      <a:srgbClr val="C3D6CC"/>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144</a:t>
                      </a:r>
                    </a:p>
                  </a:txBody>
                  <a:tcPr marL="36000" marR="6350" marT="6350" marB="0" anchor="ctr">
                    <a:solidFill>
                      <a:srgbClr val="C3D6CC"/>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14,3</a:t>
                      </a:r>
                    </a:p>
                  </a:txBody>
                  <a:tcPr marL="36000" marR="6350" marT="6350" marB="0" anchor="ctr">
                    <a:solidFill>
                      <a:srgbClr val="C3D6CC"/>
                    </a:solidFill>
                  </a:tcPr>
                </a:tc>
                <a:extLst>
                  <a:ext uri="{0D108BD9-81ED-4DB2-BD59-A6C34878D82A}">
                    <a16:rowId xmlns:a16="http://schemas.microsoft.com/office/drawing/2014/main" val="10005"/>
                  </a:ext>
                </a:extLst>
              </a:tr>
              <a:tr h="180000">
                <a:tc vMerge="1">
                  <a:txBody>
                    <a:bodyPr/>
                    <a:lstStyle/>
                    <a:p>
                      <a:pPr algn="l" fontAlgn="t"/>
                      <a:endParaRPr lang="en-GB" sz="900" b="0" i="0" u="none" strike="noStrike" dirty="0">
                        <a:solidFill>
                          <a:srgbClr val="000000"/>
                        </a:solidFill>
                        <a:effectLst/>
                        <a:latin typeface="Arial" panose="020B0604020202020204" pitchFamily="34" charset="0"/>
                      </a:endParaRPr>
                    </a:p>
                  </a:txBody>
                  <a:tcPr marL="9525" marR="9525" marT="9525" marB="0"/>
                </a:tc>
                <a:tc>
                  <a:txBody>
                    <a:bodyPr/>
                    <a:lstStyle/>
                    <a:p>
                      <a:pPr algn="l" fontAlgn="ctr">
                        <a:buNone/>
                      </a:pPr>
                      <a:r>
                        <a:rPr lang="lv-LV" sz="1100" b="0" i="0" u="none" strike="noStrike" dirty="0">
                          <a:solidFill>
                            <a:srgbClr val="000000"/>
                          </a:solidFill>
                          <a:effectLst/>
                          <a:latin typeface="Arial" panose="020B0604020202020204" pitchFamily="34" charset="0"/>
                        </a:rPr>
                        <a:t>Vidēji augsti (800–999 EUR)</a:t>
                      </a:r>
                    </a:p>
                  </a:txBody>
                  <a:tcPr marL="36000" marR="6350" marT="6350" marB="0" anchor="ctr">
                    <a:solidFill>
                      <a:srgbClr val="DDE7E2"/>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129</a:t>
                      </a:r>
                    </a:p>
                  </a:txBody>
                  <a:tcPr marL="36000" marR="6350" marT="6350" marB="0" anchor="ctr">
                    <a:solidFill>
                      <a:srgbClr val="DDE7E2"/>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13,1</a:t>
                      </a:r>
                    </a:p>
                  </a:txBody>
                  <a:tcPr marL="36000" marR="6350" marT="6350" marB="0" anchor="ctr">
                    <a:solidFill>
                      <a:srgbClr val="DDE7E2"/>
                    </a:solidFill>
                  </a:tcPr>
                </a:tc>
                <a:extLst>
                  <a:ext uri="{0D108BD9-81ED-4DB2-BD59-A6C34878D82A}">
                    <a16:rowId xmlns:a16="http://schemas.microsoft.com/office/drawing/2014/main" val="10006"/>
                  </a:ext>
                </a:extLst>
              </a:tr>
              <a:tr h="180000">
                <a:tc vMerge="1">
                  <a:txBody>
                    <a:bodyPr/>
                    <a:lstStyle/>
                    <a:p>
                      <a:pPr algn="l" fontAlgn="t"/>
                      <a:endParaRPr lang="en-GB" sz="900" b="0" i="0" u="none" strike="noStrike" dirty="0">
                        <a:solidFill>
                          <a:srgbClr val="000000"/>
                        </a:solidFill>
                        <a:effectLst/>
                        <a:latin typeface="Arial" panose="020B0604020202020204" pitchFamily="34" charset="0"/>
                      </a:endParaRPr>
                    </a:p>
                  </a:txBody>
                  <a:tcPr marL="9525" marR="9525" marT="9525" marB="0"/>
                </a:tc>
                <a:tc>
                  <a:txBody>
                    <a:bodyPr/>
                    <a:lstStyle/>
                    <a:p>
                      <a:pPr algn="l" fontAlgn="ctr">
                        <a:buNone/>
                      </a:pPr>
                      <a:r>
                        <a:rPr lang="lv-LV" sz="1100" b="0" i="0" u="none" strike="noStrike" dirty="0">
                          <a:solidFill>
                            <a:srgbClr val="000000"/>
                          </a:solidFill>
                          <a:effectLst/>
                          <a:latin typeface="Arial" panose="020B0604020202020204" pitchFamily="34" charset="0"/>
                        </a:rPr>
                        <a:t>Augsti (1000 EUR un vairāk)</a:t>
                      </a:r>
                    </a:p>
                  </a:txBody>
                  <a:tcPr marL="36000" marR="6350" marT="6350" marB="0" anchor="ctr">
                    <a:solidFill>
                      <a:srgbClr val="C3D6CC"/>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178</a:t>
                      </a:r>
                    </a:p>
                  </a:txBody>
                  <a:tcPr marL="36000" marR="6350" marT="6350" marB="0" anchor="ctr">
                    <a:solidFill>
                      <a:srgbClr val="C3D6CC"/>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18,4</a:t>
                      </a:r>
                    </a:p>
                  </a:txBody>
                  <a:tcPr marL="36000" marR="6350" marT="6350" marB="0" anchor="ctr">
                    <a:solidFill>
                      <a:srgbClr val="C3D6CC"/>
                    </a:solidFill>
                  </a:tcPr>
                </a:tc>
                <a:extLst>
                  <a:ext uri="{0D108BD9-81ED-4DB2-BD59-A6C34878D82A}">
                    <a16:rowId xmlns:a16="http://schemas.microsoft.com/office/drawing/2014/main" val="10007"/>
                  </a:ext>
                </a:extLst>
              </a:tr>
              <a:tr h="180000">
                <a:tc vMerge="1">
                  <a:txBody>
                    <a:bodyPr/>
                    <a:lstStyle/>
                    <a:p>
                      <a:pPr algn="l" fontAlgn="t"/>
                      <a:endParaRPr lang="en-GB" sz="900" b="0" i="0" u="none" strike="noStrike" dirty="0">
                        <a:solidFill>
                          <a:srgbClr val="000000"/>
                        </a:solidFill>
                        <a:effectLst/>
                        <a:latin typeface="Arial" panose="020B0604020202020204" pitchFamily="34" charset="0"/>
                      </a:endParaRPr>
                    </a:p>
                  </a:txBody>
                  <a:tcPr marL="9525" marR="9525" marT="9525" marB="0"/>
                </a:tc>
                <a:tc>
                  <a:txBody>
                    <a:bodyPr/>
                    <a:lstStyle/>
                    <a:p>
                      <a:pPr algn="l" fontAlgn="ctr">
                        <a:buNone/>
                      </a:pPr>
                      <a:r>
                        <a:rPr lang="lv-LV" sz="1100" b="0" i="0" u="none" strike="noStrike" dirty="0">
                          <a:solidFill>
                            <a:srgbClr val="000000"/>
                          </a:solidFill>
                          <a:effectLst/>
                          <a:latin typeface="Arial" panose="020B0604020202020204" pitchFamily="34" charset="0"/>
                        </a:rPr>
                        <a:t>Grūti pateikt</a:t>
                      </a:r>
                    </a:p>
                  </a:txBody>
                  <a:tcPr marL="36000" marR="6350" marT="6350" marB="0" anchor="ctr">
                    <a:solidFill>
                      <a:srgbClr val="DDE7E2"/>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223</a:t>
                      </a:r>
                    </a:p>
                  </a:txBody>
                  <a:tcPr marL="36000" marR="6350" marT="6350" marB="0" anchor="ctr">
                    <a:solidFill>
                      <a:srgbClr val="DDE7E2"/>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22,4</a:t>
                      </a:r>
                    </a:p>
                  </a:txBody>
                  <a:tcPr marL="36000" marR="6350" marT="6350" marB="0" anchor="ctr">
                    <a:solidFill>
                      <a:srgbClr val="DDE7E2"/>
                    </a:solidFill>
                  </a:tcPr>
                </a:tc>
                <a:extLst>
                  <a:ext uri="{0D108BD9-81ED-4DB2-BD59-A6C34878D82A}">
                    <a16:rowId xmlns:a16="http://schemas.microsoft.com/office/drawing/2014/main" val="10008"/>
                  </a:ext>
                </a:extLst>
              </a:tr>
              <a:tr h="180000">
                <a:tc rowSpan="2">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BĒRNI VECUMĀ LĪDZ 18 GADIEM</a:t>
                      </a:r>
                    </a:p>
                  </a:txBody>
                  <a:tcPr marL="36000" marR="36000" marT="7620" marB="0" anchor="ctr">
                    <a:solidFill>
                      <a:srgbClr val="C3D6CC"/>
                    </a:solidFill>
                  </a:tcPr>
                </a:tc>
                <a:tc>
                  <a:txBody>
                    <a:bodyPr/>
                    <a:lstStyle/>
                    <a:p>
                      <a:pPr algn="l" fontAlgn="ctr"/>
                      <a:r>
                        <a:rPr lang="lv-LV" sz="1100" b="0" i="0" u="none" strike="noStrike" noProof="1">
                          <a:solidFill>
                            <a:srgbClr val="000000"/>
                          </a:solidFill>
                          <a:effectLst/>
                          <a:latin typeface="Arial" panose="020B0604020202020204" pitchFamily="34" charset="0"/>
                        </a:rPr>
                        <a:t>Ir</a:t>
                      </a:r>
                    </a:p>
                  </a:txBody>
                  <a:tcPr marL="36000" marR="36000" marT="6350" marB="0" anchor="ctr">
                    <a:solidFill>
                      <a:srgbClr val="C3D6CC"/>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329</a:t>
                      </a:r>
                    </a:p>
                  </a:txBody>
                  <a:tcPr marL="36000" marR="6350" marT="6350" marB="0" anchor="ctr">
                    <a:solidFill>
                      <a:srgbClr val="C3D6CC"/>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35,5</a:t>
                      </a:r>
                    </a:p>
                  </a:txBody>
                  <a:tcPr marL="36000" marR="6350" marT="6350" marB="0" anchor="ctr">
                    <a:solidFill>
                      <a:srgbClr val="C3D6CC"/>
                    </a:solidFill>
                  </a:tcPr>
                </a:tc>
                <a:extLst>
                  <a:ext uri="{0D108BD9-81ED-4DB2-BD59-A6C34878D82A}">
                    <a16:rowId xmlns:a16="http://schemas.microsoft.com/office/drawing/2014/main" val="106753266"/>
                  </a:ext>
                </a:extLst>
              </a:tr>
              <a:tr h="180000">
                <a:tc vMerge="1">
                  <a:txBody>
                    <a:bodyPr/>
                    <a:lstStyle/>
                    <a:p>
                      <a:endParaRPr lang="lv-LV"/>
                    </a:p>
                  </a:txBody>
                  <a:tcPr>
                    <a:solidFill>
                      <a:srgbClr val="E7E5D5"/>
                    </a:solidFill>
                  </a:tcPr>
                </a:tc>
                <a:tc>
                  <a:txBody>
                    <a:bodyPr/>
                    <a:lstStyle/>
                    <a:p>
                      <a:pPr algn="l" fontAlgn="ctr"/>
                      <a:r>
                        <a:rPr lang="lv-LV" sz="1100" b="0" i="0" u="none" strike="noStrike" noProof="1">
                          <a:solidFill>
                            <a:srgbClr val="000000"/>
                          </a:solidFill>
                          <a:effectLst/>
                          <a:latin typeface="Arial" panose="020B0604020202020204" pitchFamily="34" charset="0"/>
                        </a:rPr>
                        <a:t>Nav</a:t>
                      </a:r>
                    </a:p>
                  </a:txBody>
                  <a:tcPr marL="36000" marR="36000" marT="6350" marB="0" anchor="ctr">
                    <a:solidFill>
                      <a:srgbClr val="DDE7E2"/>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673</a:t>
                      </a:r>
                    </a:p>
                  </a:txBody>
                  <a:tcPr marL="36000" marR="6350" marT="6350" marB="0" anchor="ctr">
                    <a:solidFill>
                      <a:srgbClr val="DDE7E2"/>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64,5</a:t>
                      </a:r>
                    </a:p>
                  </a:txBody>
                  <a:tcPr marL="36000" marR="6350" marT="6350" marB="0" anchor="ctr">
                    <a:solidFill>
                      <a:srgbClr val="DDE7E2"/>
                    </a:solidFill>
                  </a:tcPr>
                </a:tc>
                <a:extLst>
                  <a:ext uri="{0D108BD9-81ED-4DB2-BD59-A6C34878D82A}">
                    <a16:rowId xmlns:a16="http://schemas.microsoft.com/office/drawing/2014/main" val="2414496656"/>
                  </a:ext>
                </a:extLst>
              </a:tr>
              <a:tr h="180000">
                <a:tc rowSpan="4">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CILVĒKU SKAITS MĀJSAIMNIECĪBĀ</a:t>
                      </a:r>
                    </a:p>
                  </a:txBody>
                  <a:tcPr marL="36000" marR="36000" marT="7620" marB="0" anchor="ctr">
                    <a:solidFill>
                      <a:srgbClr val="C3D6CC"/>
                    </a:solidFill>
                  </a:tcPr>
                </a:tc>
                <a:tc>
                  <a:txBody>
                    <a:bodyPr/>
                    <a:lstStyle/>
                    <a:p>
                      <a:pPr algn="l" fontAlgn="ctr"/>
                      <a:r>
                        <a:rPr lang="lv-LV" sz="1100" b="0" i="0" u="none" strike="noStrike" noProof="1">
                          <a:solidFill>
                            <a:srgbClr val="000000"/>
                          </a:solidFill>
                          <a:effectLst/>
                          <a:latin typeface="Arial" panose="020B0604020202020204" pitchFamily="34" charset="0"/>
                        </a:rPr>
                        <a:t>Viens</a:t>
                      </a:r>
                    </a:p>
                  </a:txBody>
                  <a:tcPr marL="36000" marR="36000" marT="6350" marB="0" anchor="ctr">
                    <a:solidFill>
                      <a:srgbClr val="C3D6CC"/>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207</a:t>
                      </a:r>
                    </a:p>
                  </a:txBody>
                  <a:tcPr marL="36000" marR="6350" marT="6350" marB="0" anchor="ctr">
                    <a:solidFill>
                      <a:srgbClr val="C3D6CC"/>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19,3</a:t>
                      </a:r>
                    </a:p>
                  </a:txBody>
                  <a:tcPr marL="36000" marR="6350" marT="6350" marB="0" anchor="ctr">
                    <a:solidFill>
                      <a:srgbClr val="C3D6CC"/>
                    </a:solidFill>
                  </a:tcPr>
                </a:tc>
                <a:extLst>
                  <a:ext uri="{0D108BD9-81ED-4DB2-BD59-A6C34878D82A}">
                    <a16:rowId xmlns:a16="http://schemas.microsoft.com/office/drawing/2014/main" val="245569390"/>
                  </a:ext>
                </a:extLst>
              </a:tr>
              <a:tr h="180000">
                <a:tc vMerge="1">
                  <a:txBody>
                    <a:bodyPr/>
                    <a:lstStyle/>
                    <a:p>
                      <a:endParaRPr lang="lv-LV"/>
                    </a:p>
                  </a:txBody>
                  <a:tcPr>
                    <a:solidFill>
                      <a:srgbClr val="E7E5D5"/>
                    </a:solidFill>
                  </a:tcPr>
                </a:tc>
                <a:tc>
                  <a:txBody>
                    <a:bodyPr/>
                    <a:lstStyle/>
                    <a:p>
                      <a:pPr algn="l" fontAlgn="ctr"/>
                      <a:r>
                        <a:rPr lang="lv-LV" sz="1100" b="0" i="0" u="none" strike="noStrike" noProof="1">
                          <a:solidFill>
                            <a:srgbClr val="000000"/>
                          </a:solidFill>
                          <a:effectLst/>
                          <a:latin typeface="Arial" panose="020B0604020202020204" pitchFamily="34" charset="0"/>
                        </a:rPr>
                        <a:t>Divi</a:t>
                      </a:r>
                    </a:p>
                  </a:txBody>
                  <a:tcPr marL="36000" marR="36000" marT="6350" marB="0" anchor="ctr">
                    <a:solidFill>
                      <a:srgbClr val="DDE7E2"/>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366</a:t>
                      </a:r>
                    </a:p>
                  </a:txBody>
                  <a:tcPr marL="36000" marR="6350" marT="6350" marB="0" anchor="ctr">
                    <a:solidFill>
                      <a:srgbClr val="DDE7E2"/>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35,9</a:t>
                      </a:r>
                    </a:p>
                  </a:txBody>
                  <a:tcPr marL="36000" marR="6350" marT="6350" marB="0" anchor="ctr">
                    <a:solidFill>
                      <a:srgbClr val="DDE7E2"/>
                    </a:solidFill>
                  </a:tcPr>
                </a:tc>
                <a:extLst>
                  <a:ext uri="{0D108BD9-81ED-4DB2-BD59-A6C34878D82A}">
                    <a16:rowId xmlns:a16="http://schemas.microsoft.com/office/drawing/2014/main" val="2842210239"/>
                  </a:ext>
                </a:extLst>
              </a:tr>
              <a:tr h="180000">
                <a:tc vMerge="1">
                  <a:txBody>
                    <a:bodyPr/>
                    <a:lstStyle/>
                    <a:p>
                      <a:endParaRPr lang="lv-LV"/>
                    </a:p>
                  </a:txBody>
                  <a:tcPr>
                    <a:solidFill>
                      <a:srgbClr val="E7E5D5"/>
                    </a:solidFill>
                  </a:tcPr>
                </a:tc>
                <a:tc>
                  <a:txBody>
                    <a:bodyPr/>
                    <a:lstStyle/>
                    <a:p>
                      <a:pPr algn="l" fontAlgn="ctr"/>
                      <a:r>
                        <a:rPr lang="lv-LV" sz="1100" b="0" i="0" u="none" strike="noStrike" noProof="1">
                          <a:solidFill>
                            <a:srgbClr val="000000"/>
                          </a:solidFill>
                          <a:effectLst/>
                          <a:latin typeface="Arial" panose="020B0604020202020204" pitchFamily="34" charset="0"/>
                        </a:rPr>
                        <a:t>Trīs</a:t>
                      </a:r>
                    </a:p>
                  </a:txBody>
                  <a:tcPr marL="36000" marR="36000" marT="6350" marB="0" anchor="ctr">
                    <a:solidFill>
                      <a:srgbClr val="C3D6CC"/>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218</a:t>
                      </a:r>
                    </a:p>
                  </a:txBody>
                  <a:tcPr marL="36000" marR="6350" marT="6350" marB="0" anchor="ctr">
                    <a:solidFill>
                      <a:srgbClr val="C3D6CC"/>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22,3</a:t>
                      </a:r>
                    </a:p>
                  </a:txBody>
                  <a:tcPr marL="36000" marR="6350" marT="6350" marB="0" anchor="ctr">
                    <a:solidFill>
                      <a:srgbClr val="C3D6CC"/>
                    </a:solidFill>
                  </a:tcPr>
                </a:tc>
                <a:extLst>
                  <a:ext uri="{0D108BD9-81ED-4DB2-BD59-A6C34878D82A}">
                    <a16:rowId xmlns:a16="http://schemas.microsoft.com/office/drawing/2014/main" val="2158791311"/>
                  </a:ext>
                </a:extLst>
              </a:tr>
              <a:tr h="180000">
                <a:tc vMerge="1">
                  <a:txBody>
                    <a:bodyPr/>
                    <a:lstStyle/>
                    <a:p>
                      <a:endParaRPr lang="lv-LV"/>
                    </a:p>
                  </a:txBody>
                  <a:tcPr>
                    <a:solidFill>
                      <a:srgbClr val="E7E5D5"/>
                    </a:solidFill>
                  </a:tcPr>
                </a:tc>
                <a:tc>
                  <a:txBody>
                    <a:bodyPr/>
                    <a:lstStyle/>
                    <a:p>
                      <a:pPr algn="l" fontAlgn="ctr"/>
                      <a:r>
                        <a:rPr lang="lv-LV" sz="1100" b="0" i="0" u="none" strike="noStrike" noProof="1">
                          <a:solidFill>
                            <a:srgbClr val="000000"/>
                          </a:solidFill>
                          <a:effectLst/>
                          <a:latin typeface="Arial" panose="020B0604020202020204" pitchFamily="34" charset="0"/>
                        </a:rPr>
                        <a:t>Četri un vairāk</a:t>
                      </a:r>
                    </a:p>
                  </a:txBody>
                  <a:tcPr marL="36000" marR="36000" marT="6350" marB="0" anchor="ctr">
                    <a:solidFill>
                      <a:srgbClr val="DDE7E2"/>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211</a:t>
                      </a:r>
                    </a:p>
                  </a:txBody>
                  <a:tcPr marL="36000" marR="6350" marT="6350" marB="0" anchor="ctr">
                    <a:solidFill>
                      <a:srgbClr val="DDE7E2"/>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22,5</a:t>
                      </a:r>
                    </a:p>
                  </a:txBody>
                  <a:tcPr marL="36000" marR="6350" marT="6350" marB="0" anchor="ctr">
                    <a:solidFill>
                      <a:srgbClr val="DDE7E2"/>
                    </a:solidFill>
                  </a:tcPr>
                </a:tc>
                <a:extLst>
                  <a:ext uri="{0D108BD9-81ED-4DB2-BD59-A6C34878D82A}">
                    <a16:rowId xmlns:a16="http://schemas.microsoft.com/office/drawing/2014/main" val="3901230444"/>
                  </a:ext>
                </a:extLst>
              </a:tr>
              <a:tr h="180000">
                <a:tc rowSpan="3">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MĀJOKĻA VEIDS</a:t>
                      </a:r>
                    </a:p>
                  </a:txBody>
                  <a:tcPr marL="36000" marR="36000" marT="7620" marB="0" anchor="ctr">
                    <a:solidFill>
                      <a:srgbClr val="C3D6CC"/>
                    </a:solidFill>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Vairāku dzīvokļu māja</a:t>
                      </a:r>
                    </a:p>
                  </a:txBody>
                  <a:tcPr marL="36000" marR="36000" marT="7620" marB="0" anchor="ctr">
                    <a:solidFill>
                      <a:srgbClr val="C3D6CC"/>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811</a:t>
                      </a:r>
                    </a:p>
                  </a:txBody>
                  <a:tcPr marL="36000" marR="6350" marT="6350" marB="0" anchor="ctr">
                    <a:solidFill>
                      <a:srgbClr val="C3D6CC"/>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81,1</a:t>
                      </a:r>
                    </a:p>
                  </a:txBody>
                  <a:tcPr marL="36000" marR="6350" marT="6350" marB="0" anchor="ctr">
                    <a:solidFill>
                      <a:srgbClr val="C3D6CC"/>
                    </a:solidFill>
                  </a:tcPr>
                </a:tc>
                <a:extLst>
                  <a:ext uri="{0D108BD9-81ED-4DB2-BD59-A6C34878D82A}">
                    <a16:rowId xmlns:a16="http://schemas.microsoft.com/office/drawing/2014/main" val="2537068690"/>
                  </a:ext>
                </a:extLst>
              </a:tr>
              <a:tr h="180000">
                <a:tc vMerge="1">
                  <a:txBody>
                    <a:bodyPr/>
                    <a:lstStyle/>
                    <a:p>
                      <a:endParaRPr lang="lv-LV"/>
                    </a:p>
                  </a:txBody>
                  <a:tcPr>
                    <a:solidFill>
                      <a:srgbClr val="E7E5D5"/>
                    </a:solidFill>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Privātmāja</a:t>
                      </a:r>
                    </a:p>
                  </a:txBody>
                  <a:tcPr marL="36000" marR="36000" marT="7620" marB="0" anchor="ctr">
                    <a:solidFill>
                      <a:srgbClr val="DDE7E2"/>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186</a:t>
                      </a:r>
                    </a:p>
                  </a:txBody>
                  <a:tcPr marL="36000" marR="6350" marT="6350" marB="0" anchor="ctr">
                    <a:solidFill>
                      <a:srgbClr val="DDE7E2"/>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18,4</a:t>
                      </a:r>
                    </a:p>
                  </a:txBody>
                  <a:tcPr marL="36000" marR="6350" marT="6350" marB="0" anchor="ctr">
                    <a:solidFill>
                      <a:srgbClr val="DDE7E2"/>
                    </a:solidFill>
                  </a:tcPr>
                </a:tc>
                <a:extLst>
                  <a:ext uri="{0D108BD9-81ED-4DB2-BD59-A6C34878D82A}">
                    <a16:rowId xmlns:a16="http://schemas.microsoft.com/office/drawing/2014/main" val="19790588"/>
                  </a:ext>
                </a:extLst>
              </a:tr>
              <a:tr h="180000">
                <a:tc vMerge="1">
                  <a:txBody>
                    <a:bodyPr/>
                    <a:lstStyle/>
                    <a:p>
                      <a:endParaRPr lang="lv-LV"/>
                    </a:p>
                  </a:txBody>
                  <a:tcPr>
                    <a:solidFill>
                      <a:srgbClr val="E7E5D5"/>
                    </a:solidFill>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Rindu vai dvīņu māja</a:t>
                      </a:r>
                    </a:p>
                  </a:txBody>
                  <a:tcPr marL="36000" marR="36000" marT="7620" marB="0" anchor="ctr">
                    <a:solidFill>
                      <a:srgbClr val="C3D6CC"/>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5</a:t>
                      </a:r>
                    </a:p>
                  </a:txBody>
                  <a:tcPr marL="36000" marR="6350" marT="6350" marB="0" anchor="ctr">
                    <a:solidFill>
                      <a:srgbClr val="C3D6CC"/>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0,5</a:t>
                      </a:r>
                    </a:p>
                  </a:txBody>
                  <a:tcPr marL="36000" marR="6350" marT="6350" marB="0" anchor="ctr">
                    <a:solidFill>
                      <a:srgbClr val="C3D6CC"/>
                    </a:solidFill>
                  </a:tcPr>
                </a:tc>
                <a:extLst>
                  <a:ext uri="{0D108BD9-81ED-4DB2-BD59-A6C34878D82A}">
                    <a16:rowId xmlns:a16="http://schemas.microsoft.com/office/drawing/2014/main" val="1782291883"/>
                  </a:ext>
                </a:extLst>
              </a:tr>
              <a:tr h="180000">
                <a:tc rowSpan="5">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REĢIONS</a:t>
                      </a:r>
                    </a:p>
                  </a:txBody>
                  <a:tcPr marL="36000" marR="36000" marT="7620" marB="0" anchor="ctr">
                    <a:solidFill>
                      <a:srgbClr val="C3D6CC"/>
                    </a:solidFill>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Rīgas reģions</a:t>
                      </a:r>
                    </a:p>
                  </a:txBody>
                  <a:tcPr marL="36000" marR="36000" marT="7620" marB="0" anchor="ctr">
                    <a:solidFill>
                      <a:srgbClr val="DDE7E2"/>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465</a:t>
                      </a:r>
                    </a:p>
                  </a:txBody>
                  <a:tcPr marL="36000" marR="6350" marT="6350" marB="0" anchor="ctr">
                    <a:solidFill>
                      <a:srgbClr val="DDE7E2"/>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47,0</a:t>
                      </a:r>
                    </a:p>
                  </a:txBody>
                  <a:tcPr marL="36000" marR="6350" marT="6350" marB="0" anchor="ctr">
                    <a:solidFill>
                      <a:srgbClr val="DDE7E2"/>
                    </a:solidFill>
                  </a:tcPr>
                </a:tc>
                <a:extLst>
                  <a:ext uri="{0D108BD9-81ED-4DB2-BD59-A6C34878D82A}">
                    <a16:rowId xmlns:a16="http://schemas.microsoft.com/office/drawing/2014/main" val="10022"/>
                  </a:ext>
                </a:extLst>
              </a:tr>
              <a:tr h="180000">
                <a:tc vMerge="1">
                  <a:txBody>
                    <a:bodyPr/>
                    <a:lstStyle/>
                    <a:p>
                      <a:endParaRPr lang="lv-LV"/>
                    </a:p>
                  </a:txBody>
                  <a:tcPr>
                    <a:solidFill>
                      <a:srgbClr val="DEE7D1"/>
                    </a:solidFill>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Vidzemes reģions</a:t>
                      </a:r>
                    </a:p>
                  </a:txBody>
                  <a:tcPr marL="36000" marR="36000" marT="7620" marB="0" anchor="ctr">
                    <a:solidFill>
                      <a:srgbClr val="C3D6CC"/>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144</a:t>
                      </a:r>
                    </a:p>
                  </a:txBody>
                  <a:tcPr marL="36000" marR="6350" marT="6350" marB="0" anchor="ctr">
                    <a:solidFill>
                      <a:srgbClr val="C3D6CC"/>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14,2</a:t>
                      </a:r>
                    </a:p>
                  </a:txBody>
                  <a:tcPr marL="36000" marR="6350" marT="6350" marB="0" anchor="ctr">
                    <a:solidFill>
                      <a:srgbClr val="C3D6CC"/>
                    </a:solidFill>
                  </a:tcPr>
                </a:tc>
                <a:extLst>
                  <a:ext uri="{0D108BD9-81ED-4DB2-BD59-A6C34878D82A}">
                    <a16:rowId xmlns:a16="http://schemas.microsoft.com/office/drawing/2014/main" val="10023"/>
                  </a:ext>
                </a:extLst>
              </a:tr>
              <a:tr h="180000">
                <a:tc vMerge="1">
                  <a:txBody>
                    <a:bodyPr/>
                    <a:lstStyle/>
                    <a:p>
                      <a:endParaRPr lang="lv-LV"/>
                    </a:p>
                  </a:txBody>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Kurzemes reģions</a:t>
                      </a:r>
                    </a:p>
                  </a:txBody>
                  <a:tcPr marL="36000" marR="36000" marT="7620" marB="0" anchor="ctr">
                    <a:solidFill>
                      <a:srgbClr val="DDE7E2"/>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139</a:t>
                      </a:r>
                    </a:p>
                  </a:txBody>
                  <a:tcPr marL="36000" marR="6350" marT="6350" marB="0" anchor="ctr">
                    <a:solidFill>
                      <a:srgbClr val="DDE7E2"/>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14,3</a:t>
                      </a:r>
                    </a:p>
                  </a:txBody>
                  <a:tcPr marL="36000" marR="6350" marT="6350" marB="0" anchor="ctr">
                    <a:solidFill>
                      <a:srgbClr val="DDE7E2"/>
                    </a:solidFill>
                  </a:tcPr>
                </a:tc>
                <a:extLst>
                  <a:ext uri="{0D108BD9-81ED-4DB2-BD59-A6C34878D82A}">
                    <a16:rowId xmlns:a16="http://schemas.microsoft.com/office/drawing/2014/main" val="10024"/>
                  </a:ext>
                </a:extLst>
              </a:tr>
              <a:tr h="180000">
                <a:tc vMerge="1">
                  <a:txBody>
                    <a:bodyPr/>
                    <a:lstStyle/>
                    <a:p>
                      <a:endParaRPr lang="lv-LV"/>
                    </a:p>
                  </a:txBody>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Zemgales reģions</a:t>
                      </a:r>
                    </a:p>
                  </a:txBody>
                  <a:tcPr marL="36000" marR="36000" marT="7620" marB="0" anchor="ctr">
                    <a:solidFill>
                      <a:srgbClr val="C3D6CC"/>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118</a:t>
                      </a:r>
                    </a:p>
                  </a:txBody>
                  <a:tcPr marL="36000" marR="6350" marT="6350" marB="0" anchor="ctr">
                    <a:solidFill>
                      <a:srgbClr val="C3D6CC"/>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11,6</a:t>
                      </a:r>
                    </a:p>
                  </a:txBody>
                  <a:tcPr marL="36000" marR="6350" marT="6350" marB="0" anchor="ctr">
                    <a:solidFill>
                      <a:srgbClr val="C3D6CC"/>
                    </a:solidFill>
                  </a:tcPr>
                </a:tc>
                <a:extLst>
                  <a:ext uri="{0D108BD9-81ED-4DB2-BD59-A6C34878D82A}">
                    <a16:rowId xmlns:a16="http://schemas.microsoft.com/office/drawing/2014/main" val="10025"/>
                  </a:ext>
                </a:extLst>
              </a:tr>
              <a:tr h="180000">
                <a:tc vMerge="1">
                  <a:txBody>
                    <a:bodyPr/>
                    <a:lstStyle/>
                    <a:p>
                      <a:endParaRPr lang="lv-LV"/>
                    </a:p>
                  </a:txBody>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Latgales reģions</a:t>
                      </a:r>
                    </a:p>
                  </a:txBody>
                  <a:tcPr marL="36000" marR="36000" marT="7620" marB="0" anchor="ctr">
                    <a:solidFill>
                      <a:srgbClr val="DDE7E2"/>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136</a:t>
                      </a:r>
                    </a:p>
                  </a:txBody>
                  <a:tcPr marL="36000" marR="6350" marT="6350" marB="0" anchor="ctr">
                    <a:solidFill>
                      <a:srgbClr val="DDE7E2"/>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12,9</a:t>
                      </a:r>
                    </a:p>
                  </a:txBody>
                  <a:tcPr marL="36000" marR="6350" marT="6350" marB="0" anchor="ctr">
                    <a:solidFill>
                      <a:srgbClr val="DDE7E2"/>
                    </a:solidFill>
                  </a:tcPr>
                </a:tc>
                <a:extLst>
                  <a:ext uri="{0D108BD9-81ED-4DB2-BD59-A6C34878D82A}">
                    <a16:rowId xmlns:a16="http://schemas.microsoft.com/office/drawing/2014/main" val="10026"/>
                  </a:ext>
                </a:extLst>
              </a:tr>
              <a:tr h="180000">
                <a:tc rowSpan="3">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APDZĪVOTAS VIETAS TIPS</a:t>
                      </a:r>
                    </a:p>
                  </a:txBody>
                  <a:tcPr marL="36000" marR="36000" marT="7620" marB="0" anchor="ctr">
                    <a:solidFill>
                      <a:srgbClr val="C3D6CC"/>
                    </a:solidFill>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Rīga</a:t>
                      </a:r>
                    </a:p>
                  </a:txBody>
                  <a:tcPr marL="36000" marR="36000" marT="7620" marB="0" anchor="ctr">
                    <a:solidFill>
                      <a:srgbClr val="C3D6CC"/>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328</a:t>
                      </a:r>
                    </a:p>
                  </a:txBody>
                  <a:tcPr marL="36000" marR="6350" marT="6350" marB="0" anchor="ctr">
                    <a:solidFill>
                      <a:srgbClr val="C3D6CC"/>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33,5</a:t>
                      </a:r>
                    </a:p>
                  </a:txBody>
                  <a:tcPr marL="36000" marR="6350" marT="6350" marB="0" anchor="ctr">
                    <a:solidFill>
                      <a:srgbClr val="C3D6CC"/>
                    </a:solidFill>
                  </a:tcPr>
                </a:tc>
                <a:extLst>
                  <a:ext uri="{0D108BD9-81ED-4DB2-BD59-A6C34878D82A}">
                    <a16:rowId xmlns:a16="http://schemas.microsoft.com/office/drawing/2014/main" val="10027"/>
                  </a:ext>
                </a:extLst>
              </a:tr>
              <a:tr h="180000">
                <a:tc vMerge="1">
                  <a:txBody>
                    <a:bodyPr/>
                    <a:lstStyle/>
                    <a:p>
                      <a:endParaRPr lang="lv-LV"/>
                    </a:p>
                  </a:txBody>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Cita pilsēta</a:t>
                      </a:r>
                    </a:p>
                  </a:txBody>
                  <a:tcPr marL="36000" marR="36000" marT="7620" marB="0" anchor="ctr">
                    <a:solidFill>
                      <a:srgbClr val="DDE7E2"/>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374</a:t>
                      </a:r>
                    </a:p>
                  </a:txBody>
                  <a:tcPr marL="36000" marR="6350" marT="6350" marB="0" anchor="ctr">
                    <a:solidFill>
                      <a:srgbClr val="DDE7E2"/>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36,9</a:t>
                      </a:r>
                    </a:p>
                  </a:txBody>
                  <a:tcPr marL="36000" marR="6350" marT="6350" marB="0" anchor="ctr">
                    <a:solidFill>
                      <a:srgbClr val="DDE7E2"/>
                    </a:solidFill>
                  </a:tcPr>
                </a:tc>
                <a:extLst>
                  <a:ext uri="{0D108BD9-81ED-4DB2-BD59-A6C34878D82A}">
                    <a16:rowId xmlns:a16="http://schemas.microsoft.com/office/drawing/2014/main" val="10028"/>
                  </a:ext>
                </a:extLst>
              </a:tr>
              <a:tr h="180000">
                <a:tc vMerge="1">
                  <a:txBody>
                    <a:bodyPr/>
                    <a:lstStyle/>
                    <a:p>
                      <a:endParaRPr lang="lv-LV"/>
                    </a:p>
                  </a:txBody>
                  <a:tcPr/>
                </a:tc>
                <a:tc>
                  <a:txBody>
                    <a:bodyPr/>
                    <a:lstStyle/>
                    <a:p>
                      <a:pPr algn="l" fontAlgn="ctr"/>
                      <a:r>
                        <a:rPr lang="lv-LV" sz="1100" b="0" i="0" u="none" strike="noStrike" noProof="1">
                          <a:solidFill>
                            <a:srgbClr val="000000"/>
                          </a:solidFill>
                          <a:effectLst/>
                          <a:latin typeface="Arial" panose="020B0604020202020204" pitchFamily="34" charset="0"/>
                          <a:cs typeface="Arial" panose="020B0604020202020204" pitchFamily="34" charset="0"/>
                        </a:rPr>
                        <a:t>Lauki</a:t>
                      </a:r>
                    </a:p>
                  </a:txBody>
                  <a:tcPr marL="36000" marR="36000" marT="7620" marB="0" anchor="ctr">
                    <a:solidFill>
                      <a:srgbClr val="C3D6CC"/>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300</a:t>
                      </a:r>
                    </a:p>
                  </a:txBody>
                  <a:tcPr marL="36000" marR="6350" marT="6350" marB="0" anchor="ctr">
                    <a:solidFill>
                      <a:srgbClr val="C3D6CC"/>
                    </a:solidFill>
                  </a:tcPr>
                </a:tc>
                <a:tc>
                  <a:txBody>
                    <a:bodyPr/>
                    <a:lstStyle/>
                    <a:p>
                      <a:pPr algn="ctr" fontAlgn="ctr">
                        <a:buNone/>
                      </a:pPr>
                      <a:r>
                        <a:rPr lang="lv-LV" sz="1100" b="0" i="0" u="none" strike="noStrike" dirty="0">
                          <a:solidFill>
                            <a:schemeClr val="tx1"/>
                          </a:solidFill>
                          <a:effectLst/>
                          <a:latin typeface="Arial" panose="020B0604020202020204" pitchFamily="34" charset="0"/>
                        </a:rPr>
                        <a:t>29,6</a:t>
                      </a:r>
                    </a:p>
                  </a:txBody>
                  <a:tcPr marL="36000" marR="6350" marT="6350" marB="0" anchor="ctr">
                    <a:solidFill>
                      <a:srgbClr val="C3D6CC"/>
                    </a:solidFill>
                  </a:tcPr>
                </a:tc>
                <a:extLst>
                  <a:ext uri="{0D108BD9-81ED-4DB2-BD59-A6C34878D82A}">
                    <a16:rowId xmlns:a16="http://schemas.microsoft.com/office/drawing/2014/main" val="10029"/>
                  </a:ext>
                </a:extLst>
              </a:tr>
            </a:tbl>
          </a:graphicData>
        </a:graphic>
      </p:graphicFrame>
      <p:sp>
        <p:nvSpPr>
          <p:cNvPr id="2" name="Slide Number Placeholder 1">
            <a:extLst>
              <a:ext uri="{FF2B5EF4-FFF2-40B4-BE49-F238E27FC236}">
                <a16:creationId xmlns:a16="http://schemas.microsoft.com/office/drawing/2014/main" id="{1C23C604-1857-AF0B-5F0F-31EC38FD86E1}"/>
              </a:ext>
            </a:extLst>
          </p:cNvPr>
          <p:cNvSpPr>
            <a:spLocks noGrp="1"/>
          </p:cNvSpPr>
          <p:nvPr>
            <p:ph type="sldNum" sz="quarter" idx="12"/>
          </p:nvPr>
        </p:nvSpPr>
        <p:spPr/>
        <p:txBody>
          <a:bodyPr/>
          <a:lstStyle/>
          <a:p>
            <a:fld id="{8A9003E4-6AE2-40CB-8AC4-2D0CFE8F8CDA}" type="slidenum">
              <a:rPr lang="en-US" smtClean="0"/>
              <a:t>4</a:t>
            </a:fld>
            <a:endParaRPr lang="en-US" dirty="0"/>
          </a:p>
        </p:txBody>
      </p:sp>
    </p:spTree>
    <p:extLst>
      <p:ext uri="{BB962C8B-B14F-4D97-AF65-F5344CB8AC3E}">
        <p14:creationId xmlns:p14="http://schemas.microsoft.com/office/powerpoint/2010/main" val="2037367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97D1266D-09DB-4CB6-8181-C218D6A0B8F8}"/>
              </a:ext>
            </a:extLst>
          </p:cNvPr>
          <p:cNvSpPr txBox="1">
            <a:spLocks noChangeArrowheads="1"/>
          </p:cNvSpPr>
          <p:nvPr/>
        </p:nvSpPr>
        <p:spPr bwMode="auto">
          <a:xfrm>
            <a:off x="3269940" y="2659559"/>
            <a:ext cx="5652120" cy="769441"/>
          </a:xfrm>
          <a:prstGeom prst="rect">
            <a:avLst/>
          </a:prstGeom>
          <a:solidFill>
            <a:srgbClr val="4C8264"/>
          </a:solidFill>
          <a:ln>
            <a:solidFill>
              <a:srgbClr val="857C4D"/>
            </a:solidFill>
            <a:headEnd/>
            <a:tailEnd/>
          </a:ln>
        </p:spPr>
        <p:style>
          <a:lnRef idx="2">
            <a:schemeClr val="dk1"/>
          </a:lnRef>
          <a:fillRef idx="1">
            <a:schemeClr val="lt1"/>
          </a:fillRef>
          <a:effectRef idx="0">
            <a:schemeClr val="dk1"/>
          </a:effectRef>
          <a:fontRef idx="minor">
            <a:schemeClr val="dk1"/>
          </a:fontRef>
        </p:style>
        <p:txBody>
          <a:bodyPr wrap="square">
            <a:spAutoFit/>
          </a:bodyPr>
          <a:lstStyle/>
          <a:p>
            <a:pPr algn="ctr"/>
            <a:r>
              <a:rPr lang="lv-LV" sz="4400" b="1" noProof="1">
                <a:solidFill>
                  <a:schemeClr val="bg1"/>
                </a:solidFill>
                <a:latin typeface="Arial" panose="020B0604020202020204" pitchFamily="34" charset="0"/>
                <a:ea typeface="맑은 고딕" pitchFamily="50" charset="-127"/>
                <a:cs typeface="Arial" panose="020B0604020202020204" pitchFamily="34" charset="0"/>
              </a:rPr>
              <a:t>Galvenie secinājumi</a:t>
            </a:r>
          </a:p>
        </p:txBody>
      </p:sp>
    </p:spTree>
    <p:extLst>
      <p:ext uri="{BB962C8B-B14F-4D97-AF65-F5344CB8AC3E}">
        <p14:creationId xmlns:p14="http://schemas.microsoft.com/office/powerpoint/2010/main" val="351753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DF80E987-A25B-84C5-8FF9-F348F8FA0B35}"/>
              </a:ext>
            </a:extLst>
          </p:cNvPr>
          <p:cNvSpPr txBox="1">
            <a:spLocks/>
          </p:cNvSpPr>
          <p:nvPr/>
        </p:nvSpPr>
        <p:spPr>
          <a:xfrm>
            <a:off x="371364" y="692696"/>
            <a:ext cx="5724636" cy="599518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ts val="0"/>
              </a:spcBef>
              <a:spcAft>
                <a:spcPts val="600"/>
              </a:spcAft>
              <a:buNone/>
            </a:pPr>
            <a:r>
              <a:rPr lang="lv-LV" sz="1200" b="1" noProof="1">
                <a:solidFill>
                  <a:srgbClr val="0F552E"/>
                </a:solidFill>
                <a:latin typeface="Arial" panose="020B0604020202020204" pitchFamily="34" charset="0"/>
                <a:ea typeface="맑은 고딕" pitchFamily="50" charset="-127"/>
                <a:cs typeface="Arial" panose="020B0604020202020204" pitchFamily="34" charset="0"/>
              </a:rPr>
              <a:t>1. Vispārīgi jautājumi par drošību</a:t>
            </a:r>
          </a:p>
          <a:p>
            <a:pPr marL="0" indent="0" algn="just">
              <a:spcBef>
                <a:spcPts val="0"/>
              </a:spcBef>
              <a:buNone/>
            </a:pPr>
            <a:r>
              <a:rPr lang="lv-LV" sz="1100" b="1" noProof="1">
                <a:latin typeface="Arial" panose="020B0604020202020204" pitchFamily="34" charset="0"/>
                <a:ea typeface="맑은 고딕" pitchFamily="50" charset="-127"/>
                <a:cs typeface="Arial" panose="020B0604020202020204" pitchFamily="34" charset="0"/>
              </a:rPr>
              <a:t>1.1. Drošības sajūta dažādās vietās</a:t>
            </a:r>
          </a:p>
          <a:p>
            <a:pPr marL="0" indent="0" algn="just">
              <a:spcBef>
                <a:spcPts val="0"/>
              </a:spcBef>
              <a:buNone/>
            </a:pPr>
            <a:r>
              <a:rPr lang="lv-LV" sz="1100" dirty="0">
                <a:latin typeface="Arial" panose="020B0604020202020204" pitchFamily="34" charset="0"/>
                <a:cs typeface="Arial" panose="020B0604020202020204" pitchFamily="34" charset="0"/>
              </a:rPr>
              <a:t>2026. gada iedzīvotāju aptaujas dati liecina, ka visās aptaujā analizētajās situācijās drošības sajūta iedzīvotāju vidū kopumā ir augsta. </a:t>
            </a:r>
            <a:r>
              <a:rPr lang="lv-LV" sz="1100" b="1" dirty="0">
                <a:latin typeface="Arial" panose="020B0604020202020204" pitchFamily="34" charset="0"/>
                <a:cs typeface="Arial" panose="020B0604020202020204" pitchFamily="34" charset="0"/>
              </a:rPr>
              <a:t>Visdrošāk</a:t>
            </a:r>
            <a:r>
              <a:rPr lang="lv-LV" sz="1100" dirty="0">
                <a:latin typeface="Arial" panose="020B0604020202020204" pitchFamily="34" charset="0"/>
                <a:cs typeface="Arial" panose="020B0604020202020204" pitchFamily="34" charset="0"/>
              </a:rPr>
              <a:t> iedzīvotāji jūtas </a:t>
            </a:r>
            <a:r>
              <a:rPr lang="lv-LV" sz="1100" b="1" dirty="0">
                <a:latin typeface="Arial" panose="020B0604020202020204" pitchFamily="34" charset="0"/>
                <a:cs typeface="Arial" panose="020B0604020202020204" pitchFamily="34" charset="0"/>
              </a:rPr>
              <a:t>savā</a:t>
            </a:r>
            <a:r>
              <a:rPr lang="lv-LV" sz="1100" dirty="0">
                <a:latin typeface="Arial" panose="020B0604020202020204" pitchFamily="34" charset="0"/>
                <a:cs typeface="Arial" panose="020B0604020202020204" pitchFamily="34" charset="0"/>
              </a:rPr>
              <a:t> </a:t>
            </a:r>
            <a:r>
              <a:rPr lang="lv-LV" sz="1100" b="1" dirty="0">
                <a:latin typeface="Arial" panose="020B0604020202020204" pitchFamily="34" charset="0"/>
                <a:cs typeface="Arial" panose="020B0604020202020204" pitchFamily="34" charset="0"/>
              </a:rPr>
              <a:t>mājoklī</a:t>
            </a:r>
            <a:r>
              <a:rPr lang="lv-LV" sz="1100" dirty="0">
                <a:latin typeface="Arial" panose="020B0604020202020204" pitchFamily="34" charset="0"/>
                <a:cs typeface="Arial" panose="020B0604020202020204" pitchFamily="34" charset="0"/>
              </a:rPr>
              <a:t> (98% jūtas kopumā droši, tai skaitā 31% drīzāk jā (drīzāk droši) un 67% jā (droši)), savukārt salīdzinoši </a:t>
            </a:r>
            <a:r>
              <a:rPr lang="lv-LV" sz="1100" b="1" dirty="0">
                <a:latin typeface="Arial" panose="020B0604020202020204" pitchFamily="34" charset="0"/>
                <a:cs typeface="Arial" panose="020B0604020202020204" pitchFamily="34" charset="0"/>
              </a:rPr>
              <a:t>viszemākā</a:t>
            </a:r>
            <a:r>
              <a:rPr lang="lv-LV" sz="1100" dirty="0">
                <a:latin typeface="Arial" panose="020B0604020202020204" pitchFamily="34" charset="0"/>
                <a:cs typeface="Arial" panose="020B0604020202020204" pitchFamily="34" charset="0"/>
              </a:rPr>
              <a:t> (lai gan joprojām kopumā augsta) drošības sajūta ir, </a:t>
            </a:r>
            <a:r>
              <a:rPr lang="lv-LV" sz="1100" b="1" dirty="0">
                <a:latin typeface="Arial" panose="020B0604020202020204" pitchFamily="34" charset="0"/>
                <a:cs typeface="Arial" panose="020B0604020202020204" pitchFamily="34" charset="0"/>
              </a:rPr>
              <a:t>pastaigājoties pa savu apkaimi diennakts tumšajā laikā</a:t>
            </a:r>
            <a:r>
              <a:rPr lang="lv-LV" sz="1100" dirty="0">
                <a:latin typeface="Arial" panose="020B0604020202020204" pitchFamily="34" charset="0"/>
                <a:cs typeface="Arial" panose="020B0604020202020204" pitchFamily="34" charset="0"/>
              </a:rPr>
              <a:t> (82% iedzīvotāju jūtas kopumā droši, t. sk. 39% drīzāk jā (drīzāk droši) un 43% jā (droši)).</a:t>
            </a:r>
          </a:p>
          <a:p>
            <a:pPr marL="0" indent="0" algn="just">
              <a:spcBef>
                <a:spcPts val="0"/>
              </a:spcBef>
              <a:spcAft>
                <a:spcPts val="600"/>
              </a:spcAft>
              <a:buNone/>
            </a:pPr>
            <a:r>
              <a:rPr lang="lv-LV" sz="1100" dirty="0">
                <a:latin typeface="Arial" panose="020B0604020202020204" pitchFamily="34" charset="0"/>
                <a:cs typeface="Arial" panose="020B0604020202020204" pitchFamily="34" charset="0"/>
              </a:rPr>
              <a:t>Kopš 2023. gada drošības sajūta kopumā saglabājas augsta un stabila, tai pakāpeniski pieaugot teju visās aptaujā minētajās vietās/situācijās. Jāatzīmē, ka lielākais drošības sajūtas pieaugums ir, domājot par situāciju, «Jūtas droši, pastaigājoties pa savu apkaimi diennakts tumšajā laikā» – kopš 2025. gada par </a:t>
            </a:r>
            <a:r>
              <a:rPr lang="lv-LV" sz="1100" noProof="1">
                <a:latin typeface="Arial" panose="020B0604020202020204" pitchFamily="34" charset="0"/>
                <a:cs typeface="Arial" panose="020B0604020202020204" pitchFamily="34" charset="0"/>
              </a:rPr>
              <a:t>5 pp palielinājies respondentu īpatsvars, kuri jūtas kopumā droši. Savukārt lielākais kritums ir pozīcijai «Latvija ir droša valsts dzīvošanai» - respondentu īpatsvars, kuri novērtējuši, ka Latvija kopumā ir droša valsts dzīvošanai, kopš 2025. gada aptaujas samazinājies par 6 pp (91% 2025. gadā, 85% 2026. gadā).</a:t>
            </a:r>
            <a:r>
              <a:rPr lang="lv-LV" sz="1100" b="1" noProof="1">
                <a:latin typeface="Arial" panose="020B0604020202020204" pitchFamily="34" charset="0"/>
                <a:ea typeface="맑은 고딕" pitchFamily="50" charset="-127"/>
                <a:cs typeface="Arial" panose="020B0604020202020204" pitchFamily="34" charset="0"/>
              </a:rPr>
              <a:t>	</a:t>
            </a:r>
          </a:p>
          <a:p>
            <a:pPr marL="0" indent="0" algn="just">
              <a:spcBef>
                <a:spcPts val="0"/>
              </a:spcBef>
              <a:buNone/>
            </a:pPr>
            <a:r>
              <a:rPr lang="lv-LV" sz="1100" b="1" noProof="1">
                <a:latin typeface="Arial" panose="020B0604020202020204" pitchFamily="34" charset="0"/>
                <a:ea typeface="맑은 고딕" pitchFamily="50" charset="-127"/>
                <a:cs typeface="Arial" panose="020B0604020202020204" pitchFamily="34" charset="0"/>
              </a:rPr>
              <a:t>1.2. Kopējā situācija Latvijā un dažādi izaicinājumi</a:t>
            </a:r>
          </a:p>
          <a:p>
            <a:pPr marL="0" indent="0" algn="just">
              <a:spcBef>
                <a:spcPts val="0"/>
              </a:spcBef>
              <a:buNone/>
            </a:pPr>
            <a:r>
              <a:rPr lang="lv-LV" sz="1100" noProof="1">
                <a:latin typeface="Arial" panose="020B0604020202020204" pitchFamily="34" charset="0"/>
                <a:ea typeface="맑은 고딕" pitchFamily="50" charset="-127"/>
                <a:cs typeface="Arial" panose="020B0604020202020204" pitchFamily="34" charset="0"/>
              </a:rPr>
              <a:t>Šī gada aptaujā, līdzīgi kā 2025. gadā, </a:t>
            </a:r>
            <a:r>
              <a:rPr lang="lv-LV" sz="1100" b="1" noProof="1">
                <a:latin typeface="Arial" panose="020B0604020202020204" pitchFamily="34" charset="0"/>
                <a:ea typeface="맑은 고딕" pitchFamily="50" charset="-127"/>
                <a:cs typeface="Arial" panose="020B0604020202020204" pitchFamily="34" charset="0"/>
              </a:rPr>
              <a:t>lielākais</a:t>
            </a:r>
            <a:r>
              <a:rPr lang="lv-LV" sz="1100" noProof="1">
                <a:latin typeface="Arial" panose="020B0604020202020204" pitchFamily="34" charset="0"/>
                <a:ea typeface="맑은 고딕" pitchFamily="50" charset="-127"/>
                <a:cs typeface="Arial" panose="020B0604020202020204" pitchFamily="34" charset="0"/>
              </a:rPr>
              <a:t> iedzīvotāju </a:t>
            </a:r>
            <a:r>
              <a:rPr lang="lv-LV" sz="1100" b="1" noProof="1">
                <a:latin typeface="Arial" panose="020B0604020202020204" pitchFamily="34" charset="0"/>
                <a:ea typeface="맑은 고딕" pitchFamily="50" charset="-127"/>
                <a:cs typeface="Arial" panose="020B0604020202020204" pitchFamily="34" charset="0"/>
              </a:rPr>
              <a:t>satraukums</a:t>
            </a:r>
            <a:r>
              <a:rPr lang="lv-LV" sz="1100" noProof="1">
                <a:latin typeface="Arial" panose="020B0604020202020204" pitchFamily="34" charset="0"/>
                <a:ea typeface="맑은 고딕" pitchFamily="50" charset="-127"/>
                <a:cs typeface="Arial" panose="020B0604020202020204" pitchFamily="34" charset="0"/>
              </a:rPr>
              <a:t> ir par </a:t>
            </a:r>
            <a:r>
              <a:rPr lang="lv-LV" sz="1100" b="1" noProof="1">
                <a:latin typeface="Arial" panose="020B0604020202020204" pitchFamily="34" charset="0"/>
                <a:ea typeface="맑은 고딕" pitchFamily="50" charset="-127"/>
                <a:cs typeface="Arial" panose="020B0604020202020204" pitchFamily="34" charset="0"/>
              </a:rPr>
              <a:t>militārā iebrukuma iespējamību / kara draudiem</a:t>
            </a:r>
            <a:r>
              <a:rPr lang="lv-LV" sz="1100" noProof="1">
                <a:latin typeface="Arial" panose="020B0604020202020204" pitchFamily="34" charset="0"/>
                <a:ea typeface="맑은 고딕" pitchFamily="50" charset="-127"/>
                <a:cs typeface="Arial" panose="020B0604020202020204" pitchFamily="34" charset="0"/>
              </a:rPr>
              <a:t>, kas kopumā satrauc 75% iedzīvotāju (42% - drīzāk satrauc, 33% - ļoti satrauc). Otrs satraucošākais izaicinājums ir </a:t>
            </a:r>
            <a:r>
              <a:rPr lang="lv-LV" sz="1100" b="1" noProof="1">
                <a:latin typeface="Arial" panose="020B0604020202020204" pitchFamily="34" charset="0"/>
                <a:ea typeface="맑은 고딕" pitchFamily="50" charset="-127"/>
                <a:cs typeface="Arial" panose="020B0604020202020204" pitchFamily="34" charset="0"/>
              </a:rPr>
              <a:t>korupcija</a:t>
            </a:r>
            <a:r>
              <a:rPr lang="lv-LV" sz="1100" noProof="1">
                <a:latin typeface="Arial" panose="020B0604020202020204" pitchFamily="34" charset="0"/>
                <a:ea typeface="맑은 고딕" pitchFamily="50" charset="-127"/>
                <a:cs typeface="Arial" panose="020B0604020202020204" pitchFamily="34" charset="0"/>
              </a:rPr>
              <a:t> – tā kopumā satrauc 74% respondentu (48% drīzāk satrauc, 26% - ļoti satrauc), un trešais satraucošākais izaicinājums ir </a:t>
            </a:r>
            <a:r>
              <a:rPr lang="lv-LV" sz="1100" b="1" noProof="1">
                <a:latin typeface="Arial" panose="020B0604020202020204" pitchFamily="34" charset="0"/>
                <a:ea typeface="맑은 고딕" pitchFamily="50" charset="-127"/>
                <a:cs typeface="Arial" panose="020B0604020202020204" pitchFamily="34" charset="0"/>
              </a:rPr>
              <a:t>satiksmes drošība</a:t>
            </a:r>
            <a:r>
              <a:rPr lang="lv-LV" sz="1100" noProof="1">
                <a:latin typeface="Arial" panose="020B0604020202020204" pitchFamily="34" charset="0"/>
                <a:ea typeface="맑은 고딕" pitchFamily="50" charset="-127"/>
                <a:cs typeface="Arial" panose="020B0604020202020204" pitchFamily="34" charset="0"/>
              </a:rPr>
              <a:t>, par kuru kopumā satraukušies ir 74% Latvijas iedzīvotāju (51% - drīzāk satraukušies, 23% - ļoti satraukušies). </a:t>
            </a:r>
            <a:r>
              <a:rPr lang="lv-LV" sz="1100" b="1" noProof="1">
                <a:latin typeface="Arial" panose="020B0604020202020204" pitchFamily="34" charset="0"/>
                <a:ea typeface="맑은 고딕" pitchFamily="50" charset="-127"/>
                <a:cs typeface="Arial" panose="020B0604020202020204" pitchFamily="34" charset="0"/>
              </a:rPr>
              <a:t>Mazākais satraukums</a:t>
            </a:r>
            <a:r>
              <a:rPr lang="lv-LV" sz="1100" noProof="1">
                <a:latin typeface="Arial" panose="020B0604020202020204" pitchFamily="34" charset="0"/>
                <a:ea typeface="맑은 고딕" pitchFamily="50" charset="-127"/>
                <a:cs typeface="Arial" panose="020B0604020202020204" pitchFamily="34" charset="0"/>
              </a:rPr>
              <a:t>, domājot par kopējo situāciju Latvijā un dažādiem izaicinājumiem, ir par </a:t>
            </a:r>
            <a:r>
              <a:rPr lang="lv-LV" sz="1100" b="1" noProof="1">
                <a:latin typeface="Arial" panose="020B0604020202020204" pitchFamily="34" charset="0"/>
                <a:ea typeface="맑은 고딕" pitchFamily="50" charset="-127"/>
                <a:cs typeface="Arial" panose="020B0604020202020204" pitchFamily="34" charset="0"/>
              </a:rPr>
              <a:t>terorisma draudiem </a:t>
            </a:r>
            <a:r>
              <a:rPr lang="lv-LV" sz="1100" noProof="1">
                <a:latin typeface="Arial" panose="020B0604020202020204" pitchFamily="34" charset="0"/>
                <a:ea typeface="맑은 고딕" pitchFamily="50" charset="-127"/>
                <a:cs typeface="Arial" panose="020B0604020202020204" pitchFamily="34" charset="0"/>
              </a:rPr>
              <a:t>(kopumā satrauc 56% respondentu: 37% drīzāk satrauc, 19% ļoti satrauc), </a:t>
            </a:r>
            <a:r>
              <a:rPr lang="lv-LV" sz="1100" b="1" noProof="1">
                <a:latin typeface="Arial" panose="020B0604020202020204" pitchFamily="34" charset="0"/>
                <a:ea typeface="맑은 고딕" pitchFamily="50" charset="-127"/>
                <a:cs typeface="Arial" panose="020B0604020202020204" pitchFamily="34" charset="0"/>
              </a:rPr>
              <a:t>etniskajiem konfliktiem </a:t>
            </a:r>
            <a:r>
              <a:rPr lang="lv-LV" sz="1100" noProof="1">
                <a:latin typeface="Arial" panose="020B0604020202020204" pitchFamily="34" charset="0"/>
                <a:ea typeface="맑은 고딕" pitchFamily="50" charset="-127"/>
                <a:cs typeface="Arial" panose="020B0604020202020204" pitchFamily="34" charset="0"/>
              </a:rPr>
              <a:t>(kopumā satrauc 46% respondentu: 34% - drīzāk satrauc, 12% - ļoti satrauc) un </a:t>
            </a:r>
            <a:r>
              <a:rPr lang="lv-LV" sz="1100" b="1" noProof="1">
                <a:latin typeface="Arial" panose="020B0604020202020204" pitchFamily="34" charset="0"/>
                <a:ea typeface="맑은 고딕" pitchFamily="50" charset="-127"/>
                <a:cs typeface="Arial" panose="020B0604020202020204" pitchFamily="34" charset="0"/>
              </a:rPr>
              <a:t>pandēmiju</a:t>
            </a:r>
            <a:r>
              <a:rPr lang="lv-LV" sz="1100" noProof="1">
                <a:latin typeface="Arial" panose="020B0604020202020204" pitchFamily="34" charset="0"/>
                <a:ea typeface="맑은 고딕" pitchFamily="50" charset="-127"/>
                <a:cs typeface="Arial" panose="020B0604020202020204" pitchFamily="34" charset="0"/>
              </a:rPr>
              <a:t> (kopumā satrauc 42% Latvijas iedzīvotāju: 29% - drīzāk satrauc, 13% - ļoti satrauc). </a:t>
            </a:r>
          </a:p>
          <a:p>
            <a:pPr marL="0" indent="0" algn="just">
              <a:spcBef>
                <a:spcPts val="0"/>
              </a:spcBef>
              <a:buNone/>
            </a:pPr>
            <a:r>
              <a:rPr lang="lv-LV" sz="1100" noProof="1">
                <a:latin typeface="Arial" panose="020B0604020202020204" pitchFamily="34" charset="0"/>
                <a:ea typeface="맑은 고딕" pitchFamily="50" charset="-127"/>
                <a:cs typeface="Arial" panose="020B0604020202020204" pitchFamily="34" charset="0"/>
              </a:rPr>
              <a:t>Lielākajā daļā izaicinājumu satraukums, salīdzinot ar 2025. gada aptaujas rezultātiem, ir samazinājies. Lielākais kopumā satraukušos respondentu īpatsvara kritums ir par pandēmiju (-9 pp, salīdzinot ar 2025. gadu, kad bija 42% kopumā satraukušies respondenti). Satraukuma līmenis krities arī jautājumā par ārējās robežas ar Krieviju un Baltkrieviju drošību – salīdzinot ar 2025. gada aptaujas datiem, tas ir mazinājies par 6 pp, šogad nokrītoties līdz 64%. Par 6 pp mazinājies arī to respondentu īpatsvars, kuri kopumā ir satraukušies par organizēto noziedzību, šogad nokrītoties līdz 70%. </a:t>
            </a:r>
          </a:p>
          <a:p>
            <a:pPr marL="0" indent="0" algn="just">
              <a:lnSpc>
                <a:spcPct val="107000"/>
              </a:lnSpc>
              <a:spcBef>
                <a:spcPts val="0"/>
              </a:spcBef>
              <a:spcAft>
                <a:spcPts val="800"/>
              </a:spcAft>
              <a:buNone/>
            </a:pPr>
            <a:endParaRPr lang="lv-LV" sz="1200" b="1" noProof="1">
              <a:solidFill>
                <a:srgbClr val="0F552E"/>
              </a:solidFill>
              <a:latin typeface="Arial" panose="020B0604020202020204" pitchFamily="34" charset="0"/>
              <a:ea typeface="맑은 고딕" pitchFamily="50" charset="-127"/>
              <a:cs typeface="Arial" panose="020B0604020202020204" pitchFamily="34" charset="0"/>
            </a:endParaRPr>
          </a:p>
          <a:p>
            <a:pPr marL="0" indent="0" algn="just">
              <a:lnSpc>
                <a:spcPct val="107000"/>
              </a:lnSpc>
              <a:spcBef>
                <a:spcPts val="0"/>
              </a:spcBef>
              <a:spcAft>
                <a:spcPts val="800"/>
              </a:spcAft>
              <a:buNone/>
            </a:pPr>
            <a:endParaRPr lang="lv-LV" sz="1200" b="1" noProof="1">
              <a:solidFill>
                <a:srgbClr val="0F552E"/>
              </a:solidFill>
              <a:latin typeface="Arial" panose="020B0604020202020204" pitchFamily="34" charset="0"/>
              <a:ea typeface="맑은 고딕" pitchFamily="50" charset="-127"/>
              <a:cs typeface="Arial" panose="020B0604020202020204" pitchFamily="34" charset="0"/>
            </a:endParaRPr>
          </a:p>
          <a:p>
            <a:pPr marL="0" indent="0" algn="just">
              <a:lnSpc>
                <a:spcPct val="107000"/>
              </a:lnSpc>
              <a:spcBef>
                <a:spcPts val="0"/>
              </a:spcBef>
              <a:spcAft>
                <a:spcPts val="800"/>
              </a:spcAft>
              <a:buNone/>
            </a:pPr>
            <a:endParaRPr lang="lv-LV" sz="1200" kern="100" noProof="1">
              <a:solidFill>
                <a:srgbClr val="0F552E"/>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5" name="Title 3">
            <a:extLst>
              <a:ext uri="{FF2B5EF4-FFF2-40B4-BE49-F238E27FC236}">
                <a16:creationId xmlns:a16="http://schemas.microsoft.com/office/drawing/2014/main" id="{A401E97D-8EA3-4C66-9F83-43765F513C8C}"/>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Galvenie secinājumi (1)</a:t>
            </a:r>
          </a:p>
        </p:txBody>
      </p:sp>
      <p:sp>
        <p:nvSpPr>
          <p:cNvPr id="3" name="Text Placeholder 2">
            <a:extLst>
              <a:ext uri="{FF2B5EF4-FFF2-40B4-BE49-F238E27FC236}">
                <a16:creationId xmlns:a16="http://schemas.microsoft.com/office/drawing/2014/main" id="{F7CBDB8F-31A0-7453-9C52-7F9C25F80C73}"/>
              </a:ext>
            </a:extLst>
          </p:cNvPr>
          <p:cNvSpPr txBox="1">
            <a:spLocks/>
          </p:cNvSpPr>
          <p:nvPr/>
        </p:nvSpPr>
        <p:spPr>
          <a:xfrm>
            <a:off x="6169652" y="664343"/>
            <a:ext cx="5724636" cy="599518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indent="0" algn="just">
              <a:lnSpc>
                <a:spcPct val="107000"/>
              </a:lnSpc>
              <a:spcBef>
                <a:spcPts val="0"/>
              </a:spcBef>
              <a:buNone/>
            </a:pPr>
            <a:r>
              <a:rPr lang="lv-LV" sz="1100" b="1" kern="100" noProof="1">
                <a:effectLst/>
                <a:latin typeface="Arial" panose="020B0604020202020204" pitchFamily="34" charset="0"/>
                <a:ea typeface="Calibri" panose="020F0502020204030204" pitchFamily="34" charset="0"/>
                <a:cs typeface="Arial" panose="020B0604020202020204" pitchFamily="34" charset="0"/>
              </a:rPr>
              <a:t>1.3. Tuvējā apkaime, tās iedzīvotāji un dažādi izaicinājumi</a:t>
            </a:r>
          </a:p>
          <a:p>
            <a:pPr marL="114300" indent="0" algn="just">
              <a:lnSpc>
                <a:spcPct val="107000"/>
              </a:lnSpc>
              <a:spcBef>
                <a:spcPts val="0"/>
              </a:spcBef>
              <a:buNone/>
            </a:pPr>
            <a:r>
              <a:rPr lang="lv-LV" sz="1100" kern="100" noProof="1">
                <a:latin typeface="Arial" panose="020B0604020202020204" pitchFamily="34" charset="0"/>
                <a:ea typeface="Calibri" panose="020F0502020204030204" pitchFamily="34" charset="0"/>
                <a:cs typeface="Arial" panose="020B0604020202020204" pitchFamily="34" charset="0"/>
              </a:rPr>
              <a:t>Domājot par tuvējo apkaimi un tās iedzīvotājiem, respondenti norādījuši, ka 2026. gadā </a:t>
            </a:r>
            <a:r>
              <a:rPr lang="lv-LV" sz="1100" b="1" kern="100" noProof="1">
                <a:latin typeface="Arial" panose="020B0604020202020204" pitchFamily="34" charset="0"/>
                <a:ea typeface="Calibri" panose="020F0502020204030204" pitchFamily="34" charset="0"/>
                <a:cs typeface="Arial" panose="020B0604020202020204" pitchFamily="34" charset="0"/>
              </a:rPr>
              <a:t>vissatraucošākie</a:t>
            </a:r>
            <a:r>
              <a:rPr lang="lv-LV" sz="1100" kern="100" noProof="1">
                <a:latin typeface="Arial" panose="020B0604020202020204" pitchFamily="34" charset="0"/>
                <a:ea typeface="Calibri" panose="020F0502020204030204" pitchFamily="34" charset="0"/>
                <a:cs typeface="Arial" panose="020B0604020202020204" pitchFamily="34" charset="0"/>
              </a:rPr>
              <a:t> ir šādi izaicinājumi: </a:t>
            </a:r>
            <a:r>
              <a:rPr lang="lv-LV" sz="1100" b="1" kern="100" noProof="1">
                <a:latin typeface="Arial" panose="020B0604020202020204" pitchFamily="34" charset="0"/>
                <a:ea typeface="Calibri" panose="020F0502020204030204" pitchFamily="34" charset="0"/>
                <a:cs typeface="Arial" panose="020B0604020202020204" pitchFamily="34" charset="0"/>
              </a:rPr>
              <a:t>narkotiku lietotāji</a:t>
            </a:r>
            <a:r>
              <a:rPr lang="lv-LV" sz="1100" kern="100" noProof="1">
                <a:latin typeface="Arial" panose="020B0604020202020204" pitchFamily="34" charset="0"/>
                <a:ea typeface="Calibri" panose="020F0502020204030204" pitchFamily="34" charset="0"/>
                <a:cs typeface="Arial" panose="020B0604020202020204" pitchFamily="34" charset="0"/>
              </a:rPr>
              <a:t> (kopumā satrauc 61% respondentu: 37% drīzāk satrauc, 24% ļoti satrauc), </a:t>
            </a:r>
            <a:r>
              <a:rPr lang="lv-LV" sz="1100" b="1" kern="100" noProof="1">
                <a:latin typeface="Arial" panose="020B0604020202020204" pitchFamily="34" charset="0"/>
                <a:ea typeface="Calibri" panose="020F0502020204030204" pitchFamily="34" charset="0"/>
                <a:cs typeface="Arial" panose="020B0604020202020204" pitchFamily="34" charset="0"/>
              </a:rPr>
              <a:t>narkotiku tirdzniecība</a:t>
            </a:r>
            <a:r>
              <a:rPr lang="lv-LV" sz="1100" kern="100" noProof="1">
                <a:latin typeface="Arial" panose="020B0604020202020204" pitchFamily="34" charset="0"/>
                <a:ea typeface="Calibri" panose="020F0502020204030204" pitchFamily="34" charset="0"/>
                <a:cs typeface="Arial" panose="020B0604020202020204" pitchFamily="34" charset="0"/>
              </a:rPr>
              <a:t> (kopumā satrauc 60% iedzīvotāju: 36% drīzāk satrauc, 24% ļoti satrauc) un </a:t>
            </a:r>
            <a:r>
              <a:rPr lang="lv-LV" sz="1100" b="1" kern="100" noProof="1">
                <a:latin typeface="Arial" panose="020B0604020202020204" pitchFamily="34" charset="0"/>
                <a:ea typeface="Calibri" panose="020F0502020204030204" pitchFamily="34" charset="0"/>
                <a:cs typeface="Arial" panose="020B0604020202020204" pitchFamily="34" charset="0"/>
              </a:rPr>
              <a:t>ugunsdrošība</a:t>
            </a:r>
            <a:r>
              <a:rPr lang="lv-LV" sz="1100" kern="100" noProof="1">
                <a:latin typeface="Arial" panose="020B0604020202020204" pitchFamily="34" charset="0"/>
                <a:ea typeface="Calibri" panose="020F0502020204030204" pitchFamily="34" charset="0"/>
                <a:cs typeface="Arial" panose="020B0604020202020204" pitchFamily="34" charset="0"/>
              </a:rPr>
              <a:t> (kopumā satrauc 58% iedzīvotāju: 41% drīzāk satrauc, 17% ļoti satrauc). Savukārt </a:t>
            </a:r>
            <a:r>
              <a:rPr lang="lv-LV" sz="1100" b="1" kern="100" noProof="1">
                <a:latin typeface="Arial" panose="020B0604020202020204" pitchFamily="34" charset="0"/>
                <a:ea typeface="Calibri" panose="020F0502020204030204" pitchFamily="34" charset="0"/>
                <a:cs typeface="Arial" panose="020B0604020202020204" pitchFamily="34" charset="0"/>
              </a:rPr>
              <a:t>vismazāk satraucošie </a:t>
            </a:r>
            <a:r>
              <a:rPr lang="lv-LV" sz="1100" kern="100" noProof="1">
                <a:latin typeface="Arial" panose="020B0604020202020204" pitchFamily="34" charset="0"/>
                <a:ea typeface="Calibri" panose="020F0502020204030204" pitchFamily="34" charset="0"/>
                <a:cs typeface="Arial" panose="020B0604020202020204" pitchFamily="34" charset="0"/>
              </a:rPr>
              <a:t>izaicinājumi iedzīvotājiem šķiet </a:t>
            </a:r>
            <a:r>
              <a:rPr lang="lv-LV" sz="1100" b="1" kern="100" noProof="1">
                <a:latin typeface="Arial" panose="020B0604020202020204" pitchFamily="34" charset="0"/>
                <a:ea typeface="Calibri" panose="020F0502020204030204" pitchFamily="34" charset="0"/>
                <a:cs typeface="Arial" panose="020B0604020202020204" pitchFamily="34" charset="0"/>
              </a:rPr>
              <a:t>vardarbība ģimenē </a:t>
            </a:r>
            <a:r>
              <a:rPr lang="lv-LV" sz="1100" kern="100" noProof="1">
                <a:latin typeface="Arial" panose="020B0604020202020204" pitchFamily="34" charset="0"/>
                <a:ea typeface="Calibri" panose="020F0502020204030204" pitchFamily="34" charset="0"/>
                <a:cs typeface="Arial" panose="020B0604020202020204" pitchFamily="34" charset="0"/>
              </a:rPr>
              <a:t>(kopumā satrauc 42% respondentu: 30% drīzāk satrauc, 12% ļoti satrauc), </a:t>
            </a:r>
            <a:r>
              <a:rPr lang="lv-LV" sz="1100" b="1" kern="100" noProof="1">
                <a:latin typeface="Arial" panose="020B0604020202020204" pitchFamily="34" charset="0"/>
                <a:ea typeface="Calibri" panose="020F0502020204030204" pitchFamily="34" charset="0"/>
                <a:cs typeface="Arial" panose="020B0604020202020204" pitchFamily="34" charset="0"/>
              </a:rPr>
              <a:t>kautiņi uz ielas </a:t>
            </a:r>
            <a:r>
              <a:rPr lang="lv-LV" sz="1100" kern="100" noProof="1">
                <a:latin typeface="Arial" panose="020B0604020202020204" pitchFamily="34" charset="0"/>
                <a:ea typeface="Calibri" panose="020F0502020204030204" pitchFamily="34" charset="0"/>
                <a:cs typeface="Arial" panose="020B0604020202020204" pitchFamily="34" charset="0"/>
              </a:rPr>
              <a:t>(kopumā satrauc 38%: 29% drīzāk satrauc, 9% ļoti satrauc) un </a:t>
            </a:r>
            <a:r>
              <a:rPr lang="lv-LV" sz="1100" b="1" kern="100" noProof="1">
                <a:latin typeface="Arial" panose="020B0604020202020204" pitchFamily="34" charset="0"/>
                <a:ea typeface="Calibri" panose="020F0502020204030204" pitchFamily="34" charset="0"/>
                <a:cs typeface="Arial" panose="020B0604020202020204" pitchFamily="34" charset="0"/>
              </a:rPr>
              <a:t>bezpajumtnieki</a:t>
            </a:r>
            <a:r>
              <a:rPr lang="lv-LV" sz="1100" kern="100" noProof="1">
                <a:latin typeface="Arial" panose="020B0604020202020204" pitchFamily="34" charset="0"/>
                <a:ea typeface="Calibri" panose="020F0502020204030204" pitchFamily="34" charset="0"/>
                <a:cs typeface="Arial" panose="020B0604020202020204" pitchFamily="34" charset="0"/>
              </a:rPr>
              <a:t> (kopumā satrauc 37% respondentu: 26% drīzāk satrauc, 11% ļoti satrauc). </a:t>
            </a:r>
          </a:p>
          <a:p>
            <a:pPr marL="114300" indent="0" algn="just">
              <a:lnSpc>
                <a:spcPct val="107000"/>
              </a:lnSpc>
              <a:spcBef>
                <a:spcPts val="0"/>
              </a:spcBef>
              <a:spcAft>
                <a:spcPts val="600"/>
              </a:spcAft>
              <a:buNone/>
            </a:pPr>
            <a:r>
              <a:rPr lang="lv-LV" sz="1100" kern="100" noProof="1">
                <a:latin typeface="Arial" panose="020B0604020202020204" pitchFamily="34" charset="0"/>
                <a:ea typeface="Calibri" panose="020F0502020204030204" pitchFamily="34" charset="0"/>
                <a:cs typeface="Arial" panose="020B0604020202020204" pitchFamily="34" charset="0"/>
              </a:rPr>
              <a:t>Kopš 2023. gada pakāpeniski samazinās satraukušos respondentu īpatsvars gandrīz katrā no minētajiem izaicinājumiem. Salīdzinot ar 2025. gada aptaujas rezultātiem, visvairāk satraukums mazinājies par satiksmes drošību (-7 pp) un huligānismu (-7 pp), šogad nokritoties līdz, attiecīgi, 57% un 50% respondentu, kuri norādījuši, ka ir kopumā satraukušies par konkrēto izaicinājumu).</a:t>
            </a:r>
          </a:p>
          <a:p>
            <a:pPr marL="114300" indent="0" algn="just">
              <a:lnSpc>
                <a:spcPct val="107000"/>
              </a:lnSpc>
              <a:spcBef>
                <a:spcPts val="0"/>
              </a:spcBef>
              <a:spcAft>
                <a:spcPts val="600"/>
              </a:spcAft>
              <a:buNone/>
            </a:pPr>
            <a:r>
              <a:rPr lang="lv-LV" sz="1200" b="1" kern="100" noProof="1">
                <a:solidFill>
                  <a:srgbClr val="0F552E"/>
                </a:solidFill>
                <a:effectLst/>
                <a:latin typeface="Arial" panose="020B0604020202020204" pitchFamily="34" charset="0"/>
                <a:ea typeface="Calibri" panose="020F0502020204030204" pitchFamily="34" charset="0"/>
                <a:cs typeface="Arial" panose="020B0604020202020204" pitchFamily="34" charset="0"/>
              </a:rPr>
              <a:t>2. Iedzīvotāju rūpes par </a:t>
            </a:r>
            <a:r>
              <a:rPr lang="lv-LV" sz="1200" b="1" kern="100" noProof="1">
                <a:solidFill>
                  <a:srgbClr val="0F552E"/>
                </a:solidFill>
                <a:latin typeface="Arial" panose="020B0604020202020204" pitchFamily="34" charset="0"/>
                <a:ea typeface="Calibri" panose="020F0502020204030204" pitchFamily="34" charset="0"/>
                <a:cs typeface="Arial" panose="020B0604020202020204" pitchFamily="34" charset="0"/>
              </a:rPr>
              <a:t>drošību</a:t>
            </a:r>
            <a:endParaRPr lang="lv-LV" sz="1100" b="1" kern="100" noProof="1">
              <a:solidFill>
                <a:srgbClr val="0F552E"/>
              </a:solidFill>
              <a:latin typeface="Arial" panose="020B0604020202020204" pitchFamily="34" charset="0"/>
              <a:ea typeface="Calibri" panose="020F0502020204030204" pitchFamily="34" charset="0"/>
              <a:cs typeface="Arial" panose="020B0604020202020204" pitchFamily="34" charset="0"/>
            </a:endParaRPr>
          </a:p>
          <a:p>
            <a:pPr marL="114300" indent="0" algn="just">
              <a:lnSpc>
                <a:spcPct val="107000"/>
              </a:lnSpc>
              <a:spcBef>
                <a:spcPts val="0"/>
              </a:spcBef>
              <a:buNone/>
            </a:pPr>
            <a:r>
              <a:rPr lang="lv-LV" sz="1100" b="1" kern="100" noProof="1">
                <a:effectLst/>
                <a:latin typeface="Arial" panose="020B0604020202020204" pitchFamily="34" charset="0"/>
                <a:ea typeface="Calibri" panose="020F0502020204030204" pitchFamily="34" charset="0"/>
                <a:cs typeface="Arial" panose="020B0604020202020204" pitchFamily="34" charset="0"/>
              </a:rPr>
              <a:t>2.1. Rezerves iespējamiem ārkārtas gadījumiem un nestandarta situācijām</a:t>
            </a:r>
          </a:p>
          <a:p>
            <a:pPr marL="114300" indent="0" algn="just">
              <a:lnSpc>
                <a:spcPct val="107000"/>
              </a:lnSpc>
              <a:spcBef>
                <a:spcPts val="0"/>
              </a:spcBef>
              <a:buNone/>
            </a:pPr>
            <a:r>
              <a:rPr lang="lv-LV" sz="1100" kern="100" noProof="1">
                <a:effectLst/>
                <a:latin typeface="Arial" panose="020B0604020202020204" pitchFamily="34" charset="0"/>
                <a:ea typeface="Calibri" panose="020F0502020204030204" pitchFamily="34" charset="0"/>
                <a:cs typeface="Arial" panose="020B0604020202020204" pitchFamily="34" charset="0"/>
              </a:rPr>
              <a:t>Aptuveni puse respondentu (50%) norāda, ka viņiem kopumā ir sagatavota rezerve iespējamiem ārkārtas gadījumiem un nestandarta situācijām – 39% rezerve ir sagatavota daļēji, bet 11% norāda, ka to ir sagatavojuši. </a:t>
            </a:r>
          </a:p>
          <a:p>
            <a:pPr marL="114300" indent="0" algn="just">
              <a:lnSpc>
                <a:spcPct val="107000"/>
              </a:lnSpc>
              <a:spcBef>
                <a:spcPts val="0"/>
              </a:spcBef>
              <a:spcAft>
                <a:spcPts val="600"/>
              </a:spcAft>
              <a:buNone/>
            </a:pPr>
            <a:r>
              <a:rPr lang="lv-LV" sz="1100" kern="100" noProof="1">
                <a:effectLst/>
                <a:latin typeface="Arial" panose="020B0604020202020204" pitchFamily="34" charset="0"/>
                <a:ea typeface="Calibri" panose="020F0502020204030204" pitchFamily="34" charset="0"/>
                <a:cs typeface="Arial" panose="020B0604020202020204" pitchFamily="34" charset="0"/>
              </a:rPr>
              <a:t>K</a:t>
            </a:r>
            <a:r>
              <a:rPr lang="lv-LV" sz="1100" kern="100" noProof="1">
                <a:latin typeface="Arial" panose="020B0604020202020204" pitchFamily="34" charset="0"/>
                <a:ea typeface="Calibri" panose="020F0502020204030204" pitchFamily="34" charset="0"/>
                <a:cs typeface="Arial" panose="020B0604020202020204" pitchFamily="34" charset="0"/>
              </a:rPr>
              <a:t>opš 2024. gada pakāpeniski palielinās to respondentu īpatsvars, kuriem kopumā ir sagatavota rezerve.</a:t>
            </a:r>
            <a:r>
              <a:rPr lang="lv-LV" sz="1100" kern="100" noProof="1">
                <a:effectLst/>
                <a:latin typeface="Arial" panose="020B0604020202020204" pitchFamily="34" charset="0"/>
                <a:ea typeface="Calibri" panose="020F0502020204030204" pitchFamily="34" charset="0"/>
                <a:cs typeface="Arial" panose="020B0604020202020204" pitchFamily="34" charset="0"/>
              </a:rPr>
              <a:t> </a:t>
            </a:r>
            <a:endParaRPr lang="lv-LV" sz="1100" kern="100" noProof="1">
              <a:latin typeface="Arial" panose="020B0604020202020204" pitchFamily="34" charset="0"/>
              <a:ea typeface="Calibri" panose="020F0502020204030204" pitchFamily="34" charset="0"/>
              <a:cs typeface="Arial" panose="020B0604020202020204" pitchFamily="34" charset="0"/>
            </a:endParaRPr>
          </a:p>
          <a:p>
            <a:pPr marL="114300" indent="0" algn="just">
              <a:lnSpc>
                <a:spcPct val="107000"/>
              </a:lnSpc>
              <a:spcBef>
                <a:spcPts val="0"/>
              </a:spcBef>
              <a:buNone/>
            </a:pPr>
            <a:r>
              <a:rPr lang="lv-LV" sz="1100" b="1" kern="100" noProof="1">
                <a:effectLst/>
                <a:latin typeface="Arial" panose="020B0604020202020204" pitchFamily="34" charset="0"/>
                <a:ea typeface="Calibri" panose="020F0502020204030204" pitchFamily="34" charset="0"/>
                <a:cs typeface="Arial" panose="020B0604020202020204" pitchFamily="34" charset="0"/>
              </a:rPr>
              <a:t>2.2. Mājokļa drošības vērtējums</a:t>
            </a:r>
          </a:p>
          <a:p>
            <a:pPr marL="114300" indent="0" algn="just">
              <a:lnSpc>
                <a:spcPct val="107000"/>
              </a:lnSpc>
              <a:spcBef>
                <a:spcPts val="0"/>
              </a:spcBef>
              <a:buNone/>
            </a:pPr>
            <a:r>
              <a:rPr lang="lv-LV" sz="1100" kern="100" noProof="1">
                <a:latin typeface="Arial" panose="020B0604020202020204" pitchFamily="34" charset="0"/>
                <a:ea typeface="Calibri" panose="020F0502020204030204" pitchFamily="34" charset="0"/>
                <a:cs typeface="Arial" panose="020B0604020202020204" pitchFamily="34" charset="0"/>
              </a:rPr>
              <a:t>Domājot par mājokļa drošību, 2026. gadā respondenti visbiežāk norādījuši, ka viņi aizejot vienmēr aizslēdz sava mājokļa durvis (88%), ka mājoklī ir uzstādīts dūmu detektors (74%) un ka, atrodoties mājās, mājokļa durvis ir aizslēgtas (70%). Pārējie drošības pasākumi norādīti salīdzinoši retāk, un vismazākais respondentu īpatsvars norādījis, ka mājoklī ir pieejams ugunsdzēsības aparāts (19%), mājoklī ir ierīkota apsardzes signalizācija (14%) un ka ir iegādjies/-usies pašaizsardzības līdzekli – gāzes baloniņu, elektrošoku u. c. </a:t>
            </a:r>
          </a:p>
        </p:txBody>
      </p:sp>
      <p:sp>
        <p:nvSpPr>
          <p:cNvPr id="4" name="Slide Number Placeholder 3">
            <a:extLst>
              <a:ext uri="{FF2B5EF4-FFF2-40B4-BE49-F238E27FC236}">
                <a16:creationId xmlns:a16="http://schemas.microsoft.com/office/drawing/2014/main" id="{BF73DD38-3407-7EB1-1F65-A8A339080BB4}"/>
              </a:ext>
            </a:extLst>
          </p:cNvPr>
          <p:cNvSpPr>
            <a:spLocks noGrp="1"/>
          </p:cNvSpPr>
          <p:nvPr>
            <p:ph type="sldNum" sz="quarter" idx="12"/>
          </p:nvPr>
        </p:nvSpPr>
        <p:spPr/>
        <p:txBody>
          <a:bodyPr/>
          <a:lstStyle/>
          <a:p>
            <a:fld id="{8A9003E4-6AE2-40CB-8AC4-2D0CFE8F8CDA}" type="slidenum">
              <a:rPr lang="en-US" smtClean="0"/>
              <a:t>6</a:t>
            </a:fld>
            <a:endParaRPr lang="en-US" dirty="0"/>
          </a:p>
        </p:txBody>
      </p:sp>
    </p:spTree>
    <p:extLst>
      <p:ext uri="{BB962C8B-B14F-4D97-AF65-F5344CB8AC3E}">
        <p14:creationId xmlns:p14="http://schemas.microsoft.com/office/powerpoint/2010/main" val="3895353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90161-F11B-BEC7-A37F-2EFA5BE687C0}"/>
            </a:ext>
          </a:extLst>
        </p:cNvPr>
        <p:cNvGrpSpPr/>
        <p:nvPr/>
      </p:nvGrpSpPr>
      <p:grpSpPr>
        <a:xfrm>
          <a:off x="0" y="0"/>
          <a:ext cx="0" cy="0"/>
          <a:chOff x="0" y="0"/>
          <a:chExt cx="0" cy="0"/>
        </a:xfrm>
      </p:grpSpPr>
      <p:sp>
        <p:nvSpPr>
          <p:cNvPr id="2" name="Text Placeholder 2">
            <a:extLst>
              <a:ext uri="{FF2B5EF4-FFF2-40B4-BE49-F238E27FC236}">
                <a16:creationId xmlns:a16="http://schemas.microsoft.com/office/drawing/2014/main" id="{B51F4C48-4932-47C6-4279-7B4263965E50}"/>
              </a:ext>
            </a:extLst>
          </p:cNvPr>
          <p:cNvSpPr txBox="1">
            <a:spLocks/>
          </p:cNvSpPr>
          <p:nvPr/>
        </p:nvSpPr>
        <p:spPr>
          <a:xfrm>
            <a:off x="371364" y="692696"/>
            <a:ext cx="5724636" cy="599518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indent="0" algn="just">
              <a:lnSpc>
                <a:spcPct val="107000"/>
              </a:lnSpc>
              <a:spcBef>
                <a:spcPts val="0"/>
              </a:spcBef>
              <a:spcAft>
                <a:spcPts val="600"/>
              </a:spcAft>
              <a:buNone/>
            </a:pPr>
            <a:r>
              <a:rPr lang="lv-LV" sz="1100" kern="100" noProof="1">
                <a:latin typeface="Arial" panose="020B0604020202020204" pitchFamily="34" charset="0"/>
                <a:ea typeface="Calibri" panose="020F0502020204030204" pitchFamily="34" charset="0"/>
                <a:cs typeface="Arial" panose="020B0604020202020204" pitchFamily="34" charset="0"/>
              </a:rPr>
              <a:t>Kopš 2023. gada pamazām pieaudzis to respondentu īpatsvars, kuri norādījuši, ka, atrodoties mājās, mājokļa durvis tur aizslēgtas (+5 pp), un ka aizejot vienmēr aizslēdz sava mājokļa durvis (+4 pp). Kopš 2024. gada turpina pieaugt to iedzīvotāju īpatsvars, kuri vismaz vienreiz gadā veic dūmu detektora darbspējas pārbaudi un nomaina bateriju (+22 pp). Savukārt, salīdzinot ar 2025. gada rezultātiem, par 7 pp pieaudzis respondentu īpatsvars, kuru mājokļos ir uzstādīts dūmu detektors. </a:t>
            </a:r>
          </a:p>
          <a:p>
            <a:pPr marL="114300" indent="0" algn="just">
              <a:lnSpc>
                <a:spcPct val="107000"/>
              </a:lnSpc>
              <a:spcBef>
                <a:spcPts val="0"/>
              </a:spcBef>
              <a:buNone/>
            </a:pPr>
            <a:r>
              <a:rPr lang="lv-LV" sz="1100" b="1" kern="100" noProof="1">
                <a:latin typeface="Arial" panose="020B0604020202020204" pitchFamily="34" charset="0"/>
                <a:ea typeface="Calibri" panose="020F0502020204030204" pitchFamily="34" charset="0"/>
                <a:cs typeface="Arial" panose="020B0604020202020204" pitchFamily="34" charset="0"/>
              </a:rPr>
              <a:t>2.3. Tālruņa numurs ārkārtas gadījumiem</a:t>
            </a:r>
          </a:p>
          <a:p>
            <a:pPr marL="114300" indent="0" algn="just">
              <a:lnSpc>
                <a:spcPct val="107000"/>
              </a:lnSpc>
              <a:spcBef>
                <a:spcPts val="0"/>
              </a:spcBef>
              <a:buNone/>
            </a:pPr>
            <a:r>
              <a:rPr lang="lv-LV" sz="1100" kern="100" noProof="1">
                <a:latin typeface="Arial" panose="020B0604020202020204" pitchFamily="34" charset="0"/>
                <a:ea typeface="Calibri" panose="020F0502020204030204" pitchFamily="34" charset="0"/>
                <a:cs typeface="Arial" panose="020B0604020202020204" pitchFamily="34" charset="0"/>
              </a:rPr>
              <a:t>Vairākums Latvijas iedzīvotāju (84%) zina telefona numuru, uz kuru Latvijā jāzvana ārkārtas gadījumos – piemēram, draudi dzīvībai, ugunsgrēks, vajadzīga neatliekama medicīniskā palīdzība u. tml., norādot, ka tas ir 112. 8% respondentu norādījuši, ka tas ir 113, bet 4% - ka 110. </a:t>
            </a:r>
          </a:p>
          <a:p>
            <a:pPr marL="114300" indent="0" algn="just">
              <a:lnSpc>
                <a:spcPct val="107000"/>
              </a:lnSpc>
              <a:spcBef>
                <a:spcPts val="0"/>
              </a:spcBef>
              <a:spcAft>
                <a:spcPts val="600"/>
              </a:spcAft>
              <a:buNone/>
            </a:pPr>
            <a:r>
              <a:rPr lang="lv-LV" sz="1100" kern="100" noProof="1">
                <a:latin typeface="Arial" panose="020B0604020202020204" pitchFamily="34" charset="0"/>
                <a:ea typeface="Calibri" panose="020F0502020204030204" pitchFamily="34" charset="0"/>
                <a:cs typeface="Arial" panose="020B0604020202020204" pitchFamily="34" charset="0"/>
              </a:rPr>
              <a:t>Kopš 2024. gada turpina pieaugt respondentu īpatsvars, kuri zina, ka ārkārtas gadījumos jāzvana uz 112 (+12 pp).</a:t>
            </a:r>
          </a:p>
          <a:p>
            <a:pPr marL="114300" indent="0" algn="just">
              <a:lnSpc>
                <a:spcPct val="107000"/>
              </a:lnSpc>
              <a:spcBef>
                <a:spcPts val="0"/>
              </a:spcBef>
              <a:spcAft>
                <a:spcPts val="600"/>
              </a:spcAft>
              <a:buNone/>
            </a:pPr>
            <a:r>
              <a:rPr lang="lv-LV" sz="1200" b="1" kern="100" noProof="1">
                <a:solidFill>
                  <a:srgbClr val="0F552E"/>
                </a:solidFill>
                <a:latin typeface="Arial" panose="020B0604020202020204" pitchFamily="34" charset="0"/>
                <a:ea typeface="Calibri" panose="020F0502020204030204" pitchFamily="34" charset="0"/>
                <a:cs typeface="Arial" panose="020B0604020202020204" pitchFamily="34" charset="0"/>
              </a:rPr>
              <a:t>3. Pieredze un iestāžu vērtējums</a:t>
            </a:r>
          </a:p>
          <a:p>
            <a:pPr marL="114300" indent="0" algn="just">
              <a:lnSpc>
                <a:spcPct val="107000"/>
              </a:lnSpc>
              <a:spcBef>
                <a:spcPts val="0"/>
              </a:spcBef>
              <a:buNone/>
            </a:pPr>
            <a:r>
              <a:rPr lang="lv-LV" sz="1100" b="1" kern="100" noProof="1">
                <a:latin typeface="Arial" panose="020B0604020202020204" pitchFamily="34" charset="0"/>
                <a:ea typeface="Calibri" panose="020F0502020204030204" pitchFamily="34" charset="0"/>
                <a:cs typeface="Arial" panose="020B0604020202020204" pitchFamily="34" charset="0"/>
              </a:rPr>
              <a:t>3.1. Uzticēšanās dažādām valsts iestādēm</a:t>
            </a:r>
          </a:p>
          <a:p>
            <a:pPr marL="114300" indent="0" algn="just">
              <a:lnSpc>
                <a:spcPct val="107000"/>
              </a:lnSpc>
              <a:spcBef>
                <a:spcPts val="0"/>
              </a:spcBef>
              <a:buNone/>
            </a:pPr>
            <a:r>
              <a:rPr lang="lv-LV" sz="1100" kern="100" noProof="1">
                <a:latin typeface="Arial" panose="020B0604020202020204" pitchFamily="34" charset="0"/>
                <a:ea typeface="Calibri" panose="020F0502020204030204" pitchFamily="34" charset="0"/>
                <a:cs typeface="Arial" panose="020B0604020202020204" pitchFamily="34" charset="0"/>
              </a:rPr>
              <a:t>Kopumā iedzīvotāju uzticēšanās iekšlietu nozares iestādēm ir salīdzinoši augsta, tomēr atšķiras atkarībā no konkrētās institūcijas. </a:t>
            </a:r>
            <a:r>
              <a:rPr lang="lv-LV" sz="1100" b="1" kern="100" noProof="1">
                <a:latin typeface="Arial" panose="020B0604020202020204" pitchFamily="34" charset="0"/>
                <a:ea typeface="Calibri" panose="020F0502020204030204" pitchFamily="34" charset="0"/>
                <a:cs typeface="Arial" panose="020B0604020202020204" pitchFamily="34" charset="0"/>
              </a:rPr>
              <a:t>Visaugstākais uzticēšanās līmenis </a:t>
            </a:r>
            <a:r>
              <a:rPr lang="lv-LV" sz="1100" kern="100" noProof="1">
                <a:latin typeface="Arial" panose="020B0604020202020204" pitchFamily="34" charset="0"/>
                <a:ea typeface="Calibri" panose="020F0502020204030204" pitchFamily="34" charset="0"/>
                <a:cs typeface="Arial" panose="020B0604020202020204" pitchFamily="34" charset="0"/>
              </a:rPr>
              <a:t>ir </a:t>
            </a:r>
            <a:r>
              <a:rPr lang="lv-LV" sz="1100" b="1" kern="100" noProof="1">
                <a:latin typeface="Arial" panose="020B0604020202020204" pitchFamily="34" charset="0"/>
                <a:ea typeface="Calibri" panose="020F0502020204030204" pitchFamily="34" charset="0"/>
                <a:cs typeface="Arial" panose="020B0604020202020204" pitchFamily="34" charset="0"/>
              </a:rPr>
              <a:t>Valsts ugunsdzēsības un glābšanas dienestam</a:t>
            </a:r>
            <a:r>
              <a:rPr lang="lv-LV" sz="1100" kern="100" noProof="1">
                <a:latin typeface="Arial" panose="020B0604020202020204" pitchFamily="34" charset="0"/>
                <a:ea typeface="Calibri" panose="020F0502020204030204" pitchFamily="34" charset="0"/>
                <a:cs typeface="Arial" panose="020B0604020202020204" pitchFamily="34" charset="0"/>
              </a:rPr>
              <a:t> (93% kopumā uzticas, tai skaitā 31% drīzāk uzticas, un 62% uzticas; vid. vērt. 8,6), kam seko </a:t>
            </a:r>
            <a:r>
              <a:rPr lang="lv-LV" sz="1100" b="1" kern="100" noProof="1">
                <a:latin typeface="Arial" panose="020B0604020202020204" pitchFamily="34" charset="0"/>
                <a:ea typeface="Calibri" panose="020F0502020204030204" pitchFamily="34" charset="0"/>
                <a:cs typeface="Arial" panose="020B0604020202020204" pitchFamily="34" charset="0"/>
              </a:rPr>
              <a:t>Pilsonības un migrācijas lietu pārvalde</a:t>
            </a:r>
            <a:r>
              <a:rPr lang="lv-LV" sz="1100" kern="100" noProof="1">
                <a:latin typeface="Arial" panose="020B0604020202020204" pitchFamily="34" charset="0"/>
                <a:ea typeface="Calibri" panose="020F0502020204030204" pitchFamily="34" charset="0"/>
                <a:cs typeface="Arial" panose="020B0604020202020204" pitchFamily="34" charset="0"/>
              </a:rPr>
              <a:t> (79% kopumā uzticas, t. sk. 44% drīzāk uzticas, 35% uzticas; vid. vērt. 7,5) un </a:t>
            </a:r>
            <a:r>
              <a:rPr lang="lv-LV" sz="1100" b="1" kern="100" noProof="1">
                <a:latin typeface="Arial" panose="020B0604020202020204" pitchFamily="34" charset="0"/>
                <a:ea typeface="Calibri" panose="020F0502020204030204" pitchFamily="34" charset="0"/>
                <a:cs typeface="Arial" panose="020B0604020202020204" pitchFamily="34" charset="0"/>
              </a:rPr>
              <a:t>Valsts robežsardze</a:t>
            </a:r>
            <a:r>
              <a:rPr lang="lv-LV" sz="1100" kern="100" noProof="1">
                <a:latin typeface="Arial" panose="020B0604020202020204" pitchFamily="34" charset="0"/>
                <a:ea typeface="Calibri" panose="020F0502020204030204" pitchFamily="34" charset="0"/>
                <a:cs typeface="Arial" panose="020B0604020202020204" pitchFamily="34" charset="0"/>
              </a:rPr>
              <a:t> (79% kopumā uzticas: 54% drīzāk uzticas, 25% uzticas; vid. vērt. 7,3). </a:t>
            </a:r>
            <a:r>
              <a:rPr lang="lv-LV" sz="1100" b="1" kern="100" noProof="1">
                <a:latin typeface="Arial" panose="020B0604020202020204" pitchFamily="34" charset="0"/>
                <a:ea typeface="Calibri" panose="020F0502020204030204" pitchFamily="34" charset="0"/>
                <a:cs typeface="Arial" panose="020B0604020202020204" pitchFamily="34" charset="0"/>
              </a:rPr>
              <a:t>Salīdzinoši zemāks uzticēšanās līmenis </a:t>
            </a:r>
            <a:r>
              <a:rPr lang="lv-LV" sz="1100" kern="100" noProof="1">
                <a:latin typeface="Arial" panose="020B0604020202020204" pitchFamily="34" charset="0"/>
                <a:ea typeface="Calibri" panose="020F0502020204030204" pitchFamily="34" charset="0"/>
                <a:cs typeface="Arial" panose="020B0604020202020204" pitchFamily="34" charset="0"/>
              </a:rPr>
              <a:t>ir </a:t>
            </a:r>
            <a:r>
              <a:rPr lang="lv-LV" sz="1100" b="1" kern="100" noProof="1">
                <a:latin typeface="Arial" panose="020B0604020202020204" pitchFamily="34" charset="0"/>
                <a:ea typeface="Calibri" panose="020F0502020204030204" pitchFamily="34" charset="0"/>
                <a:cs typeface="Arial" panose="020B0604020202020204" pitchFamily="34" charset="0"/>
              </a:rPr>
              <a:t>Valsts policijai </a:t>
            </a:r>
            <a:r>
              <a:rPr lang="lv-LV" sz="1100" kern="100" noProof="1">
                <a:latin typeface="Arial" panose="020B0604020202020204" pitchFamily="34" charset="0"/>
                <a:ea typeface="Calibri" panose="020F0502020204030204" pitchFamily="34" charset="0"/>
                <a:cs typeface="Arial" panose="020B0604020202020204" pitchFamily="34" charset="0"/>
              </a:rPr>
              <a:t>(vid. vērt. 6,7), </a:t>
            </a:r>
            <a:r>
              <a:rPr lang="lv-LV" sz="1100" b="1" kern="100" noProof="1">
                <a:latin typeface="Arial" panose="020B0604020202020204" pitchFamily="34" charset="0"/>
                <a:ea typeface="Calibri" panose="020F0502020204030204" pitchFamily="34" charset="0"/>
                <a:cs typeface="Arial" panose="020B0604020202020204" pitchFamily="34" charset="0"/>
              </a:rPr>
              <a:t>Iekšējās drošības birojam </a:t>
            </a:r>
            <a:r>
              <a:rPr lang="lv-LV" sz="1100" kern="100" noProof="1">
                <a:latin typeface="Arial" panose="020B0604020202020204" pitchFamily="34" charset="0"/>
                <a:ea typeface="Calibri" panose="020F0502020204030204" pitchFamily="34" charset="0"/>
                <a:cs typeface="Arial" panose="020B0604020202020204" pitchFamily="34" charset="0"/>
              </a:rPr>
              <a:t>(vid. vērt. 6,5; 18% respondentu nav varējuši sniegt savu vērtējumu (atbilde «Grūti pateikt»)) un </a:t>
            </a:r>
            <a:r>
              <a:rPr lang="lv-LV" sz="1100" b="1" kern="100" noProof="1">
                <a:latin typeface="Arial" panose="020B0604020202020204" pitchFamily="34" charset="0"/>
                <a:ea typeface="Calibri" panose="020F0502020204030204" pitchFamily="34" charset="0"/>
                <a:cs typeface="Arial" panose="020B0604020202020204" pitchFamily="34" charset="0"/>
              </a:rPr>
              <a:t>Nodokļu un muitas policijai </a:t>
            </a:r>
            <a:r>
              <a:rPr lang="lv-LV" sz="1100" kern="100" noProof="1">
                <a:latin typeface="Arial" panose="020B0604020202020204" pitchFamily="34" charset="0"/>
                <a:ea typeface="Calibri" panose="020F0502020204030204" pitchFamily="34" charset="0"/>
                <a:cs typeface="Arial" panose="020B0604020202020204" pitchFamily="34" charset="0"/>
              </a:rPr>
              <a:t>(vid. vērt. 6,3; 14% respondentu norādījuši atbildi «Grūti pateikt»). </a:t>
            </a:r>
          </a:p>
          <a:p>
            <a:pPr marL="114300" indent="0" algn="just">
              <a:lnSpc>
                <a:spcPct val="107000"/>
              </a:lnSpc>
              <a:spcBef>
                <a:spcPts val="0"/>
              </a:spcBef>
              <a:spcAft>
                <a:spcPts val="600"/>
              </a:spcAft>
              <a:buNone/>
            </a:pPr>
            <a:r>
              <a:rPr lang="lv-LV" sz="1100" kern="100" noProof="1">
                <a:latin typeface="Arial" panose="020B0604020202020204" pitchFamily="34" charset="0"/>
                <a:ea typeface="Calibri" panose="020F0502020204030204" pitchFamily="34" charset="0"/>
                <a:cs typeface="Arial" panose="020B0604020202020204" pitchFamily="34" charset="0"/>
              </a:rPr>
              <a:t>Kopš 2023. gada turpina pieaugt uzticēšanās līmenis Valsts ugunsdzēsības un glābšanas dienestam (2023. gadā vid. vērt. bija 8,0). Pārējām iestādēm, lai arī, salīdzinot ar 2023. gadu, kopumā uzticēšanās līmenis ir pieaudzis, tomēr, salīdzinot ar 2025. gada aptaujas rezultātiem, tas nedaudz krities.</a:t>
            </a:r>
          </a:p>
          <a:p>
            <a:pPr marL="114300" indent="0" algn="just">
              <a:lnSpc>
                <a:spcPct val="107000"/>
              </a:lnSpc>
              <a:spcBef>
                <a:spcPts val="0"/>
              </a:spcBef>
              <a:buNone/>
            </a:pPr>
            <a:endParaRPr lang="lv-LV" sz="1100" kern="100" noProof="1">
              <a:latin typeface="Arial" panose="020B0604020202020204" pitchFamily="34" charset="0"/>
              <a:ea typeface="Calibri" panose="020F0502020204030204" pitchFamily="34" charset="0"/>
              <a:cs typeface="Arial" panose="020B0604020202020204" pitchFamily="34" charset="0"/>
            </a:endParaRPr>
          </a:p>
          <a:p>
            <a:pPr marL="114300" indent="0" algn="just">
              <a:lnSpc>
                <a:spcPct val="107000"/>
              </a:lnSpc>
              <a:spcBef>
                <a:spcPts val="0"/>
              </a:spcBef>
              <a:buNone/>
            </a:pPr>
            <a:endParaRPr lang="lv-LV" sz="1100" kern="100" noProof="1">
              <a:latin typeface="Arial" panose="020B0604020202020204" pitchFamily="34" charset="0"/>
              <a:ea typeface="Calibri" panose="020F0502020204030204" pitchFamily="34" charset="0"/>
              <a:cs typeface="Arial" panose="020B0604020202020204" pitchFamily="34" charset="0"/>
            </a:endParaRPr>
          </a:p>
          <a:p>
            <a:pPr marL="114300" indent="0" algn="just">
              <a:lnSpc>
                <a:spcPct val="107000"/>
              </a:lnSpc>
              <a:spcBef>
                <a:spcPts val="0"/>
              </a:spcBef>
              <a:buNone/>
            </a:pPr>
            <a:endParaRPr lang="lv-LV" sz="1100" kern="100" noProof="1">
              <a:latin typeface="Arial" panose="020B0604020202020204" pitchFamily="34" charset="0"/>
              <a:ea typeface="Calibri" panose="020F0502020204030204" pitchFamily="34" charset="0"/>
              <a:cs typeface="Arial" panose="020B0604020202020204" pitchFamily="34" charset="0"/>
            </a:endParaRPr>
          </a:p>
          <a:p>
            <a:pPr marL="0" indent="0" algn="just">
              <a:lnSpc>
                <a:spcPct val="107000"/>
              </a:lnSpc>
              <a:spcBef>
                <a:spcPts val="0"/>
              </a:spcBef>
              <a:spcAft>
                <a:spcPts val="800"/>
              </a:spcAft>
              <a:buNone/>
            </a:pPr>
            <a:endParaRPr lang="lv-LV" sz="1200" kern="100" noProof="1">
              <a:solidFill>
                <a:srgbClr val="0F552E"/>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5" name="Title 3">
            <a:extLst>
              <a:ext uri="{FF2B5EF4-FFF2-40B4-BE49-F238E27FC236}">
                <a16:creationId xmlns:a16="http://schemas.microsoft.com/office/drawing/2014/main" id="{E3FFEE55-F06D-77F5-CC3E-066DE6E4F255}"/>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Galvenie secinājumi (2)</a:t>
            </a:r>
          </a:p>
        </p:txBody>
      </p:sp>
      <p:sp>
        <p:nvSpPr>
          <p:cNvPr id="3" name="Text Placeholder 2">
            <a:extLst>
              <a:ext uri="{FF2B5EF4-FFF2-40B4-BE49-F238E27FC236}">
                <a16:creationId xmlns:a16="http://schemas.microsoft.com/office/drawing/2014/main" id="{295ABBD9-16F9-F825-1F0D-679D935E55E7}"/>
              </a:ext>
            </a:extLst>
          </p:cNvPr>
          <p:cNvSpPr txBox="1">
            <a:spLocks/>
          </p:cNvSpPr>
          <p:nvPr/>
        </p:nvSpPr>
        <p:spPr>
          <a:xfrm>
            <a:off x="6169652" y="664343"/>
            <a:ext cx="5724636" cy="599518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indent="0" algn="just">
              <a:lnSpc>
                <a:spcPct val="107000"/>
              </a:lnSpc>
              <a:spcBef>
                <a:spcPts val="0"/>
              </a:spcBef>
              <a:buNone/>
            </a:pPr>
            <a:r>
              <a:rPr lang="lv-LV" sz="1100" b="1" kern="100" noProof="1">
                <a:latin typeface="Arial" panose="020B0604020202020204" pitchFamily="34" charset="0"/>
                <a:ea typeface="Calibri" panose="020F0502020204030204" pitchFamily="34" charset="0"/>
                <a:cs typeface="Arial" panose="020B0604020202020204" pitchFamily="34" charset="0"/>
              </a:rPr>
              <a:t>3.2. Uzticēšanās Valsts policijai </a:t>
            </a:r>
          </a:p>
          <a:p>
            <a:pPr marL="114300" indent="0" algn="just">
              <a:lnSpc>
                <a:spcPct val="107000"/>
              </a:lnSpc>
              <a:spcBef>
                <a:spcPts val="0"/>
              </a:spcBef>
              <a:buNone/>
            </a:pPr>
            <a:r>
              <a:rPr lang="lv-LV" sz="1100" kern="100" noProof="1">
                <a:latin typeface="Arial" panose="020B0604020202020204" pitchFamily="34" charset="0"/>
                <a:ea typeface="Calibri" panose="020F0502020204030204" pitchFamily="34" charset="0"/>
                <a:cs typeface="Arial" panose="020B0604020202020204" pitchFamily="34" charset="0"/>
              </a:rPr>
              <a:t>Lielākā daļa iedzīvotāju (70%) uzticas Valsts policijai, tai skaitā 50% drīzāk uzticas, un 20% uzticas, savukārt 28% kopumā neuzticas (22% drīzāk neuzticas, 6% neuzticas). Vidējais uzticēšanās vērtējums 10 ballu skalā ir 6,7, kas norādā uz mēreni pozitīvu sabiedrības attieksmi. </a:t>
            </a:r>
          </a:p>
          <a:p>
            <a:pPr marL="114300" indent="0" algn="just">
              <a:lnSpc>
                <a:spcPct val="107000"/>
              </a:lnSpc>
              <a:spcBef>
                <a:spcPts val="0"/>
              </a:spcBef>
              <a:spcAft>
                <a:spcPts val="600"/>
              </a:spcAft>
              <a:buNone/>
            </a:pPr>
            <a:r>
              <a:rPr lang="lv-LV" sz="1100" noProof="1">
                <a:latin typeface="Arial" panose="020B0604020202020204" pitchFamily="34" charset="0"/>
                <a:cs typeface="Arial" panose="020B0604020202020204" pitchFamily="34" charset="0"/>
              </a:rPr>
              <a:t>Salīdzinot ar 2025. gadu, uzticēšanās līmenis ir nedaudz samazinājies – kopējais uzticēšanās īpatsvars samazinājies par aptuveni 5 pp (no 75% līdz 70%). Salīdzinājumā ar 2023. gadu gan kopumā vērojams uzlabojums – uzticēšanās pieaugusi par aptuveni 6 pp (no 64% līdz 70%), bet vidējais vērtējums palielinājies no 6,3 līdz 6,7 (+0,4). </a:t>
            </a:r>
          </a:p>
          <a:p>
            <a:pPr marL="114300" indent="0" algn="just">
              <a:lnSpc>
                <a:spcPct val="107000"/>
              </a:lnSpc>
              <a:spcBef>
                <a:spcPts val="0"/>
              </a:spcBef>
              <a:buNone/>
            </a:pPr>
            <a:r>
              <a:rPr lang="lv-LV" sz="1100" b="1" kern="100" noProof="1">
                <a:latin typeface="Arial" panose="020B0604020202020204" pitchFamily="34" charset="0"/>
                <a:ea typeface="Calibri" panose="020F0502020204030204" pitchFamily="34" charset="0"/>
                <a:cs typeface="Arial" panose="020B0604020202020204" pitchFamily="34" charset="0"/>
              </a:rPr>
              <a:t>3.3. Sakarsme ar Valsts policiju</a:t>
            </a:r>
          </a:p>
          <a:p>
            <a:pPr marL="114300" indent="0" algn="just">
              <a:lnSpc>
                <a:spcPct val="107000"/>
              </a:lnSpc>
              <a:spcBef>
                <a:spcPts val="0"/>
              </a:spcBef>
              <a:buNone/>
            </a:pPr>
            <a:r>
              <a:rPr lang="lv-LV" sz="1100" dirty="0">
                <a:latin typeface="Arial" panose="020B0604020202020204" pitchFamily="34" charset="0"/>
                <a:cs typeface="Arial" panose="020B0604020202020204" pitchFamily="34" charset="0"/>
              </a:rPr>
              <a:t>Kopumā lielākā daļa iedzīvotāju norāda, ka pēdējo trīs gadu laikā ne viņi, ne viņu mājsaimniecības locekļi nav cietuši no noziedzīgiem nodarījumiem (89%), savukārt 11% atzīst, ka paši vai kāds no mājsaimniecības locekļiem ir cietuši no noziedzīga nodarījuma. </a:t>
            </a:r>
          </a:p>
          <a:p>
            <a:pPr marL="114300" indent="0" algn="just">
              <a:lnSpc>
                <a:spcPct val="107000"/>
              </a:lnSpc>
              <a:spcBef>
                <a:spcPts val="0"/>
              </a:spcBef>
              <a:buNone/>
            </a:pPr>
            <a:r>
              <a:rPr lang="lv-LV" sz="1100" noProof="1">
                <a:latin typeface="Arial" panose="020B0604020202020204" pitchFamily="34" charset="0"/>
                <a:cs typeface="Arial" panose="020B0604020202020204" pitchFamily="34" charset="0"/>
              </a:rPr>
              <a:t>Salīdzinot ar 2025. gadu, cietušo īpatsvars ir mazinājies (–6 pp, no 17% līdz 11%), sasniedzot 2024. gada līmeni. Vienlaikus ilgākā laika periodā vērojamas svārstības – 2023. gadā cietušo īpatsvars bija augstāks (16%), pēc tam samazinājās 2024. gadā (11%), atkal pieauga 2025. gadā un 2026. gadā atkal samazinājies. </a:t>
            </a:r>
          </a:p>
          <a:p>
            <a:pPr marL="114300" indent="0" algn="just">
              <a:lnSpc>
                <a:spcPct val="107000"/>
              </a:lnSpc>
              <a:spcBef>
                <a:spcPts val="0"/>
              </a:spcBef>
              <a:buNone/>
            </a:pPr>
            <a:r>
              <a:rPr lang="lv-LV" sz="1100" dirty="0">
                <a:latin typeface="Arial" panose="020B0604020202020204" pitchFamily="34" charset="0"/>
                <a:cs typeface="Arial" panose="020B0604020202020204" pitchFamily="34" charset="0"/>
              </a:rPr>
              <a:t>No tiem iedzīvotājiem, kuri paši vai kuru mājsaimniecības locekļi pēdējo trīs gadu laikā cietuši no noziedzīga nodarījuma, lielākā daļa par notikušo vērsušies Valsts policijā (70%), savukārt 30% policijā nav vērsušies. </a:t>
            </a:r>
          </a:p>
          <a:p>
            <a:pPr marL="114300" indent="0" algn="just">
              <a:lnSpc>
                <a:spcPct val="107000"/>
              </a:lnSpc>
              <a:spcBef>
                <a:spcPts val="0"/>
              </a:spcBef>
              <a:spcAft>
                <a:spcPts val="600"/>
              </a:spcAft>
              <a:buNone/>
            </a:pPr>
            <a:r>
              <a:rPr lang="lv-LV" sz="1100" dirty="0">
                <a:latin typeface="Arial" panose="020B0604020202020204" pitchFamily="34" charset="0"/>
                <a:cs typeface="Arial" panose="020B0604020202020204" pitchFamily="34" charset="0"/>
              </a:rPr>
              <a:t>Galvenais iemesls, kādēļ cietušie nevērsās policijā, ir uzskats, ka notikums bijis maznozīmīgs (50%). Otrs biežākais iemesls ir pārliecība, ka vēršanās policijā nedos rezultātu (34%). Retāk minēta nevēlēšanās iesaistīties pārkāpuma izskatīšanas procesā (18%), iepriekšēja negatīva pieredze (7%) vai bailes no atriebības (5%).</a:t>
            </a:r>
          </a:p>
          <a:p>
            <a:pPr marL="114300" indent="0" algn="just">
              <a:lnSpc>
                <a:spcPct val="107000"/>
              </a:lnSpc>
              <a:spcBef>
                <a:spcPts val="0"/>
              </a:spcBef>
              <a:buNone/>
            </a:pPr>
            <a:r>
              <a:rPr lang="lv-LV" sz="1100" b="1" dirty="0">
                <a:latin typeface="Arial" panose="020B0604020202020204" pitchFamily="34" charset="0"/>
                <a:cs typeface="Arial" panose="020B0604020202020204" pitchFamily="34" charset="0"/>
              </a:rPr>
              <a:t>3.4. Valsts Policijas darba vērtējums</a:t>
            </a:r>
          </a:p>
          <a:p>
            <a:pPr marL="114300" indent="0" algn="just">
              <a:lnSpc>
                <a:spcPct val="107000"/>
              </a:lnSpc>
              <a:spcBef>
                <a:spcPts val="0"/>
              </a:spcBef>
              <a:buNone/>
            </a:pPr>
            <a:r>
              <a:rPr lang="lv-LV" sz="1100" noProof="1">
                <a:latin typeface="Arial" panose="020B0604020202020204" pitchFamily="34" charset="0"/>
                <a:cs typeface="Arial" panose="020B0604020202020204" pitchFamily="34" charset="0"/>
              </a:rPr>
              <a:t>Iedzīvotāji, kuri vērsušies Valsts policijā saistībā ar noziedzīgu nodarījumu, policijas darbu konkrētajos gadījumos vērtē gandrīz labi. 58% respondentu policijas darbu vērtē pozitīvi (44% - drīzāk labi, 14% - izcili/labi), savukārt 42% sniedz negatīvu vērtējumu (22% - slikti, 20% - drīzāk slikti). Vidējais vērtējums ir 5,5 (10 ballu skalā).</a:t>
            </a:r>
            <a:endParaRPr lang="lv-LV" sz="1100" kern="100" noProof="1">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285251DD-C7D7-160E-33BF-A74562F4FB41}"/>
              </a:ext>
            </a:extLst>
          </p:cNvPr>
          <p:cNvSpPr>
            <a:spLocks noGrp="1"/>
          </p:cNvSpPr>
          <p:nvPr>
            <p:ph type="sldNum" sz="quarter" idx="12"/>
          </p:nvPr>
        </p:nvSpPr>
        <p:spPr/>
        <p:txBody>
          <a:bodyPr/>
          <a:lstStyle/>
          <a:p>
            <a:fld id="{8A9003E4-6AE2-40CB-8AC4-2D0CFE8F8CDA}" type="slidenum">
              <a:rPr lang="en-US" smtClean="0"/>
              <a:t>7</a:t>
            </a:fld>
            <a:endParaRPr lang="en-US" dirty="0"/>
          </a:p>
        </p:txBody>
      </p:sp>
    </p:spTree>
    <p:extLst>
      <p:ext uri="{BB962C8B-B14F-4D97-AF65-F5344CB8AC3E}">
        <p14:creationId xmlns:p14="http://schemas.microsoft.com/office/powerpoint/2010/main" val="581958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5E37A-B021-85BD-3F29-A3493A004D6B}"/>
            </a:ext>
          </a:extLst>
        </p:cNvPr>
        <p:cNvGrpSpPr/>
        <p:nvPr/>
      </p:nvGrpSpPr>
      <p:grpSpPr>
        <a:xfrm>
          <a:off x="0" y="0"/>
          <a:ext cx="0" cy="0"/>
          <a:chOff x="0" y="0"/>
          <a:chExt cx="0" cy="0"/>
        </a:xfrm>
      </p:grpSpPr>
      <p:sp>
        <p:nvSpPr>
          <p:cNvPr id="2" name="Text Placeholder 2">
            <a:extLst>
              <a:ext uri="{FF2B5EF4-FFF2-40B4-BE49-F238E27FC236}">
                <a16:creationId xmlns:a16="http://schemas.microsoft.com/office/drawing/2014/main" id="{90171E4B-501F-C586-D440-A59CBBE69385}"/>
              </a:ext>
            </a:extLst>
          </p:cNvPr>
          <p:cNvSpPr txBox="1">
            <a:spLocks/>
          </p:cNvSpPr>
          <p:nvPr/>
        </p:nvSpPr>
        <p:spPr>
          <a:xfrm>
            <a:off x="371364" y="692696"/>
            <a:ext cx="5724636" cy="599518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indent="0" algn="just">
              <a:lnSpc>
                <a:spcPct val="107000"/>
              </a:lnSpc>
              <a:spcBef>
                <a:spcPts val="0"/>
              </a:spcBef>
              <a:buNone/>
            </a:pPr>
            <a:r>
              <a:rPr lang="lv-LV" sz="1100" b="1" kern="100" noProof="1">
                <a:latin typeface="Arial" panose="020B0604020202020204" pitchFamily="34" charset="0"/>
                <a:ea typeface="Calibri" panose="020F0502020204030204" pitchFamily="34" charset="0"/>
                <a:cs typeface="Arial" panose="020B0604020202020204" pitchFamily="34" charset="0"/>
              </a:rPr>
              <a:t>3.5. Uzticēšanās Valsts ugunsdzēsības un glābšanas dienestam</a:t>
            </a:r>
          </a:p>
          <a:p>
            <a:pPr marL="114300" indent="0" algn="just">
              <a:lnSpc>
                <a:spcPct val="107000"/>
              </a:lnSpc>
              <a:spcBef>
                <a:spcPts val="0"/>
              </a:spcBef>
              <a:buNone/>
            </a:pPr>
            <a:r>
              <a:rPr lang="lv-LV" sz="1100" noProof="1">
                <a:latin typeface="Arial" panose="020B0604020202020204" pitchFamily="34" charset="0"/>
                <a:cs typeface="Arial" panose="020B0604020202020204" pitchFamily="34" charset="0"/>
              </a:rPr>
              <a:t>Valsts ugunsdzēsības un glābšanas dienests ir uzticamākā no aptaujā iekļautajām iestādēm, un sabiedrības uzticēšanās tai ir ļoti augsta. Kopumā dienestam uzticas 93% iedzīvotāju (31% drīzāk uzticas, 62% uzticas), savukārt neuzticēšanās vērtējama kā minimāla (kopumā neuzticas 6% respondentu). Vidējais uzticēšanās vērtējums sasniedz 8,6 (10 ballu skalā).</a:t>
            </a:r>
          </a:p>
          <a:p>
            <a:pPr marL="114300" indent="0" algn="just">
              <a:lnSpc>
                <a:spcPct val="107000"/>
              </a:lnSpc>
              <a:spcBef>
                <a:spcPts val="0"/>
              </a:spcBef>
              <a:spcAft>
                <a:spcPts val="600"/>
              </a:spcAft>
              <a:buNone/>
            </a:pPr>
            <a:r>
              <a:rPr lang="lv-LV" sz="1100" noProof="1">
                <a:latin typeface="Arial" panose="020B0604020202020204" pitchFamily="34" charset="0"/>
                <a:cs typeface="Arial" panose="020B0604020202020204" pitchFamily="34" charset="0"/>
              </a:rPr>
              <a:t>Pēdējo gadu laikā uzticēšanās Valsts ugunsdzēsības un glābšanas dienestam ir pakāpeniski pieaugusi. Salīdzinot ar 2023. gadu, kopējais uzticēšanās līmenis palielinājies par aptuveni 5 pp (no 88% līdz 93% respondentu, kuri kopumā uzticas). Īpaši palielinājies to respondentu īpatsvars, kuri norādījuši, ka uzticas Valsts ugunsdzēsības un glābšanas dienestam (+18 pp, no 44% 2023. gadā līdz 62% 2026. gadā). Vidējais vērtējums pieaudzis no 8,0 līdz 8,6 (+0,6 punkti).</a:t>
            </a:r>
          </a:p>
          <a:p>
            <a:pPr marL="114300" indent="0" algn="just">
              <a:lnSpc>
                <a:spcPct val="107000"/>
              </a:lnSpc>
              <a:spcBef>
                <a:spcPts val="0"/>
              </a:spcBef>
              <a:buNone/>
            </a:pPr>
            <a:r>
              <a:rPr lang="lv-LV" sz="1100" b="1" noProof="1">
                <a:latin typeface="Arial" panose="020B0604020202020204" pitchFamily="34" charset="0"/>
                <a:cs typeface="Arial" panose="020B0604020202020204" pitchFamily="34" charset="0"/>
              </a:rPr>
              <a:t>3.6. Saskarsme ar VUGD un darba vērtējums</a:t>
            </a:r>
          </a:p>
          <a:p>
            <a:pPr marL="114300" indent="0" algn="just">
              <a:lnSpc>
                <a:spcPct val="107000"/>
              </a:lnSpc>
              <a:spcBef>
                <a:spcPts val="0"/>
              </a:spcBef>
              <a:buNone/>
            </a:pPr>
            <a:r>
              <a:rPr lang="lv-LV" sz="1100" dirty="0">
                <a:latin typeface="Arial" panose="020B0604020202020204" pitchFamily="34" charset="0"/>
                <a:cs typeface="Arial" panose="020B0604020202020204" pitchFamily="34" charset="0"/>
              </a:rPr>
              <a:t>Lielākā daļa iedzīvotāju norāda, ka pēdējo trīs gadu laikā nav piedzīvojuši ugunsgrēku savā dzīvesvietā (98%), savukārt tikai 2% respondentu norāda uz šādu pieredzi. Salīdzinot ar iepriekšējiem gadiem, ugunsgrēkus pieredzējušo respondentu īpatsvars saglabājas ļoti zemā un stabilā līmenī, un kopumā būtiskas svārstības nav novērojamas.</a:t>
            </a:r>
          </a:p>
          <a:p>
            <a:pPr marL="114300" indent="0" algn="just">
              <a:lnSpc>
                <a:spcPct val="107000"/>
              </a:lnSpc>
              <a:spcBef>
                <a:spcPts val="0"/>
              </a:spcBef>
              <a:buNone/>
            </a:pPr>
            <a:r>
              <a:rPr lang="lv-LV" sz="1100" dirty="0">
                <a:latin typeface="Arial" panose="020B0604020202020204" pitchFamily="34" charset="0"/>
                <a:cs typeface="Arial" panose="020B0604020202020204" pitchFamily="34" charset="0"/>
              </a:rPr>
              <a:t>Arī citu negadījumu pieredze, kuru risināšanai nepieciešama glābēju palīdzība, sabiedrībā ir reta – 97% iedzīvotāju norāda, ka pēdējo trīs gadu laikā šādu situāciju nav piedzīvojuši, bet 3% atzīst, ka šāda pieredze ir bijusi. Lai arī kopš 2023. gada ir novērojamas nelielas svārstības, šādu negadījumu izplatība kopumā saglabājas zema.</a:t>
            </a:r>
          </a:p>
          <a:p>
            <a:pPr marL="114300" indent="0" algn="just">
              <a:lnSpc>
                <a:spcPct val="107000"/>
              </a:lnSpc>
              <a:spcBef>
                <a:spcPts val="0"/>
              </a:spcBef>
              <a:buNone/>
            </a:pPr>
            <a:r>
              <a:rPr lang="lv-LV" sz="1100" noProof="1">
                <a:latin typeface="Arial" panose="020B0604020202020204" pitchFamily="34" charset="0"/>
                <a:cs typeface="Arial" panose="020B0604020202020204" pitchFamily="34" charset="0"/>
              </a:rPr>
              <a:t>Lielākajā daļā gadījumu, kad iedzīvotāji pēdējo trīs gadu laikā piedzīvojuši negadījumu, tai skaitā ugunsgrēku, tika izsaukts Valsts ugunsdzēsības un glābšanas dienests (65%). Vēl 11% gadījumu dienestu izsaucis kāds cits, savukārt 24% respondentu norāda, ka situāciju izdevies atrisināt pašu spēkiem bez VUGD iesaistes. </a:t>
            </a:r>
          </a:p>
          <a:p>
            <a:pPr marL="114300" indent="0" algn="just">
              <a:lnSpc>
                <a:spcPct val="107000"/>
              </a:lnSpc>
              <a:spcBef>
                <a:spcPts val="0"/>
              </a:spcBef>
              <a:buNone/>
            </a:pPr>
            <a:r>
              <a:rPr lang="lv-LV" sz="1100" noProof="1">
                <a:latin typeface="Arial" panose="020B0604020202020204" pitchFamily="34" charset="0"/>
                <a:cs typeface="Arial" panose="020B0604020202020204" pitchFamily="34" charset="0"/>
              </a:rPr>
              <a:t>Iedzīvotāji, kuri pēdējo trīs gadu laikā saskārušies ar ugunsgrēkiem vai citiem negadījumiem un izmantojuši Valsts ugunsdzēsības un glābšanas dienesta palīdzību, dienesta darbu vērtē ļoti augstu. Kopumā 97% respondentu sniedz pozitīvu vērtējumu (23% drīzāk labi, 74% izcili/labi), tostarp 43% piešķir maksimālo novērtējumu – 10 balles. Vidējais vērtējums ir 8,8 (10 ballu skalā), norādot uz ļoti augstu apmierinātības līmeni ar dienesta darbu.</a:t>
            </a:r>
            <a:endParaRPr lang="lv-LV" sz="1100" b="1" noProof="1">
              <a:latin typeface="Arial" panose="020B0604020202020204" pitchFamily="34" charset="0"/>
              <a:cs typeface="Arial" panose="020B0604020202020204" pitchFamily="34" charset="0"/>
            </a:endParaRPr>
          </a:p>
          <a:p>
            <a:pPr marL="114300" indent="0" algn="just">
              <a:lnSpc>
                <a:spcPct val="107000"/>
              </a:lnSpc>
              <a:spcBef>
                <a:spcPts val="0"/>
              </a:spcBef>
              <a:buNone/>
            </a:pPr>
            <a:endParaRPr lang="lv-LV" sz="1100" dirty="0"/>
          </a:p>
          <a:p>
            <a:pPr marL="0" indent="0" algn="just">
              <a:lnSpc>
                <a:spcPct val="107000"/>
              </a:lnSpc>
              <a:spcBef>
                <a:spcPts val="0"/>
              </a:spcBef>
              <a:spcAft>
                <a:spcPts val="800"/>
              </a:spcAft>
              <a:buNone/>
            </a:pPr>
            <a:endParaRPr lang="lv-LV" sz="1200" kern="100" noProof="1">
              <a:solidFill>
                <a:srgbClr val="0F552E"/>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5" name="Title 3">
            <a:extLst>
              <a:ext uri="{FF2B5EF4-FFF2-40B4-BE49-F238E27FC236}">
                <a16:creationId xmlns:a16="http://schemas.microsoft.com/office/drawing/2014/main" id="{DB040DCB-D36C-CEDA-758F-3E6EB70AB75E}"/>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Galvenie secinājumi (3)</a:t>
            </a:r>
          </a:p>
        </p:txBody>
      </p:sp>
      <p:sp>
        <p:nvSpPr>
          <p:cNvPr id="3" name="Text Placeholder 2">
            <a:extLst>
              <a:ext uri="{FF2B5EF4-FFF2-40B4-BE49-F238E27FC236}">
                <a16:creationId xmlns:a16="http://schemas.microsoft.com/office/drawing/2014/main" id="{7579FBD6-D668-C958-9D7C-452BB7FF9364}"/>
              </a:ext>
            </a:extLst>
          </p:cNvPr>
          <p:cNvSpPr txBox="1">
            <a:spLocks/>
          </p:cNvSpPr>
          <p:nvPr/>
        </p:nvSpPr>
        <p:spPr>
          <a:xfrm>
            <a:off x="6169652" y="664343"/>
            <a:ext cx="5724636" cy="599518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indent="0" algn="just">
              <a:lnSpc>
                <a:spcPct val="107000"/>
              </a:lnSpc>
              <a:spcBef>
                <a:spcPts val="0"/>
              </a:spcBef>
              <a:buNone/>
            </a:pPr>
            <a:r>
              <a:rPr lang="lv-LV" sz="1100" b="1" kern="100" noProof="1">
                <a:latin typeface="Arial" panose="020B0604020202020204" pitchFamily="34" charset="0"/>
                <a:ea typeface="Calibri" panose="020F0502020204030204" pitchFamily="34" charset="0"/>
                <a:cs typeface="Arial" panose="020B0604020202020204" pitchFamily="34" charset="0"/>
              </a:rPr>
              <a:t>3.7. Uzticēšanās Valsts robežsardzei</a:t>
            </a:r>
          </a:p>
          <a:p>
            <a:pPr marL="114300" indent="0" algn="just">
              <a:lnSpc>
                <a:spcPct val="107000"/>
              </a:lnSpc>
              <a:spcBef>
                <a:spcPts val="0"/>
              </a:spcBef>
              <a:buNone/>
            </a:pPr>
            <a:r>
              <a:rPr lang="lv-LV" sz="1100" noProof="1">
                <a:latin typeface="Arial" panose="020B0604020202020204" pitchFamily="34" charset="0"/>
                <a:cs typeface="Arial" panose="020B0604020202020204" pitchFamily="34" charset="0"/>
              </a:rPr>
              <a:t>Valsts robežsardzei sabiedrības uzticēšanās līmenis vērtējams kā salīdzinoši augsts: kopumā dienestam uzticas 79% iedzīvotāju (54% drīzāk uzticas, 25% ļoti uzticas), savukārt 16% savu uzticēšanos vērtē kopumā negatīvi (neuzticas 3%, drīzāk neuzticas 13%). Vidējais uzticēšanās vērtējums ir 7,3 (10 ballu skalā), liecinot par pārsvarā pozitīvu respondentu uzticēšanās vērtējumu.</a:t>
            </a:r>
          </a:p>
          <a:p>
            <a:pPr marL="114300" indent="0" algn="just">
              <a:lnSpc>
                <a:spcPct val="107000"/>
              </a:lnSpc>
              <a:spcBef>
                <a:spcPts val="0"/>
              </a:spcBef>
              <a:spcAft>
                <a:spcPts val="600"/>
              </a:spcAft>
              <a:buNone/>
            </a:pPr>
            <a:r>
              <a:rPr lang="lv-LV" sz="1100" noProof="1">
                <a:latin typeface="Arial" panose="020B0604020202020204" pitchFamily="34" charset="0"/>
                <a:cs typeface="Arial" panose="020B0604020202020204" pitchFamily="34" charset="0"/>
              </a:rPr>
              <a:t>Salīdzinot ar 2023. gada aptaujas rezultātiem, uzticēšanās Valsts robežsardzei ir pieaugusi (+8 pp, no 71% līdz 79%). Vidējais vērtējums pieaudzis no 7,0 līdz 7,3 (+0,3 punkti). </a:t>
            </a:r>
          </a:p>
          <a:p>
            <a:pPr marL="114300" indent="0" algn="just">
              <a:lnSpc>
                <a:spcPct val="107000"/>
              </a:lnSpc>
              <a:spcBef>
                <a:spcPts val="0"/>
              </a:spcBef>
              <a:buNone/>
            </a:pPr>
            <a:r>
              <a:rPr lang="lv-LV" sz="1100" b="1" kern="100" noProof="1">
                <a:latin typeface="Arial" panose="020B0604020202020204" pitchFamily="34" charset="0"/>
                <a:ea typeface="Calibri" panose="020F0502020204030204" pitchFamily="34" charset="0"/>
                <a:cs typeface="Arial" panose="020B0604020202020204" pitchFamily="34" charset="0"/>
              </a:rPr>
              <a:t>3.8. Sakarsmes ar Valsts robežsardzi un darba vērtējums</a:t>
            </a:r>
          </a:p>
          <a:p>
            <a:pPr marL="114300" indent="0" algn="just">
              <a:lnSpc>
                <a:spcPct val="107000"/>
              </a:lnSpc>
              <a:spcBef>
                <a:spcPts val="0"/>
              </a:spcBef>
              <a:buNone/>
            </a:pPr>
            <a:r>
              <a:rPr lang="lv-LV" sz="1100" noProof="1">
                <a:latin typeface="Arial" panose="020B0604020202020204" pitchFamily="34" charset="0"/>
                <a:cs typeface="Arial" panose="020B0604020202020204" pitchFamily="34" charset="0"/>
              </a:rPr>
              <a:t>Lielākā daļa iedzīvotāju pēdējo trīs gadu laikā nav saskārušies ar Valsts robežsardzi dažādās robežkontroles situācijās (88%), savukārt 12% respondentu norāda, ka šāda pieredze ir bijusi. Salīdzinot ar aptauju rezultātiem iepriekšējos gados, kopumā ir novērojamas mērenas svārstības, un būtiskas izmaiņas nav novērojamas. </a:t>
            </a:r>
          </a:p>
          <a:p>
            <a:pPr marL="114300" indent="0" algn="just">
              <a:lnSpc>
                <a:spcPct val="107000"/>
              </a:lnSpc>
              <a:spcBef>
                <a:spcPts val="0"/>
              </a:spcBef>
              <a:spcAft>
                <a:spcPts val="600"/>
              </a:spcAft>
              <a:buNone/>
            </a:pPr>
            <a:r>
              <a:rPr lang="lv-LV" sz="1100" noProof="1">
                <a:latin typeface="Arial" panose="020B0604020202020204" pitchFamily="34" charset="0"/>
                <a:cs typeface="Arial" panose="020B0604020202020204" pitchFamily="34" charset="0"/>
              </a:rPr>
              <a:t>Respondenti, kuri pēdējo trīs gadu laikā ir saskārušies ar Valsts robežsardzi, tās darbu vērtē kopumā pozitīvi. Kopumā 86% iedzīvotāju sniedz pozitīvu novērtējumu (49% drīzāk labi, 37% izcili/labi), savukārt negatīvu vērtējumu snieguši (darbu vērtē kopumā slikti) 12%. Vidējais darba novērtējums ir 7,7 (10 ballu skalā), apliecinot samērā augstu apmierinājuma līmeni ar Valsts robežsardzes darbu.</a:t>
            </a:r>
          </a:p>
          <a:p>
            <a:pPr marL="114300" indent="0" algn="just">
              <a:lnSpc>
                <a:spcPct val="107000"/>
              </a:lnSpc>
              <a:spcBef>
                <a:spcPts val="0"/>
              </a:spcBef>
              <a:buNone/>
            </a:pPr>
            <a:r>
              <a:rPr lang="lv-LV" sz="1100" b="1" noProof="1">
                <a:latin typeface="Arial" panose="020B0604020202020204" pitchFamily="34" charset="0"/>
                <a:cs typeface="Arial" panose="020B0604020202020204" pitchFamily="34" charset="0"/>
              </a:rPr>
              <a:t>3.9. Uzticēšanās Pilsonības un migrācijas un lietu pārvaldei (PMLP)</a:t>
            </a:r>
            <a:endParaRPr lang="lv-LV" sz="1100" b="1" dirty="0">
              <a:latin typeface="Arial" panose="020B0604020202020204" pitchFamily="34" charset="0"/>
              <a:cs typeface="Arial" panose="020B0604020202020204" pitchFamily="34" charset="0"/>
            </a:endParaRPr>
          </a:p>
          <a:p>
            <a:pPr marL="114300" indent="0" algn="just">
              <a:lnSpc>
                <a:spcPct val="107000"/>
              </a:lnSpc>
              <a:spcBef>
                <a:spcPts val="0"/>
              </a:spcBef>
              <a:buNone/>
            </a:pPr>
            <a:r>
              <a:rPr lang="lv-LV" sz="1100" noProof="1">
                <a:latin typeface="Arial" panose="020B0604020202020204" pitchFamily="34" charset="0"/>
                <a:cs typeface="Arial" panose="020B0604020202020204" pitchFamily="34" charset="0"/>
              </a:rPr>
              <a:t>Pilsonības un migrācijas lietu pārvaldei raksturīgs samērā augsts sabiedrības uzticēšanās līmenis. Kopumā iestādei uzticas 79% iedzīvotāju (44% drīzāk uzticas, 35% uzticas), savukārt 16% sniedz kopumā negatīvu vērtējumu (3% neuzticas, 13% drīzāk neuzticas). Vidējais uzticēšanās vērtējums ir 7,5 (10 ballu skalā), kas ierindo šo iestādi starp nākamo uzticamāko aiz Valsts ugunsdzēsības un glābšanas dienesta.</a:t>
            </a:r>
          </a:p>
          <a:p>
            <a:pPr marL="114300" indent="0" algn="just">
              <a:lnSpc>
                <a:spcPct val="107000"/>
              </a:lnSpc>
              <a:spcBef>
                <a:spcPts val="0"/>
              </a:spcBef>
              <a:buNone/>
            </a:pPr>
            <a:r>
              <a:rPr lang="lv-LV" sz="1100" noProof="1">
                <a:latin typeface="Arial" panose="020B0604020202020204" pitchFamily="34" charset="0"/>
                <a:cs typeface="Arial" panose="020B0604020202020204" pitchFamily="34" charset="0"/>
              </a:rPr>
              <a:t>Salīdzinot ar 2023. gadu, vērojama uzticēšanās pastiprināšanās – par 13 pp pieaudzis respondentu īpatsvars (no 66% 2023. gadā līdz 79% 2026. gadā), kuri kopumā uzticas Pilsonības un migrācijas lietu pārvaldei, un arī “uzticas” atbilžu īpatsvars palielinājies par 13 pp (no 22% 2023. gadā līdz 35% 2026. gadā). Vidējais vērtējums šajā laika periodā, likumsakarīgi, pieaudzis no 6,8 līdz 7,5 (+0,7 punkti). </a:t>
            </a:r>
            <a:endParaRPr lang="lv-LV" sz="1100" kern="100" noProof="1">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E1189A8-D885-2864-A270-F0D936392172}"/>
              </a:ext>
            </a:extLst>
          </p:cNvPr>
          <p:cNvSpPr>
            <a:spLocks noGrp="1"/>
          </p:cNvSpPr>
          <p:nvPr>
            <p:ph type="sldNum" sz="quarter" idx="12"/>
          </p:nvPr>
        </p:nvSpPr>
        <p:spPr/>
        <p:txBody>
          <a:bodyPr/>
          <a:lstStyle/>
          <a:p>
            <a:fld id="{8A9003E4-6AE2-40CB-8AC4-2D0CFE8F8CDA}" type="slidenum">
              <a:rPr lang="en-US" smtClean="0"/>
              <a:t>8</a:t>
            </a:fld>
            <a:endParaRPr lang="en-US" dirty="0"/>
          </a:p>
        </p:txBody>
      </p:sp>
    </p:spTree>
    <p:extLst>
      <p:ext uri="{BB962C8B-B14F-4D97-AF65-F5344CB8AC3E}">
        <p14:creationId xmlns:p14="http://schemas.microsoft.com/office/powerpoint/2010/main" val="109117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F3486-8E21-9F2C-42B6-CD8CB9B42F5A}"/>
            </a:ext>
          </a:extLst>
        </p:cNvPr>
        <p:cNvGrpSpPr/>
        <p:nvPr/>
      </p:nvGrpSpPr>
      <p:grpSpPr>
        <a:xfrm>
          <a:off x="0" y="0"/>
          <a:ext cx="0" cy="0"/>
          <a:chOff x="0" y="0"/>
          <a:chExt cx="0" cy="0"/>
        </a:xfrm>
      </p:grpSpPr>
      <p:sp>
        <p:nvSpPr>
          <p:cNvPr id="2" name="Text Placeholder 2">
            <a:extLst>
              <a:ext uri="{FF2B5EF4-FFF2-40B4-BE49-F238E27FC236}">
                <a16:creationId xmlns:a16="http://schemas.microsoft.com/office/drawing/2014/main" id="{BD889C3F-E9F0-4E21-4441-AC1651D8955D}"/>
              </a:ext>
            </a:extLst>
          </p:cNvPr>
          <p:cNvSpPr txBox="1">
            <a:spLocks/>
          </p:cNvSpPr>
          <p:nvPr/>
        </p:nvSpPr>
        <p:spPr>
          <a:xfrm>
            <a:off x="371364" y="692696"/>
            <a:ext cx="5724636" cy="599518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indent="0" algn="just">
              <a:lnSpc>
                <a:spcPct val="107000"/>
              </a:lnSpc>
              <a:spcBef>
                <a:spcPts val="0"/>
              </a:spcBef>
              <a:buNone/>
            </a:pPr>
            <a:r>
              <a:rPr lang="lv-LV" sz="1100" b="1" kern="100" noProof="1">
                <a:latin typeface="Arial" panose="020B0604020202020204" pitchFamily="34" charset="0"/>
                <a:ea typeface="Calibri" panose="020F0502020204030204" pitchFamily="34" charset="0"/>
                <a:cs typeface="Arial" panose="020B0604020202020204" pitchFamily="34" charset="0"/>
              </a:rPr>
              <a:t>3.10. Saskarsme ar Pilsonības un migrācijas lietu pārvaldi un darba vērtējums</a:t>
            </a:r>
          </a:p>
          <a:p>
            <a:pPr marL="114300" indent="0" algn="just">
              <a:lnSpc>
                <a:spcPct val="107000"/>
              </a:lnSpc>
              <a:spcBef>
                <a:spcPts val="0"/>
              </a:spcBef>
              <a:buNone/>
            </a:pPr>
            <a:r>
              <a:rPr lang="lv-LV" sz="1100" noProof="1">
                <a:latin typeface="Arial" panose="020B0604020202020204" pitchFamily="34" charset="0"/>
                <a:cs typeface="Arial" panose="020B0604020202020204" pitchFamily="34" charset="0"/>
              </a:rPr>
              <a:t>Gandrīz puse iedzīvotāju pēdējo trīs gadu laikā ir izmantojuši Pilsonības un migrācijas lietu pārvaldes pakalpojumus (46%). Vienlaikus 53% respondentu norāda, ka pakalpojumus nav izmantojuši.</a:t>
            </a:r>
          </a:p>
          <a:p>
            <a:pPr marL="114300" indent="0" algn="just">
              <a:lnSpc>
                <a:spcPct val="107000"/>
              </a:lnSpc>
              <a:spcBef>
                <a:spcPts val="0"/>
              </a:spcBef>
              <a:buNone/>
            </a:pPr>
            <a:r>
              <a:rPr lang="lv-LV" sz="1100" noProof="1">
                <a:latin typeface="Arial" panose="020B0604020202020204" pitchFamily="34" charset="0"/>
                <a:cs typeface="Arial" panose="020B0604020202020204" pitchFamily="34" charset="0"/>
              </a:rPr>
              <a:t>Salīdzinot ar 2025. gada aptaujas rezultātiem, PMLP pakalpojumu izmantošana ir samazinājusies (–9 pp, no 55% līdz 46%).  Salīdzinot ar 2023.–2024. gadu, rādītāji kopumā saglabājas līdzīgā līmenī ar mērenām svārstībām.</a:t>
            </a:r>
          </a:p>
          <a:p>
            <a:pPr marL="114300" indent="0" algn="just">
              <a:lnSpc>
                <a:spcPct val="107000"/>
              </a:lnSpc>
              <a:spcBef>
                <a:spcPts val="0"/>
              </a:spcBef>
              <a:spcAft>
                <a:spcPts val="600"/>
              </a:spcAft>
              <a:buNone/>
            </a:pPr>
            <a:r>
              <a:rPr lang="lv-LV" sz="1100" noProof="1">
                <a:latin typeface="Arial" panose="020B0604020202020204" pitchFamily="34" charset="0"/>
                <a:cs typeface="Arial" panose="020B0604020202020204" pitchFamily="34" charset="0"/>
              </a:rPr>
              <a:t>Respondenti, kuri ir izmantojuši PMLP pakalpojumus, iestādes darbu vērtē pozitīvi. Kopumā 93% sniedz pozitīvu vērtējumu (39% drīzāk labi, 54% izcili/labi), savukārt negatīvu vērtējumu sniedz tikai 7% iedzīvotāju (1% - slikti, 6% - drīzāk slikti). Vidējais vērtējums 10 ballu skalā 2026. gadā sasniedzis 8,4. Salīdzinot ar 2025. gada aptaujas rezultātiem, PMLP darba novērtējums saglabājas ļoti stabils (+0,1 punkts), praktiski nemainoties. Savukārt, salīdzinot ar 2023. gada aptaujas rezultātiem, vērojams būtisks novērtējuma pieaugums – pozitīvo vērtējumu (drīzāk labi un izcili/labi) īpatsvars pieaudzis par +16 pp, bet pats labi/izcili vērtējums palielinājies par 17 pp. Vidējais vērtējums pieaudzis no 7,3 līdz 8,4 (+1,1 punkts). </a:t>
            </a:r>
            <a:endParaRPr lang="lv-LV" sz="1100" dirty="0">
              <a:latin typeface="Arial" panose="020B0604020202020204" pitchFamily="34" charset="0"/>
              <a:cs typeface="Arial" panose="020B0604020202020204" pitchFamily="34" charset="0"/>
            </a:endParaRPr>
          </a:p>
          <a:p>
            <a:pPr marL="114300" indent="0" algn="just">
              <a:lnSpc>
                <a:spcPct val="107000"/>
              </a:lnSpc>
              <a:spcBef>
                <a:spcPts val="0"/>
              </a:spcBef>
              <a:buNone/>
            </a:pPr>
            <a:r>
              <a:rPr lang="lv-LV" sz="1100" b="1" noProof="1">
                <a:latin typeface="Arial" panose="020B0604020202020204" pitchFamily="34" charset="0"/>
                <a:cs typeface="Arial" panose="020B0604020202020204" pitchFamily="34" charset="0"/>
              </a:rPr>
              <a:t>3.11. Nelikumīgu rīcību pieredze saskarsmē ar drošības iestāžu darbiniekiem</a:t>
            </a:r>
          </a:p>
          <a:p>
            <a:pPr marL="114300" indent="0" algn="just">
              <a:lnSpc>
                <a:spcPct val="107000"/>
              </a:lnSpc>
              <a:spcBef>
                <a:spcPts val="0"/>
              </a:spcBef>
              <a:buNone/>
            </a:pPr>
            <a:r>
              <a:rPr lang="lv-LV" sz="1100" dirty="0">
                <a:latin typeface="Arial" panose="020B0604020202020204" pitchFamily="34" charset="0"/>
                <a:cs typeface="Arial" panose="020B0604020202020204" pitchFamily="34" charset="0"/>
              </a:rPr>
              <a:t>1</a:t>
            </a:r>
            <a:r>
              <a:rPr lang="lv-LV" sz="1100" noProof="1">
                <a:latin typeface="Arial" panose="020B0604020202020204" pitchFamily="34" charset="0"/>
                <a:cs typeface="Arial" panose="020B0604020202020204" pitchFamily="34" charset="0"/>
              </a:rPr>
              <a:t>% aptaujāto 2026. gadā norāda, ka ir piedzīvojuši </a:t>
            </a:r>
            <a:r>
              <a:rPr lang="lv-LV" sz="1100" u="sng" noProof="1">
                <a:latin typeface="Arial" panose="020B0604020202020204" pitchFamily="34" charset="0"/>
                <a:cs typeface="Arial" panose="020B0604020202020204" pitchFamily="34" charset="0"/>
              </a:rPr>
              <a:t>kādu nelikumīgu rīcību </a:t>
            </a:r>
            <a:r>
              <a:rPr lang="lv-LV" sz="1100" noProof="1">
                <a:latin typeface="Arial" panose="020B0604020202020204" pitchFamily="34" charset="0"/>
                <a:cs typeface="Arial" panose="020B0604020202020204" pitchFamily="34" charset="0"/>
              </a:rPr>
              <a:t>no personām, kas strādā attiecīgajās valsts iestādēs (</a:t>
            </a:r>
            <a:r>
              <a:rPr lang="lv-LV" sz="1100" u="sng" noProof="1">
                <a:latin typeface="Arial" panose="020B0604020202020204" pitchFamily="34" charset="0"/>
                <a:cs typeface="Arial" panose="020B0604020202020204" pitchFamily="34" charset="0"/>
              </a:rPr>
              <a:t>Valsts policija, PMLP, VUGD, Valsts robežsardze, Iekšlietu ministrijas informācijas centrs, NVA, Nodokļu un muitas policija</a:t>
            </a:r>
            <a:r>
              <a:rPr lang="lv-LV" sz="1100" noProof="1">
                <a:latin typeface="Arial" panose="020B0604020202020204" pitchFamily="34" charset="0"/>
                <a:cs typeface="Arial" panose="020B0604020202020204" pitchFamily="34" charset="0"/>
              </a:rPr>
              <a:t>). Kopš 2023. gada šajā mērījumā nav vērojamas būtiskas izmaiņas/svārstības. </a:t>
            </a:r>
          </a:p>
          <a:p>
            <a:pPr marL="114300" indent="0" algn="just">
              <a:lnSpc>
                <a:spcPct val="107000"/>
              </a:lnSpc>
              <a:spcBef>
                <a:spcPts val="0"/>
              </a:spcBef>
              <a:buNone/>
            </a:pPr>
            <a:r>
              <a:rPr lang="lv-LV" sz="1100" noProof="1">
                <a:latin typeface="Arial" panose="020B0604020202020204" pitchFamily="34" charset="0"/>
                <a:cs typeface="Arial" panose="020B0604020202020204" pitchFamily="34" charset="0"/>
              </a:rPr>
              <a:t>No 11 respondentiem, kuri ir piedzīvojuši kādu nelikumīgu rīcību no personas, kas strādā minētajās valsts iestādēs, 7% norāda, ka pārkāpums bijis saistīts ar vardarbību, bet 17% norāda, ka ir ziņojuši par pārkāpumu. </a:t>
            </a:r>
          </a:p>
          <a:p>
            <a:pPr marL="114300" indent="0" algn="just">
              <a:lnSpc>
                <a:spcPct val="107000"/>
              </a:lnSpc>
              <a:spcBef>
                <a:spcPts val="0"/>
              </a:spcBef>
              <a:buNone/>
            </a:pPr>
            <a:r>
              <a:rPr lang="lv-LV" sz="1100" noProof="1">
                <a:latin typeface="Arial" panose="020B0604020202020204" pitchFamily="34" charset="0"/>
                <a:cs typeface="Arial" panose="020B0604020202020204" pitchFamily="34" charset="0"/>
              </a:rPr>
              <a:t>No 9 respondentiem, kuri par pārkāpumu ziņojuši nebija, lielākā daļa kā neziņošanas iemeslu norādījuši, ka nav jēgas, jo nebūs rezultāta (76%), nav vēlmes iesaistīties pārkāpuma izskatīšanas procesā (46%) un ir bail no atriebības (35%). Jāpiebilst, ka šajā jautājumā bāze ir nepietiekama statistiski pamatotu secinājumu izdarīšanai. </a:t>
            </a:r>
            <a:endParaRPr lang="lv-LV" sz="1100" dirty="0"/>
          </a:p>
          <a:p>
            <a:pPr marL="0" indent="0" algn="just">
              <a:lnSpc>
                <a:spcPct val="107000"/>
              </a:lnSpc>
              <a:spcBef>
                <a:spcPts val="0"/>
              </a:spcBef>
              <a:spcAft>
                <a:spcPts val="800"/>
              </a:spcAft>
              <a:buNone/>
            </a:pPr>
            <a:endParaRPr lang="lv-LV" sz="1200" kern="100" noProof="1">
              <a:solidFill>
                <a:srgbClr val="0F552E"/>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5" name="Title 3">
            <a:extLst>
              <a:ext uri="{FF2B5EF4-FFF2-40B4-BE49-F238E27FC236}">
                <a16:creationId xmlns:a16="http://schemas.microsoft.com/office/drawing/2014/main" id="{5AB66646-1079-23EA-C10C-2FD05DAE4D1D}"/>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Galvenie secinājumi (4)</a:t>
            </a:r>
          </a:p>
        </p:txBody>
      </p:sp>
      <p:sp>
        <p:nvSpPr>
          <p:cNvPr id="3" name="Text Placeholder 2">
            <a:extLst>
              <a:ext uri="{FF2B5EF4-FFF2-40B4-BE49-F238E27FC236}">
                <a16:creationId xmlns:a16="http://schemas.microsoft.com/office/drawing/2014/main" id="{65D05993-7A3A-D7A6-80C5-165678E4F563}"/>
              </a:ext>
            </a:extLst>
          </p:cNvPr>
          <p:cNvSpPr txBox="1">
            <a:spLocks/>
          </p:cNvSpPr>
          <p:nvPr/>
        </p:nvSpPr>
        <p:spPr>
          <a:xfrm>
            <a:off x="6169652" y="664343"/>
            <a:ext cx="5724636" cy="599518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indent="0" algn="just">
              <a:lnSpc>
                <a:spcPct val="107000"/>
              </a:lnSpc>
              <a:spcBef>
                <a:spcPts val="0"/>
              </a:spcBef>
              <a:spcAft>
                <a:spcPts val="600"/>
              </a:spcAft>
              <a:buNone/>
            </a:pPr>
            <a:r>
              <a:rPr lang="lv-LV" sz="1100" noProof="1">
                <a:latin typeface="Arial" panose="020B0604020202020204" pitchFamily="34" charset="0"/>
                <a:cs typeface="Arial" panose="020B0604020202020204" pitchFamily="34" charset="0"/>
              </a:rPr>
              <a:t>Tikpat neliela daļa iedzīvotāju (1%) 2026. gada aptaujā ir norādījuši, ka ir piedzīvojuši </a:t>
            </a:r>
            <a:r>
              <a:rPr lang="lv-LV" sz="1100" u="sng" noProof="1">
                <a:latin typeface="Arial" panose="020B0604020202020204" pitchFamily="34" charset="0"/>
                <a:cs typeface="Arial" panose="020B0604020202020204" pitchFamily="34" charset="0"/>
              </a:rPr>
              <a:t>kādu nelikumīgu rīcību, kas saistīta ar vardarbību</a:t>
            </a:r>
            <a:r>
              <a:rPr lang="lv-LV" sz="1100" noProof="1">
                <a:latin typeface="Arial" panose="020B0604020202020204" pitchFamily="34" charset="0"/>
                <a:cs typeface="Arial" panose="020B0604020202020204" pitchFamily="34" charset="0"/>
              </a:rPr>
              <a:t>, no personas, kas strādā kādā no minētajām iestādēm (</a:t>
            </a:r>
            <a:r>
              <a:rPr lang="lv-LV" sz="1100" u="sng" noProof="1">
                <a:latin typeface="Arial" panose="020B0604020202020204" pitchFamily="34" charset="0"/>
                <a:cs typeface="Arial" panose="020B0604020202020204" pitchFamily="34" charset="0"/>
              </a:rPr>
              <a:t>Pašvaldības policija, Ostas policija, Ieslodzījuma vietu pārvalde</a:t>
            </a:r>
            <a:r>
              <a:rPr lang="lv-LV" sz="1100" noProof="1">
                <a:latin typeface="Arial" panose="020B0604020202020204" pitchFamily="34" charset="0"/>
                <a:cs typeface="Arial" panose="020B0604020202020204" pitchFamily="34" charset="0"/>
              </a:rPr>
              <a:t>). No šiem 7 respondentiem 12% ir ziņojuši par pārkāpumu, savukārt tie, kuri nav ziņojuši, kā galvenos iemeslus min, ka nav jēgas, jo nebūs rezultāta (68%), ir bail no atriebības (20%) un nav vēlmes iesaistīties pārkāpuma izskatīšanas procesā (17%). </a:t>
            </a:r>
            <a:endParaRPr lang="lv-LV" sz="1100" kern="100" noProof="1">
              <a:effectLst/>
              <a:latin typeface="Arial" panose="020B0604020202020204" pitchFamily="34" charset="0"/>
              <a:ea typeface="Calibri" panose="020F0502020204030204" pitchFamily="34" charset="0"/>
              <a:cs typeface="Arial" panose="020B0604020202020204" pitchFamily="34" charset="0"/>
            </a:endParaRPr>
          </a:p>
          <a:p>
            <a:pPr marL="114300" indent="0" algn="just">
              <a:lnSpc>
                <a:spcPct val="107000"/>
              </a:lnSpc>
              <a:spcBef>
                <a:spcPts val="0"/>
              </a:spcBef>
              <a:spcAft>
                <a:spcPts val="600"/>
              </a:spcAft>
              <a:buNone/>
            </a:pPr>
            <a:r>
              <a:rPr lang="lv-LV" sz="1200" b="1" kern="100" noProof="1">
                <a:solidFill>
                  <a:srgbClr val="0F552E"/>
                </a:solidFill>
                <a:effectLst/>
                <a:latin typeface="Arial" panose="020B0604020202020204" pitchFamily="34" charset="0"/>
                <a:ea typeface="Calibri" panose="020F0502020204030204" pitchFamily="34" charset="0"/>
                <a:cs typeface="Arial" panose="020B0604020202020204" pitchFamily="34" charset="0"/>
              </a:rPr>
              <a:t>4. Galvenie informācijas avoti par dažādiem drošības jautājumiem</a:t>
            </a:r>
          </a:p>
          <a:p>
            <a:pPr marL="114300" indent="0" algn="just">
              <a:lnSpc>
                <a:spcPct val="107000"/>
              </a:lnSpc>
              <a:spcBef>
                <a:spcPts val="0"/>
              </a:spcBef>
              <a:buNone/>
            </a:pPr>
            <a:r>
              <a:rPr lang="lv-LV" sz="1100" kern="100" noProof="1">
                <a:latin typeface="Arial" panose="020B0604020202020204" pitchFamily="34" charset="0"/>
                <a:ea typeface="Calibri" panose="020F0502020204030204" pitchFamily="34" charset="0"/>
                <a:cs typeface="Arial" panose="020B0604020202020204" pitchFamily="34" charset="0"/>
              </a:rPr>
              <a:t>2026. gada aptaujas rezultāti liecina, ka visbiežāk informāciju par dažādiem drošības jautājumiem iedzīvotāji iegūst sociālajos tīklos (58%), ziņu portālos (56%) un televīzijā (52%). Pārējie avoti minēti salīdzinoši retāk. </a:t>
            </a:r>
          </a:p>
          <a:p>
            <a:pPr marL="114300" indent="0" algn="just">
              <a:lnSpc>
                <a:spcPct val="107000"/>
              </a:lnSpc>
              <a:spcBef>
                <a:spcPts val="0"/>
              </a:spcBef>
              <a:buNone/>
            </a:pPr>
            <a:r>
              <a:rPr lang="lv-LV" sz="1100" kern="100" noProof="1">
                <a:effectLst/>
                <a:latin typeface="Arial" panose="020B0604020202020204" pitchFamily="34" charset="0"/>
                <a:ea typeface="Calibri" panose="020F0502020204030204" pitchFamily="34" charset="0"/>
                <a:cs typeface="Arial" panose="020B0604020202020204" pitchFamily="34" charset="0"/>
              </a:rPr>
              <a:t>Salīdzinot ar 2023. gada aptaujas rezultātiem, turpina pieaugt respondentu īpatsvars, kuri informāciju par dažādiem drošības jautājumiem iegūst ziņu portālos (+12 pp, no 44% 2023. gadā līdz 56% 2026. gadā). Pārējo avotu minēšanas biežuma svārstības ir mērenākas. </a:t>
            </a:r>
          </a:p>
          <a:p>
            <a:pPr marL="114300" indent="0" algn="just">
              <a:lnSpc>
                <a:spcPct val="107000"/>
              </a:lnSpc>
              <a:spcBef>
                <a:spcPts val="0"/>
              </a:spcBef>
              <a:buNone/>
            </a:pPr>
            <a:endParaRPr lang="lv-LV" sz="1100" kern="100" noProof="1">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B00A5014-1ADA-794E-0340-B6CC1C633DD2}"/>
              </a:ext>
            </a:extLst>
          </p:cNvPr>
          <p:cNvSpPr>
            <a:spLocks noGrp="1"/>
          </p:cNvSpPr>
          <p:nvPr>
            <p:ph type="sldNum" sz="quarter" idx="12"/>
          </p:nvPr>
        </p:nvSpPr>
        <p:spPr/>
        <p:txBody>
          <a:bodyPr/>
          <a:lstStyle/>
          <a:p>
            <a:fld id="{8A9003E4-6AE2-40CB-8AC4-2D0CFE8F8CDA}" type="slidenum">
              <a:rPr lang="en-US" smtClean="0"/>
              <a:t>9</a:t>
            </a:fld>
            <a:endParaRPr lang="en-US" dirty="0"/>
          </a:p>
        </p:txBody>
      </p:sp>
    </p:spTree>
    <p:extLst>
      <p:ext uri="{BB962C8B-B14F-4D97-AF65-F5344CB8AC3E}">
        <p14:creationId xmlns:p14="http://schemas.microsoft.com/office/powerpoint/2010/main" val="3704389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7849BD2B-EFA3-4745-84C8-421DE22409C2}"/>
              </a:ext>
            </a:extLst>
          </p:cNvPr>
          <p:cNvSpPr txBox="1">
            <a:spLocks noChangeArrowheads="1"/>
          </p:cNvSpPr>
          <p:nvPr/>
        </p:nvSpPr>
        <p:spPr bwMode="auto">
          <a:xfrm>
            <a:off x="3485964" y="2659559"/>
            <a:ext cx="5220072" cy="769441"/>
          </a:xfrm>
          <a:prstGeom prst="rect">
            <a:avLst/>
          </a:prstGeom>
          <a:solidFill>
            <a:srgbClr val="4C8264"/>
          </a:solidFill>
          <a:ln>
            <a:solidFill>
              <a:srgbClr val="857C4D"/>
            </a:solidFill>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lv-LV" sz="4400" b="1" noProof="1">
                <a:solidFill>
                  <a:schemeClr val="bg1"/>
                </a:solidFill>
                <a:latin typeface="Arial" panose="020B0604020202020204" pitchFamily="34" charset="0"/>
                <a:ea typeface="맑은 고딕" pitchFamily="50" charset="-127"/>
                <a:cs typeface="Arial" panose="020B0604020202020204" pitchFamily="34" charset="0"/>
              </a:rPr>
              <a:t>Galvenie rezultāti</a:t>
            </a:r>
          </a:p>
        </p:txBody>
      </p:sp>
    </p:spTree>
    <p:extLst>
      <p:ext uri="{BB962C8B-B14F-4D97-AF65-F5344CB8AC3E}">
        <p14:creationId xmlns:p14="http://schemas.microsoft.com/office/powerpoint/2010/main" val="689317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7849BD2B-EFA3-4745-84C8-421DE22409C2}"/>
              </a:ext>
            </a:extLst>
          </p:cNvPr>
          <p:cNvSpPr txBox="1">
            <a:spLocks noChangeArrowheads="1"/>
          </p:cNvSpPr>
          <p:nvPr/>
        </p:nvSpPr>
        <p:spPr bwMode="auto">
          <a:xfrm>
            <a:off x="3558000" y="2515930"/>
            <a:ext cx="5076000" cy="1077218"/>
          </a:xfrm>
          <a:prstGeom prst="rect">
            <a:avLst/>
          </a:prstGeom>
          <a:noFill/>
          <a:ln w="57150">
            <a:solidFill>
              <a:srgbClr val="4C8264"/>
            </a:solidFill>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lv-LV" sz="3200" b="1" noProof="1">
                <a:solidFill>
                  <a:srgbClr val="4C8264"/>
                </a:solidFill>
                <a:latin typeface="Arial" panose="020B0604020202020204" pitchFamily="34" charset="0"/>
                <a:ea typeface="맑은 고딕" pitchFamily="50" charset="-127"/>
                <a:cs typeface="Arial" panose="020B0604020202020204" pitchFamily="34" charset="0"/>
              </a:rPr>
              <a:t>1. Vispārīgi jautājumi par drošību</a:t>
            </a:r>
          </a:p>
        </p:txBody>
      </p:sp>
    </p:spTree>
    <p:extLst>
      <p:ext uri="{BB962C8B-B14F-4D97-AF65-F5344CB8AC3E}">
        <p14:creationId xmlns:p14="http://schemas.microsoft.com/office/powerpoint/2010/main" val="682668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00000000-0008-0000-0100-000057000000}"/>
              </a:ext>
            </a:extLst>
          </p:cNvPr>
          <p:cNvGraphicFramePr>
            <a:graphicFrameLocks/>
          </p:cNvGraphicFramePr>
          <p:nvPr>
            <p:extLst>
              <p:ext uri="{D42A27DB-BD31-4B8C-83A1-F6EECF244321}">
                <p14:modId xmlns:p14="http://schemas.microsoft.com/office/powerpoint/2010/main" val="2958081190"/>
              </p:ext>
            </p:extLst>
          </p:nvPr>
        </p:nvGraphicFramePr>
        <p:xfrm>
          <a:off x="4441456" y="1054214"/>
          <a:ext cx="6090228" cy="5164101"/>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330F9EAC-525B-4665-BE94-671A9F2F412A}"/>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1.1. Drošības sajūta dažādās vietās</a:t>
            </a:r>
          </a:p>
        </p:txBody>
      </p:sp>
      <p:sp>
        <p:nvSpPr>
          <p:cNvPr id="13" name="Rectangle 45">
            <a:extLst>
              <a:ext uri="{FF2B5EF4-FFF2-40B4-BE49-F238E27FC236}">
                <a16:creationId xmlns:a16="http://schemas.microsoft.com/office/drawing/2014/main" id="{56059D19-3B75-49ED-BBF1-87E443910436}"/>
              </a:ext>
            </a:extLst>
          </p:cNvPr>
          <p:cNvSpPr>
            <a:spLocks noRot="1" noChangeArrowheads="1"/>
          </p:cNvSpPr>
          <p:nvPr/>
        </p:nvSpPr>
        <p:spPr bwMode="auto">
          <a:xfrm>
            <a:off x="0" y="49776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panose="020B0604020202020204" pitchFamily="34" charset="0"/>
                <a:cs typeface="Arial" panose="020B0604020202020204" pitchFamily="34" charset="0"/>
              </a:rPr>
              <a:t>«A1. Lūdzu, novērtējiet, vai…»</a:t>
            </a:r>
          </a:p>
        </p:txBody>
      </p:sp>
      <p:sp>
        <p:nvSpPr>
          <p:cNvPr id="7" name="Rectangle 46">
            <a:extLst>
              <a:ext uri="{FF2B5EF4-FFF2-40B4-BE49-F238E27FC236}">
                <a16:creationId xmlns:a16="http://schemas.microsoft.com/office/drawing/2014/main" id="{0EAAD756-7FCC-4059-9ADD-247D4F95453D}"/>
              </a:ext>
            </a:extLst>
          </p:cNvPr>
          <p:cNvSpPr>
            <a:spLocks noRot="1" noChangeArrowheads="1"/>
          </p:cNvSpPr>
          <p:nvPr/>
        </p:nvSpPr>
        <p:spPr bwMode="auto">
          <a:xfrm>
            <a:off x="3193032" y="6218315"/>
            <a:ext cx="5805935" cy="625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lv-LV" sz="900" b="0" i="1" noProof="1">
                <a:latin typeface="Arial" panose="020B0604020202020204" pitchFamily="34" charset="0"/>
                <a:cs typeface="Arial" panose="020B0604020202020204" pitchFamily="34" charset="0"/>
              </a:rPr>
              <a:t>Bāze: visi respondenti: 04.2023., n=1016; 03.2024., n=1004; 04.2025., n=1007; 03.2026., n=1002</a:t>
            </a:r>
          </a:p>
          <a:p>
            <a:pPr algn="ctr"/>
            <a:r>
              <a:rPr lang="lv-LV" sz="900" b="0" i="1" noProof="1">
                <a:latin typeface="Arial" panose="020B0604020202020204" pitchFamily="34" charset="0"/>
                <a:cs typeface="Arial" panose="020B0604020202020204" pitchFamily="34" charset="0"/>
              </a:rPr>
              <a:t>Dati ranžēti pēc 2026. gada atbilžu varianta «Kopumā jā» dilstošā secībā</a:t>
            </a:r>
          </a:p>
        </p:txBody>
      </p:sp>
      <p:sp>
        <p:nvSpPr>
          <p:cNvPr id="4" name="Slide Number Placeholder 3">
            <a:extLst>
              <a:ext uri="{FF2B5EF4-FFF2-40B4-BE49-F238E27FC236}">
                <a16:creationId xmlns:a16="http://schemas.microsoft.com/office/drawing/2014/main" id="{627DC8B6-456F-A5AD-2E04-5460D70BBDD8}"/>
              </a:ext>
            </a:extLst>
          </p:cNvPr>
          <p:cNvSpPr>
            <a:spLocks noGrp="1"/>
          </p:cNvSpPr>
          <p:nvPr>
            <p:ph type="sldNum" sz="quarter" idx="12"/>
          </p:nvPr>
        </p:nvSpPr>
        <p:spPr/>
        <p:txBody>
          <a:bodyPr/>
          <a:lstStyle/>
          <a:p>
            <a:fld id="{8A9003E4-6AE2-40CB-8AC4-2D0CFE8F8CDA}" type="slidenum">
              <a:rPr lang="en-US" smtClean="0"/>
              <a:t>12</a:t>
            </a:fld>
            <a:endParaRPr lang="en-US" dirty="0"/>
          </a:p>
        </p:txBody>
      </p:sp>
      <p:graphicFrame>
        <p:nvGraphicFramePr>
          <p:cNvPr id="5" name="Chart 4">
            <a:extLst>
              <a:ext uri="{FF2B5EF4-FFF2-40B4-BE49-F238E27FC236}">
                <a16:creationId xmlns:a16="http://schemas.microsoft.com/office/drawing/2014/main" id="{00000000-0008-0000-0100-000033000000}"/>
              </a:ext>
            </a:extLst>
          </p:cNvPr>
          <p:cNvGraphicFramePr>
            <a:graphicFrameLocks/>
          </p:cNvGraphicFramePr>
          <p:nvPr>
            <p:extLst>
              <p:ext uri="{D42A27DB-BD31-4B8C-83A1-F6EECF244321}">
                <p14:modId xmlns:p14="http://schemas.microsoft.com/office/powerpoint/2010/main" val="870472000"/>
              </p:ext>
            </p:extLst>
          </p:nvPr>
        </p:nvGraphicFramePr>
        <p:xfrm>
          <a:off x="618293" y="1054215"/>
          <a:ext cx="6106968" cy="5164101"/>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a16="http://schemas.microsoft.com/office/drawing/2014/main" id="{442678F3-30FD-21F9-FB32-E350E4412A91}"/>
              </a:ext>
            </a:extLst>
          </p:cNvPr>
          <p:cNvSpPr txBox="1"/>
          <p:nvPr/>
        </p:nvSpPr>
        <p:spPr>
          <a:xfrm>
            <a:off x="106326" y="861237"/>
            <a:ext cx="1368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Kopējie rezultāti</a:t>
            </a:r>
          </a:p>
        </p:txBody>
      </p:sp>
      <p:sp>
        <p:nvSpPr>
          <p:cNvPr id="9" name="TextBox 8">
            <a:extLst>
              <a:ext uri="{FF2B5EF4-FFF2-40B4-BE49-F238E27FC236}">
                <a16:creationId xmlns:a16="http://schemas.microsoft.com/office/drawing/2014/main" id="{8E86C4DB-1B97-A066-8B29-6B7BD6F95CCA}"/>
              </a:ext>
            </a:extLst>
          </p:cNvPr>
          <p:cNvSpPr txBox="1"/>
          <p:nvPr/>
        </p:nvSpPr>
        <p:spPr>
          <a:xfrm>
            <a:off x="11041674" y="861237"/>
            <a:ext cx="1044000" cy="461665"/>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a:t>
            </a:r>
          </a:p>
          <a:p>
            <a:pPr algn="ctr"/>
            <a:r>
              <a:rPr lang="lv-LV" sz="1200" b="1" dirty="0">
                <a:solidFill>
                  <a:srgbClr val="7A5128"/>
                </a:solidFill>
                <a:latin typeface="Arial" panose="020B0604020202020204" pitchFamily="34" charset="0"/>
                <a:cs typeface="Arial" panose="020B0604020202020204" pitchFamily="34" charset="0"/>
              </a:rPr>
              <a:t>(2023‒2026)</a:t>
            </a:r>
          </a:p>
        </p:txBody>
      </p:sp>
    </p:spTree>
    <p:extLst>
      <p:ext uri="{BB962C8B-B14F-4D97-AF65-F5344CB8AC3E}">
        <p14:creationId xmlns:p14="http://schemas.microsoft.com/office/powerpoint/2010/main" val="1752042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7BE17-93E2-CA09-5DAC-55B39504A3D5}"/>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3AEB6870-73FD-90AC-84E5-5094588B860B}"/>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1.1. Drošības sajūta dažādās vietās</a:t>
            </a:r>
          </a:p>
        </p:txBody>
      </p:sp>
      <p:sp>
        <p:nvSpPr>
          <p:cNvPr id="13" name="Rectangle 45">
            <a:extLst>
              <a:ext uri="{FF2B5EF4-FFF2-40B4-BE49-F238E27FC236}">
                <a16:creationId xmlns:a16="http://schemas.microsoft.com/office/drawing/2014/main" id="{C4F4204A-77B2-9384-217F-DB2C807B86AC}"/>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panose="020B0604020202020204" pitchFamily="34" charset="0"/>
                <a:cs typeface="Arial" panose="020B0604020202020204" pitchFamily="34" charset="0"/>
              </a:rPr>
              <a:t>«A1. Lūdzu, novērtējiet, vai…»</a:t>
            </a:r>
          </a:p>
        </p:txBody>
      </p:sp>
      <p:sp>
        <p:nvSpPr>
          <p:cNvPr id="7" name="Rectangle 46">
            <a:extLst>
              <a:ext uri="{FF2B5EF4-FFF2-40B4-BE49-F238E27FC236}">
                <a16:creationId xmlns:a16="http://schemas.microsoft.com/office/drawing/2014/main" id="{8E90E882-CA04-B485-10A1-497A6E502BB5}"/>
              </a:ext>
            </a:extLst>
          </p:cNvPr>
          <p:cNvSpPr>
            <a:spLocks noRot="1" noChangeArrowheads="1"/>
          </p:cNvSpPr>
          <p:nvPr/>
        </p:nvSpPr>
        <p:spPr bwMode="auto">
          <a:xfrm>
            <a:off x="3942913" y="6476191"/>
            <a:ext cx="4306174" cy="360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0732AEE7-1EE1-EF7D-6B7C-D14BD104DDE2}"/>
              </a:ext>
            </a:extLst>
          </p:cNvPr>
          <p:cNvSpPr>
            <a:spLocks noGrp="1"/>
          </p:cNvSpPr>
          <p:nvPr>
            <p:ph type="sldNum" sz="quarter" idx="12"/>
          </p:nvPr>
        </p:nvSpPr>
        <p:spPr/>
        <p:txBody>
          <a:bodyPr/>
          <a:lstStyle/>
          <a:p>
            <a:fld id="{8A9003E4-6AE2-40CB-8AC4-2D0CFE8F8CDA}" type="slidenum">
              <a:rPr lang="en-US" smtClean="0"/>
              <a:t>13</a:t>
            </a:fld>
            <a:endParaRPr lang="en-US" dirty="0"/>
          </a:p>
        </p:txBody>
      </p:sp>
      <p:sp>
        <p:nvSpPr>
          <p:cNvPr id="6" name="TextBox 5">
            <a:extLst>
              <a:ext uri="{FF2B5EF4-FFF2-40B4-BE49-F238E27FC236}">
                <a16:creationId xmlns:a16="http://schemas.microsoft.com/office/drawing/2014/main" id="{DE2E01E4-E588-BA93-400A-AED14B2D43BD}"/>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2B924FB7-BAFD-EA15-E888-60BDC807D86F}"/>
              </a:ext>
            </a:extLst>
          </p:cNvPr>
          <p:cNvSpPr txBox="1"/>
          <p:nvPr/>
        </p:nvSpPr>
        <p:spPr>
          <a:xfrm>
            <a:off x="10141674" y="882795"/>
            <a:ext cx="1944000" cy="277200"/>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Jūtas droši savā mājoklī</a:t>
            </a:r>
          </a:p>
        </p:txBody>
      </p:sp>
      <p:graphicFrame>
        <p:nvGraphicFramePr>
          <p:cNvPr id="9" name="Chart 8">
            <a:extLst>
              <a:ext uri="{FF2B5EF4-FFF2-40B4-BE49-F238E27FC236}">
                <a16:creationId xmlns:a16="http://schemas.microsoft.com/office/drawing/2014/main" id="{71EBF131-0DA2-4818-B417-0597B76C331E}"/>
              </a:ext>
            </a:extLst>
          </p:cNvPr>
          <p:cNvGraphicFramePr>
            <a:graphicFrameLocks/>
          </p:cNvGraphicFramePr>
          <p:nvPr>
            <p:extLst>
              <p:ext uri="{D42A27DB-BD31-4B8C-83A1-F6EECF244321}">
                <p14:modId xmlns:p14="http://schemas.microsoft.com/office/powerpoint/2010/main" val="387700488"/>
              </p:ext>
            </p:extLst>
          </p:nvPr>
        </p:nvGraphicFramePr>
        <p:xfrm>
          <a:off x="10968" y="1379252"/>
          <a:ext cx="12181032" cy="50969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5CD29DD1-8FF7-41B0-A73C-C1AB7C89FB25}"/>
              </a:ext>
            </a:extLst>
          </p:cNvPr>
          <p:cNvGraphicFramePr>
            <a:graphicFrameLocks/>
          </p:cNvGraphicFramePr>
          <p:nvPr>
            <p:extLst>
              <p:ext uri="{D42A27DB-BD31-4B8C-83A1-F6EECF244321}">
                <p14:modId xmlns:p14="http://schemas.microsoft.com/office/powerpoint/2010/main" val="2994149805"/>
              </p:ext>
            </p:extLst>
          </p:nvPr>
        </p:nvGraphicFramePr>
        <p:xfrm>
          <a:off x="5981016" y="1496210"/>
          <a:ext cx="6104658" cy="345497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273862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66144-32B6-AAB6-8411-7FD19E5B5541}"/>
            </a:ext>
          </a:extLst>
        </p:cNvPr>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DAE98A7A-1068-43F3-96FF-D2B57BB80FF7}"/>
              </a:ext>
            </a:extLst>
          </p:cNvPr>
          <p:cNvGraphicFramePr>
            <a:graphicFrameLocks/>
          </p:cNvGraphicFramePr>
          <p:nvPr>
            <p:extLst>
              <p:ext uri="{D42A27DB-BD31-4B8C-83A1-F6EECF244321}">
                <p14:modId xmlns:p14="http://schemas.microsoft.com/office/powerpoint/2010/main" val="2173325687"/>
              </p:ext>
            </p:extLst>
          </p:nvPr>
        </p:nvGraphicFramePr>
        <p:xfrm>
          <a:off x="0" y="1376968"/>
          <a:ext cx="12181032" cy="5099223"/>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6373B9A0-B159-4D1D-F6F9-5E80B31BE65D}"/>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1.1. Drošības sajūta dažādās vietās</a:t>
            </a:r>
          </a:p>
        </p:txBody>
      </p:sp>
      <p:sp>
        <p:nvSpPr>
          <p:cNvPr id="13" name="Rectangle 45">
            <a:extLst>
              <a:ext uri="{FF2B5EF4-FFF2-40B4-BE49-F238E27FC236}">
                <a16:creationId xmlns:a16="http://schemas.microsoft.com/office/drawing/2014/main" id="{C58FD379-2AC9-0C3C-1D9A-5BE0EA41DC9A}"/>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panose="020B0604020202020204" pitchFamily="34" charset="0"/>
                <a:cs typeface="Arial" panose="020B0604020202020204" pitchFamily="34" charset="0"/>
              </a:rPr>
              <a:t>«A1. Lūdzu, novērtējiet, vai…»</a:t>
            </a:r>
          </a:p>
        </p:txBody>
      </p:sp>
      <p:sp>
        <p:nvSpPr>
          <p:cNvPr id="7" name="Rectangle 46">
            <a:extLst>
              <a:ext uri="{FF2B5EF4-FFF2-40B4-BE49-F238E27FC236}">
                <a16:creationId xmlns:a16="http://schemas.microsoft.com/office/drawing/2014/main" id="{8A2ED775-0A09-2840-8394-069D71640CCD}"/>
              </a:ext>
            </a:extLst>
          </p:cNvPr>
          <p:cNvSpPr>
            <a:spLocks noRot="1" noChangeArrowheads="1"/>
          </p:cNvSpPr>
          <p:nvPr/>
        </p:nvSpPr>
        <p:spPr bwMode="auto">
          <a:xfrm>
            <a:off x="3942913" y="6476191"/>
            <a:ext cx="4306174" cy="360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75768D5E-38E0-880F-6341-50BAB2655254}"/>
              </a:ext>
            </a:extLst>
          </p:cNvPr>
          <p:cNvSpPr>
            <a:spLocks noGrp="1"/>
          </p:cNvSpPr>
          <p:nvPr>
            <p:ph type="sldNum" sz="quarter" idx="12"/>
          </p:nvPr>
        </p:nvSpPr>
        <p:spPr/>
        <p:txBody>
          <a:bodyPr/>
          <a:lstStyle/>
          <a:p>
            <a:fld id="{8A9003E4-6AE2-40CB-8AC4-2D0CFE8F8CDA}" type="slidenum">
              <a:rPr lang="en-US" smtClean="0"/>
              <a:t>14</a:t>
            </a:fld>
            <a:endParaRPr lang="en-US" dirty="0"/>
          </a:p>
        </p:txBody>
      </p:sp>
      <p:sp>
        <p:nvSpPr>
          <p:cNvPr id="6" name="TextBox 5">
            <a:extLst>
              <a:ext uri="{FF2B5EF4-FFF2-40B4-BE49-F238E27FC236}">
                <a16:creationId xmlns:a16="http://schemas.microsoft.com/office/drawing/2014/main" id="{A2A0271B-45F3-BF45-26AF-59E6FE3DDA7B}"/>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5E34CB5E-FC8D-9A39-5457-690B32310C3B}"/>
              </a:ext>
            </a:extLst>
          </p:cNvPr>
          <p:cNvSpPr txBox="1"/>
          <p:nvPr/>
        </p:nvSpPr>
        <p:spPr>
          <a:xfrm>
            <a:off x="6937674" y="880712"/>
            <a:ext cx="5148000" cy="276999"/>
          </a:xfrm>
          <a:prstGeom prst="rect">
            <a:avLst/>
          </a:prstGeom>
          <a:noFill/>
          <a:ln>
            <a:solidFill>
              <a:srgbClr val="7A5128"/>
            </a:solidFill>
          </a:ln>
        </p:spPr>
        <p:txBody>
          <a:bodyPr wrap="square" rtlCol="0" anchor="ctr" anchorCtr="0">
            <a:spAutoFit/>
          </a:bodyPr>
          <a:lstStyle/>
          <a:p>
            <a:pPr algn="r"/>
            <a:r>
              <a:rPr lang="lv-LV" sz="1200" b="1" dirty="0">
                <a:solidFill>
                  <a:srgbClr val="7A5128"/>
                </a:solidFill>
                <a:latin typeface="Arial" panose="020B0604020202020204" pitchFamily="34" charset="0"/>
                <a:cs typeface="Arial" panose="020B0604020202020204" pitchFamily="34" charset="0"/>
              </a:rPr>
              <a:t>Jūtas droši, pastaigājoties pa savu apkaimi diennakts gaišajā laikā</a:t>
            </a:r>
            <a:endParaRPr lang="en-US" sz="1200" b="1" dirty="0">
              <a:solidFill>
                <a:srgbClr val="7A5128"/>
              </a:solidFill>
              <a:latin typeface="Arial" panose="020B0604020202020204" pitchFamily="34" charset="0"/>
              <a:cs typeface="Arial" panose="020B0604020202020204" pitchFamily="34" charset="0"/>
            </a:endParaRPr>
          </a:p>
        </p:txBody>
      </p:sp>
      <p:graphicFrame>
        <p:nvGraphicFramePr>
          <p:cNvPr id="3" name="Chart 2">
            <a:extLst>
              <a:ext uri="{FF2B5EF4-FFF2-40B4-BE49-F238E27FC236}">
                <a16:creationId xmlns:a16="http://schemas.microsoft.com/office/drawing/2014/main" id="{98F59169-2E5B-485B-90B2-A23A0B2BA038}"/>
              </a:ext>
            </a:extLst>
          </p:cNvPr>
          <p:cNvGraphicFramePr>
            <a:graphicFrameLocks/>
          </p:cNvGraphicFramePr>
          <p:nvPr>
            <p:extLst>
              <p:ext uri="{D42A27DB-BD31-4B8C-83A1-F6EECF244321}">
                <p14:modId xmlns:p14="http://schemas.microsoft.com/office/powerpoint/2010/main" val="3302729686"/>
              </p:ext>
            </p:extLst>
          </p:nvPr>
        </p:nvGraphicFramePr>
        <p:xfrm>
          <a:off x="6076374" y="1462972"/>
          <a:ext cx="6104658" cy="345497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37256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18AAB-5728-D740-8AE8-BCD4706B39D2}"/>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BA904822-BC5D-48A6-9AC2-31EBD469782F}"/>
              </a:ext>
            </a:extLst>
          </p:cNvPr>
          <p:cNvGraphicFramePr>
            <a:graphicFrameLocks/>
          </p:cNvGraphicFramePr>
          <p:nvPr>
            <p:extLst>
              <p:ext uri="{D42A27DB-BD31-4B8C-83A1-F6EECF244321}">
                <p14:modId xmlns:p14="http://schemas.microsoft.com/office/powerpoint/2010/main" val="1027753879"/>
              </p:ext>
            </p:extLst>
          </p:nvPr>
        </p:nvGraphicFramePr>
        <p:xfrm>
          <a:off x="5484" y="1437422"/>
          <a:ext cx="12181032" cy="5038769"/>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87B8F829-EEC3-28FA-C605-01A188EA27F2}"/>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1.1. Drošības sajūta dažādās vietās</a:t>
            </a:r>
          </a:p>
        </p:txBody>
      </p:sp>
      <p:sp>
        <p:nvSpPr>
          <p:cNvPr id="13" name="Rectangle 45">
            <a:extLst>
              <a:ext uri="{FF2B5EF4-FFF2-40B4-BE49-F238E27FC236}">
                <a16:creationId xmlns:a16="http://schemas.microsoft.com/office/drawing/2014/main" id="{4294A0A4-EC7B-1049-A9F1-76B0675E9E04}"/>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panose="020B0604020202020204" pitchFamily="34" charset="0"/>
                <a:cs typeface="Arial" panose="020B0604020202020204" pitchFamily="34" charset="0"/>
              </a:rPr>
              <a:t>«A1. Lūdzu, novērtējiet, vai…»</a:t>
            </a:r>
          </a:p>
        </p:txBody>
      </p:sp>
      <p:sp>
        <p:nvSpPr>
          <p:cNvPr id="7" name="Rectangle 46">
            <a:extLst>
              <a:ext uri="{FF2B5EF4-FFF2-40B4-BE49-F238E27FC236}">
                <a16:creationId xmlns:a16="http://schemas.microsoft.com/office/drawing/2014/main" id="{43F01B4B-2DEF-7950-DAB6-D518D16FC511}"/>
              </a:ext>
            </a:extLst>
          </p:cNvPr>
          <p:cNvSpPr>
            <a:spLocks noRot="1" noChangeArrowheads="1"/>
          </p:cNvSpPr>
          <p:nvPr/>
        </p:nvSpPr>
        <p:spPr bwMode="auto">
          <a:xfrm>
            <a:off x="3942913" y="6476191"/>
            <a:ext cx="4306174" cy="360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AB3A1D08-B0DF-DF4B-DDF0-AEED87C68347}"/>
              </a:ext>
            </a:extLst>
          </p:cNvPr>
          <p:cNvSpPr>
            <a:spLocks noGrp="1"/>
          </p:cNvSpPr>
          <p:nvPr>
            <p:ph type="sldNum" sz="quarter" idx="12"/>
          </p:nvPr>
        </p:nvSpPr>
        <p:spPr/>
        <p:txBody>
          <a:bodyPr/>
          <a:lstStyle/>
          <a:p>
            <a:fld id="{8A9003E4-6AE2-40CB-8AC4-2D0CFE8F8CDA}" type="slidenum">
              <a:rPr lang="en-US" smtClean="0"/>
              <a:t>15</a:t>
            </a:fld>
            <a:endParaRPr lang="en-US" dirty="0"/>
          </a:p>
        </p:txBody>
      </p:sp>
      <p:sp>
        <p:nvSpPr>
          <p:cNvPr id="6" name="TextBox 5">
            <a:extLst>
              <a:ext uri="{FF2B5EF4-FFF2-40B4-BE49-F238E27FC236}">
                <a16:creationId xmlns:a16="http://schemas.microsoft.com/office/drawing/2014/main" id="{82E57E97-59E2-B898-A5AA-164168FA7E8C}"/>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5119A8E9-AB21-3CCA-202F-72D8C9670FE7}"/>
              </a:ext>
            </a:extLst>
          </p:cNvPr>
          <p:cNvSpPr txBox="1"/>
          <p:nvPr/>
        </p:nvSpPr>
        <p:spPr>
          <a:xfrm>
            <a:off x="8651018" y="883879"/>
            <a:ext cx="3434655" cy="461665"/>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Jūtas droši sabiedriskās vietās (t. i., publiski pasākumi, tirdzniecības vietas u. tml.)</a:t>
            </a:r>
            <a:endParaRPr lang="en-US" sz="1200" b="1" dirty="0">
              <a:solidFill>
                <a:srgbClr val="7A5128"/>
              </a:solidFill>
              <a:latin typeface="Arial" panose="020B0604020202020204" pitchFamily="34" charset="0"/>
              <a:cs typeface="Arial" panose="020B0604020202020204" pitchFamily="34" charset="0"/>
            </a:endParaRPr>
          </a:p>
        </p:txBody>
      </p:sp>
      <p:graphicFrame>
        <p:nvGraphicFramePr>
          <p:cNvPr id="9" name="Chart 8">
            <a:extLst>
              <a:ext uri="{FF2B5EF4-FFF2-40B4-BE49-F238E27FC236}">
                <a16:creationId xmlns:a16="http://schemas.microsoft.com/office/drawing/2014/main" id="{FF7C6BA0-1D19-4485-B5E6-EB552D48564F}"/>
              </a:ext>
            </a:extLst>
          </p:cNvPr>
          <p:cNvGraphicFramePr>
            <a:graphicFrameLocks/>
          </p:cNvGraphicFramePr>
          <p:nvPr>
            <p:extLst>
              <p:ext uri="{D42A27DB-BD31-4B8C-83A1-F6EECF244321}">
                <p14:modId xmlns:p14="http://schemas.microsoft.com/office/powerpoint/2010/main" val="800292150"/>
              </p:ext>
            </p:extLst>
          </p:nvPr>
        </p:nvGraphicFramePr>
        <p:xfrm>
          <a:off x="5981015" y="1531346"/>
          <a:ext cx="6104658" cy="345497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80588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D0D7D-ED0F-103A-8D61-D61CF2F34488}"/>
            </a:ext>
          </a:extLst>
        </p:cNvPr>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00000000-0008-0000-0100-000026000000}"/>
              </a:ext>
            </a:extLst>
          </p:cNvPr>
          <p:cNvGraphicFramePr>
            <a:graphicFrameLocks/>
          </p:cNvGraphicFramePr>
          <p:nvPr>
            <p:extLst>
              <p:ext uri="{D42A27DB-BD31-4B8C-83A1-F6EECF244321}">
                <p14:modId xmlns:p14="http://schemas.microsoft.com/office/powerpoint/2010/main" val="749874753"/>
              </p:ext>
            </p:extLst>
          </p:nvPr>
        </p:nvGraphicFramePr>
        <p:xfrm>
          <a:off x="196645" y="1296000"/>
          <a:ext cx="12181032" cy="5196875"/>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A5A56F34-9C92-1077-B761-1056EB685165}"/>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1.1. Drošības sajūta dažādās vietās</a:t>
            </a:r>
          </a:p>
        </p:txBody>
      </p:sp>
      <p:sp>
        <p:nvSpPr>
          <p:cNvPr id="13" name="Rectangle 45">
            <a:extLst>
              <a:ext uri="{FF2B5EF4-FFF2-40B4-BE49-F238E27FC236}">
                <a16:creationId xmlns:a16="http://schemas.microsoft.com/office/drawing/2014/main" id="{ACB0F4B6-82AE-BDD5-39FA-B1C041E6670D}"/>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panose="020B0604020202020204" pitchFamily="34" charset="0"/>
                <a:cs typeface="Arial" panose="020B0604020202020204" pitchFamily="34" charset="0"/>
              </a:rPr>
              <a:t>«A1. Lūdzu, novērtējiet, vai…»</a:t>
            </a:r>
          </a:p>
        </p:txBody>
      </p:sp>
      <p:sp>
        <p:nvSpPr>
          <p:cNvPr id="7" name="Rectangle 46">
            <a:extLst>
              <a:ext uri="{FF2B5EF4-FFF2-40B4-BE49-F238E27FC236}">
                <a16:creationId xmlns:a16="http://schemas.microsoft.com/office/drawing/2014/main" id="{E37F8AF6-1C5C-C2B2-BE79-E1ADAD8DA91F}"/>
              </a:ext>
            </a:extLst>
          </p:cNvPr>
          <p:cNvSpPr>
            <a:spLocks noRot="1" noChangeArrowheads="1"/>
          </p:cNvSpPr>
          <p:nvPr/>
        </p:nvSpPr>
        <p:spPr bwMode="auto">
          <a:xfrm>
            <a:off x="3942913" y="6476191"/>
            <a:ext cx="4306174" cy="360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83F8ED7D-DEC5-6811-45A5-E78F84641DF6}"/>
              </a:ext>
            </a:extLst>
          </p:cNvPr>
          <p:cNvSpPr>
            <a:spLocks noGrp="1"/>
          </p:cNvSpPr>
          <p:nvPr>
            <p:ph type="sldNum" sz="quarter" idx="12"/>
          </p:nvPr>
        </p:nvSpPr>
        <p:spPr/>
        <p:txBody>
          <a:bodyPr/>
          <a:lstStyle/>
          <a:p>
            <a:fld id="{8A9003E4-6AE2-40CB-8AC4-2D0CFE8F8CDA}" type="slidenum">
              <a:rPr lang="en-US" smtClean="0"/>
              <a:t>16</a:t>
            </a:fld>
            <a:endParaRPr lang="en-US" dirty="0"/>
          </a:p>
        </p:txBody>
      </p:sp>
      <p:sp>
        <p:nvSpPr>
          <p:cNvPr id="6" name="TextBox 5">
            <a:extLst>
              <a:ext uri="{FF2B5EF4-FFF2-40B4-BE49-F238E27FC236}">
                <a16:creationId xmlns:a16="http://schemas.microsoft.com/office/drawing/2014/main" id="{A99AD395-64B1-A136-B2DF-5B42FFB9DC40}"/>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B7D70430-19F3-289D-8EE5-D5AE48DD6907}"/>
              </a:ext>
            </a:extLst>
          </p:cNvPr>
          <p:cNvSpPr txBox="1"/>
          <p:nvPr/>
        </p:nvSpPr>
        <p:spPr>
          <a:xfrm>
            <a:off x="9493673" y="882795"/>
            <a:ext cx="2592000" cy="277200"/>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Latvija ir droša valsts dzīvošanai</a:t>
            </a:r>
            <a:endParaRPr lang="en-US" sz="1200" b="1" dirty="0">
              <a:solidFill>
                <a:srgbClr val="7A5128"/>
              </a:solidFill>
              <a:latin typeface="Arial" panose="020B0604020202020204" pitchFamily="34" charset="0"/>
              <a:cs typeface="Arial" panose="020B0604020202020204" pitchFamily="34" charset="0"/>
            </a:endParaRPr>
          </a:p>
        </p:txBody>
      </p:sp>
      <p:graphicFrame>
        <p:nvGraphicFramePr>
          <p:cNvPr id="3" name="Chart 2">
            <a:extLst>
              <a:ext uri="{FF2B5EF4-FFF2-40B4-BE49-F238E27FC236}">
                <a16:creationId xmlns:a16="http://schemas.microsoft.com/office/drawing/2014/main" id="{00000000-0008-0000-0100-00002D000000}"/>
              </a:ext>
            </a:extLst>
          </p:cNvPr>
          <p:cNvGraphicFramePr>
            <a:graphicFrameLocks/>
          </p:cNvGraphicFramePr>
          <p:nvPr>
            <p:extLst>
              <p:ext uri="{D42A27DB-BD31-4B8C-83A1-F6EECF244321}">
                <p14:modId xmlns:p14="http://schemas.microsoft.com/office/powerpoint/2010/main" val="1334279192"/>
              </p:ext>
            </p:extLst>
          </p:nvPr>
        </p:nvGraphicFramePr>
        <p:xfrm>
          <a:off x="6087342" y="1482089"/>
          <a:ext cx="5847566" cy="352584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48471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105D1-1B48-15C0-9D2C-DC34DCE1F362}"/>
            </a:ext>
          </a:extLst>
        </p:cNvPr>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67927AE3-6D88-4C4C-A9BE-4BEA4A454079}"/>
              </a:ext>
            </a:extLst>
          </p:cNvPr>
          <p:cNvGraphicFramePr>
            <a:graphicFrameLocks/>
          </p:cNvGraphicFramePr>
          <p:nvPr>
            <p:extLst>
              <p:ext uri="{D42A27DB-BD31-4B8C-83A1-F6EECF244321}">
                <p14:modId xmlns:p14="http://schemas.microsoft.com/office/powerpoint/2010/main" val="2005547319"/>
              </p:ext>
            </p:extLst>
          </p:nvPr>
        </p:nvGraphicFramePr>
        <p:xfrm>
          <a:off x="0" y="1293826"/>
          <a:ext cx="12181032" cy="5182365"/>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83E6EA39-30B1-197D-1062-AA21470D2095}"/>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1.1. Drošības sajūta dažādās vietās</a:t>
            </a:r>
          </a:p>
        </p:txBody>
      </p:sp>
      <p:sp>
        <p:nvSpPr>
          <p:cNvPr id="13" name="Rectangle 45">
            <a:extLst>
              <a:ext uri="{FF2B5EF4-FFF2-40B4-BE49-F238E27FC236}">
                <a16:creationId xmlns:a16="http://schemas.microsoft.com/office/drawing/2014/main" id="{FA620314-E9D5-6EC2-A62D-F98D1614AD80}"/>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panose="020B0604020202020204" pitchFamily="34" charset="0"/>
                <a:cs typeface="Arial" panose="020B0604020202020204" pitchFamily="34" charset="0"/>
              </a:rPr>
              <a:t>«A1. Lūdzu, novērtējiet, vai…»</a:t>
            </a:r>
          </a:p>
        </p:txBody>
      </p:sp>
      <p:sp>
        <p:nvSpPr>
          <p:cNvPr id="7" name="Rectangle 46">
            <a:extLst>
              <a:ext uri="{FF2B5EF4-FFF2-40B4-BE49-F238E27FC236}">
                <a16:creationId xmlns:a16="http://schemas.microsoft.com/office/drawing/2014/main" id="{923C6BA6-CDA7-8A62-CD29-2239B752D8B4}"/>
              </a:ext>
            </a:extLst>
          </p:cNvPr>
          <p:cNvSpPr>
            <a:spLocks noRot="1" noChangeArrowheads="1"/>
          </p:cNvSpPr>
          <p:nvPr/>
        </p:nvSpPr>
        <p:spPr bwMode="auto">
          <a:xfrm>
            <a:off x="3942913" y="6476191"/>
            <a:ext cx="4306174" cy="360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C3C5346E-9048-9C83-00DD-F983AF9EF419}"/>
              </a:ext>
            </a:extLst>
          </p:cNvPr>
          <p:cNvSpPr>
            <a:spLocks noGrp="1"/>
          </p:cNvSpPr>
          <p:nvPr>
            <p:ph type="sldNum" sz="quarter" idx="12"/>
          </p:nvPr>
        </p:nvSpPr>
        <p:spPr/>
        <p:txBody>
          <a:bodyPr/>
          <a:lstStyle/>
          <a:p>
            <a:fld id="{8A9003E4-6AE2-40CB-8AC4-2D0CFE8F8CDA}" type="slidenum">
              <a:rPr lang="en-US" smtClean="0"/>
              <a:t>17</a:t>
            </a:fld>
            <a:endParaRPr lang="en-US" dirty="0"/>
          </a:p>
        </p:txBody>
      </p:sp>
      <p:sp>
        <p:nvSpPr>
          <p:cNvPr id="6" name="TextBox 5">
            <a:extLst>
              <a:ext uri="{FF2B5EF4-FFF2-40B4-BE49-F238E27FC236}">
                <a16:creationId xmlns:a16="http://schemas.microsoft.com/office/drawing/2014/main" id="{98B68FB0-EC04-C48D-80A4-E03291150083}"/>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AA55F252-2ECD-CD90-6322-1937120E93A1}"/>
              </a:ext>
            </a:extLst>
          </p:cNvPr>
          <p:cNvSpPr txBox="1"/>
          <p:nvPr/>
        </p:nvSpPr>
        <p:spPr>
          <a:xfrm>
            <a:off x="6937674" y="880712"/>
            <a:ext cx="5148000" cy="276999"/>
          </a:xfrm>
          <a:prstGeom prst="rect">
            <a:avLst/>
          </a:prstGeom>
          <a:noFill/>
          <a:ln>
            <a:solidFill>
              <a:srgbClr val="7A5128"/>
            </a:solidFill>
          </a:ln>
        </p:spPr>
        <p:txBody>
          <a:bodyPr wrap="square" rtlCol="0" anchor="ctr" anchorCtr="0">
            <a:spAutoFit/>
          </a:bodyPr>
          <a:lstStyle/>
          <a:p>
            <a:pPr algn="r"/>
            <a:r>
              <a:rPr lang="lv-LV" sz="1200" b="1" dirty="0">
                <a:solidFill>
                  <a:srgbClr val="7A5128"/>
                </a:solidFill>
                <a:latin typeface="Arial" panose="020B0604020202020204" pitchFamily="34" charset="0"/>
                <a:cs typeface="Arial" panose="020B0604020202020204" pitchFamily="34" charset="0"/>
              </a:rPr>
              <a:t>Jūtas droši, pastaigājoties pa savu apkaimi diennakts tumšajā laikā</a:t>
            </a:r>
            <a:endParaRPr lang="en-US" sz="1200" b="1" dirty="0">
              <a:solidFill>
                <a:srgbClr val="7A5128"/>
              </a:solidFill>
              <a:latin typeface="Arial" panose="020B0604020202020204" pitchFamily="34" charset="0"/>
              <a:cs typeface="Arial" panose="020B0604020202020204" pitchFamily="34" charset="0"/>
            </a:endParaRPr>
          </a:p>
        </p:txBody>
      </p:sp>
      <p:graphicFrame>
        <p:nvGraphicFramePr>
          <p:cNvPr id="11" name="Chart 10">
            <a:extLst>
              <a:ext uri="{FF2B5EF4-FFF2-40B4-BE49-F238E27FC236}">
                <a16:creationId xmlns:a16="http://schemas.microsoft.com/office/drawing/2014/main" id="{145A1524-2F3D-4CE3-B40C-8B603F22514C}"/>
              </a:ext>
            </a:extLst>
          </p:cNvPr>
          <p:cNvGraphicFramePr>
            <a:graphicFrameLocks/>
          </p:cNvGraphicFramePr>
          <p:nvPr>
            <p:extLst>
              <p:ext uri="{D42A27DB-BD31-4B8C-83A1-F6EECF244321}">
                <p14:modId xmlns:p14="http://schemas.microsoft.com/office/powerpoint/2010/main" val="1403567935"/>
              </p:ext>
            </p:extLst>
          </p:nvPr>
        </p:nvGraphicFramePr>
        <p:xfrm>
          <a:off x="5778920" y="1415264"/>
          <a:ext cx="6104658" cy="345497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00629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a:extLst>
              <a:ext uri="{FF2B5EF4-FFF2-40B4-BE49-F238E27FC236}">
                <a16:creationId xmlns:a16="http://schemas.microsoft.com/office/drawing/2014/main" id="{00000000-0008-0000-0100-000064000000}"/>
              </a:ext>
            </a:extLst>
          </p:cNvPr>
          <p:cNvGraphicFramePr>
            <a:graphicFrameLocks/>
          </p:cNvGraphicFramePr>
          <p:nvPr>
            <p:extLst>
              <p:ext uri="{D42A27DB-BD31-4B8C-83A1-F6EECF244321}">
                <p14:modId xmlns:p14="http://schemas.microsoft.com/office/powerpoint/2010/main" val="1563824350"/>
              </p:ext>
            </p:extLst>
          </p:nvPr>
        </p:nvGraphicFramePr>
        <p:xfrm>
          <a:off x="4213856" y="1138437"/>
          <a:ext cx="6407727" cy="5163183"/>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330F9EAC-525B-4665-BE94-671A9F2F412A}"/>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1.2. Kopējā situācija Latvijā un dažādi izaicinājumi</a:t>
            </a:r>
          </a:p>
        </p:txBody>
      </p:sp>
      <p:sp>
        <p:nvSpPr>
          <p:cNvPr id="13" name="Rectangle 45">
            <a:extLst>
              <a:ext uri="{FF2B5EF4-FFF2-40B4-BE49-F238E27FC236}">
                <a16:creationId xmlns:a16="http://schemas.microsoft.com/office/drawing/2014/main" id="{56059D19-3B75-49ED-BBF1-87E443910436}"/>
              </a:ext>
            </a:extLst>
          </p:cNvPr>
          <p:cNvSpPr>
            <a:spLocks noRot="1" noChangeArrowheads="1"/>
          </p:cNvSpPr>
          <p:nvPr/>
        </p:nvSpPr>
        <p:spPr bwMode="auto">
          <a:xfrm>
            <a:off x="0" y="503112"/>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«A2. Domājot par </a:t>
            </a:r>
            <a:r>
              <a:rPr lang="lv-LV" sz="1300" b="0" i="1" u="sng" kern="0" noProof="1">
                <a:latin typeface="Arial" charset="0"/>
                <a:cs typeface="Arial" charset="0"/>
              </a:rPr>
              <a:t>kopējo situāciju Latvijā</a:t>
            </a:r>
            <a:r>
              <a:rPr lang="lv-LV" sz="1300" b="0" i="1" kern="0" noProof="1">
                <a:latin typeface="Arial" charset="0"/>
                <a:cs typeface="Arial" charset="0"/>
              </a:rPr>
              <a:t>, lūdzu, pasakiet, cik lielā mērā Jūs satrauc šādi izaicinājumi.»</a:t>
            </a:r>
          </a:p>
        </p:txBody>
      </p:sp>
      <p:sp>
        <p:nvSpPr>
          <p:cNvPr id="4" name="Rectangle 46">
            <a:extLst>
              <a:ext uri="{FF2B5EF4-FFF2-40B4-BE49-F238E27FC236}">
                <a16:creationId xmlns:a16="http://schemas.microsoft.com/office/drawing/2014/main" id="{D6E175E1-40B4-978F-9853-7CA1C02D7577}"/>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pt-BR" sz="900" b="0" i="1" noProof="1">
                <a:latin typeface="Arial" charset="0"/>
                <a:cs typeface="Arial" charset="0"/>
              </a:rPr>
              <a:t>Bāze: visi respondenti: 04.2023., n=1016; 03.2024., n=1004</a:t>
            </a:r>
            <a:r>
              <a:rPr lang="lv-LV" sz="900" b="0" i="1" noProof="1">
                <a:latin typeface="Arial" charset="0"/>
                <a:cs typeface="Arial" charset="0"/>
              </a:rPr>
              <a:t>;</a:t>
            </a:r>
            <a:r>
              <a:rPr lang="pt-BR" sz="900" b="0" i="1" noProof="1">
                <a:latin typeface="Arial" charset="0"/>
                <a:cs typeface="Arial" charset="0"/>
              </a:rPr>
              <a:t> 04.2025., n=1007</a:t>
            </a:r>
            <a:r>
              <a:rPr lang="lv-LV" sz="900" b="0" i="1" noProof="1">
                <a:latin typeface="Arial" charset="0"/>
                <a:cs typeface="Arial" charset="0"/>
              </a:rPr>
              <a:t>;</a:t>
            </a:r>
            <a:r>
              <a:rPr lang="pt-BR" sz="900" b="0" i="1" noProof="1">
                <a:latin typeface="Arial" charset="0"/>
                <a:cs typeface="Arial" charset="0"/>
              </a:rPr>
              <a:t> 03.2026., n=1002</a:t>
            </a:r>
            <a:endParaRPr lang="lv-LV" sz="900" b="0" i="1" noProof="1">
              <a:latin typeface="Arial" charset="0"/>
              <a:cs typeface="Arial" charset="0"/>
            </a:endParaRPr>
          </a:p>
          <a:p>
            <a:pPr algn="ctr"/>
            <a:r>
              <a:rPr lang="lv-LV" sz="900" b="0" i="1" noProof="1">
                <a:latin typeface="Arial" charset="0"/>
                <a:cs typeface="Arial" charset="0"/>
              </a:rPr>
              <a:t>Dati ranžēti pēc 2026. gada atbilžu varianta «Kopumā satrauc» dilstošā secībā</a:t>
            </a:r>
          </a:p>
        </p:txBody>
      </p:sp>
      <p:sp>
        <p:nvSpPr>
          <p:cNvPr id="3" name="Slide Number Placeholder 2">
            <a:extLst>
              <a:ext uri="{FF2B5EF4-FFF2-40B4-BE49-F238E27FC236}">
                <a16:creationId xmlns:a16="http://schemas.microsoft.com/office/drawing/2014/main" id="{24521729-BB54-64A8-D6B0-D271BC408AED}"/>
              </a:ext>
            </a:extLst>
          </p:cNvPr>
          <p:cNvSpPr>
            <a:spLocks noGrp="1"/>
          </p:cNvSpPr>
          <p:nvPr>
            <p:ph type="sldNum" sz="quarter" idx="12"/>
          </p:nvPr>
        </p:nvSpPr>
        <p:spPr/>
        <p:txBody>
          <a:bodyPr/>
          <a:lstStyle/>
          <a:p>
            <a:fld id="{8A9003E4-6AE2-40CB-8AC4-2D0CFE8F8CDA}" type="slidenum">
              <a:rPr lang="en-US" smtClean="0"/>
              <a:t>18</a:t>
            </a:fld>
            <a:endParaRPr lang="en-US" dirty="0"/>
          </a:p>
        </p:txBody>
      </p:sp>
      <p:sp>
        <p:nvSpPr>
          <p:cNvPr id="7" name="TextBox 6">
            <a:extLst>
              <a:ext uri="{FF2B5EF4-FFF2-40B4-BE49-F238E27FC236}">
                <a16:creationId xmlns:a16="http://schemas.microsoft.com/office/drawing/2014/main" id="{25FD4039-7725-66B4-60B7-AEA17B3C4F99}"/>
              </a:ext>
            </a:extLst>
          </p:cNvPr>
          <p:cNvSpPr txBox="1"/>
          <p:nvPr/>
        </p:nvSpPr>
        <p:spPr>
          <a:xfrm>
            <a:off x="106326" y="861237"/>
            <a:ext cx="1368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Kopējie rezultāti</a:t>
            </a:r>
          </a:p>
        </p:txBody>
      </p:sp>
      <p:sp>
        <p:nvSpPr>
          <p:cNvPr id="9" name="TextBox 8">
            <a:extLst>
              <a:ext uri="{FF2B5EF4-FFF2-40B4-BE49-F238E27FC236}">
                <a16:creationId xmlns:a16="http://schemas.microsoft.com/office/drawing/2014/main" id="{897A78FF-428D-4C57-C710-6211B56335B0}"/>
              </a:ext>
            </a:extLst>
          </p:cNvPr>
          <p:cNvSpPr txBox="1"/>
          <p:nvPr/>
        </p:nvSpPr>
        <p:spPr>
          <a:xfrm>
            <a:off x="10319320" y="861237"/>
            <a:ext cx="1764000" cy="461665"/>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 </a:t>
            </a:r>
          </a:p>
          <a:p>
            <a:pPr algn="ctr"/>
            <a:r>
              <a:rPr lang="lv-LV" sz="1200" b="1" dirty="0">
                <a:solidFill>
                  <a:srgbClr val="7A5128"/>
                </a:solidFill>
                <a:latin typeface="Arial" panose="020B0604020202020204" pitchFamily="34" charset="0"/>
                <a:cs typeface="Arial" panose="020B0604020202020204" pitchFamily="34" charset="0"/>
              </a:rPr>
              <a:t>(2023‒2026), 1. daļa</a:t>
            </a:r>
          </a:p>
        </p:txBody>
      </p:sp>
      <p:graphicFrame>
        <p:nvGraphicFramePr>
          <p:cNvPr id="10" name="Chart 9">
            <a:extLst>
              <a:ext uri="{FF2B5EF4-FFF2-40B4-BE49-F238E27FC236}">
                <a16:creationId xmlns:a16="http://schemas.microsoft.com/office/drawing/2014/main" id="{00000000-0008-0000-0100-000009000000}"/>
              </a:ext>
            </a:extLst>
          </p:cNvPr>
          <p:cNvGraphicFramePr>
            <a:graphicFrameLocks/>
          </p:cNvGraphicFramePr>
          <p:nvPr>
            <p:extLst>
              <p:ext uri="{D42A27DB-BD31-4B8C-83A1-F6EECF244321}">
                <p14:modId xmlns:p14="http://schemas.microsoft.com/office/powerpoint/2010/main" val="2279802456"/>
              </p:ext>
            </p:extLst>
          </p:nvPr>
        </p:nvGraphicFramePr>
        <p:xfrm>
          <a:off x="563932" y="1138437"/>
          <a:ext cx="6396182" cy="517387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468121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1E5E4-6EB0-13FC-FB4D-8D5BA3F1F694}"/>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00000000-0008-0000-0100-0000C0000000}"/>
              </a:ext>
            </a:extLst>
          </p:cNvPr>
          <p:cNvGraphicFramePr>
            <a:graphicFrameLocks/>
          </p:cNvGraphicFramePr>
          <p:nvPr>
            <p:extLst>
              <p:ext uri="{D42A27DB-BD31-4B8C-83A1-F6EECF244321}">
                <p14:modId xmlns:p14="http://schemas.microsoft.com/office/powerpoint/2010/main" val="2849791983"/>
              </p:ext>
            </p:extLst>
          </p:nvPr>
        </p:nvGraphicFramePr>
        <p:xfrm>
          <a:off x="4304037" y="1151774"/>
          <a:ext cx="6419273" cy="5203114"/>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FCCCEA42-B6A6-19BD-3FEE-D98B380D74FF}"/>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1.2. Kopējā situācija Latvijā un dažādi izaicinājumi</a:t>
            </a:r>
          </a:p>
        </p:txBody>
      </p:sp>
      <p:sp>
        <p:nvSpPr>
          <p:cNvPr id="13" name="Rectangle 45">
            <a:extLst>
              <a:ext uri="{FF2B5EF4-FFF2-40B4-BE49-F238E27FC236}">
                <a16:creationId xmlns:a16="http://schemas.microsoft.com/office/drawing/2014/main" id="{61DD3202-B155-F043-5B88-FA17281BC774}"/>
              </a:ext>
            </a:extLst>
          </p:cNvPr>
          <p:cNvSpPr>
            <a:spLocks noRot="1" noChangeArrowheads="1"/>
          </p:cNvSpPr>
          <p:nvPr/>
        </p:nvSpPr>
        <p:spPr bwMode="auto">
          <a:xfrm>
            <a:off x="0" y="503112"/>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«A2. Domājot par kopējo situāciju Latvijā, lūdzu, pasakiet, cik lielā mērā Jūs satrauc šādi izaicinājumi.»</a:t>
            </a:r>
          </a:p>
        </p:txBody>
      </p:sp>
      <p:sp>
        <p:nvSpPr>
          <p:cNvPr id="4" name="Rectangle 46">
            <a:extLst>
              <a:ext uri="{FF2B5EF4-FFF2-40B4-BE49-F238E27FC236}">
                <a16:creationId xmlns:a16="http://schemas.microsoft.com/office/drawing/2014/main" id="{2DFBA7FE-FB7E-9027-1223-F5F7319E3D7B}"/>
              </a:ext>
            </a:extLst>
          </p:cNvPr>
          <p:cNvSpPr>
            <a:spLocks noRot="1" noChangeArrowheads="1"/>
          </p:cNvSpPr>
          <p:nvPr/>
        </p:nvSpPr>
        <p:spPr bwMode="auto">
          <a:xfrm>
            <a:off x="2231740" y="6336334"/>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pt-BR" sz="900" b="0" i="1" noProof="1">
                <a:latin typeface="Arial" charset="0"/>
                <a:cs typeface="Arial" charset="0"/>
              </a:rPr>
              <a:t>Bāze: visi respondenti: 04.2023., n=1016; 03.2024., n=1004</a:t>
            </a:r>
            <a:r>
              <a:rPr lang="lv-LV" sz="900" b="0" i="1" noProof="1">
                <a:latin typeface="Arial" charset="0"/>
                <a:cs typeface="Arial" charset="0"/>
              </a:rPr>
              <a:t>;</a:t>
            </a:r>
            <a:r>
              <a:rPr lang="pt-BR" sz="900" b="0" i="1" noProof="1">
                <a:latin typeface="Arial" charset="0"/>
                <a:cs typeface="Arial" charset="0"/>
              </a:rPr>
              <a:t> 04.2025., n=1007</a:t>
            </a:r>
            <a:r>
              <a:rPr lang="lv-LV" sz="900" b="0" i="1" noProof="1">
                <a:latin typeface="Arial" charset="0"/>
                <a:cs typeface="Arial" charset="0"/>
              </a:rPr>
              <a:t>;</a:t>
            </a:r>
            <a:r>
              <a:rPr lang="pt-BR" sz="900" b="0" i="1" noProof="1">
                <a:latin typeface="Arial" charset="0"/>
                <a:cs typeface="Arial" charset="0"/>
              </a:rPr>
              <a:t> 03.2026., n=1002</a:t>
            </a:r>
            <a:endParaRPr lang="lv-LV" sz="900" b="0" i="1" noProof="1">
              <a:latin typeface="Arial" charset="0"/>
              <a:cs typeface="Arial" charset="0"/>
            </a:endParaRPr>
          </a:p>
          <a:p>
            <a:pPr algn="ctr"/>
            <a:r>
              <a:rPr lang="lv-LV" sz="900" b="0" i="1" noProof="1">
                <a:latin typeface="Arial" charset="0"/>
                <a:cs typeface="Arial" charset="0"/>
              </a:rPr>
              <a:t>Dati ranžēti pēc 2026. gada atbilžu varianta «Kopumā satrauc» dilstošā secībā</a:t>
            </a:r>
          </a:p>
        </p:txBody>
      </p:sp>
      <p:sp>
        <p:nvSpPr>
          <p:cNvPr id="3" name="Slide Number Placeholder 2">
            <a:extLst>
              <a:ext uri="{FF2B5EF4-FFF2-40B4-BE49-F238E27FC236}">
                <a16:creationId xmlns:a16="http://schemas.microsoft.com/office/drawing/2014/main" id="{FD07B669-763E-7BFB-B705-673DC045A514}"/>
              </a:ext>
            </a:extLst>
          </p:cNvPr>
          <p:cNvSpPr>
            <a:spLocks noGrp="1"/>
          </p:cNvSpPr>
          <p:nvPr>
            <p:ph type="sldNum" sz="quarter" idx="12"/>
          </p:nvPr>
        </p:nvSpPr>
        <p:spPr/>
        <p:txBody>
          <a:bodyPr/>
          <a:lstStyle/>
          <a:p>
            <a:fld id="{8A9003E4-6AE2-40CB-8AC4-2D0CFE8F8CDA}" type="slidenum">
              <a:rPr lang="en-US" smtClean="0"/>
              <a:t>19</a:t>
            </a:fld>
            <a:endParaRPr lang="en-US" dirty="0"/>
          </a:p>
        </p:txBody>
      </p:sp>
      <p:sp>
        <p:nvSpPr>
          <p:cNvPr id="7" name="TextBox 6">
            <a:extLst>
              <a:ext uri="{FF2B5EF4-FFF2-40B4-BE49-F238E27FC236}">
                <a16:creationId xmlns:a16="http://schemas.microsoft.com/office/drawing/2014/main" id="{CBDCB5A3-5DC6-DCD9-1B72-D5E4626F7960}"/>
              </a:ext>
            </a:extLst>
          </p:cNvPr>
          <p:cNvSpPr txBox="1"/>
          <p:nvPr/>
        </p:nvSpPr>
        <p:spPr>
          <a:xfrm>
            <a:off x="106326" y="861237"/>
            <a:ext cx="1368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Kopējie rezultāti</a:t>
            </a:r>
          </a:p>
        </p:txBody>
      </p:sp>
      <p:graphicFrame>
        <p:nvGraphicFramePr>
          <p:cNvPr id="2" name="Chart 1">
            <a:extLst>
              <a:ext uri="{FF2B5EF4-FFF2-40B4-BE49-F238E27FC236}">
                <a16:creationId xmlns:a16="http://schemas.microsoft.com/office/drawing/2014/main" id="{00000000-0008-0000-0100-0000BF000000}"/>
              </a:ext>
            </a:extLst>
          </p:cNvPr>
          <p:cNvGraphicFramePr>
            <a:graphicFrameLocks/>
          </p:cNvGraphicFramePr>
          <p:nvPr>
            <p:extLst>
              <p:ext uri="{D42A27DB-BD31-4B8C-83A1-F6EECF244321}">
                <p14:modId xmlns:p14="http://schemas.microsoft.com/office/powerpoint/2010/main" val="1709603816"/>
              </p:ext>
            </p:extLst>
          </p:nvPr>
        </p:nvGraphicFramePr>
        <p:xfrm>
          <a:off x="603250" y="1138437"/>
          <a:ext cx="6413500" cy="5216451"/>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DAB85571-2F29-F62C-6583-566656DEC1AC}"/>
              </a:ext>
            </a:extLst>
          </p:cNvPr>
          <p:cNvSpPr txBox="1"/>
          <p:nvPr/>
        </p:nvSpPr>
        <p:spPr>
          <a:xfrm>
            <a:off x="10319320" y="861237"/>
            <a:ext cx="1764000" cy="461665"/>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 </a:t>
            </a:r>
          </a:p>
          <a:p>
            <a:pPr algn="ctr"/>
            <a:r>
              <a:rPr lang="lv-LV" sz="1200" b="1" dirty="0">
                <a:solidFill>
                  <a:srgbClr val="7A5128"/>
                </a:solidFill>
                <a:latin typeface="Arial" panose="020B0604020202020204" pitchFamily="34" charset="0"/>
                <a:cs typeface="Arial" panose="020B0604020202020204" pitchFamily="34" charset="0"/>
              </a:rPr>
              <a:t>(2023‒2026), 2. daļa</a:t>
            </a:r>
          </a:p>
        </p:txBody>
      </p:sp>
    </p:spTree>
    <p:extLst>
      <p:ext uri="{BB962C8B-B14F-4D97-AF65-F5344CB8AC3E}">
        <p14:creationId xmlns:p14="http://schemas.microsoft.com/office/powerpoint/2010/main" val="21268899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2663A-150A-5CB9-3E87-4D12FB86EA71}"/>
            </a:ext>
          </a:extLst>
        </p:cNvPr>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E88CCEA8-C516-457B-9DDE-41C99A13EA25}"/>
              </a:ext>
            </a:extLst>
          </p:cNvPr>
          <p:cNvGraphicFramePr>
            <a:graphicFrameLocks/>
          </p:cNvGraphicFramePr>
          <p:nvPr>
            <p:extLst>
              <p:ext uri="{D42A27DB-BD31-4B8C-83A1-F6EECF244321}">
                <p14:modId xmlns:p14="http://schemas.microsoft.com/office/powerpoint/2010/main" val="3253239098"/>
              </p:ext>
            </p:extLst>
          </p:nvPr>
        </p:nvGraphicFramePr>
        <p:xfrm>
          <a:off x="0" y="1257423"/>
          <a:ext cx="12181032" cy="5235451"/>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E2572E5B-8EEA-9CAE-E247-471111AF57E3}"/>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1.2. Kopējā situācija Latvijā un dažādi izaicinājumi</a:t>
            </a:r>
          </a:p>
        </p:txBody>
      </p:sp>
      <p:sp>
        <p:nvSpPr>
          <p:cNvPr id="13" name="Rectangle 45">
            <a:extLst>
              <a:ext uri="{FF2B5EF4-FFF2-40B4-BE49-F238E27FC236}">
                <a16:creationId xmlns:a16="http://schemas.microsoft.com/office/drawing/2014/main" id="{A0F731B3-DB73-27D3-3DE5-594504FF6124}"/>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«A2. Domājot par kopējo situāciju Latvijā, lūdzu, pasakiet, cik lielā mērā Jūs satrauc šādi izaicinājumi.»</a:t>
            </a:r>
          </a:p>
        </p:txBody>
      </p:sp>
      <p:sp>
        <p:nvSpPr>
          <p:cNvPr id="4" name="Rectangle 46">
            <a:extLst>
              <a:ext uri="{FF2B5EF4-FFF2-40B4-BE49-F238E27FC236}">
                <a16:creationId xmlns:a16="http://schemas.microsoft.com/office/drawing/2014/main" id="{33BF8B77-38CD-EBC1-5FA7-F25BF816A867}"/>
              </a:ext>
            </a:extLst>
          </p:cNvPr>
          <p:cNvSpPr>
            <a:spLocks noRot="1" noChangeArrowheads="1"/>
          </p:cNvSpPr>
          <p:nvPr/>
        </p:nvSpPr>
        <p:spPr bwMode="auto">
          <a:xfrm>
            <a:off x="2231740" y="6336334"/>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9F090D81-D972-B7CC-DB93-391E3F51A93B}"/>
              </a:ext>
            </a:extLst>
          </p:cNvPr>
          <p:cNvSpPr>
            <a:spLocks noGrp="1"/>
          </p:cNvSpPr>
          <p:nvPr>
            <p:ph type="sldNum" sz="quarter" idx="12"/>
          </p:nvPr>
        </p:nvSpPr>
        <p:spPr/>
        <p:txBody>
          <a:bodyPr/>
          <a:lstStyle/>
          <a:p>
            <a:fld id="{8A9003E4-6AE2-40CB-8AC4-2D0CFE8F8CDA}" type="slidenum">
              <a:rPr lang="en-US" smtClean="0"/>
              <a:t>20</a:t>
            </a:fld>
            <a:endParaRPr lang="en-US" dirty="0"/>
          </a:p>
        </p:txBody>
      </p:sp>
      <p:sp>
        <p:nvSpPr>
          <p:cNvPr id="5" name="TextBox 4">
            <a:extLst>
              <a:ext uri="{FF2B5EF4-FFF2-40B4-BE49-F238E27FC236}">
                <a16:creationId xmlns:a16="http://schemas.microsoft.com/office/drawing/2014/main" id="{28B8001F-A69A-DBF8-7508-C9696B719906}"/>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727EED82-D03E-B321-E04B-069BB95D879F}"/>
              </a:ext>
            </a:extLst>
          </p:cNvPr>
          <p:cNvSpPr txBox="1"/>
          <p:nvPr/>
        </p:nvSpPr>
        <p:spPr>
          <a:xfrm>
            <a:off x="8623004" y="880712"/>
            <a:ext cx="3462669" cy="288000"/>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Militāra iebrukuma iespējamība / kara draudi</a:t>
            </a:r>
          </a:p>
        </p:txBody>
      </p:sp>
      <p:graphicFrame>
        <p:nvGraphicFramePr>
          <p:cNvPr id="8" name="Chart 7">
            <a:extLst>
              <a:ext uri="{FF2B5EF4-FFF2-40B4-BE49-F238E27FC236}">
                <a16:creationId xmlns:a16="http://schemas.microsoft.com/office/drawing/2014/main" id="{EE75F1F1-747C-42B7-A25C-463828409326}"/>
              </a:ext>
            </a:extLst>
          </p:cNvPr>
          <p:cNvGraphicFramePr>
            <a:graphicFrameLocks/>
          </p:cNvGraphicFramePr>
          <p:nvPr>
            <p:extLst>
              <p:ext uri="{D42A27DB-BD31-4B8C-83A1-F6EECF244321}">
                <p14:modId xmlns:p14="http://schemas.microsoft.com/office/powerpoint/2010/main" val="2764872095"/>
              </p:ext>
            </p:extLst>
          </p:nvPr>
        </p:nvGraphicFramePr>
        <p:xfrm>
          <a:off x="5818769" y="1300884"/>
          <a:ext cx="6104658" cy="363262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55639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A861E-1CF0-7BE9-7C19-1CE3B362718F}"/>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12C90FC2-D0AA-44CB-862E-16A0BFC69C22}"/>
              </a:ext>
            </a:extLst>
          </p:cNvPr>
          <p:cNvGraphicFramePr>
            <a:graphicFrameLocks/>
          </p:cNvGraphicFramePr>
          <p:nvPr>
            <p:extLst>
              <p:ext uri="{D42A27DB-BD31-4B8C-83A1-F6EECF244321}">
                <p14:modId xmlns:p14="http://schemas.microsoft.com/office/powerpoint/2010/main" val="3365571601"/>
              </p:ext>
            </p:extLst>
          </p:nvPr>
        </p:nvGraphicFramePr>
        <p:xfrm>
          <a:off x="5484" y="1223578"/>
          <a:ext cx="12181032" cy="5269297"/>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ACE13F4C-B06A-3139-576D-42A4B49ADE60}"/>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1.2. Kopējā situācija Latvijā un dažādi izaicinājumi</a:t>
            </a:r>
          </a:p>
        </p:txBody>
      </p:sp>
      <p:sp>
        <p:nvSpPr>
          <p:cNvPr id="13" name="Rectangle 45">
            <a:extLst>
              <a:ext uri="{FF2B5EF4-FFF2-40B4-BE49-F238E27FC236}">
                <a16:creationId xmlns:a16="http://schemas.microsoft.com/office/drawing/2014/main" id="{DB8B4714-AF17-70CD-5B44-76E9B4A8BAE2}"/>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«A2. Domājot par kopējo situāciju Latvijā, lūdzu, pasakiet, cik lielā mērā Jūs satrauc šādi izaicinājumi.»</a:t>
            </a:r>
          </a:p>
        </p:txBody>
      </p:sp>
      <p:sp>
        <p:nvSpPr>
          <p:cNvPr id="4" name="Rectangle 46">
            <a:extLst>
              <a:ext uri="{FF2B5EF4-FFF2-40B4-BE49-F238E27FC236}">
                <a16:creationId xmlns:a16="http://schemas.microsoft.com/office/drawing/2014/main" id="{675B8BEE-E2B4-71EC-8C27-BA674CEE4BF8}"/>
              </a:ext>
            </a:extLst>
          </p:cNvPr>
          <p:cNvSpPr>
            <a:spLocks noRot="1" noChangeArrowheads="1"/>
          </p:cNvSpPr>
          <p:nvPr/>
        </p:nvSpPr>
        <p:spPr bwMode="auto">
          <a:xfrm>
            <a:off x="2231740" y="6336334"/>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58215954-1ADE-926C-0B19-9EE68A1C1843}"/>
              </a:ext>
            </a:extLst>
          </p:cNvPr>
          <p:cNvSpPr>
            <a:spLocks noGrp="1"/>
          </p:cNvSpPr>
          <p:nvPr>
            <p:ph type="sldNum" sz="quarter" idx="12"/>
          </p:nvPr>
        </p:nvSpPr>
        <p:spPr/>
        <p:txBody>
          <a:bodyPr/>
          <a:lstStyle/>
          <a:p>
            <a:fld id="{8A9003E4-6AE2-40CB-8AC4-2D0CFE8F8CDA}" type="slidenum">
              <a:rPr lang="en-US" smtClean="0"/>
              <a:t>21</a:t>
            </a:fld>
            <a:endParaRPr lang="en-US" dirty="0"/>
          </a:p>
        </p:txBody>
      </p:sp>
      <p:sp>
        <p:nvSpPr>
          <p:cNvPr id="5" name="TextBox 4">
            <a:extLst>
              <a:ext uri="{FF2B5EF4-FFF2-40B4-BE49-F238E27FC236}">
                <a16:creationId xmlns:a16="http://schemas.microsoft.com/office/drawing/2014/main" id="{8CE9C96C-7E2A-1316-A5FA-14135920E743}"/>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152E705D-0218-2A40-3E40-1CC9A0B1E7A6}"/>
              </a:ext>
            </a:extLst>
          </p:cNvPr>
          <p:cNvSpPr txBox="1"/>
          <p:nvPr/>
        </p:nvSpPr>
        <p:spPr>
          <a:xfrm>
            <a:off x="11185674" y="880711"/>
            <a:ext cx="900000" cy="288000"/>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Korupcija</a:t>
            </a:r>
          </a:p>
        </p:txBody>
      </p:sp>
      <p:graphicFrame>
        <p:nvGraphicFramePr>
          <p:cNvPr id="9" name="Chart 8">
            <a:extLst>
              <a:ext uri="{FF2B5EF4-FFF2-40B4-BE49-F238E27FC236}">
                <a16:creationId xmlns:a16="http://schemas.microsoft.com/office/drawing/2014/main" id="{01174B22-4FE9-41A3-A638-6300D4572222}"/>
              </a:ext>
            </a:extLst>
          </p:cNvPr>
          <p:cNvGraphicFramePr>
            <a:graphicFrameLocks/>
          </p:cNvGraphicFramePr>
          <p:nvPr>
            <p:extLst>
              <p:ext uri="{D42A27DB-BD31-4B8C-83A1-F6EECF244321}">
                <p14:modId xmlns:p14="http://schemas.microsoft.com/office/powerpoint/2010/main" val="2183576386"/>
              </p:ext>
            </p:extLst>
          </p:nvPr>
        </p:nvGraphicFramePr>
        <p:xfrm>
          <a:off x="5850667" y="1296000"/>
          <a:ext cx="6104658" cy="34613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71832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668B8-8059-1F0A-A952-2C0677606CB0}"/>
            </a:ext>
          </a:extLst>
        </p:cNvPr>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12082DB9-792E-4F65-80B4-3253F47D0C4A}"/>
              </a:ext>
            </a:extLst>
          </p:cNvPr>
          <p:cNvGraphicFramePr>
            <a:graphicFrameLocks/>
          </p:cNvGraphicFramePr>
          <p:nvPr>
            <p:extLst>
              <p:ext uri="{D42A27DB-BD31-4B8C-83A1-F6EECF244321}">
                <p14:modId xmlns:p14="http://schemas.microsoft.com/office/powerpoint/2010/main" val="1214546461"/>
              </p:ext>
            </p:extLst>
          </p:nvPr>
        </p:nvGraphicFramePr>
        <p:xfrm>
          <a:off x="-5484" y="1250790"/>
          <a:ext cx="12181032" cy="5242085"/>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8D6D74AC-34AC-08AE-A390-5EB12DB88085}"/>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1.2. Kopējā situācija Latvijā un dažādi izaicinājumi</a:t>
            </a:r>
          </a:p>
        </p:txBody>
      </p:sp>
      <p:sp>
        <p:nvSpPr>
          <p:cNvPr id="13" name="Rectangle 45">
            <a:extLst>
              <a:ext uri="{FF2B5EF4-FFF2-40B4-BE49-F238E27FC236}">
                <a16:creationId xmlns:a16="http://schemas.microsoft.com/office/drawing/2014/main" id="{EB8431B5-5ED2-243D-F3E0-2C32BB048653}"/>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«A2. Domājot par kopējo situāciju Latvijā, lūdzu, pasakiet, cik lielā mērā Jūs satrauc šādi izaicinājumi.»</a:t>
            </a:r>
          </a:p>
        </p:txBody>
      </p:sp>
      <p:sp>
        <p:nvSpPr>
          <p:cNvPr id="4" name="Rectangle 46">
            <a:extLst>
              <a:ext uri="{FF2B5EF4-FFF2-40B4-BE49-F238E27FC236}">
                <a16:creationId xmlns:a16="http://schemas.microsoft.com/office/drawing/2014/main" id="{BC97C76B-A6E2-AA9E-00DA-F734ADE18F76}"/>
              </a:ext>
            </a:extLst>
          </p:cNvPr>
          <p:cNvSpPr>
            <a:spLocks noRot="1" noChangeArrowheads="1"/>
          </p:cNvSpPr>
          <p:nvPr/>
        </p:nvSpPr>
        <p:spPr bwMode="auto">
          <a:xfrm>
            <a:off x="2231740" y="6336334"/>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A71C3458-AAD4-5514-C663-5BAB655CFBC7}"/>
              </a:ext>
            </a:extLst>
          </p:cNvPr>
          <p:cNvSpPr>
            <a:spLocks noGrp="1"/>
          </p:cNvSpPr>
          <p:nvPr>
            <p:ph type="sldNum" sz="quarter" idx="12"/>
          </p:nvPr>
        </p:nvSpPr>
        <p:spPr/>
        <p:txBody>
          <a:bodyPr/>
          <a:lstStyle/>
          <a:p>
            <a:fld id="{8A9003E4-6AE2-40CB-8AC4-2D0CFE8F8CDA}" type="slidenum">
              <a:rPr lang="en-US" smtClean="0"/>
              <a:t>22</a:t>
            </a:fld>
            <a:endParaRPr lang="en-US" dirty="0"/>
          </a:p>
        </p:txBody>
      </p:sp>
      <p:sp>
        <p:nvSpPr>
          <p:cNvPr id="5" name="TextBox 4">
            <a:extLst>
              <a:ext uri="{FF2B5EF4-FFF2-40B4-BE49-F238E27FC236}">
                <a16:creationId xmlns:a16="http://schemas.microsoft.com/office/drawing/2014/main" id="{B2BA91AC-1DDB-FA59-4E66-3AEE82A4F66C}"/>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E82325AD-44E2-D86D-E7C1-39B64ED86FBD}"/>
              </a:ext>
            </a:extLst>
          </p:cNvPr>
          <p:cNvSpPr txBox="1"/>
          <p:nvPr/>
        </p:nvSpPr>
        <p:spPr>
          <a:xfrm>
            <a:off x="10558130" y="887896"/>
            <a:ext cx="1527544" cy="276999"/>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Satiksmes drošība</a:t>
            </a:r>
          </a:p>
        </p:txBody>
      </p:sp>
      <p:graphicFrame>
        <p:nvGraphicFramePr>
          <p:cNvPr id="8" name="Chart 7">
            <a:extLst>
              <a:ext uri="{FF2B5EF4-FFF2-40B4-BE49-F238E27FC236}">
                <a16:creationId xmlns:a16="http://schemas.microsoft.com/office/drawing/2014/main" id="{E48AAE47-B6BB-43C4-ABF4-078D91576ED8}"/>
              </a:ext>
            </a:extLst>
          </p:cNvPr>
          <p:cNvGraphicFramePr>
            <a:graphicFrameLocks/>
          </p:cNvGraphicFramePr>
          <p:nvPr>
            <p:extLst>
              <p:ext uri="{D42A27DB-BD31-4B8C-83A1-F6EECF244321}">
                <p14:modId xmlns:p14="http://schemas.microsoft.com/office/powerpoint/2010/main" val="407838264"/>
              </p:ext>
            </p:extLst>
          </p:nvPr>
        </p:nvGraphicFramePr>
        <p:xfrm>
          <a:off x="5988890" y="1336830"/>
          <a:ext cx="6104658" cy="34613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585700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66B98-1B51-C97B-C208-F9710F66CFF1}"/>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7A107C7F-A50E-4D7D-B906-C81AC9D3539F}"/>
              </a:ext>
            </a:extLst>
          </p:cNvPr>
          <p:cNvGraphicFramePr>
            <a:graphicFrameLocks/>
          </p:cNvGraphicFramePr>
          <p:nvPr>
            <p:extLst>
              <p:ext uri="{D42A27DB-BD31-4B8C-83A1-F6EECF244321}">
                <p14:modId xmlns:p14="http://schemas.microsoft.com/office/powerpoint/2010/main" val="710103649"/>
              </p:ext>
            </p:extLst>
          </p:nvPr>
        </p:nvGraphicFramePr>
        <p:xfrm>
          <a:off x="0" y="1250790"/>
          <a:ext cx="12181032" cy="524208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542376BA-D8D4-46AE-A21F-996D3B3C44CE}"/>
              </a:ext>
            </a:extLst>
          </p:cNvPr>
          <p:cNvGraphicFramePr>
            <a:graphicFrameLocks/>
          </p:cNvGraphicFramePr>
          <p:nvPr>
            <p:extLst>
              <p:ext uri="{D42A27DB-BD31-4B8C-83A1-F6EECF244321}">
                <p14:modId xmlns:p14="http://schemas.microsoft.com/office/powerpoint/2010/main" val="247803831"/>
              </p:ext>
            </p:extLst>
          </p:nvPr>
        </p:nvGraphicFramePr>
        <p:xfrm>
          <a:off x="6076374" y="1296000"/>
          <a:ext cx="6104658" cy="3467099"/>
        </p:xfrm>
        <a:graphic>
          <a:graphicData uri="http://schemas.openxmlformats.org/drawingml/2006/chart">
            <c:chart xmlns:c="http://schemas.openxmlformats.org/drawingml/2006/chart" xmlns:r="http://schemas.openxmlformats.org/officeDocument/2006/relationships" r:id="rId4"/>
          </a:graphicData>
        </a:graphic>
      </p:graphicFrame>
      <p:sp>
        <p:nvSpPr>
          <p:cNvPr id="12" name="Title 3">
            <a:extLst>
              <a:ext uri="{FF2B5EF4-FFF2-40B4-BE49-F238E27FC236}">
                <a16:creationId xmlns:a16="http://schemas.microsoft.com/office/drawing/2014/main" id="{EF4D63A0-F8AC-0586-DC97-1B3CB7904653}"/>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1.2. Kopējā situācija Latvijā un dažādi izaicinājumi</a:t>
            </a:r>
          </a:p>
        </p:txBody>
      </p:sp>
      <p:sp>
        <p:nvSpPr>
          <p:cNvPr id="13" name="Rectangle 45">
            <a:extLst>
              <a:ext uri="{FF2B5EF4-FFF2-40B4-BE49-F238E27FC236}">
                <a16:creationId xmlns:a16="http://schemas.microsoft.com/office/drawing/2014/main" id="{3833EC57-549A-FCD8-880C-78561393E3DE}"/>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«A2. Domājot par kopējo situāciju Latvijā, lūdzu, pasakiet, cik lielā mērā Jūs satrauc šādi izaicinājumi.»</a:t>
            </a:r>
          </a:p>
        </p:txBody>
      </p:sp>
      <p:sp>
        <p:nvSpPr>
          <p:cNvPr id="4" name="Rectangle 46">
            <a:extLst>
              <a:ext uri="{FF2B5EF4-FFF2-40B4-BE49-F238E27FC236}">
                <a16:creationId xmlns:a16="http://schemas.microsoft.com/office/drawing/2014/main" id="{4672D745-94D7-6A57-3EE7-0C90989BAC8A}"/>
              </a:ext>
            </a:extLst>
          </p:cNvPr>
          <p:cNvSpPr>
            <a:spLocks noRot="1" noChangeArrowheads="1"/>
          </p:cNvSpPr>
          <p:nvPr/>
        </p:nvSpPr>
        <p:spPr bwMode="auto">
          <a:xfrm>
            <a:off x="2231740" y="6336334"/>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BB02FA22-102A-4991-1639-20C3C1F1D678}"/>
              </a:ext>
            </a:extLst>
          </p:cNvPr>
          <p:cNvSpPr>
            <a:spLocks noGrp="1"/>
          </p:cNvSpPr>
          <p:nvPr>
            <p:ph type="sldNum" sz="quarter" idx="12"/>
          </p:nvPr>
        </p:nvSpPr>
        <p:spPr/>
        <p:txBody>
          <a:bodyPr/>
          <a:lstStyle/>
          <a:p>
            <a:fld id="{8A9003E4-6AE2-40CB-8AC4-2D0CFE8F8CDA}" type="slidenum">
              <a:rPr lang="en-US" smtClean="0"/>
              <a:t>23</a:t>
            </a:fld>
            <a:endParaRPr lang="en-US" dirty="0"/>
          </a:p>
        </p:txBody>
      </p:sp>
      <p:sp>
        <p:nvSpPr>
          <p:cNvPr id="5" name="TextBox 4">
            <a:extLst>
              <a:ext uri="{FF2B5EF4-FFF2-40B4-BE49-F238E27FC236}">
                <a16:creationId xmlns:a16="http://schemas.microsoft.com/office/drawing/2014/main" id="{042502EF-748D-C532-1583-0168A564C6AA}"/>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E63070ED-C7D6-68DD-AED0-5FA19702BBD8}"/>
              </a:ext>
            </a:extLst>
          </p:cNvPr>
          <p:cNvSpPr txBox="1"/>
          <p:nvPr/>
        </p:nvSpPr>
        <p:spPr>
          <a:xfrm>
            <a:off x="10717674" y="885665"/>
            <a:ext cx="1368000" cy="276999"/>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Kibernoziedzība</a:t>
            </a:r>
          </a:p>
        </p:txBody>
      </p:sp>
    </p:spTree>
    <p:extLst>
      <p:ext uri="{BB962C8B-B14F-4D97-AF65-F5344CB8AC3E}">
        <p14:creationId xmlns:p14="http://schemas.microsoft.com/office/powerpoint/2010/main" val="27962643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8F305-D29B-1D35-4DE2-2BCDA5F94CF8}"/>
            </a:ext>
          </a:extLst>
        </p:cNvPr>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A0A29BBD-4F59-4198-A8B1-5399F4118669}"/>
              </a:ext>
            </a:extLst>
          </p:cNvPr>
          <p:cNvGraphicFramePr>
            <a:graphicFrameLocks/>
          </p:cNvGraphicFramePr>
          <p:nvPr>
            <p:extLst>
              <p:ext uri="{D42A27DB-BD31-4B8C-83A1-F6EECF244321}">
                <p14:modId xmlns:p14="http://schemas.microsoft.com/office/powerpoint/2010/main" val="3713294449"/>
              </p:ext>
            </p:extLst>
          </p:nvPr>
        </p:nvGraphicFramePr>
        <p:xfrm>
          <a:off x="5484" y="1250790"/>
          <a:ext cx="12181032" cy="524208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E7C0B95A-BEDD-4376-8285-3C36A3124F5C}"/>
              </a:ext>
            </a:extLst>
          </p:cNvPr>
          <p:cNvGraphicFramePr>
            <a:graphicFrameLocks/>
          </p:cNvGraphicFramePr>
          <p:nvPr>
            <p:extLst>
              <p:ext uri="{D42A27DB-BD31-4B8C-83A1-F6EECF244321}">
                <p14:modId xmlns:p14="http://schemas.microsoft.com/office/powerpoint/2010/main" val="602554182"/>
              </p:ext>
            </p:extLst>
          </p:nvPr>
        </p:nvGraphicFramePr>
        <p:xfrm>
          <a:off x="6081858" y="1372334"/>
          <a:ext cx="6104658" cy="3461326"/>
        </p:xfrm>
        <a:graphic>
          <a:graphicData uri="http://schemas.openxmlformats.org/drawingml/2006/chart">
            <c:chart xmlns:c="http://schemas.openxmlformats.org/drawingml/2006/chart" xmlns:r="http://schemas.openxmlformats.org/officeDocument/2006/relationships" r:id="rId4"/>
          </a:graphicData>
        </a:graphic>
      </p:graphicFrame>
      <p:sp>
        <p:nvSpPr>
          <p:cNvPr id="12" name="Title 3">
            <a:extLst>
              <a:ext uri="{FF2B5EF4-FFF2-40B4-BE49-F238E27FC236}">
                <a16:creationId xmlns:a16="http://schemas.microsoft.com/office/drawing/2014/main" id="{473043BA-BBD2-9ECA-7B75-4F2968D6A6BF}"/>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1.2. Kopējā situācija Latvijā un dažādi izaicinājumi</a:t>
            </a:r>
          </a:p>
        </p:txBody>
      </p:sp>
      <p:sp>
        <p:nvSpPr>
          <p:cNvPr id="13" name="Rectangle 45">
            <a:extLst>
              <a:ext uri="{FF2B5EF4-FFF2-40B4-BE49-F238E27FC236}">
                <a16:creationId xmlns:a16="http://schemas.microsoft.com/office/drawing/2014/main" id="{969EB65B-ADB5-950B-A3DC-1221DAD58C34}"/>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«A2. Domājot par kopējo situāciju Latvijā, lūdzu, pasakiet, cik lielā mērā Jūs satrauc šādi izaicinājumi.»</a:t>
            </a:r>
          </a:p>
        </p:txBody>
      </p:sp>
      <p:sp>
        <p:nvSpPr>
          <p:cNvPr id="4" name="Rectangle 46">
            <a:extLst>
              <a:ext uri="{FF2B5EF4-FFF2-40B4-BE49-F238E27FC236}">
                <a16:creationId xmlns:a16="http://schemas.microsoft.com/office/drawing/2014/main" id="{03C929B1-2F00-7990-4AEC-2D26E76C29BC}"/>
              </a:ext>
            </a:extLst>
          </p:cNvPr>
          <p:cNvSpPr>
            <a:spLocks noRot="1" noChangeArrowheads="1"/>
          </p:cNvSpPr>
          <p:nvPr/>
        </p:nvSpPr>
        <p:spPr bwMode="auto">
          <a:xfrm>
            <a:off x="2231740" y="6336334"/>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23FDAA65-BAF5-2BB9-0615-46A38C61FA57}"/>
              </a:ext>
            </a:extLst>
          </p:cNvPr>
          <p:cNvSpPr>
            <a:spLocks noGrp="1"/>
          </p:cNvSpPr>
          <p:nvPr>
            <p:ph type="sldNum" sz="quarter" idx="12"/>
          </p:nvPr>
        </p:nvSpPr>
        <p:spPr/>
        <p:txBody>
          <a:bodyPr/>
          <a:lstStyle/>
          <a:p>
            <a:fld id="{8A9003E4-6AE2-40CB-8AC4-2D0CFE8F8CDA}" type="slidenum">
              <a:rPr lang="en-US" smtClean="0"/>
              <a:t>24</a:t>
            </a:fld>
            <a:endParaRPr lang="en-US" dirty="0"/>
          </a:p>
        </p:txBody>
      </p:sp>
      <p:sp>
        <p:nvSpPr>
          <p:cNvPr id="5" name="TextBox 4">
            <a:extLst>
              <a:ext uri="{FF2B5EF4-FFF2-40B4-BE49-F238E27FC236}">
                <a16:creationId xmlns:a16="http://schemas.microsoft.com/office/drawing/2014/main" id="{FC043398-7676-BB59-A58C-D053F5089666}"/>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53B32915-8939-D79F-3B38-141DED55737F}"/>
              </a:ext>
            </a:extLst>
          </p:cNvPr>
          <p:cNvSpPr txBox="1"/>
          <p:nvPr/>
        </p:nvSpPr>
        <p:spPr>
          <a:xfrm>
            <a:off x="10495722" y="885666"/>
            <a:ext cx="1589952" cy="274329"/>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Finanšu noziegumi</a:t>
            </a:r>
          </a:p>
        </p:txBody>
      </p:sp>
    </p:spTree>
    <p:extLst>
      <p:ext uri="{BB962C8B-B14F-4D97-AF65-F5344CB8AC3E}">
        <p14:creationId xmlns:p14="http://schemas.microsoft.com/office/powerpoint/2010/main" val="1989135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6FB66-1C68-F04B-061B-40437AD6BF0E}"/>
            </a:ext>
          </a:extLst>
        </p:cNvPr>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9FDE91FC-E47A-406B-A20B-7747C4C2409F}"/>
              </a:ext>
            </a:extLst>
          </p:cNvPr>
          <p:cNvGraphicFramePr>
            <a:graphicFrameLocks/>
          </p:cNvGraphicFramePr>
          <p:nvPr>
            <p:extLst>
              <p:ext uri="{D42A27DB-BD31-4B8C-83A1-F6EECF244321}">
                <p14:modId xmlns:p14="http://schemas.microsoft.com/office/powerpoint/2010/main" val="204354804"/>
              </p:ext>
            </p:extLst>
          </p:nvPr>
        </p:nvGraphicFramePr>
        <p:xfrm>
          <a:off x="5484" y="1237383"/>
          <a:ext cx="12181032" cy="52486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A836A088-6C58-4FE8-AD6A-E8BADBD26027}"/>
              </a:ext>
            </a:extLst>
          </p:cNvPr>
          <p:cNvGraphicFramePr>
            <a:graphicFrameLocks/>
          </p:cNvGraphicFramePr>
          <p:nvPr>
            <p:extLst>
              <p:ext uri="{D42A27DB-BD31-4B8C-83A1-F6EECF244321}">
                <p14:modId xmlns:p14="http://schemas.microsoft.com/office/powerpoint/2010/main" val="3442236672"/>
              </p:ext>
            </p:extLst>
          </p:nvPr>
        </p:nvGraphicFramePr>
        <p:xfrm>
          <a:off x="6087342" y="1308724"/>
          <a:ext cx="6104658" cy="3461326"/>
        </p:xfrm>
        <a:graphic>
          <a:graphicData uri="http://schemas.openxmlformats.org/drawingml/2006/chart">
            <c:chart xmlns:c="http://schemas.openxmlformats.org/drawingml/2006/chart" xmlns:r="http://schemas.openxmlformats.org/officeDocument/2006/relationships" r:id="rId4"/>
          </a:graphicData>
        </a:graphic>
      </p:graphicFrame>
      <p:sp>
        <p:nvSpPr>
          <p:cNvPr id="12" name="Title 3">
            <a:extLst>
              <a:ext uri="{FF2B5EF4-FFF2-40B4-BE49-F238E27FC236}">
                <a16:creationId xmlns:a16="http://schemas.microsoft.com/office/drawing/2014/main" id="{DCF18755-94CC-C68B-3962-7B0D305024E7}"/>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1.2. Kopējā situācija Latvijā un dažādi izaicinājumi</a:t>
            </a:r>
          </a:p>
        </p:txBody>
      </p:sp>
      <p:sp>
        <p:nvSpPr>
          <p:cNvPr id="13" name="Rectangle 45">
            <a:extLst>
              <a:ext uri="{FF2B5EF4-FFF2-40B4-BE49-F238E27FC236}">
                <a16:creationId xmlns:a16="http://schemas.microsoft.com/office/drawing/2014/main" id="{BCF2C4F6-5FF3-095F-BBDD-35408DB5C23A}"/>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«A2. Domājot par kopējo situāciju Latvijā, lūdzu, pasakiet, cik lielā mērā Jūs satrauc šādi izaicinājumi.»</a:t>
            </a:r>
          </a:p>
        </p:txBody>
      </p:sp>
      <p:sp>
        <p:nvSpPr>
          <p:cNvPr id="4" name="Rectangle 46">
            <a:extLst>
              <a:ext uri="{FF2B5EF4-FFF2-40B4-BE49-F238E27FC236}">
                <a16:creationId xmlns:a16="http://schemas.microsoft.com/office/drawing/2014/main" id="{19F53756-6E90-A61E-7093-5AB9EF6D5B2B}"/>
              </a:ext>
            </a:extLst>
          </p:cNvPr>
          <p:cNvSpPr>
            <a:spLocks noRot="1" noChangeArrowheads="1"/>
          </p:cNvSpPr>
          <p:nvPr/>
        </p:nvSpPr>
        <p:spPr bwMode="auto">
          <a:xfrm>
            <a:off x="2231740" y="6336334"/>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9BE2DA6C-877B-65C4-7A89-BC20C23D29D2}"/>
              </a:ext>
            </a:extLst>
          </p:cNvPr>
          <p:cNvSpPr>
            <a:spLocks noGrp="1"/>
          </p:cNvSpPr>
          <p:nvPr>
            <p:ph type="sldNum" sz="quarter" idx="12"/>
          </p:nvPr>
        </p:nvSpPr>
        <p:spPr/>
        <p:txBody>
          <a:bodyPr/>
          <a:lstStyle/>
          <a:p>
            <a:fld id="{8A9003E4-6AE2-40CB-8AC4-2D0CFE8F8CDA}" type="slidenum">
              <a:rPr lang="en-US" smtClean="0"/>
              <a:t>25</a:t>
            </a:fld>
            <a:endParaRPr lang="en-US" dirty="0"/>
          </a:p>
        </p:txBody>
      </p:sp>
      <p:sp>
        <p:nvSpPr>
          <p:cNvPr id="5" name="TextBox 4">
            <a:extLst>
              <a:ext uri="{FF2B5EF4-FFF2-40B4-BE49-F238E27FC236}">
                <a16:creationId xmlns:a16="http://schemas.microsoft.com/office/drawing/2014/main" id="{0ADA4BCF-5AD0-EC23-C73A-CAE124282AEB}"/>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3C833CBD-E484-5BEB-79D0-7A5C5BA26B75}"/>
              </a:ext>
            </a:extLst>
          </p:cNvPr>
          <p:cNvSpPr txBox="1"/>
          <p:nvPr/>
        </p:nvSpPr>
        <p:spPr>
          <a:xfrm>
            <a:off x="10249230" y="876192"/>
            <a:ext cx="1836443" cy="276999"/>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Organizētā noziedzība</a:t>
            </a:r>
          </a:p>
        </p:txBody>
      </p:sp>
    </p:spTree>
    <p:extLst>
      <p:ext uri="{BB962C8B-B14F-4D97-AF65-F5344CB8AC3E}">
        <p14:creationId xmlns:p14="http://schemas.microsoft.com/office/powerpoint/2010/main" val="6556525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6EE59-7C46-6118-2850-EA842DE204FD}"/>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E33555FD-8F1C-45E3-904B-6395732044B5}"/>
              </a:ext>
            </a:extLst>
          </p:cNvPr>
          <p:cNvGraphicFramePr>
            <a:graphicFrameLocks/>
          </p:cNvGraphicFramePr>
          <p:nvPr>
            <p:extLst>
              <p:ext uri="{D42A27DB-BD31-4B8C-83A1-F6EECF244321}">
                <p14:modId xmlns:p14="http://schemas.microsoft.com/office/powerpoint/2010/main" val="2515202538"/>
              </p:ext>
            </p:extLst>
          </p:nvPr>
        </p:nvGraphicFramePr>
        <p:xfrm>
          <a:off x="0" y="1244187"/>
          <a:ext cx="12181032" cy="5242085"/>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799A6BF9-65C0-67B8-F0AB-70F422399F7D}"/>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1.2. Kopējā situācija Latvijā un dažādi izaicinājumi</a:t>
            </a:r>
          </a:p>
        </p:txBody>
      </p:sp>
      <p:sp>
        <p:nvSpPr>
          <p:cNvPr id="13" name="Rectangle 45">
            <a:extLst>
              <a:ext uri="{FF2B5EF4-FFF2-40B4-BE49-F238E27FC236}">
                <a16:creationId xmlns:a16="http://schemas.microsoft.com/office/drawing/2014/main" id="{0B48B420-67B7-FC88-18E5-1570F917D1A3}"/>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«A2. Domājot par kopējo situāciju Latvijā, lūdzu, pasakiet, cik lielā mērā Jūs satrauc šādi izaicinājumi.»</a:t>
            </a:r>
          </a:p>
        </p:txBody>
      </p:sp>
      <p:sp>
        <p:nvSpPr>
          <p:cNvPr id="4" name="Rectangle 46">
            <a:extLst>
              <a:ext uri="{FF2B5EF4-FFF2-40B4-BE49-F238E27FC236}">
                <a16:creationId xmlns:a16="http://schemas.microsoft.com/office/drawing/2014/main" id="{7ABABEC3-1A75-69F2-5D0E-BEA79ABD130A}"/>
              </a:ext>
            </a:extLst>
          </p:cNvPr>
          <p:cNvSpPr>
            <a:spLocks noRot="1" noChangeArrowheads="1"/>
          </p:cNvSpPr>
          <p:nvPr/>
        </p:nvSpPr>
        <p:spPr bwMode="auto">
          <a:xfrm>
            <a:off x="2231740" y="6336334"/>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DDB47B79-A124-EF6F-07BA-88299CEF76EF}"/>
              </a:ext>
            </a:extLst>
          </p:cNvPr>
          <p:cNvSpPr>
            <a:spLocks noGrp="1"/>
          </p:cNvSpPr>
          <p:nvPr>
            <p:ph type="sldNum" sz="quarter" idx="12"/>
          </p:nvPr>
        </p:nvSpPr>
        <p:spPr/>
        <p:txBody>
          <a:bodyPr/>
          <a:lstStyle/>
          <a:p>
            <a:fld id="{8A9003E4-6AE2-40CB-8AC4-2D0CFE8F8CDA}" type="slidenum">
              <a:rPr lang="en-US" smtClean="0"/>
              <a:t>26</a:t>
            </a:fld>
            <a:endParaRPr lang="en-US" dirty="0"/>
          </a:p>
        </p:txBody>
      </p:sp>
      <p:sp>
        <p:nvSpPr>
          <p:cNvPr id="5" name="TextBox 4">
            <a:extLst>
              <a:ext uri="{FF2B5EF4-FFF2-40B4-BE49-F238E27FC236}">
                <a16:creationId xmlns:a16="http://schemas.microsoft.com/office/drawing/2014/main" id="{C21A7E7E-FC34-F5DC-B446-5D945B6BD796}"/>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052051C3-8B1E-4B60-505C-0A1AA2116FA0}"/>
              </a:ext>
            </a:extLst>
          </p:cNvPr>
          <p:cNvSpPr txBox="1"/>
          <p:nvPr/>
        </p:nvSpPr>
        <p:spPr>
          <a:xfrm>
            <a:off x="7752522" y="876192"/>
            <a:ext cx="4333152" cy="277200"/>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Personas, kuras nelikumīgi mēģina šķērsot valsts robežu</a:t>
            </a:r>
          </a:p>
        </p:txBody>
      </p:sp>
      <p:graphicFrame>
        <p:nvGraphicFramePr>
          <p:cNvPr id="7" name="Chart 6">
            <a:extLst>
              <a:ext uri="{FF2B5EF4-FFF2-40B4-BE49-F238E27FC236}">
                <a16:creationId xmlns:a16="http://schemas.microsoft.com/office/drawing/2014/main" id="{F53D5960-7527-4649-8BCE-D00B0F6136BB}"/>
              </a:ext>
            </a:extLst>
          </p:cNvPr>
          <p:cNvGraphicFramePr>
            <a:graphicFrameLocks/>
          </p:cNvGraphicFramePr>
          <p:nvPr>
            <p:extLst>
              <p:ext uri="{D42A27DB-BD31-4B8C-83A1-F6EECF244321}">
                <p14:modId xmlns:p14="http://schemas.microsoft.com/office/powerpoint/2010/main" val="3301285745"/>
              </p:ext>
            </p:extLst>
          </p:nvPr>
        </p:nvGraphicFramePr>
        <p:xfrm>
          <a:off x="5981016" y="1296000"/>
          <a:ext cx="6104658" cy="34613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76394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EE75C-7ABC-9F96-7645-0D4FBB933060}"/>
            </a:ext>
          </a:extLst>
        </p:cNvPr>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F1D75A1C-9CCC-4CA8-92EC-C6C5B6F13682}"/>
              </a:ext>
            </a:extLst>
          </p:cNvPr>
          <p:cNvGraphicFramePr>
            <a:graphicFrameLocks/>
          </p:cNvGraphicFramePr>
          <p:nvPr>
            <p:extLst>
              <p:ext uri="{D42A27DB-BD31-4B8C-83A1-F6EECF244321}">
                <p14:modId xmlns:p14="http://schemas.microsoft.com/office/powerpoint/2010/main" val="3375441255"/>
              </p:ext>
            </p:extLst>
          </p:nvPr>
        </p:nvGraphicFramePr>
        <p:xfrm>
          <a:off x="0" y="1294379"/>
          <a:ext cx="12181032" cy="5198496"/>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2047A26C-E9FB-40B0-B6DC-7DFA304301FB}"/>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1.2. Kopējā situācija Latvijā un dažādi izaicinājumi</a:t>
            </a:r>
          </a:p>
        </p:txBody>
      </p:sp>
      <p:sp>
        <p:nvSpPr>
          <p:cNvPr id="13" name="Rectangle 45">
            <a:extLst>
              <a:ext uri="{FF2B5EF4-FFF2-40B4-BE49-F238E27FC236}">
                <a16:creationId xmlns:a16="http://schemas.microsoft.com/office/drawing/2014/main" id="{3B9792A3-E888-633B-FEF7-AE1145A06150}"/>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«A2. Domājot par kopējo situāciju Latvijā, lūdzu, pasakiet, cik lielā mērā Jūs satrauc šādi izaicinājumi.»</a:t>
            </a:r>
          </a:p>
        </p:txBody>
      </p:sp>
      <p:sp>
        <p:nvSpPr>
          <p:cNvPr id="4" name="Rectangle 46">
            <a:extLst>
              <a:ext uri="{FF2B5EF4-FFF2-40B4-BE49-F238E27FC236}">
                <a16:creationId xmlns:a16="http://schemas.microsoft.com/office/drawing/2014/main" id="{7C27A76D-26B7-A3A7-3708-E457437339A9}"/>
              </a:ext>
            </a:extLst>
          </p:cNvPr>
          <p:cNvSpPr>
            <a:spLocks noRot="1" noChangeArrowheads="1"/>
          </p:cNvSpPr>
          <p:nvPr/>
        </p:nvSpPr>
        <p:spPr bwMode="auto">
          <a:xfrm>
            <a:off x="2231740" y="6336334"/>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5976D7EB-4689-B9B3-7C0E-E182D4BE98BC}"/>
              </a:ext>
            </a:extLst>
          </p:cNvPr>
          <p:cNvSpPr>
            <a:spLocks noGrp="1"/>
          </p:cNvSpPr>
          <p:nvPr>
            <p:ph type="sldNum" sz="quarter" idx="12"/>
          </p:nvPr>
        </p:nvSpPr>
        <p:spPr/>
        <p:txBody>
          <a:bodyPr/>
          <a:lstStyle/>
          <a:p>
            <a:fld id="{8A9003E4-6AE2-40CB-8AC4-2D0CFE8F8CDA}" type="slidenum">
              <a:rPr lang="en-US" smtClean="0"/>
              <a:t>27</a:t>
            </a:fld>
            <a:endParaRPr lang="en-US" dirty="0"/>
          </a:p>
        </p:txBody>
      </p:sp>
      <p:sp>
        <p:nvSpPr>
          <p:cNvPr id="5" name="TextBox 4">
            <a:extLst>
              <a:ext uri="{FF2B5EF4-FFF2-40B4-BE49-F238E27FC236}">
                <a16:creationId xmlns:a16="http://schemas.microsoft.com/office/drawing/2014/main" id="{AC22B71F-4BA4-223E-51F1-A966E50D3877}"/>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DACC3EE3-CE06-78B3-0B81-2A341273CB04}"/>
              </a:ext>
            </a:extLst>
          </p:cNvPr>
          <p:cNvSpPr txBox="1"/>
          <p:nvPr/>
        </p:nvSpPr>
        <p:spPr>
          <a:xfrm>
            <a:off x="7132320" y="876192"/>
            <a:ext cx="4953354" cy="277200"/>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Civilā aizsardzība dabas un cilvēku izraisītu katastrofu gadījumos</a:t>
            </a:r>
          </a:p>
        </p:txBody>
      </p:sp>
      <p:graphicFrame>
        <p:nvGraphicFramePr>
          <p:cNvPr id="9" name="Chart 8">
            <a:extLst>
              <a:ext uri="{FF2B5EF4-FFF2-40B4-BE49-F238E27FC236}">
                <a16:creationId xmlns:a16="http://schemas.microsoft.com/office/drawing/2014/main" id="{67BD9A24-3B7D-4ADF-BA27-5E8164AB2B0E}"/>
              </a:ext>
            </a:extLst>
          </p:cNvPr>
          <p:cNvGraphicFramePr>
            <a:graphicFrameLocks/>
          </p:cNvGraphicFramePr>
          <p:nvPr>
            <p:extLst>
              <p:ext uri="{D42A27DB-BD31-4B8C-83A1-F6EECF244321}">
                <p14:modId xmlns:p14="http://schemas.microsoft.com/office/powerpoint/2010/main" val="2736459891"/>
              </p:ext>
            </p:extLst>
          </p:nvPr>
        </p:nvGraphicFramePr>
        <p:xfrm>
          <a:off x="6076374" y="1359605"/>
          <a:ext cx="6104658" cy="345497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123270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7F48F-D458-9DFB-7F16-40B658EA00B4}"/>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BFC16AFA-3FE0-476A-B8D6-D920B3D61B4D}"/>
              </a:ext>
            </a:extLst>
          </p:cNvPr>
          <p:cNvGraphicFramePr>
            <a:graphicFrameLocks/>
          </p:cNvGraphicFramePr>
          <p:nvPr>
            <p:extLst>
              <p:ext uri="{D42A27DB-BD31-4B8C-83A1-F6EECF244321}">
                <p14:modId xmlns:p14="http://schemas.microsoft.com/office/powerpoint/2010/main" val="1239965103"/>
              </p:ext>
            </p:extLst>
          </p:nvPr>
        </p:nvGraphicFramePr>
        <p:xfrm>
          <a:off x="5484" y="1250790"/>
          <a:ext cx="12181032" cy="5235482"/>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D3729DEB-41EE-FD2D-BD83-D642A96ABC2C}"/>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1.2. Kopējā situācija Latvijā un dažādi izaicinājumi</a:t>
            </a:r>
          </a:p>
        </p:txBody>
      </p:sp>
      <p:sp>
        <p:nvSpPr>
          <p:cNvPr id="13" name="Rectangle 45">
            <a:extLst>
              <a:ext uri="{FF2B5EF4-FFF2-40B4-BE49-F238E27FC236}">
                <a16:creationId xmlns:a16="http://schemas.microsoft.com/office/drawing/2014/main" id="{1488A881-5683-61B6-7339-1FE81E528E7B}"/>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«A2. Domājot par kopējo situāciju Latvijā, lūdzu, pasakiet, cik lielā mērā Jūs satrauc šādi izaicinājumi.»</a:t>
            </a:r>
          </a:p>
        </p:txBody>
      </p:sp>
      <p:sp>
        <p:nvSpPr>
          <p:cNvPr id="4" name="Rectangle 46">
            <a:extLst>
              <a:ext uri="{FF2B5EF4-FFF2-40B4-BE49-F238E27FC236}">
                <a16:creationId xmlns:a16="http://schemas.microsoft.com/office/drawing/2014/main" id="{8118E4A1-BBD6-0A16-10F9-25423E36F3FA}"/>
              </a:ext>
            </a:extLst>
          </p:cNvPr>
          <p:cNvSpPr>
            <a:spLocks noRot="1" noChangeArrowheads="1"/>
          </p:cNvSpPr>
          <p:nvPr/>
        </p:nvSpPr>
        <p:spPr bwMode="auto">
          <a:xfrm>
            <a:off x="2231740" y="6336334"/>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BD879079-9A49-0924-14F7-B49785A288B0}"/>
              </a:ext>
            </a:extLst>
          </p:cNvPr>
          <p:cNvSpPr>
            <a:spLocks noGrp="1"/>
          </p:cNvSpPr>
          <p:nvPr>
            <p:ph type="sldNum" sz="quarter" idx="12"/>
          </p:nvPr>
        </p:nvSpPr>
        <p:spPr/>
        <p:txBody>
          <a:bodyPr/>
          <a:lstStyle/>
          <a:p>
            <a:fld id="{8A9003E4-6AE2-40CB-8AC4-2D0CFE8F8CDA}" type="slidenum">
              <a:rPr lang="en-US" smtClean="0"/>
              <a:t>28</a:t>
            </a:fld>
            <a:endParaRPr lang="en-US" dirty="0"/>
          </a:p>
        </p:txBody>
      </p:sp>
      <p:sp>
        <p:nvSpPr>
          <p:cNvPr id="5" name="TextBox 4">
            <a:extLst>
              <a:ext uri="{FF2B5EF4-FFF2-40B4-BE49-F238E27FC236}">
                <a16:creationId xmlns:a16="http://schemas.microsoft.com/office/drawing/2014/main" id="{85026373-42AD-309D-F642-F22A7FEBC2F8}"/>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9DD9438E-4DF2-ACAC-9C72-04B3DEE69B0F}"/>
              </a:ext>
            </a:extLst>
          </p:cNvPr>
          <p:cNvSpPr txBox="1"/>
          <p:nvPr/>
        </p:nvSpPr>
        <p:spPr>
          <a:xfrm>
            <a:off x="10789920" y="876192"/>
            <a:ext cx="1295754" cy="277200"/>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Dezinformācija</a:t>
            </a:r>
          </a:p>
        </p:txBody>
      </p:sp>
      <p:graphicFrame>
        <p:nvGraphicFramePr>
          <p:cNvPr id="7" name="Chart 6">
            <a:extLst>
              <a:ext uri="{FF2B5EF4-FFF2-40B4-BE49-F238E27FC236}">
                <a16:creationId xmlns:a16="http://schemas.microsoft.com/office/drawing/2014/main" id="{68C27C73-E581-4343-9E63-6776E5361FFC}"/>
              </a:ext>
            </a:extLst>
          </p:cNvPr>
          <p:cNvGraphicFramePr>
            <a:graphicFrameLocks/>
          </p:cNvGraphicFramePr>
          <p:nvPr>
            <p:extLst>
              <p:ext uri="{D42A27DB-BD31-4B8C-83A1-F6EECF244321}">
                <p14:modId xmlns:p14="http://schemas.microsoft.com/office/powerpoint/2010/main" val="1917543195"/>
              </p:ext>
            </p:extLst>
          </p:nvPr>
        </p:nvGraphicFramePr>
        <p:xfrm>
          <a:off x="6096000" y="1296000"/>
          <a:ext cx="6104658" cy="34613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136353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7AF32-8BA4-3B52-E3C5-49895E6D6065}"/>
            </a:ext>
          </a:extLst>
        </p:cNvPr>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CA39770F-0C54-4948-90C8-C7E849F9FBF6}"/>
              </a:ext>
            </a:extLst>
          </p:cNvPr>
          <p:cNvGraphicFramePr>
            <a:graphicFrameLocks/>
          </p:cNvGraphicFramePr>
          <p:nvPr>
            <p:extLst>
              <p:ext uri="{D42A27DB-BD31-4B8C-83A1-F6EECF244321}">
                <p14:modId xmlns:p14="http://schemas.microsoft.com/office/powerpoint/2010/main" val="1024092936"/>
              </p:ext>
            </p:extLst>
          </p:nvPr>
        </p:nvGraphicFramePr>
        <p:xfrm>
          <a:off x="0" y="1250790"/>
          <a:ext cx="12181032" cy="5235482"/>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BBCD37F6-5E52-6EBB-CE48-1D824C68FE92}"/>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1.2. Kopējā situācija Latvijā un dažādi izaicinājumi</a:t>
            </a:r>
          </a:p>
        </p:txBody>
      </p:sp>
      <p:sp>
        <p:nvSpPr>
          <p:cNvPr id="13" name="Rectangle 45">
            <a:extLst>
              <a:ext uri="{FF2B5EF4-FFF2-40B4-BE49-F238E27FC236}">
                <a16:creationId xmlns:a16="http://schemas.microsoft.com/office/drawing/2014/main" id="{509F5905-A8E5-32E7-C8F3-C32B19810DCA}"/>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«A2. Domājot par kopējo situāciju Latvijā, lūdzu, pasakiet, cik lielā mērā Jūs satrauc šādi izaicinājumi.»</a:t>
            </a:r>
          </a:p>
        </p:txBody>
      </p:sp>
      <p:sp>
        <p:nvSpPr>
          <p:cNvPr id="4" name="Rectangle 46">
            <a:extLst>
              <a:ext uri="{FF2B5EF4-FFF2-40B4-BE49-F238E27FC236}">
                <a16:creationId xmlns:a16="http://schemas.microsoft.com/office/drawing/2014/main" id="{ABAFE3A8-5F30-1679-5346-841978D21287}"/>
              </a:ext>
            </a:extLst>
          </p:cNvPr>
          <p:cNvSpPr>
            <a:spLocks noRot="1" noChangeArrowheads="1"/>
          </p:cNvSpPr>
          <p:nvPr/>
        </p:nvSpPr>
        <p:spPr bwMode="auto">
          <a:xfrm>
            <a:off x="2231740" y="6336334"/>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432D9EB8-EC07-B169-12D3-280995A56DD2}"/>
              </a:ext>
            </a:extLst>
          </p:cNvPr>
          <p:cNvSpPr>
            <a:spLocks noGrp="1"/>
          </p:cNvSpPr>
          <p:nvPr>
            <p:ph type="sldNum" sz="quarter" idx="12"/>
          </p:nvPr>
        </p:nvSpPr>
        <p:spPr/>
        <p:txBody>
          <a:bodyPr/>
          <a:lstStyle/>
          <a:p>
            <a:fld id="{8A9003E4-6AE2-40CB-8AC4-2D0CFE8F8CDA}" type="slidenum">
              <a:rPr lang="en-US" smtClean="0"/>
              <a:t>29</a:t>
            </a:fld>
            <a:endParaRPr lang="en-US" dirty="0"/>
          </a:p>
        </p:txBody>
      </p:sp>
      <p:sp>
        <p:nvSpPr>
          <p:cNvPr id="5" name="TextBox 4">
            <a:extLst>
              <a:ext uri="{FF2B5EF4-FFF2-40B4-BE49-F238E27FC236}">
                <a16:creationId xmlns:a16="http://schemas.microsoft.com/office/drawing/2014/main" id="{8FB97FE5-081B-150B-E6C0-6F508297C2B4}"/>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C1312348-8FC1-A0B3-9E07-3E766F8C030D}"/>
              </a:ext>
            </a:extLst>
          </p:cNvPr>
          <p:cNvSpPr txBox="1"/>
          <p:nvPr/>
        </p:nvSpPr>
        <p:spPr>
          <a:xfrm>
            <a:off x="9239416" y="876192"/>
            <a:ext cx="2846258" cy="277200"/>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Cilvēku tirdzniecība un ekspluatācija</a:t>
            </a:r>
          </a:p>
        </p:txBody>
      </p:sp>
      <p:graphicFrame>
        <p:nvGraphicFramePr>
          <p:cNvPr id="9" name="Chart 8">
            <a:extLst>
              <a:ext uri="{FF2B5EF4-FFF2-40B4-BE49-F238E27FC236}">
                <a16:creationId xmlns:a16="http://schemas.microsoft.com/office/drawing/2014/main" id="{B2A6B21F-766F-4061-9C99-326C3915D751}"/>
              </a:ext>
            </a:extLst>
          </p:cNvPr>
          <p:cNvGraphicFramePr>
            <a:graphicFrameLocks/>
          </p:cNvGraphicFramePr>
          <p:nvPr>
            <p:extLst>
              <p:ext uri="{D42A27DB-BD31-4B8C-83A1-F6EECF244321}">
                <p14:modId xmlns:p14="http://schemas.microsoft.com/office/powerpoint/2010/main" val="1379589240"/>
              </p:ext>
            </p:extLst>
          </p:nvPr>
        </p:nvGraphicFramePr>
        <p:xfrm>
          <a:off x="6076374" y="1356431"/>
          <a:ext cx="6104658" cy="34613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720891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FD8A9-5D02-58E0-B0A9-8B4A0EEB08EC}"/>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3CDDD579-99BB-48A1-B4E2-B50A8DFFE638}"/>
              </a:ext>
            </a:extLst>
          </p:cNvPr>
          <p:cNvGraphicFramePr>
            <a:graphicFrameLocks/>
          </p:cNvGraphicFramePr>
          <p:nvPr>
            <p:extLst>
              <p:ext uri="{D42A27DB-BD31-4B8C-83A1-F6EECF244321}">
                <p14:modId xmlns:p14="http://schemas.microsoft.com/office/powerpoint/2010/main" val="3602408644"/>
              </p:ext>
            </p:extLst>
          </p:nvPr>
        </p:nvGraphicFramePr>
        <p:xfrm>
          <a:off x="0" y="1221430"/>
          <a:ext cx="12181032" cy="5256765"/>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11B33DA4-58D8-5B68-E7D2-F3BA0B8AEFAE}"/>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1.2. Kopējā situācija Latvijā un dažādi izaicinājumi</a:t>
            </a:r>
          </a:p>
        </p:txBody>
      </p:sp>
      <p:sp>
        <p:nvSpPr>
          <p:cNvPr id="13" name="Rectangle 45">
            <a:extLst>
              <a:ext uri="{FF2B5EF4-FFF2-40B4-BE49-F238E27FC236}">
                <a16:creationId xmlns:a16="http://schemas.microsoft.com/office/drawing/2014/main" id="{18C46F29-CEB2-C5C8-7503-BE182604F026}"/>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«A2. Domājot par kopējo situāciju Latvijā, lūdzu, pasakiet, cik lielā mērā Jūs satrauc šādi izaicinājumi.»</a:t>
            </a:r>
          </a:p>
        </p:txBody>
      </p:sp>
      <p:sp>
        <p:nvSpPr>
          <p:cNvPr id="4" name="Rectangle 46">
            <a:extLst>
              <a:ext uri="{FF2B5EF4-FFF2-40B4-BE49-F238E27FC236}">
                <a16:creationId xmlns:a16="http://schemas.microsoft.com/office/drawing/2014/main" id="{B9546818-0AC1-8181-4C6A-7C665D5CD5B4}"/>
              </a:ext>
            </a:extLst>
          </p:cNvPr>
          <p:cNvSpPr>
            <a:spLocks noRot="1" noChangeArrowheads="1"/>
          </p:cNvSpPr>
          <p:nvPr/>
        </p:nvSpPr>
        <p:spPr bwMode="auto">
          <a:xfrm>
            <a:off x="2231740" y="6336334"/>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CB9CC09C-D39F-7D2D-ABED-8F11F004DC38}"/>
              </a:ext>
            </a:extLst>
          </p:cNvPr>
          <p:cNvSpPr>
            <a:spLocks noGrp="1"/>
          </p:cNvSpPr>
          <p:nvPr>
            <p:ph type="sldNum" sz="quarter" idx="12"/>
          </p:nvPr>
        </p:nvSpPr>
        <p:spPr/>
        <p:txBody>
          <a:bodyPr/>
          <a:lstStyle/>
          <a:p>
            <a:fld id="{8A9003E4-6AE2-40CB-8AC4-2D0CFE8F8CDA}" type="slidenum">
              <a:rPr lang="en-US" smtClean="0"/>
              <a:t>30</a:t>
            </a:fld>
            <a:endParaRPr lang="en-US" dirty="0"/>
          </a:p>
        </p:txBody>
      </p:sp>
      <p:sp>
        <p:nvSpPr>
          <p:cNvPr id="5" name="TextBox 4">
            <a:extLst>
              <a:ext uri="{FF2B5EF4-FFF2-40B4-BE49-F238E27FC236}">
                <a16:creationId xmlns:a16="http://schemas.microsoft.com/office/drawing/2014/main" id="{E9332DAB-F335-1B2D-FAA0-D497A1B3878E}"/>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10089D70-906A-BFA8-FECE-F4920D822A78}"/>
              </a:ext>
            </a:extLst>
          </p:cNvPr>
          <p:cNvSpPr txBox="1"/>
          <p:nvPr/>
        </p:nvSpPr>
        <p:spPr>
          <a:xfrm>
            <a:off x="8285258" y="868115"/>
            <a:ext cx="3800415" cy="277200"/>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Ārējās robežas ar Krieviju un Baltkrieviju drošība</a:t>
            </a:r>
          </a:p>
        </p:txBody>
      </p:sp>
      <p:graphicFrame>
        <p:nvGraphicFramePr>
          <p:cNvPr id="7" name="Chart 6">
            <a:extLst>
              <a:ext uri="{FF2B5EF4-FFF2-40B4-BE49-F238E27FC236}">
                <a16:creationId xmlns:a16="http://schemas.microsoft.com/office/drawing/2014/main" id="{CD5F0457-7A9D-4839-9047-831858C6CD81}"/>
              </a:ext>
            </a:extLst>
          </p:cNvPr>
          <p:cNvGraphicFramePr>
            <a:graphicFrameLocks/>
          </p:cNvGraphicFramePr>
          <p:nvPr>
            <p:extLst>
              <p:ext uri="{D42A27DB-BD31-4B8C-83A1-F6EECF244321}">
                <p14:modId xmlns:p14="http://schemas.microsoft.com/office/powerpoint/2010/main" val="2378712275"/>
              </p:ext>
            </p:extLst>
          </p:nvPr>
        </p:nvGraphicFramePr>
        <p:xfrm>
          <a:off x="6076374" y="1293546"/>
          <a:ext cx="6104658" cy="34613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30108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CDB5C-D814-6D06-7E37-DC29B4BEE16C}"/>
            </a:ext>
          </a:extLst>
        </p:cNvPr>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23B6D69E-1AFC-4D2C-81D5-974C02F2DFDF}"/>
              </a:ext>
            </a:extLst>
          </p:cNvPr>
          <p:cNvGraphicFramePr>
            <a:graphicFrameLocks/>
          </p:cNvGraphicFramePr>
          <p:nvPr>
            <p:extLst>
              <p:ext uri="{D42A27DB-BD31-4B8C-83A1-F6EECF244321}">
                <p14:modId xmlns:p14="http://schemas.microsoft.com/office/powerpoint/2010/main" val="2281000487"/>
              </p:ext>
            </p:extLst>
          </p:nvPr>
        </p:nvGraphicFramePr>
        <p:xfrm>
          <a:off x="5484" y="1250790"/>
          <a:ext cx="12181032" cy="5227405"/>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2F7D8291-5989-CDAF-98E2-521CA91DADD9}"/>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1.2. Kopējā situācija Latvijā un dažādi izaicinājumi</a:t>
            </a:r>
          </a:p>
        </p:txBody>
      </p:sp>
      <p:sp>
        <p:nvSpPr>
          <p:cNvPr id="13" name="Rectangle 45">
            <a:extLst>
              <a:ext uri="{FF2B5EF4-FFF2-40B4-BE49-F238E27FC236}">
                <a16:creationId xmlns:a16="http://schemas.microsoft.com/office/drawing/2014/main" id="{F5A9F7B0-4FF0-91AC-7E6F-1AD14D7DDDCB}"/>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«A2. Domājot par kopējo situāciju Latvijā, lūdzu, pasakiet, cik lielā mērā Jūs satrauc šādi izaicinājumi.»</a:t>
            </a:r>
          </a:p>
        </p:txBody>
      </p:sp>
      <p:sp>
        <p:nvSpPr>
          <p:cNvPr id="4" name="Rectangle 46">
            <a:extLst>
              <a:ext uri="{FF2B5EF4-FFF2-40B4-BE49-F238E27FC236}">
                <a16:creationId xmlns:a16="http://schemas.microsoft.com/office/drawing/2014/main" id="{87229381-19D6-6836-F6F9-F63510451885}"/>
              </a:ext>
            </a:extLst>
          </p:cNvPr>
          <p:cNvSpPr>
            <a:spLocks noRot="1" noChangeArrowheads="1"/>
          </p:cNvSpPr>
          <p:nvPr/>
        </p:nvSpPr>
        <p:spPr bwMode="auto">
          <a:xfrm>
            <a:off x="2231740" y="6336334"/>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8D77A389-53E9-B3E6-50DA-06259FC6FDF0}"/>
              </a:ext>
            </a:extLst>
          </p:cNvPr>
          <p:cNvSpPr>
            <a:spLocks noGrp="1"/>
          </p:cNvSpPr>
          <p:nvPr>
            <p:ph type="sldNum" sz="quarter" idx="12"/>
          </p:nvPr>
        </p:nvSpPr>
        <p:spPr/>
        <p:txBody>
          <a:bodyPr/>
          <a:lstStyle/>
          <a:p>
            <a:fld id="{8A9003E4-6AE2-40CB-8AC4-2D0CFE8F8CDA}" type="slidenum">
              <a:rPr lang="en-US" smtClean="0"/>
              <a:t>31</a:t>
            </a:fld>
            <a:endParaRPr lang="en-US" dirty="0"/>
          </a:p>
        </p:txBody>
      </p:sp>
      <p:sp>
        <p:nvSpPr>
          <p:cNvPr id="5" name="TextBox 4">
            <a:extLst>
              <a:ext uri="{FF2B5EF4-FFF2-40B4-BE49-F238E27FC236}">
                <a16:creationId xmlns:a16="http://schemas.microsoft.com/office/drawing/2014/main" id="{12E4282D-D030-1EC1-E8E4-B354940621A7}"/>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9DAA468-834C-C22F-5B97-E2E70699FC6D}"/>
              </a:ext>
            </a:extLst>
          </p:cNvPr>
          <p:cNvSpPr txBox="1"/>
          <p:nvPr/>
        </p:nvSpPr>
        <p:spPr>
          <a:xfrm>
            <a:off x="10630893" y="868115"/>
            <a:ext cx="1454779" cy="277200"/>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Terorisma draudi</a:t>
            </a:r>
          </a:p>
        </p:txBody>
      </p:sp>
      <p:graphicFrame>
        <p:nvGraphicFramePr>
          <p:cNvPr id="8" name="Chart 7">
            <a:extLst>
              <a:ext uri="{FF2B5EF4-FFF2-40B4-BE49-F238E27FC236}">
                <a16:creationId xmlns:a16="http://schemas.microsoft.com/office/drawing/2014/main" id="{36EE0564-38BD-4D92-84D7-06E495A57B83}"/>
              </a:ext>
            </a:extLst>
          </p:cNvPr>
          <p:cNvGraphicFramePr>
            <a:graphicFrameLocks/>
          </p:cNvGraphicFramePr>
          <p:nvPr>
            <p:extLst>
              <p:ext uri="{D42A27DB-BD31-4B8C-83A1-F6EECF244321}">
                <p14:modId xmlns:p14="http://schemas.microsoft.com/office/powerpoint/2010/main" val="4154518077"/>
              </p:ext>
            </p:extLst>
          </p:nvPr>
        </p:nvGraphicFramePr>
        <p:xfrm>
          <a:off x="5981014" y="1296000"/>
          <a:ext cx="6104658" cy="346132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731949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FB1F5-47B2-0B04-3594-AE68FDA5685B}"/>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18F6D210-EF66-4CDE-9C2A-0FBF721513DD}"/>
              </a:ext>
            </a:extLst>
          </p:cNvPr>
          <p:cNvGraphicFramePr>
            <a:graphicFrameLocks/>
          </p:cNvGraphicFramePr>
          <p:nvPr>
            <p:extLst>
              <p:ext uri="{D42A27DB-BD31-4B8C-83A1-F6EECF244321}">
                <p14:modId xmlns:p14="http://schemas.microsoft.com/office/powerpoint/2010/main" val="1194693785"/>
              </p:ext>
            </p:extLst>
          </p:nvPr>
        </p:nvGraphicFramePr>
        <p:xfrm>
          <a:off x="0" y="1246909"/>
          <a:ext cx="12181032" cy="5245966"/>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6F3327A8-62CF-D891-92F3-93A935A10B3D}"/>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1.2. Kopējā situācija Latvijā un dažādi izaicinājumi</a:t>
            </a:r>
          </a:p>
        </p:txBody>
      </p:sp>
      <p:sp>
        <p:nvSpPr>
          <p:cNvPr id="13" name="Rectangle 45">
            <a:extLst>
              <a:ext uri="{FF2B5EF4-FFF2-40B4-BE49-F238E27FC236}">
                <a16:creationId xmlns:a16="http://schemas.microsoft.com/office/drawing/2014/main" id="{B4B2E44E-12E4-7FC8-BE7C-7653FC6FC05C}"/>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«A2. Domājot par kopējo situāciju Latvijā, lūdzu, pasakiet, cik lielā mērā Jūs satrauc šādi izaicinājumi.»</a:t>
            </a:r>
          </a:p>
        </p:txBody>
      </p:sp>
      <p:sp>
        <p:nvSpPr>
          <p:cNvPr id="4" name="Rectangle 46">
            <a:extLst>
              <a:ext uri="{FF2B5EF4-FFF2-40B4-BE49-F238E27FC236}">
                <a16:creationId xmlns:a16="http://schemas.microsoft.com/office/drawing/2014/main" id="{DED7B17E-7BF6-AB83-E483-51A59BE22630}"/>
              </a:ext>
            </a:extLst>
          </p:cNvPr>
          <p:cNvSpPr>
            <a:spLocks noRot="1" noChangeArrowheads="1"/>
          </p:cNvSpPr>
          <p:nvPr/>
        </p:nvSpPr>
        <p:spPr bwMode="auto">
          <a:xfrm>
            <a:off x="2231740" y="6336334"/>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34A8BB6E-7B24-0052-B664-7C6E6AF4F7E3}"/>
              </a:ext>
            </a:extLst>
          </p:cNvPr>
          <p:cNvSpPr>
            <a:spLocks noGrp="1"/>
          </p:cNvSpPr>
          <p:nvPr>
            <p:ph type="sldNum" sz="quarter" idx="12"/>
          </p:nvPr>
        </p:nvSpPr>
        <p:spPr/>
        <p:txBody>
          <a:bodyPr/>
          <a:lstStyle/>
          <a:p>
            <a:fld id="{8A9003E4-6AE2-40CB-8AC4-2D0CFE8F8CDA}" type="slidenum">
              <a:rPr lang="en-US" smtClean="0"/>
              <a:t>32</a:t>
            </a:fld>
            <a:endParaRPr lang="en-US" dirty="0"/>
          </a:p>
        </p:txBody>
      </p:sp>
      <p:sp>
        <p:nvSpPr>
          <p:cNvPr id="5" name="TextBox 4">
            <a:extLst>
              <a:ext uri="{FF2B5EF4-FFF2-40B4-BE49-F238E27FC236}">
                <a16:creationId xmlns:a16="http://schemas.microsoft.com/office/drawing/2014/main" id="{EFCAB5E6-DEA3-A614-13AC-15F16A72739D}"/>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00A62335-D183-F58C-D611-24CE0C3BEC48}"/>
              </a:ext>
            </a:extLst>
          </p:cNvPr>
          <p:cNvSpPr txBox="1"/>
          <p:nvPr/>
        </p:nvSpPr>
        <p:spPr>
          <a:xfrm>
            <a:off x="10774019" y="883122"/>
            <a:ext cx="1311655" cy="288000"/>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Etniski konflikti</a:t>
            </a:r>
          </a:p>
        </p:txBody>
      </p:sp>
      <p:graphicFrame>
        <p:nvGraphicFramePr>
          <p:cNvPr id="9" name="Chart 8">
            <a:extLst>
              <a:ext uri="{FF2B5EF4-FFF2-40B4-BE49-F238E27FC236}">
                <a16:creationId xmlns:a16="http://schemas.microsoft.com/office/drawing/2014/main" id="{D7FE66B9-63B8-495A-9E4F-459ED5F66F9A}"/>
              </a:ext>
            </a:extLst>
          </p:cNvPr>
          <p:cNvGraphicFramePr>
            <a:graphicFrameLocks/>
          </p:cNvGraphicFramePr>
          <p:nvPr>
            <p:extLst>
              <p:ext uri="{D42A27DB-BD31-4B8C-83A1-F6EECF244321}">
                <p14:modId xmlns:p14="http://schemas.microsoft.com/office/powerpoint/2010/main" val="1776597136"/>
              </p:ext>
            </p:extLst>
          </p:nvPr>
        </p:nvGraphicFramePr>
        <p:xfrm>
          <a:off x="5882286" y="1296000"/>
          <a:ext cx="6104658" cy="346132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66399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572BD-BD04-3720-AB4C-EC3CD656F849}"/>
            </a:ext>
          </a:extLst>
        </p:cNvPr>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C0BDBDA2-C1A3-4429-A4B3-CC9DD9D8AF82}"/>
              </a:ext>
            </a:extLst>
          </p:cNvPr>
          <p:cNvGraphicFramePr>
            <a:graphicFrameLocks/>
          </p:cNvGraphicFramePr>
          <p:nvPr>
            <p:extLst>
              <p:ext uri="{D42A27DB-BD31-4B8C-83A1-F6EECF244321}">
                <p14:modId xmlns:p14="http://schemas.microsoft.com/office/powerpoint/2010/main" val="1277051298"/>
              </p:ext>
            </p:extLst>
          </p:nvPr>
        </p:nvGraphicFramePr>
        <p:xfrm>
          <a:off x="5484" y="1228096"/>
          <a:ext cx="12181032" cy="526477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0945BF4A-B9D3-4487-8BC4-E5F9C93160DB}"/>
              </a:ext>
            </a:extLst>
          </p:cNvPr>
          <p:cNvGraphicFramePr>
            <a:graphicFrameLocks/>
          </p:cNvGraphicFramePr>
          <p:nvPr>
            <p:extLst>
              <p:ext uri="{D42A27DB-BD31-4B8C-83A1-F6EECF244321}">
                <p14:modId xmlns:p14="http://schemas.microsoft.com/office/powerpoint/2010/main" val="1590053116"/>
              </p:ext>
            </p:extLst>
          </p:nvPr>
        </p:nvGraphicFramePr>
        <p:xfrm>
          <a:off x="5981014" y="1301433"/>
          <a:ext cx="6104658" cy="3461327"/>
        </p:xfrm>
        <a:graphic>
          <a:graphicData uri="http://schemas.openxmlformats.org/drawingml/2006/chart">
            <c:chart xmlns:c="http://schemas.openxmlformats.org/drawingml/2006/chart" xmlns:r="http://schemas.openxmlformats.org/officeDocument/2006/relationships" r:id="rId4"/>
          </a:graphicData>
        </a:graphic>
      </p:graphicFrame>
      <p:sp>
        <p:nvSpPr>
          <p:cNvPr id="12" name="Title 3">
            <a:extLst>
              <a:ext uri="{FF2B5EF4-FFF2-40B4-BE49-F238E27FC236}">
                <a16:creationId xmlns:a16="http://schemas.microsoft.com/office/drawing/2014/main" id="{EA66220A-2890-29EF-CED0-A58E7733ADB8}"/>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1.2. Kopējā situācija Latvijā un dažādi izaicinājumi</a:t>
            </a:r>
          </a:p>
        </p:txBody>
      </p:sp>
      <p:sp>
        <p:nvSpPr>
          <p:cNvPr id="13" name="Rectangle 45">
            <a:extLst>
              <a:ext uri="{FF2B5EF4-FFF2-40B4-BE49-F238E27FC236}">
                <a16:creationId xmlns:a16="http://schemas.microsoft.com/office/drawing/2014/main" id="{B04E2A0E-9931-00F1-D3CA-9875F84FB931}"/>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«A2. Domājot par kopējo situāciju Latvijā, lūdzu, pasakiet, cik lielā mērā Jūs satrauc šādi izaicinājumi.»</a:t>
            </a:r>
          </a:p>
        </p:txBody>
      </p:sp>
      <p:sp>
        <p:nvSpPr>
          <p:cNvPr id="4" name="Rectangle 46">
            <a:extLst>
              <a:ext uri="{FF2B5EF4-FFF2-40B4-BE49-F238E27FC236}">
                <a16:creationId xmlns:a16="http://schemas.microsoft.com/office/drawing/2014/main" id="{53407FE4-91F9-6BD4-71E4-604E41350094}"/>
              </a:ext>
            </a:extLst>
          </p:cNvPr>
          <p:cNvSpPr>
            <a:spLocks noRot="1" noChangeArrowheads="1"/>
          </p:cNvSpPr>
          <p:nvPr/>
        </p:nvSpPr>
        <p:spPr bwMode="auto">
          <a:xfrm>
            <a:off x="2231740" y="6336334"/>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4CA156FA-E107-FED3-2504-AE0DF20308CF}"/>
              </a:ext>
            </a:extLst>
          </p:cNvPr>
          <p:cNvSpPr>
            <a:spLocks noGrp="1"/>
          </p:cNvSpPr>
          <p:nvPr>
            <p:ph type="sldNum" sz="quarter" idx="12"/>
          </p:nvPr>
        </p:nvSpPr>
        <p:spPr/>
        <p:txBody>
          <a:bodyPr/>
          <a:lstStyle/>
          <a:p>
            <a:fld id="{8A9003E4-6AE2-40CB-8AC4-2D0CFE8F8CDA}" type="slidenum">
              <a:rPr lang="en-US" smtClean="0"/>
              <a:t>33</a:t>
            </a:fld>
            <a:endParaRPr lang="en-US" dirty="0"/>
          </a:p>
        </p:txBody>
      </p:sp>
      <p:sp>
        <p:nvSpPr>
          <p:cNvPr id="5" name="TextBox 4">
            <a:extLst>
              <a:ext uri="{FF2B5EF4-FFF2-40B4-BE49-F238E27FC236}">
                <a16:creationId xmlns:a16="http://schemas.microsoft.com/office/drawing/2014/main" id="{005B444E-BF7E-0C4B-141D-7AE41CFC7393}"/>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7D00EBAB-ACE9-A476-33D7-2BD7FBFD6917}"/>
              </a:ext>
            </a:extLst>
          </p:cNvPr>
          <p:cNvSpPr txBox="1"/>
          <p:nvPr/>
        </p:nvSpPr>
        <p:spPr>
          <a:xfrm>
            <a:off x="11115923" y="883059"/>
            <a:ext cx="969749" cy="277200"/>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Pandēmija</a:t>
            </a:r>
          </a:p>
        </p:txBody>
      </p:sp>
    </p:spTree>
    <p:extLst>
      <p:ext uri="{BB962C8B-B14F-4D97-AF65-F5344CB8AC3E}">
        <p14:creationId xmlns:p14="http://schemas.microsoft.com/office/powerpoint/2010/main" val="424559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E5B6B-9C7C-B421-B910-02EE9CFB120A}"/>
            </a:ext>
          </a:extLst>
        </p:cNvPr>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00000000-0008-0000-0100-000067000000}"/>
              </a:ext>
            </a:extLst>
          </p:cNvPr>
          <p:cNvGraphicFramePr>
            <a:graphicFrameLocks/>
          </p:cNvGraphicFramePr>
          <p:nvPr>
            <p:extLst>
              <p:ext uri="{D42A27DB-BD31-4B8C-83A1-F6EECF244321}">
                <p14:modId xmlns:p14="http://schemas.microsoft.com/office/powerpoint/2010/main" val="2483111993"/>
              </p:ext>
            </p:extLst>
          </p:nvPr>
        </p:nvGraphicFramePr>
        <p:xfrm>
          <a:off x="4300690" y="1138437"/>
          <a:ext cx="6419850" cy="5452339"/>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E5FE61BE-776F-0A0F-A48F-CDE8DAE4422A}"/>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1.3. Tuvējā apkaime, tās iedzīvotāji un dažādi izaicinājumi</a:t>
            </a:r>
          </a:p>
        </p:txBody>
      </p:sp>
      <p:sp>
        <p:nvSpPr>
          <p:cNvPr id="13" name="Rectangle 45">
            <a:extLst>
              <a:ext uri="{FF2B5EF4-FFF2-40B4-BE49-F238E27FC236}">
                <a16:creationId xmlns:a16="http://schemas.microsoft.com/office/drawing/2014/main" id="{F6DD1697-B652-943C-ACF9-F95C279B0E3D}"/>
              </a:ext>
            </a:extLst>
          </p:cNvPr>
          <p:cNvSpPr>
            <a:spLocks noRot="1" noChangeArrowheads="1"/>
          </p:cNvSpPr>
          <p:nvPr/>
        </p:nvSpPr>
        <p:spPr bwMode="auto">
          <a:xfrm>
            <a:off x="0" y="502979"/>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charset="0"/>
                <a:cs typeface="Arial" charset="0"/>
              </a:rPr>
              <a:t>«</a:t>
            </a:r>
            <a:r>
              <a:rPr lang="lv-LV" sz="1300" b="0" i="1" noProof="1">
                <a:effectLst/>
                <a:latin typeface="Arial" panose="020B0604020202020204" pitchFamily="34" charset="0"/>
                <a:ea typeface="Calibri" panose="020F0502020204030204" pitchFamily="34" charset="0"/>
              </a:rPr>
              <a:t>A3. Domājot par Jūsu </a:t>
            </a:r>
            <a:r>
              <a:rPr lang="lv-LV" sz="1300" b="0" i="1" u="sng" noProof="1">
                <a:effectLst/>
                <a:latin typeface="Arial" panose="020B0604020202020204" pitchFamily="34" charset="0"/>
                <a:ea typeface="Calibri" panose="020F0502020204030204" pitchFamily="34" charset="0"/>
              </a:rPr>
              <a:t>tuvējo apkaimi un tās iedzīvotājiem</a:t>
            </a:r>
            <a:r>
              <a:rPr lang="lv-LV" sz="1300" b="0" i="1" noProof="1">
                <a:effectLst/>
                <a:latin typeface="Arial" panose="020B0604020202020204" pitchFamily="34" charset="0"/>
                <a:ea typeface="Calibri" panose="020F0502020204030204" pitchFamily="34" charset="0"/>
              </a:rPr>
              <a:t>, lūdzu, pasakiet, cik lielā mērā Jūs satrauc šādi izaicinājumi.</a:t>
            </a:r>
            <a:r>
              <a:rPr lang="lv-LV" sz="1300" b="0" i="1" kern="0" noProof="1">
                <a:latin typeface="Arial" charset="0"/>
                <a:cs typeface="Arial" charset="0"/>
              </a:rPr>
              <a:t>»</a:t>
            </a:r>
          </a:p>
        </p:txBody>
      </p:sp>
      <p:sp>
        <p:nvSpPr>
          <p:cNvPr id="4" name="Rectangle 46">
            <a:extLst>
              <a:ext uri="{FF2B5EF4-FFF2-40B4-BE49-F238E27FC236}">
                <a16:creationId xmlns:a16="http://schemas.microsoft.com/office/drawing/2014/main" id="{8B810C6C-64FA-C753-F65E-A34C830DBC1E}"/>
              </a:ext>
            </a:extLst>
          </p:cNvPr>
          <p:cNvSpPr>
            <a:spLocks noRot="1" noChangeArrowheads="1"/>
          </p:cNvSpPr>
          <p:nvPr/>
        </p:nvSpPr>
        <p:spPr bwMode="auto">
          <a:xfrm>
            <a:off x="10559333" y="4635610"/>
            <a:ext cx="1563744" cy="1543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r>
              <a:rPr lang="pt-BR" sz="900" b="0" i="1" noProof="1">
                <a:latin typeface="Arial" panose="020B0604020202020204" pitchFamily="34" charset="0"/>
                <a:cs typeface="Arial" panose="020B0604020202020204" pitchFamily="34" charset="0"/>
              </a:rPr>
              <a:t>Bāze: visi respondenti: </a:t>
            </a:r>
            <a:endParaRPr lang="lv-LV" sz="900" b="0" i="1" noProof="1">
              <a:latin typeface="Arial" panose="020B0604020202020204" pitchFamily="34" charset="0"/>
              <a:cs typeface="Arial" panose="020B0604020202020204" pitchFamily="34" charset="0"/>
            </a:endParaRPr>
          </a:p>
          <a:p>
            <a:r>
              <a:rPr lang="pt-BR" sz="900" b="0" i="1" noProof="1">
                <a:latin typeface="Arial" panose="020B0604020202020204" pitchFamily="34" charset="0"/>
                <a:cs typeface="Arial" panose="020B0604020202020204" pitchFamily="34" charset="0"/>
              </a:rPr>
              <a:t>03.2026., n=1002</a:t>
            </a:r>
            <a:r>
              <a:rPr lang="lv-LV" sz="900" b="0" i="1" noProof="1">
                <a:latin typeface="Arial" panose="020B0604020202020204" pitchFamily="34" charset="0"/>
                <a:cs typeface="Arial" panose="020B0604020202020204" pitchFamily="34" charset="0"/>
              </a:rPr>
              <a:t>;</a:t>
            </a:r>
          </a:p>
          <a:p>
            <a:r>
              <a:rPr lang="pt-BR" sz="900" b="0" i="1" noProof="1">
                <a:latin typeface="Arial" panose="020B0604020202020204" pitchFamily="34" charset="0"/>
                <a:cs typeface="Arial" panose="020B0604020202020204" pitchFamily="34" charset="0"/>
              </a:rPr>
              <a:t>04.2025., n=1007</a:t>
            </a:r>
            <a:r>
              <a:rPr lang="lv-LV" sz="900" b="0" i="1" noProof="1">
                <a:latin typeface="Arial" panose="020B0604020202020204" pitchFamily="34" charset="0"/>
                <a:cs typeface="Arial" panose="020B0604020202020204" pitchFamily="34" charset="0"/>
              </a:rPr>
              <a:t>;</a:t>
            </a:r>
          </a:p>
          <a:p>
            <a:r>
              <a:rPr lang="pt-BR" sz="900" b="0" i="1" noProof="1">
                <a:latin typeface="Arial" panose="020B0604020202020204" pitchFamily="34" charset="0"/>
                <a:cs typeface="Arial" panose="020B0604020202020204" pitchFamily="34" charset="0"/>
              </a:rPr>
              <a:t>03.2024., n=1004</a:t>
            </a:r>
            <a:r>
              <a:rPr lang="lv-LV" sz="900" b="0" i="1" noProof="1">
                <a:latin typeface="Arial" panose="020B0604020202020204" pitchFamily="34" charset="0"/>
                <a:cs typeface="Arial" panose="020B0604020202020204" pitchFamily="34" charset="0"/>
              </a:rPr>
              <a:t>;</a:t>
            </a:r>
          </a:p>
          <a:p>
            <a:r>
              <a:rPr lang="pt-BR" sz="900" b="0" i="1" noProof="1">
                <a:latin typeface="Arial" panose="020B0604020202020204" pitchFamily="34" charset="0"/>
                <a:cs typeface="Arial" panose="020B0604020202020204" pitchFamily="34" charset="0"/>
              </a:rPr>
              <a:t>04.2023., n=1016</a:t>
            </a:r>
            <a:endParaRPr lang="lv-LV" sz="900" b="0" i="1" noProof="1">
              <a:latin typeface="Arial" panose="020B0604020202020204" pitchFamily="34" charset="0"/>
              <a:cs typeface="Arial" panose="020B0604020202020204" pitchFamily="34" charset="0"/>
            </a:endParaRPr>
          </a:p>
          <a:p>
            <a:endParaRPr lang="lv-LV" sz="900" b="0" i="1" noProof="1">
              <a:latin typeface="Arial" panose="020B0604020202020204" pitchFamily="34" charset="0"/>
              <a:cs typeface="Arial" panose="020B0604020202020204" pitchFamily="34" charset="0"/>
            </a:endParaRPr>
          </a:p>
          <a:p>
            <a:r>
              <a:rPr lang="lv-LV" sz="900" b="0" i="1" noProof="1">
                <a:latin typeface="Arial" charset="0"/>
                <a:cs typeface="Arial" charset="0"/>
              </a:rPr>
              <a:t>Dati ranžēti pēc 2026. gada atbilžu varianta «Kopumā satrauc» dilstošā secībā</a:t>
            </a:r>
            <a:endParaRPr lang="lv-LV" sz="900" b="0" i="1" noProof="1">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DC6CFC27-F9C0-5246-0765-810AFABA2A04}"/>
              </a:ext>
            </a:extLst>
          </p:cNvPr>
          <p:cNvSpPr>
            <a:spLocks noGrp="1"/>
          </p:cNvSpPr>
          <p:nvPr>
            <p:ph type="sldNum" sz="quarter" idx="12"/>
          </p:nvPr>
        </p:nvSpPr>
        <p:spPr/>
        <p:txBody>
          <a:bodyPr/>
          <a:lstStyle/>
          <a:p>
            <a:fld id="{8A9003E4-6AE2-40CB-8AC4-2D0CFE8F8CDA}" type="slidenum">
              <a:rPr lang="en-US" smtClean="0"/>
              <a:t>34</a:t>
            </a:fld>
            <a:endParaRPr lang="en-US" dirty="0"/>
          </a:p>
        </p:txBody>
      </p:sp>
      <p:sp>
        <p:nvSpPr>
          <p:cNvPr id="7" name="TextBox 6">
            <a:extLst>
              <a:ext uri="{FF2B5EF4-FFF2-40B4-BE49-F238E27FC236}">
                <a16:creationId xmlns:a16="http://schemas.microsoft.com/office/drawing/2014/main" id="{E66AF9B5-3DC6-57BF-2D87-24BFF0BBF8BA}"/>
              </a:ext>
            </a:extLst>
          </p:cNvPr>
          <p:cNvSpPr txBox="1"/>
          <p:nvPr/>
        </p:nvSpPr>
        <p:spPr>
          <a:xfrm>
            <a:off x="106326" y="861237"/>
            <a:ext cx="1368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Kopējie rezultāti</a:t>
            </a:r>
          </a:p>
        </p:txBody>
      </p:sp>
      <p:sp>
        <p:nvSpPr>
          <p:cNvPr id="8" name="TextBox 7">
            <a:extLst>
              <a:ext uri="{FF2B5EF4-FFF2-40B4-BE49-F238E27FC236}">
                <a16:creationId xmlns:a16="http://schemas.microsoft.com/office/drawing/2014/main" id="{384A6432-926B-1D3D-F556-C10DFB3E19CE}"/>
              </a:ext>
            </a:extLst>
          </p:cNvPr>
          <p:cNvSpPr txBox="1"/>
          <p:nvPr/>
        </p:nvSpPr>
        <p:spPr>
          <a:xfrm>
            <a:off x="10319320" y="861237"/>
            <a:ext cx="1764000" cy="461665"/>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 (2023‒2026), 1. daļa</a:t>
            </a:r>
          </a:p>
        </p:txBody>
      </p:sp>
      <p:graphicFrame>
        <p:nvGraphicFramePr>
          <p:cNvPr id="9" name="Chart 8">
            <a:extLst>
              <a:ext uri="{FF2B5EF4-FFF2-40B4-BE49-F238E27FC236}">
                <a16:creationId xmlns:a16="http://schemas.microsoft.com/office/drawing/2014/main" id="{00000000-0008-0000-0100-000017000000}"/>
              </a:ext>
            </a:extLst>
          </p:cNvPr>
          <p:cNvGraphicFramePr>
            <a:graphicFrameLocks/>
          </p:cNvGraphicFramePr>
          <p:nvPr>
            <p:extLst>
              <p:ext uri="{D42A27DB-BD31-4B8C-83A1-F6EECF244321}">
                <p14:modId xmlns:p14="http://schemas.microsoft.com/office/powerpoint/2010/main" val="3945952788"/>
              </p:ext>
            </p:extLst>
          </p:nvPr>
        </p:nvGraphicFramePr>
        <p:xfrm>
          <a:off x="106326" y="1208695"/>
          <a:ext cx="6416386" cy="54537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7683147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4D4E2-00A5-DE1B-DBB6-D8B2308E4473}"/>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814FF573-67D3-3D4A-51CE-FD53C87A52CF}"/>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1.3. Tuvējā apkaime, tās iedzīvotāji un dažādi izaicinājumi</a:t>
            </a:r>
          </a:p>
        </p:txBody>
      </p:sp>
      <p:sp>
        <p:nvSpPr>
          <p:cNvPr id="13" name="Rectangle 45">
            <a:extLst>
              <a:ext uri="{FF2B5EF4-FFF2-40B4-BE49-F238E27FC236}">
                <a16:creationId xmlns:a16="http://schemas.microsoft.com/office/drawing/2014/main" id="{C307CA46-993D-95E6-3E32-D670E631DE27}"/>
              </a:ext>
            </a:extLst>
          </p:cNvPr>
          <p:cNvSpPr>
            <a:spLocks noRot="1" noChangeArrowheads="1"/>
          </p:cNvSpPr>
          <p:nvPr/>
        </p:nvSpPr>
        <p:spPr bwMode="auto">
          <a:xfrm>
            <a:off x="0" y="502979"/>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charset="0"/>
                <a:cs typeface="Arial" charset="0"/>
              </a:rPr>
              <a:t>«</a:t>
            </a:r>
            <a:r>
              <a:rPr lang="lv-LV" sz="1300" b="0" i="1" noProof="1">
                <a:effectLst/>
                <a:latin typeface="Arial" panose="020B0604020202020204" pitchFamily="34" charset="0"/>
                <a:ea typeface="Calibri" panose="020F0502020204030204" pitchFamily="34" charset="0"/>
              </a:rPr>
              <a:t>A3. Domājot par Jūsu </a:t>
            </a:r>
            <a:r>
              <a:rPr lang="lv-LV" sz="1300" b="0" i="1" u="sng" noProof="1">
                <a:effectLst/>
                <a:latin typeface="Arial" panose="020B0604020202020204" pitchFamily="34" charset="0"/>
                <a:ea typeface="Calibri" panose="020F0502020204030204" pitchFamily="34" charset="0"/>
              </a:rPr>
              <a:t>tuvējo apkaimi un tās iedzīvotājiem</a:t>
            </a:r>
            <a:r>
              <a:rPr lang="lv-LV" sz="1300" b="0" i="1" noProof="1">
                <a:effectLst/>
                <a:latin typeface="Arial" panose="020B0604020202020204" pitchFamily="34" charset="0"/>
                <a:ea typeface="Calibri" panose="020F0502020204030204" pitchFamily="34" charset="0"/>
              </a:rPr>
              <a:t>, lūdzu, pasakiet, cik lielā mērā Jūs satrauc šādi izaicinājumi.</a:t>
            </a:r>
            <a:r>
              <a:rPr lang="lv-LV" sz="1300" b="0" i="1" kern="0" noProof="1">
                <a:latin typeface="Arial" charset="0"/>
                <a:cs typeface="Arial" charset="0"/>
              </a:rPr>
              <a:t>»</a:t>
            </a:r>
          </a:p>
        </p:txBody>
      </p:sp>
      <p:sp>
        <p:nvSpPr>
          <p:cNvPr id="4" name="Rectangle 46">
            <a:extLst>
              <a:ext uri="{FF2B5EF4-FFF2-40B4-BE49-F238E27FC236}">
                <a16:creationId xmlns:a16="http://schemas.microsoft.com/office/drawing/2014/main" id="{90C09FC3-47BA-48A5-247C-1A39D8A0F4F4}"/>
              </a:ext>
            </a:extLst>
          </p:cNvPr>
          <p:cNvSpPr>
            <a:spLocks noRot="1" noChangeArrowheads="1"/>
          </p:cNvSpPr>
          <p:nvPr/>
        </p:nvSpPr>
        <p:spPr bwMode="auto">
          <a:xfrm>
            <a:off x="10559333" y="4635610"/>
            <a:ext cx="1563744" cy="1543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r>
              <a:rPr lang="pt-BR" sz="900" b="0" i="1" noProof="1">
                <a:latin typeface="Arial" panose="020B0604020202020204" pitchFamily="34" charset="0"/>
                <a:cs typeface="Arial" panose="020B0604020202020204" pitchFamily="34" charset="0"/>
              </a:rPr>
              <a:t>Bāze: visi respondenti: </a:t>
            </a:r>
            <a:endParaRPr lang="lv-LV" sz="900" b="0" i="1" noProof="1">
              <a:latin typeface="Arial" panose="020B0604020202020204" pitchFamily="34" charset="0"/>
              <a:cs typeface="Arial" panose="020B0604020202020204" pitchFamily="34" charset="0"/>
            </a:endParaRPr>
          </a:p>
          <a:p>
            <a:r>
              <a:rPr lang="pt-BR" sz="900" b="0" i="1" noProof="1">
                <a:latin typeface="Arial" panose="020B0604020202020204" pitchFamily="34" charset="0"/>
                <a:cs typeface="Arial" panose="020B0604020202020204" pitchFamily="34" charset="0"/>
              </a:rPr>
              <a:t>03.2026., n=1002</a:t>
            </a:r>
            <a:r>
              <a:rPr lang="lv-LV" sz="900" b="0" i="1" noProof="1">
                <a:latin typeface="Arial" panose="020B0604020202020204" pitchFamily="34" charset="0"/>
                <a:cs typeface="Arial" panose="020B0604020202020204" pitchFamily="34" charset="0"/>
              </a:rPr>
              <a:t>;</a:t>
            </a:r>
          </a:p>
          <a:p>
            <a:r>
              <a:rPr lang="pt-BR" sz="900" b="0" i="1" noProof="1">
                <a:latin typeface="Arial" panose="020B0604020202020204" pitchFamily="34" charset="0"/>
                <a:cs typeface="Arial" panose="020B0604020202020204" pitchFamily="34" charset="0"/>
              </a:rPr>
              <a:t>04.2025., n=1007</a:t>
            </a:r>
            <a:r>
              <a:rPr lang="lv-LV" sz="900" b="0" i="1" noProof="1">
                <a:latin typeface="Arial" panose="020B0604020202020204" pitchFamily="34" charset="0"/>
                <a:cs typeface="Arial" panose="020B0604020202020204" pitchFamily="34" charset="0"/>
              </a:rPr>
              <a:t>;</a:t>
            </a:r>
          </a:p>
          <a:p>
            <a:r>
              <a:rPr lang="pt-BR" sz="900" b="0" i="1" noProof="1">
                <a:latin typeface="Arial" panose="020B0604020202020204" pitchFamily="34" charset="0"/>
                <a:cs typeface="Arial" panose="020B0604020202020204" pitchFamily="34" charset="0"/>
              </a:rPr>
              <a:t>03.2024., n=1004</a:t>
            </a:r>
            <a:r>
              <a:rPr lang="lv-LV" sz="900" b="0" i="1" noProof="1">
                <a:latin typeface="Arial" panose="020B0604020202020204" pitchFamily="34" charset="0"/>
                <a:cs typeface="Arial" panose="020B0604020202020204" pitchFamily="34" charset="0"/>
              </a:rPr>
              <a:t>;</a:t>
            </a:r>
          </a:p>
          <a:p>
            <a:r>
              <a:rPr lang="pt-BR" sz="900" b="0" i="1" noProof="1">
                <a:latin typeface="Arial" panose="020B0604020202020204" pitchFamily="34" charset="0"/>
                <a:cs typeface="Arial" panose="020B0604020202020204" pitchFamily="34" charset="0"/>
              </a:rPr>
              <a:t>04.2023., n=1016</a:t>
            </a:r>
            <a:endParaRPr lang="lv-LV" sz="900" b="0" i="1" noProof="1">
              <a:latin typeface="Arial" panose="020B0604020202020204" pitchFamily="34" charset="0"/>
              <a:cs typeface="Arial" panose="020B0604020202020204" pitchFamily="34" charset="0"/>
            </a:endParaRPr>
          </a:p>
          <a:p>
            <a:endParaRPr lang="lv-LV" sz="900" b="0" i="1" noProof="1">
              <a:latin typeface="Arial" panose="020B0604020202020204" pitchFamily="34" charset="0"/>
              <a:cs typeface="Arial" panose="020B0604020202020204" pitchFamily="34" charset="0"/>
            </a:endParaRPr>
          </a:p>
          <a:p>
            <a:r>
              <a:rPr lang="lv-LV" sz="900" b="0" i="1" noProof="1">
                <a:latin typeface="Arial" charset="0"/>
                <a:cs typeface="Arial" charset="0"/>
              </a:rPr>
              <a:t>Dati ranžēti pēc 2026. gada atbilžu varianta «Kopumā satrauc» dilstošā secībā</a:t>
            </a:r>
            <a:endParaRPr lang="lv-LV" sz="900" b="0" i="1" noProof="1">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7BE09066-392A-7688-C11D-7064F832FA0B}"/>
              </a:ext>
            </a:extLst>
          </p:cNvPr>
          <p:cNvSpPr>
            <a:spLocks noGrp="1"/>
          </p:cNvSpPr>
          <p:nvPr>
            <p:ph type="sldNum" sz="quarter" idx="12"/>
          </p:nvPr>
        </p:nvSpPr>
        <p:spPr/>
        <p:txBody>
          <a:bodyPr/>
          <a:lstStyle/>
          <a:p>
            <a:fld id="{8A9003E4-6AE2-40CB-8AC4-2D0CFE8F8CDA}" type="slidenum">
              <a:rPr lang="en-US" smtClean="0"/>
              <a:t>35</a:t>
            </a:fld>
            <a:endParaRPr lang="en-US" dirty="0"/>
          </a:p>
        </p:txBody>
      </p:sp>
      <p:sp>
        <p:nvSpPr>
          <p:cNvPr id="7" name="TextBox 6">
            <a:extLst>
              <a:ext uri="{FF2B5EF4-FFF2-40B4-BE49-F238E27FC236}">
                <a16:creationId xmlns:a16="http://schemas.microsoft.com/office/drawing/2014/main" id="{33E3B6ED-C2BB-B886-A115-20A80B6E44EA}"/>
              </a:ext>
            </a:extLst>
          </p:cNvPr>
          <p:cNvSpPr txBox="1"/>
          <p:nvPr/>
        </p:nvSpPr>
        <p:spPr>
          <a:xfrm>
            <a:off x="106326" y="861237"/>
            <a:ext cx="1368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Kopējie rezultāti</a:t>
            </a:r>
          </a:p>
        </p:txBody>
      </p:sp>
      <p:sp>
        <p:nvSpPr>
          <p:cNvPr id="8" name="TextBox 7">
            <a:extLst>
              <a:ext uri="{FF2B5EF4-FFF2-40B4-BE49-F238E27FC236}">
                <a16:creationId xmlns:a16="http://schemas.microsoft.com/office/drawing/2014/main" id="{7AD40B1A-9EB9-C0FF-D32D-77D5E028AF4E}"/>
              </a:ext>
            </a:extLst>
          </p:cNvPr>
          <p:cNvSpPr txBox="1"/>
          <p:nvPr/>
        </p:nvSpPr>
        <p:spPr>
          <a:xfrm>
            <a:off x="10319320" y="861237"/>
            <a:ext cx="1764000" cy="461665"/>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 (2023‒2026), 2. daļa</a:t>
            </a:r>
          </a:p>
        </p:txBody>
      </p:sp>
      <p:graphicFrame>
        <p:nvGraphicFramePr>
          <p:cNvPr id="2" name="Chart 1">
            <a:extLst>
              <a:ext uri="{FF2B5EF4-FFF2-40B4-BE49-F238E27FC236}">
                <a16:creationId xmlns:a16="http://schemas.microsoft.com/office/drawing/2014/main" id="{00000000-0008-0000-0100-000092000000}"/>
              </a:ext>
            </a:extLst>
          </p:cNvPr>
          <p:cNvGraphicFramePr>
            <a:graphicFrameLocks/>
          </p:cNvGraphicFramePr>
          <p:nvPr>
            <p:extLst>
              <p:ext uri="{D42A27DB-BD31-4B8C-83A1-F6EECF244321}">
                <p14:modId xmlns:p14="http://schemas.microsoft.com/office/powerpoint/2010/main" val="916192030"/>
              </p:ext>
            </p:extLst>
          </p:nvPr>
        </p:nvGraphicFramePr>
        <p:xfrm>
          <a:off x="244206" y="1289522"/>
          <a:ext cx="6407727" cy="543502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a:extLst>
              <a:ext uri="{FF2B5EF4-FFF2-40B4-BE49-F238E27FC236}">
                <a16:creationId xmlns:a16="http://schemas.microsoft.com/office/drawing/2014/main" id="{00000000-0008-0000-0100-000093000000}"/>
              </a:ext>
            </a:extLst>
          </p:cNvPr>
          <p:cNvGraphicFramePr>
            <a:graphicFrameLocks/>
          </p:cNvGraphicFramePr>
          <p:nvPr>
            <p:extLst>
              <p:ext uri="{D42A27DB-BD31-4B8C-83A1-F6EECF244321}">
                <p14:modId xmlns:p14="http://schemas.microsoft.com/office/powerpoint/2010/main" val="4002419312"/>
              </p:ext>
            </p:extLst>
          </p:nvPr>
        </p:nvGraphicFramePr>
        <p:xfrm>
          <a:off x="4300690" y="1296737"/>
          <a:ext cx="6393296" cy="542059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526225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31BA0-9642-A925-F628-DA9C827CB09D}"/>
            </a:ext>
          </a:extLst>
        </p:cNvPr>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A4011B0B-FF6D-44BE-9A72-0E28866A6AA6}"/>
              </a:ext>
            </a:extLst>
          </p:cNvPr>
          <p:cNvGraphicFramePr>
            <a:graphicFrameLocks/>
          </p:cNvGraphicFramePr>
          <p:nvPr>
            <p:extLst>
              <p:ext uri="{D42A27DB-BD31-4B8C-83A1-F6EECF244321}">
                <p14:modId xmlns:p14="http://schemas.microsoft.com/office/powerpoint/2010/main" val="384906993"/>
              </p:ext>
            </p:extLst>
          </p:nvPr>
        </p:nvGraphicFramePr>
        <p:xfrm>
          <a:off x="5484" y="1229493"/>
          <a:ext cx="12181032" cy="5263382"/>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D23DAF3D-2A63-997E-35BD-540A7E5C3985}"/>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1.3. Tuvējā apkaime, tās iedzīvotāji un dažādi izaicinājumi</a:t>
            </a:r>
          </a:p>
        </p:txBody>
      </p:sp>
      <p:sp>
        <p:nvSpPr>
          <p:cNvPr id="13" name="Rectangle 45">
            <a:extLst>
              <a:ext uri="{FF2B5EF4-FFF2-40B4-BE49-F238E27FC236}">
                <a16:creationId xmlns:a16="http://schemas.microsoft.com/office/drawing/2014/main" id="{493CD705-A7CC-3C11-A7B9-CD12E937C4B6}"/>
              </a:ext>
            </a:extLst>
          </p:cNvPr>
          <p:cNvSpPr>
            <a:spLocks noRot="1" noChangeArrowheads="1"/>
          </p:cNvSpPr>
          <p:nvPr/>
        </p:nvSpPr>
        <p:spPr bwMode="auto">
          <a:xfrm>
            <a:off x="0" y="502978"/>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charset="0"/>
                <a:cs typeface="Arial" charset="0"/>
              </a:rPr>
              <a:t>«</a:t>
            </a:r>
            <a:r>
              <a:rPr lang="lv-LV" sz="1300" b="0" i="1" noProof="1">
                <a:effectLst/>
                <a:latin typeface="Arial" panose="020B0604020202020204" pitchFamily="34" charset="0"/>
                <a:ea typeface="Calibri" panose="020F0502020204030204" pitchFamily="34" charset="0"/>
              </a:rPr>
              <a:t>A3. Domājot par Jūsu </a:t>
            </a:r>
            <a:r>
              <a:rPr lang="lv-LV" sz="1300" b="0" i="1" u="sng" noProof="1">
                <a:effectLst/>
                <a:latin typeface="Arial" panose="020B0604020202020204" pitchFamily="34" charset="0"/>
                <a:ea typeface="Calibri" panose="020F0502020204030204" pitchFamily="34" charset="0"/>
              </a:rPr>
              <a:t>tuvējo apkaimi un tās iedzīvotājiem</a:t>
            </a:r>
            <a:r>
              <a:rPr lang="lv-LV" sz="1300" b="0" i="1" noProof="1">
                <a:effectLst/>
                <a:latin typeface="Arial" panose="020B0604020202020204" pitchFamily="34" charset="0"/>
                <a:ea typeface="Calibri" panose="020F0502020204030204" pitchFamily="34" charset="0"/>
              </a:rPr>
              <a:t>, lūdzu, pasakiet, cik lielā mērā Jūs satrauc šādi izaicinājumi.</a:t>
            </a:r>
            <a:r>
              <a:rPr lang="lv-LV" sz="1300" b="0" i="1" kern="0" noProof="1">
                <a:latin typeface="Arial" charset="0"/>
                <a:cs typeface="Arial" charset="0"/>
              </a:rPr>
              <a:t>»</a:t>
            </a:r>
          </a:p>
        </p:txBody>
      </p:sp>
      <p:sp>
        <p:nvSpPr>
          <p:cNvPr id="4" name="Rectangle 46">
            <a:extLst>
              <a:ext uri="{FF2B5EF4-FFF2-40B4-BE49-F238E27FC236}">
                <a16:creationId xmlns:a16="http://schemas.microsoft.com/office/drawing/2014/main" id="{639C2F3C-6073-7732-92C4-55A66CB63482}"/>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AE7FF412-060E-EC2E-AEAF-8A084F1A445E}"/>
              </a:ext>
            </a:extLst>
          </p:cNvPr>
          <p:cNvSpPr>
            <a:spLocks noGrp="1"/>
          </p:cNvSpPr>
          <p:nvPr>
            <p:ph type="sldNum" sz="quarter" idx="12"/>
          </p:nvPr>
        </p:nvSpPr>
        <p:spPr/>
        <p:txBody>
          <a:bodyPr/>
          <a:lstStyle/>
          <a:p>
            <a:fld id="{8A9003E4-6AE2-40CB-8AC4-2D0CFE8F8CDA}" type="slidenum">
              <a:rPr lang="en-US" smtClean="0"/>
              <a:t>36</a:t>
            </a:fld>
            <a:endParaRPr lang="en-US" dirty="0"/>
          </a:p>
        </p:txBody>
      </p:sp>
      <p:sp>
        <p:nvSpPr>
          <p:cNvPr id="7" name="TextBox 6">
            <a:extLst>
              <a:ext uri="{FF2B5EF4-FFF2-40B4-BE49-F238E27FC236}">
                <a16:creationId xmlns:a16="http://schemas.microsoft.com/office/drawing/2014/main" id="{37AAF2AB-BF2A-1920-5914-6E4061ADB9C5}"/>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73E5CF69-0839-76EB-25E8-CC0D2F5CB277}"/>
              </a:ext>
            </a:extLst>
          </p:cNvPr>
          <p:cNvSpPr txBox="1"/>
          <p:nvPr/>
        </p:nvSpPr>
        <p:spPr>
          <a:xfrm>
            <a:off x="10591136" y="883122"/>
            <a:ext cx="1494537" cy="276873"/>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Narkotiku lietotāji</a:t>
            </a:r>
          </a:p>
        </p:txBody>
      </p:sp>
      <p:graphicFrame>
        <p:nvGraphicFramePr>
          <p:cNvPr id="11" name="Chart 10">
            <a:extLst>
              <a:ext uri="{FF2B5EF4-FFF2-40B4-BE49-F238E27FC236}">
                <a16:creationId xmlns:a16="http://schemas.microsoft.com/office/drawing/2014/main" id="{7AD41759-2FBE-464F-BF6E-5A315360ED63}"/>
              </a:ext>
            </a:extLst>
          </p:cNvPr>
          <p:cNvGraphicFramePr>
            <a:graphicFrameLocks/>
          </p:cNvGraphicFramePr>
          <p:nvPr>
            <p:extLst>
              <p:ext uri="{D42A27DB-BD31-4B8C-83A1-F6EECF244321}">
                <p14:modId xmlns:p14="http://schemas.microsoft.com/office/powerpoint/2010/main" val="516891932"/>
              </p:ext>
            </p:extLst>
          </p:nvPr>
        </p:nvGraphicFramePr>
        <p:xfrm>
          <a:off x="5842531" y="1293956"/>
          <a:ext cx="6104658" cy="346709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836584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0E677-47CD-3C62-02A9-2990E1A3149E}"/>
            </a:ext>
          </a:extLst>
        </p:cNvPr>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A7437B90-0DB9-498C-8C71-73FCB712A41D}"/>
              </a:ext>
            </a:extLst>
          </p:cNvPr>
          <p:cNvGraphicFramePr>
            <a:graphicFrameLocks/>
          </p:cNvGraphicFramePr>
          <p:nvPr>
            <p:extLst>
              <p:ext uri="{D42A27DB-BD31-4B8C-83A1-F6EECF244321}">
                <p14:modId xmlns:p14="http://schemas.microsoft.com/office/powerpoint/2010/main" val="2273182409"/>
              </p:ext>
            </p:extLst>
          </p:nvPr>
        </p:nvGraphicFramePr>
        <p:xfrm>
          <a:off x="0" y="1235022"/>
          <a:ext cx="12181032" cy="5257853"/>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BBE75213-E098-E641-8880-D7269466D559}"/>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1.3. Tuvējā apkaime, tās iedzīvotāji un dažādi izaicinājumi</a:t>
            </a:r>
          </a:p>
        </p:txBody>
      </p:sp>
      <p:sp>
        <p:nvSpPr>
          <p:cNvPr id="13" name="Rectangle 45">
            <a:extLst>
              <a:ext uri="{FF2B5EF4-FFF2-40B4-BE49-F238E27FC236}">
                <a16:creationId xmlns:a16="http://schemas.microsoft.com/office/drawing/2014/main" id="{E57833A6-370B-D458-983A-8886F42FFE81}"/>
              </a:ext>
            </a:extLst>
          </p:cNvPr>
          <p:cNvSpPr>
            <a:spLocks noRot="1" noChangeArrowheads="1"/>
          </p:cNvSpPr>
          <p:nvPr/>
        </p:nvSpPr>
        <p:spPr bwMode="auto">
          <a:xfrm>
            <a:off x="0" y="502978"/>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charset="0"/>
                <a:cs typeface="Arial" charset="0"/>
              </a:rPr>
              <a:t>«</a:t>
            </a:r>
            <a:r>
              <a:rPr lang="lv-LV" sz="1300" b="0" i="1" noProof="1">
                <a:effectLst/>
                <a:latin typeface="Arial" panose="020B0604020202020204" pitchFamily="34" charset="0"/>
                <a:ea typeface="Calibri" panose="020F0502020204030204" pitchFamily="34" charset="0"/>
              </a:rPr>
              <a:t>A3. Domājot par Jūsu </a:t>
            </a:r>
            <a:r>
              <a:rPr lang="lv-LV" sz="1300" b="0" i="1" u="sng" noProof="1">
                <a:effectLst/>
                <a:latin typeface="Arial" panose="020B0604020202020204" pitchFamily="34" charset="0"/>
                <a:ea typeface="Calibri" panose="020F0502020204030204" pitchFamily="34" charset="0"/>
              </a:rPr>
              <a:t>tuvējo apkaimi un tās iedzīvotājiem</a:t>
            </a:r>
            <a:r>
              <a:rPr lang="lv-LV" sz="1300" b="0" i="1" noProof="1">
                <a:effectLst/>
                <a:latin typeface="Arial" panose="020B0604020202020204" pitchFamily="34" charset="0"/>
                <a:ea typeface="Calibri" panose="020F0502020204030204" pitchFamily="34" charset="0"/>
              </a:rPr>
              <a:t>, lūdzu, pasakiet, cik lielā mērā Jūs satrauc šādi izaicinājumi.</a:t>
            </a:r>
            <a:r>
              <a:rPr lang="lv-LV" sz="1300" b="0" i="1" kern="0" noProof="1">
                <a:latin typeface="Arial" charset="0"/>
                <a:cs typeface="Arial" charset="0"/>
              </a:rPr>
              <a:t>»</a:t>
            </a:r>
          </a:p>
        </p:txBody>
      </p:sp>
      <p:sp>
        <p:nvSpPr>
          <p:cNvPr id="4" name="Rectangle 46">
            <a:extLst>
              <a:ext uri="{FF2B5EF4-FFF2-40B4-BE49-F238E27FC236}">
                <a16:creationId xmlns:a16="http://schemas.microsoft.com/office/drawing/2014/main" id="{186D2DEC-5D98-ED00-5749-9E908CD917BA}"/>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EAF6860F-01C5-4E19-4BCB-8A931CC200DE}"/>
              </a:ext>
            </a:extLst>
          </p:cNvPr>
          <p:cNvSpPr>
            <a:spLocks noGrp="1"/>
          </p:cNvSpPr>
          <p:nvPr>
            <p:ph type="sldNum" sz="quarter" idx="12"/>
          </p:nvPr>
        </p:nvSpPr>
        <p:spPr/>
        <p:txBody>
          <a:bodyPr/>
          <a:lstStyle/>
          <a:p>
            <a:fld id="{8A9003E4-6AE2-40CB-8AC4-2D0CFE8F8CDA}" type="slidenum">
              <a:rPr lang="en-US" smtClean="0"/>
              <a:t>37</a:t>
            </a:fld>
            <a:endParaRPr lang="en-US" dirty="0"/>
          </a:p>
        </p:txBody>
      </p:sp>
      <p:sp>
        <p:nvSpPr>
          <p:cNvPr id="7" name="TextBox 6">
            <a:extLst>
              <a:ext uri="{FF2B5EF4-FFF2-40B4-BE49-F238E27FC236}">
                <a16:creationId xmlns:a16="http://schemas.microsoft.com/office/drawing/2014/main" id="{15AFCEDD-7FC6-6EE2-9A51-922E8C891577}"/>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0C46E194-3119-47AD-995B-45CA67483401}"/>
              </a:ext>
            </a:extLst>
          </p:cNvPr>
          <p:cNvSpPr txBox="1"/>
          <p:nvPr/>
        </p:nvSpPr>
        <p:spPr>
          <a:xfrm>
            <a:off x="10249232" y="871580"/>
            <a:ext cx="1836442" cy="276999"/>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Narkotiku tirdzniecība</a:t>
            </a:r>
          </a:p>
        </p:txBody>
      </p:sp>
      <p:graphicFrame>
        <p:nvGraphicFramePr>
          <p:cNvPr id="3" name="Chart 2">
            <a:extLst>
              <a:ext uri="{FF2B5EF4-FFF2-40B4-BE49-F238E27FC236}">
                <a16:creationId xmlns:a16="http://schemas.microsoft.com/office/drawing/2014/main" id="{3FDEF43D-AF1F-4833-934E-F2FA68459F9E}"/>
              </a:ext>
            </a:extLst>
          </p:cNvPr>
          <p:cNvGraphicFramePr>
            <a:graphicFrameLocks/>
          </p:cNvGraphicFramePr>
          <p:nvPr>
            <p:extLst>
              <p:ext uri="{D42A27DB-BD31-4B8C-83A1-F6EECF244321}">
                <p14:modId xmlns:p14="http://schemas.microsoft.com/office/powerpoint/2010/main" val="1930308294"/>
              </p:ext>
            </p:extLst>
          </p:nvPr>
        </p:nvGraphicFramePr>
        <p:xfrm>
          <a:off x="5770968" y="1293956"/>
          <a:ext cx="6104658" cy="346132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180399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39768-6294-60A5-28CC-B6CDA87129F3}"/>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5093EF39-7199-4F2A-8BF2-107825FE8940}"/>
              </a:ext>
            </a:extLst>
          </p:cNvPr>
          <p:cNvGraphicFramePr>
            <a:graphicFrameLocks/>
          </p:cNvGraphicFramePr>
          <p:nvPr>
            <p:extLst>
              <p:ext uri="{D42A27DB-BD31-4B8C-83A1-F6EECF244321}">
                <p14:modId xmlns:p14="http://schemas.microsoft.com/office/powerpoint/2010/main" val="423362037"/>
              </p:ext>
            </p:extLst>
          </p:nvPr>
        </p:nvGraphicFramePr>
        <p:xfrm>
          <a:off x="10968" y="1229493"/>
          <a:ext cx="12181032" cy="5250172"/>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1CDE518E-9F50-B352-6B61-977F23FE0258}"/>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1.3. Tuvējā apkaime, tās iedzīvotāji un dažādi izaicinājumi</a:t>
            </a:r>
          </a:p>
        </p:txBody>
      </p:sp>
      <p:sp>
        <p:nvSpPr>
          <p:cNvPr id="13" name="Rectangle 45">
            <a:extLst>
              <a:ext uri="{FF2B5EF4-FFF2-40B4-BE49-F238E27FC236}">
                <a16:creationId xmlns:a16="http://schemas.microsoft.com/office/drawing/2014/main" id="{456B5A57-E360-BAD0-D757-8123E58ECC33}"/>
              </a:ext>
            </a:extLst>
          </p:cNvPr>
          <p:cNvSpPr>
            <a:spLocks noRot="1" noChangeArrowheads="1"/>
          </p:cNvSpPr>
          <p:nvPr/>
        </p:nvSpPr>
        <p:spPr bwMode="auto">
          <a:xfrm>
            <a:off x="0" y="502978"/>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charset="0"/>
                <a:cs typeface="Arial" charset="0"/>
              </a:rPr>
              <a:t>«</a:t>
            </a:r>
            <a:r>
              <a:rPr lang="lv-LV" sz="1300" b="0" i="1" noProof="1">
                <a:effectLst/>
                <a:latin typeface="Arial" panose="020B0604020202020204" pitchFamily="34" charset="0"/>
                <a:ea typeface="Calibri" panose="020F0502020204030204" pitchFamily="34" charset="0"/>
              </a:rPr>
              <a:t>A3. Domājot par Jūsu </a:t>
            </a:r>
            <a:r>
              <a:rPr lang="lv-LV" sz="1300" b="0" i="1" u="sng" noProof="1">
                <a:effectLst/>
                <a:latin typeface="Arial" panose="020B0604020202020204" pitchFamily="34" charset="0"/>
                <a:ea typeface="Calibri" panose="020F0502020204030204" pitchFamily="34" charset="0"/>
              </a:rPr>
              <a:t>tuvējo apkaimi un tās iedzīvotājiem</a:t>
            </a:r>
            <a:r>
              <a:rPr lang="lv-LV" sz="1300" b="0" i="1" noProof="1">
                <a:effectLst/>
                <a:latin typeface="Arial" panose="020B0604020202020204" pitchFamily="34" charset="0"/>
                <a:ea typeface="Calibri" panose="020F0502020204030204" pitchFamily="34" charset="0"/>
              </a:rPr>
              <a:t>, lūdzu, pasakiet, cik lielā mērā Jūs satrauc šādi izaicinājumi.</a:t>
            </a:r>
            <a:r>
              <a:rPr lang="lv-LV" sz="1300" b="0" i="1" kern="0" noProof="1">
                <a:latin typeface="Arial" charset="0"/>
                <a:cs typeface="Arial" charset="0"/>
              </a:rPr>
              <a:t>»</a:t>
            </a:r>
          </a:p>
        </p:txBody>
      </p:sp>
      <p:sp>
        <p:nvSpPr>
          <p:cNvPr id="4" name="Rectangle 46">
            <a:extLst>
              <a:ext uri="{FF2B5EF4-FFF2-40B4-BE49-F238E27FC236}">
                <a16:creationId xmlns:a16="http://schemas.microsoft.com/office/drawing/2014/main" id="{7E2A5004-BCB9-0EB4-2EBA-3A07D6FD44F8}"/>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AC39E250-90E0-BBC9-EA07-0CD7BBD3201D}"/>
              </a:ext>
            </a:extLst>
          </p:cNvPr>
          <p:cNvSpPr>
            <a:spLocks noGrp="1"/>
          </p:cNvSpPr>
          <p:nvPr>
            <p:ph type="sldNum" sz="quarter" idx="12"/>
          </p:nvPr>
        </p:nvSpPr>
        <p:spPr/>
        <p:txBody>
          <a:bodyPr/>
          <a:lstStyle/>
          <a:p>
            <a:fld id="{8A9003E4-6AE2-40CB-8AC4-2D0CFE8F8CDA}" type="slidenum">
              <a:rPr lang="en-US" smtClean="0"/>
              <a:t>38</a:t>
            </a:fld>
            <a:endParaRPr lang="en-US" dirty="0"/>
          </a:p>
        </p:txBody>
      </p:sp>
      <p:sp>
        <p:nvSpPr>
          <p:cNvPr id="7" name="TextBox 6">
            <a:extLst>
              <a:ext uri="{FF2B5EF4-FFF2-40B4-BE49-F238E27FC236}">
                <a16:creationId xmlns:a16="http://schemas.microsoft.com/office/drawing/2014/main" id="{67F77FC0-FBA0-D213-4B87-38BBF8F01AC6}"/>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99F1E794-77F5-2748-DAAE-AF0594925D91}"/>
              </a:ext>
            </a:extLst>
          </p:cNvPr>
          <p:cNvSpPr txBox="1"/>
          <p:nvPr/>
        </p:nvSpPr>
        <p:spPr>
          <a:xfrm>
            <a:off x="10829676" y="869786"/>
            <a:ext cx="1255997" cy="276999"/>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Ugunsdrošība</a:t>
            </a:r>
          </a:p>
        </p:txBody>
      </p:sp>
      <p:graphicFrame>
        <p:nvGraphicFramePr>
          <p:cNvPr id="9" name="Chart 8">
            <a:extLst>
              <a:ext uri="{FF2B5EF4-FFF2-40B4-BE49-F238E27FC236}">
                <a16:creationId xmlns:a16="http://schemas.microsoft.com/office/drawing/2014/main" id="{1C7FC5B2-1B0E-46FE-8539-C7612CE17E13}"/>
              </a:ext>
            </a:extLst>
          </p:cNvPr>
          <p:cNvGraphicFramePr>
            <a:graphicFrameLocks/>
          </p:cNvGraphicFramePr>
          <p:nvPr>
            <p:extLst>
              <p:ext uri="{D42A27DB-BD31-4B8C-83A1-F6EECF244321}">
                <p14:modId xmlns:p14="http://schemas.microsoft.com/office/powerpoint/2010/main" val="1600641136"/>
              </p:ext>
            </p:extLst>
          </p:nvPr>
        </p:nvGraphicFramePr>
        <p:xfrm>
          <a:off x="5866384" y="1294281"/>
          <a:ext cx="6104658" cy="34613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036822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550C7-F93F-988E-00D4-FE3194620DF4}"/>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C58465B8-77C0-4544-92E7-98692870DB25}"/>
              </a:ext>
            </a:extLst>
          </p:cNvPr>
          <p:cNvGraphicFramePr>
            <a:graphicFrameLocks/>
          </p:cNvGraphicFramePr>
          <p:nvPr>
            <p:extLst>
              <p:ext uri="{D42A27DB-BD31-4B8C-83A1-F6EECF244321}">
                <p14:modId xmlns:p14="http://schemas.microsoft.com/office/powerpoint/2010/main" val="2164891697"/>
              </p:ext>
            </p:extLst>
          </p:nvPr>
        </p:nvGraphicFramePr>
        <p:xfrm>
          <a:off x="0" y="1238803"/>
          <a:ext cx="12181032" cy="5254072"/>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A6B8B096-2595-6FDA-1EC4-1BCA061D6DCA}"/>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1.3. Tuvējā apkaime, tās iedzīvotāji un dažādi izaicinājumi</a:t>
            </a:r>
          </a:p>
        </p:txBody>
      </p:sp>
      <p:sp>
        <p:nvSpPr>
          <p:cNvPr id="13" name="Rectangle 45">
            <a:extLst>
              <a:ext uri="{FF2B5EF4-FFF2-40B4-BE49-F238E27FC236}">
                <a16:creationId xmlns:a16="http://schemas.microsoft.com/office/drawing/2014/main" id="{F954ADBF-35DC-74A8-2988-A1F395F91790}"/>
              </a:ext>
            </a:extLst>
          </p:cNvPr>
          <p:cNvSpPr>
            <a:spLocks noRot="1" noChangeArrowheads="1"/>
          </p:cNvSpPr>
          <p:nvPr/>
        </p:nvSpPr>
        <p:spPr bwMode="auto">
          <a:xfrm>
            <a:off x="0" y="502978"/>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charset="0"/>
                <a:cs typeface="Arial" charset="0"/>
              </a:rPr>
              <a:t>«</a:t>
            </a:r>
            <a:r>
              <a:rPr lang="lv-LV" sz="1300" b="0" i="1" noProof="1">
                <a:effectLst/>
                <a:latin typeface="Arial" panose="020B0604020202020204" pitchFamily="34" charset="0"/>
                <a:ea typeface="Calibri" panose="020F0502020204030204" pitchFamily="34" charset="0"/>
              </a:rPr>
              <a:t>A3. Domājot par Jūsu </a:t>
            </a:r>
            <a:r>
              <a:rPr lang="lv-LV" sz="1300" b="0" i="1" u="sng" noProof="1">
                <a:effectLst/>
                <a:latin typeface="Arial" panose="020B0604020202020204" pitchFamily="34" charset="0"/>
                <a:ea typeface="Calibri" panose="020F0502020204030204" pitchFamily="34" charset="0"/>
              </a:rPr>
              <a:t>tuvējo apkaimi un tās iedzīvotājiem</a:t>
            </a:r>
            <a:r>
              <a:rPr lang="lv-LV" sz="1300" b="0" i="1" noProof="1">
                <a:effectLst/>
                <a:latin typeface="Arial" panose="020B0604020202020204" pitchFamily="34" charset="0"/>
                <a:ea typeface="Calibri" panose="020F0502020204030204" pitchFamily="34" charset="0"/>
              </a:rPr>
              <a:t>, lūdzu, pasakiet, cik lielā mērā Jūs satrauc šādi izaicinājumi.</a:t>
            </a:r>
            <a:r>
              <a:rPr lang="lv-LV" sz="1300" b="0" i="1" kern="0" noProof="1">
                <a:latin typeface="Arial" charset="0"/>
                <a:cs typeface="Arial" charset="0"/>
              </a:rPr>
              <a:t>»</a:t>
            </a:r>
          </a:p>
        </p:txBody>
      </p:sp>
      <p:sp>
        <p:nvSpPr>
          <p:cNvPr id="4" name="Rectangle 46">
            <a:extLst>
              <a:ext uri="{FF2B5EF4-FFF2-40B4-BE49-F238E27FC236}">
                <a16:creationId xmlns:a16="http://schemas.microsoft.com/office/drawing/2014/main" id="{4EF86961-934F-8565-C5DC-0E3EFF442B29}"/>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F0394F1C-AC38-3CBD-3D3A-22B9DB77057F}"/>
              </a:ext>
            </a:extLst>
          </p:cNvPr>
          <p:cNvSpPr>
            <a:spLocks noGrp="1"/>
          </p:cNvSpPr>
          <p:nvPr>
            <p:ph type="sldNum" sz="quarter" idx="12"/>
          </p:nvPr>
        </p:nvSpPr>
        <p:spPr/>
        <p:txBody>
          <a:bodyPr/>
          <a:lstStyle/>
          <a:p>
            <a:fld id="{8A9003E4-6AE2-40CB-8AC4-2D0CFE8F8CDA}" type="slidenum">
              <a:rPr lang="en-US" smtClean="0"/>
              <a:t>39</a:t>
            </a:fld>
            <a:endParaRPr lang="en-US" dirty="0"/>
          </a:p>
        </p:txBody>
      </p:sp>
      <p:sp>
        <p:nvSpPr>
          <p:cNvPr id="7" name="TextBox 6">
            <a:extLst>
              <a:ext uri="{FF2B5EF4-FFF2-40B4-BE49-F238E27FC236}">
                <a16:creationId xmlns:a16="http://schemas.microsoft.com/office/drawing/2014/main" id="{93A7649E-69C6-D8FF-EAA5-0FFC9397C756}"/>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95B77B96-35EC-B21E-0641-5E8615B9FDCD}"/>
              </a:ext>
            </a:extLst>
          </p:cNvPr>
          <p:cNvSpPr txBox="1"/>
          <p:nvPr/>
        </p:nvSpPr>
        <p:spPr>
          <a:xfrm>
            <a:off x="10495722" y="869786"/>
            <a:ext cx="1589952" cy="277200"/>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Satiksmes drošība</a:t>
            </a:r>
          </a:p>
        </p:txBody>
      </p:sp>
      <p:graphicFrame>
        <p:nvGraphicFramePr>
          <p:cNvPr id="9" name="Chart 8">
            <a:extLst>
              <a:ext uri="{FF2B5EF4-FFF2-40B4-BE49-F238E27FC236}">
                <a16:creationId xmlns:a16="http://schemas.microsoft.com/office/drawing/2014/main" id="{9AAC92D2-580F-41DB-AEAD-DA8462A1967E}"/>
              </a:ext>
            </a:extLst>
          </p:cNvPr>
          <p:cNvGraphicFramePr>
            <a:graphicFrameLocks/>
          </p:cNvGraphicFramePr>
          <p:nvPr>
            <p:extLst>
              <p:ext uri="{D42A27DB-BD31-4B8C-83A1-F6EECF244321}">
                <p14:modId xmlns:p14="http://schemas.microsoft.com/office/powerpoint/2010/main" val="3451674369"/>
              </p:ext>
            </p:extLst>
          </p:nvPr>
        </p:nvGraphicFramePr>
        <p:xfrm>
          <a:off x="5778920" y="1293956"/>
          <a:ext cx="6004913" cy="34613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61862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FA984-BBE0-1035-A16F-7C784C43A40B}"/>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CDAD8E00-1952-44CC-B1FF-CD4CD90DCFA6}"/>
              </a:ext>
            </a:extLst>
          </p:cNvPr>
          <p:cNvGraphicFramePr>
            <a:graphicFrameLocks/>
          </p:cNvGraphicFramePr>
          <p:nvPr>
            <p:extLst>
              <p:ext uri="{D42A27DB-BD31-4B8C-83A1-F6EECF244321}">
                <p14:modId xmlns:p14="http://schemas.microsoft.com/office/powerpoint/2010/main" val="3846880283"/>
              </p:ext>
            </p:extLst>
          </p:nvPr>
        </p:nvGraphicFramePr>
        <p:xfrm>
          <a:off x="5484" y="1223998"/>
          <a:ext cx="12181032" cy="5243043"/>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EDB39BDB-A187-2302-CBF4-FCF243CAA5DA}"/>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1.3. Tuvējā apkaime, tās iedzīvotāji un dažādi izaicinājumi</a:t>
            </a:r>
          </a:p>
        </p:txBody>
      </p:sp>
      <p:sp>
        <p:nvSpPr>
          <p:cNvPr id="13" name="Rectangle 45">
            <a:extLst>
              <a:ext uri="{FF2B5EF4-FFF2-40B4-BE49-F238E27FC236}">
                <a16:creationId xmlns:a16="http://schemas.microsoft.com/office/drawing/2014/main" id="{A8CEC743-826C-85E7-C345-8375959E7BF4}"/>
              </a:ext>
            </a:extLst>
          </p:cNvPr>
          <p:cNvSpPr>
            <a:spLocks noRot="1" noChangeArrowheads="1"/>
          </p:cNvSpPr>
          <p:nvPr/>
        </p:nvSpPr>
        <p:spPr bwMode="auto">
          <a:xfrm>
            <a:off x="0" y="502978"/>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charset="0"/>
                <a:cs typeface="Arial" charset="0"/>
              </a:rPr>
              <a:t>«</a:t>
            </a:r>
            <a:r>
              <a:rPr lang="lv-LV" sz="1300" b="0" i="1" noProof="1">
                <a:effectLst/>
                <a:latin typeface="Arial" panose="020B0604020202020204" pitchFamily="34" charset="0"/>
                <a:ea typeface="Calibri" panose="020F0502020204030204" pitchFamily="34" charset="0"/>
              </a:rPr>
              <a:t>A3. Domājot par Jūsu </a:t>
            </a:r>
            <a:r>
              <a:rPr lang="lv-LV" sz="1300" b="0" i="1" u="sng" noProof="1">
                <a:effectLst/>
                <a:latin typeface="Arial" panose="020B0604020202020204" pitchFamily="34" charset="0"/>
                <a:ea typeface="Calibri" panose="020F0502020204030204" pitchFamily="34" charset="0"/>
              </a:rPr>
              <a:t>tuvējo apkaimi un tās iedzīvotājiem</a:t>
            </a:r>
            <a:r>
              <a:rPr lang="lv-LV" sz="1300" b="0" i="1" noProof="1">
                <a:effectLst/>
                <a:latin typeface="Arial" panose="020B0604020202020204" pitchFamily="34" charset="0"/>
                <a:ea typeface="Calibri" panose="020F0502020204030204" pitchFamily="34" charset="0"/>
              </a:rPr>
              <a:t>, lūdzu, pasakiet, cik lielā mērā Jūs satrauc šādi izaicinājumi.</a:t>
            </a:r>
            <a:r>
              <a:rPr lang="lv-LV" sz="1300" b="0" i="1" kern="0" noProof="1">
                <a:latin typeface="Arial" charset="0"/>
                <a:cs typeface="Arial" charset="0"/>
              </a:rPr>
              <a:t>»</a:t>
            </a:r>
          </a:p>
        </p:txBody>
      </p:sp>
      <p:sp>
        <p:nvSpPr>
          <p:cNvPr id="4" name="Rectangle 46">
            <a:extLst>
              <a:ext uri="{FF2B5EF4-FFF2-40B4-BE49-F238E27FC236}">
                <a16:creationId xmlns:a16="http://schemas.microsoft.com/office/drawing/2014/main" id="{C0621CEF-9F06-B77B-6C0F-EF31E6FFA0C7}"/>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2E2516D5-9BF6-0AB9-C277-3C4727CC74BE}"/>
              </a:ext>
            </a:extLst>
          </p:cNvPr>
          <p:cNvSpPr>
            <a:spLocks noGrp="1"/>
          </p:cNvSpPr>
          <p:nvPr>
            <p:ph type="sldNum" sz="quarter" idx="12"/>
          </p:nvPr>
        </p:nvSpPr>
        <p:spPr/>
        <p:txBody>
          <a:bodyPr/>
          <a:lstStyle/>
          <a:p>
            <a:fld id="{8A9003E4-6AE2-40CB-8AC4-2D0CFE8F8CDA}" type="slidenum">
              <a:rPr lang="en-US" smtClean="0"/>
              <a:t>40</a:t>
            </a:fld>
            <a:endParaRPr lang="en-US" dirty="0"/>
          </a:p>
        </p:txBody>
      </p:sp>
      <p:sp>
        <p:nvSpPr>
          <p:cNvPr id="7" name="TextBox 6">
            <a:extLst>
              <a:ext uri="{FF2B5EF4-FFF2-40B4-BE49-F238E27FC236}">
                <a16:creationId xmlns:a16="http://schemas.microsoft.com/office/drawing/2014/main" id="{DFB76940-8F4D-E678-C4DF-BEDE0DD167BC}"/>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F27F3D93-8405-A3F5-484C-C9B7B7A9C6B5}"/>
              </a:ext>
            </a:extLst>
          </p:cNvPr>
          <p:cNvSpPr txBox="1"/>
          <p:nvPr/>
        </p:nvSpPr>
        <p:spPr>
          <a:xfrm>
            <a:off x="11203389" y="882795"/>
            <a:ext cx="882285" cy="277200"/>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Zādzības</a:t>
            </a:r>
          </a:p>
        </p:txBody>
      </p:sp>
      <p:graphicFrame>
        <p:nvGraphicFramePr>
          <p:cNvPr id="9" name="Chart 8">
            <a:extLst>
              <a:ext uri="{FF2B5EF4-FFF2-40B4-BE49-F238E27FC236}">
                <a16:creationId xmlns:a16="http://schemas.microsoft.com/office/drawing/2014/main" id="{E09237CE-7553-428D-AE92-DDF68A3B105E}"/>
              </a:ext>
            </a:extLst>
          </p:cNvPr>
          <p:cNvGraphicFramePr>
            <a:graphicFrameLocks/>
          </p:cNvGraphicFramePr>
          <p:nvPr>
            <p:extLst>
              <p:ext uri="{D42A27DB-BD31-4B8C-83A1-F6EECF244321}">
                <p14:modId xmlns:p14="http://schemas.microsoft.com/office/powerpoint/2010/main" val="604349827"/>
              </p:ext>
            </p:extLst>
          </p:nvPr>
        </p:nvGraphicFramePr>
        <p:xfrm>
          <a:off x="5818167" y="1293956"/>
          <a:ext cx="6104658" cy="34613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362201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89881-3EDC-84AC-9461-234C6C8B1737}"/>
            </a:ext>
          </a:extLst>
        </p:cNvPr>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012C1FE6-D5CD-4DC5-B372-B26AFFFE2991}"/>
              </a:ext>
            </a:extLst>
          </p:cNvPr>
          <p:cNvGraphicFramePr>
            <a:graphicFrameLocks/>
          </p:cNvGraphicFramePr>
          <p:nvPr>
            <p:extLst>
              <p:ext uri="{D42A27DB-BD31-4B8C-83A1-F6EECF244321}">
                <p14:modId xmlns:p14="http://schemas.microsoft.com/office/powerpoint/2010/main" val="240861716"/>
              </p:ext>
            </p:extLst>
          </p:nvPr>
        </p:nvGraphicFramePr>
        <p:xfrm>
          <a:off x="10968" y="1251812"/>
          <a:ext cx="12181032" cy="5241063"/>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66C0C027-7C09-6FD1-1B19-0AA2655C8372}"/>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1.3. Tuvējā apkaime, tās iedzīvotāji un dažādi izaicinājumi</a:t>
            </a:r>
          </a:p>
        </p:txBody>
      </p:sp>
      <p:sp>
        <p:nvSpPr>
          <p:cNvPr id="13" name="Rectangle 45">
            <a:extLst>
              <a:ext uri="{FF2B5EF4-FFF2-40B4-BE49-F238E27FC236}">
                <a16:creationId xmlns:a16="http://schemas.microsoft.com/office/drawing/2014/main" id="{B208066F-2ECC-264F-3DFC-AB1122205EE0}"/>
              </a:ext>
            </a:extLst>
          </p:cNvPr>
          <p:cNvSpPr>
            <a:spLocks noRot="1" noChangeArrowheads="1"/>
          </p:cNvSpPr>
          <p:nvPr/>
        </p:nvSpPr>
        <p:spPr bwMode="auto">
          <a:xfrm>
            <a:off x="0" y="502978"/>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charset="0"/>
                <a:cs typeface="Arial" charset="0"/>
              </a:rPr>
              <a:t>«</a:t>
            </a:r>
            <a:r>
              <a:rPr lang="lv-LV" sz="1300" b="0" i="1" noProof="1">
                <a:effectLst/>
                <a:latin typeface="Arial" panose="020B0604020202020204" pitchFamily="34" charset="0"/>
                <a:ea typeface="Calibri" panose="020F0502020204030204" pitchFamily="34" charset="0"/>
              </a:rPr>
              <a:t>A3. Domājot par Jūsu </a:t>
            </a:r>
            <a:r>
              <a:rPr lang="lv-LV" sz="1300" b="0" i="1" u="sng" noProof="1">
                <a:effectLst/>
                <a:latin typeface="Arial" panose="020B0604020202020204" pitchFamily="34" charset="0"/>
                <a:ea typeface="Calibri" panose="020F0502020204030204" pitchFamily="34" charset="0"/>
              </a:rPr>
              <a:t>tuvējo apkaimi un tās iedzīvotājiem</a:t>
            </a:r>
            <a:r>
              <a:rPr lang="lv-LV" sz="1300" b="0" i="1" noProof="1">
                <a:effectLst/>
                <a:latin typeface="Arial" panose="020B0604020202020204" pitchFamily="34" charset="0"/>
                <a:ea typeface="Calibri" panose="020F0502020204030204" pitchFamily="34" charset="0"/>
              </a:rPr>
              <a:t>, lūdzu, pasakiet, cik lielā mērā Jūs satrauc šādi izaicinājumi.</a:t>
            </a:r>
            <a:r>
              <a:rPr lang="lv-LV" sz="1300" b="0" i="1" kern="0" noProof="1">
                <a:latin typeface="Arial" charset="0"/>
                <a:cs typeface="Arial" charset="0"/>
              </a:rPr>
              <a:t>»</a:t>
            </a:r>
          </a:p>
        </p:txBody>
      </p:sp>
      <p:sp>
        <p:nvSpPr>
          <p:cNvPr id="4" name="Rectangle 46">
            <a:extLst>
              <a:ext uri="{FF2B5EF4-FFF2-40B4-BE49-F238E27FC236}">
                <a16:creationId xmlns:a16="http://schemas.microsoft.com/office/drawing/2014/main" id="{F14A2EDA-AF50-23EB-F76C-77A5F63A0DDF}"/>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70263B49-CB21-0941-8DF3-5016D6668434}"/>
              </a:ext>
            </a:extLst>
          </p:cNvPr>
          <p:cNvSpPr>
            <a:spLocks noGrp="1"/>
          </p:cNvSpPr>
          <p:nvPr>
            <p:ph type="sldNum" sz="quarter" idx="12"/>
          </p:nvPr>
        </p:nvSpPr>
        <p:spPr/>
        <p:txBody>
          <a:bodyPr/>
          <a:lstStyle/>
          <a:p>
            <a:fld id="{8A9003E4-6AE2-40CB-8AC4-2D0CFE8F8CDA}" type="slidenum">
              <a:rPr lang="en-US" smtClean="0"/>
              <a:t>41</a:t>
            </a:fld>
            <a:endParaRPr lang="en-US" dirty="0"/>
          </a:p>
        </p:txBody>
      </p:sp>
      <p:sp>
        <p:nvSpPr>
          <p:cNvPr id="7" name="TextBox 6">
            <a:extLst>
              <a:ext uri="{FF2B5EF4-FFF2-40B4-BE49-F238E27FC236}">
                <a16:creationId xmlns:a16="http://schemas.microsoft.com/office/drawing/2014/main" id="{232D3B48-A65C-896A-C3E0-E18971A171EF}"/>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21F23FDA-0C98-5BAA-FCE5-9A340BDB81B3}"/>
              </a:ext>
            </a:extLst>
          </p:cNvPr>
          <p:cNvSpPr txBox="1"/>
          <p:nvPr/>
        </p:nvSpPr>
        <p:spPr>
          <a:xfrm>
            <a:off x="11025963" y="882795"/>
            <a:ext cx="1059712" cy="277200"/>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Laupīšanas</a:t>
            </a:r>
          </a:p>
        </p:txBody>
      </p:sp>
      <p:graphicFrame>
        <p:nvGraphicFramePr>
          <p:cNvPr id="3" name="Chart 2">
            <a:extLst>
              <a:ext uri="{FF2B5EF4-FFF2-40B4-BE49-F238E27FC236}">
                <a16:creationId xmlns:a16="http://schemas.microsoft.com/office/drawing/2014/main" id="{427FCC88-0E98-4BBC-BD64-90958264BD48}"/>
              </a:ext>
            </a:extLst>
          </p:cNvPr>
          <p:cNvGraphicFramePr>
            <a:graphicFrameLocks/>
          </p:cNvGraphicFramePr>
          <p:nvPr>
            <p:extLst>
              <p:ext uri="{D42A27DB-BD31-4B8C-83A1-F6EECF244321}">
                <p14:modId xmlns:p14="http://schemas.microsoft.com/office/powerpoint/2010/main" val="3624074268"/>
              </p:ext>
            </p:extLst>
          </p:nvPr>
        </p:nvGraphicFramePr>
        <p:xfrm>
          <a:off x="5818768" y="1293956"/>
          <a:ext cx="6104658" cy="34613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695401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20BB5-F8CD-32DC-B007-45959E7813EE}"/>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C3323234-F2A4-4F6A-B79C-B47E5EB7CF31}"/>
              </a:ext>
            </a:extLst>
          </p:cNvPr>
          <p:cNvGraphicFramePr>
            <a:graphicFrameLocks/>
          </p:cNvGraphicFramePr>
          <p:nvPr>
            <p:extLst>
              <p:ext uri="{D42A27DB-BD31-4B8C-83A1-F6EECF244321}">
                <p14:modId xmlns:p14="http://schemas.microsoft.com/office/powerpoint/2010/main" val="490399549"/>
              </p:ext>
            </p:extLst>
          </p:nvPr>
        </p:nvGraphicFramePr>
        <p:xfrm>
          <a:off x="-5484" y="1240502"/>
          <a:ext cx="12181032" cy="5252118"/>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C1196E0D-1933-0843-CC7C-D7C03E55D599}"/>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1.3. Tuvējā apkaime, tās iedzīvotāji un dažādi izaicinājumi</a:t>
            </a:r>
          </a:p>
        </p:txBody>
      </p:sp>
      <p:sp>
        <p:nvSpPr>
          <p:cNvPr id="13" name="Rectangle 45">
            <a:extLst>
              <a:ext uri="{FF2B5EF4-FFF2-40B4-BE49-F238E27FC236}">
                <a16:creationId xmlns:a16="http://schemas.microsoft.com/office/drawing/2014/main" id="{26CE4C13-A138-2FB1-8ADB-ABF049B9825B}"/>
              </a:ext>
            </a:extLst>
          </p:cNvPr>
          <p:cNvSpPr>
            <a:spLocks noRot="1" noChangeArrowheads="1"/>
          </p:cNvSpPr>
          <p:nvPr/>
        </p:nvSpPr>
        <p:spPr bwMode="auto">
          <a:xfrm>
            <a:off x="0" y="502978"/>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charset="0"/>
                <a:cs typeface="Arial" charset="0"/>
              </a:rPr>
              <a:t>«</a:t>
            </a:r>
            <a:r>
              <a:rPr lang="lv-LV" sz="1300" b="0" i="1" noProof="1">
                <a:effectLst/>
                <a:latin typeface="Arial" panose="020B0604020202020204" pitchFamily="34" charset="0"/>
                <a:ea typeface="Calibri" panose="020F0502020204030204" pitchFamily="34" charset="0"/>
              </a:rPr>
              <a:t>A3. Domājot par Jūsu </a:t>
            </a:r>
            <a:r>
              <a:rPr lang="lv-LV" sz="1300" b="0" i="1" u="sng" noProof="1">
                <a:effectLst/>
                <a:latin typeface="Arial" panose="020B0604020202020204" pitchFamily="34" charset="0"/>
                <a:ea typeface="Calibri" panose="020F0502020204030204" pitchFamily="34" charset="0"/>
              </a:rPr>
              <a:t>tuvējo apkaimi un tās iedzīvotājiem</a:t>
            </a:r>
            <a:r>
              <a:rPr lang="lv-LV" sz="1300" b="0" i="1" noProof="1">
                <a:effectLst/>
                <a:latin typeface="Arial" panose="020B0604020202020204" pitchFamily="34" charset="0"/>
                <a:ea typeface="Calibri" panose="020F0502020204030204" pitchFamily="34" charset="0"/>
              </a:rPr>
              <a:t>, lūdzu, pasakiet, cik lielā mērā Jūs satrauc šādi izaicinājumi.</a:t>
            </a:r>
            <a:r>
              <a:rPr lang="lv-LV" sz="1300" b="0" i="1" kern="0" noProof="1">
                <a:latin typeface="Arial" charset="0"/>
                <a:cs typeface="Arial" charset="0"/>
              </a:rPr>
              <a:t>»</a:t>
            </a:r>
          </a:p>
        </p:txBody>
      </p:sp>
      <p:sp>
        <p:nvSpPr>
          <p:cNvPr id="4" name="Rectangle 46">
            <a:extLst>
              <a:ext uri="{FF2B5EF4-FFF2-40B4-BE49-F238E27FC236}">
                <a16:creationId xmlns:a16="http://schemas.microsoft.com/office/drawing/2014/main" id="{A72979DD-8AC6-9D48-985E-6B2142318F8F}"/>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102C4560-9BC1-8347-C1E8-9EC611EE698B}"/>
              </a:ext>
            </a:extLst>
          </p:cNvPr>
          <p:cNvSpPr>
            <a:spLocks noGrp="1"/>
          </p:cNvSpPr>
          <p:nvPr>
            <p:ph type="sldNum" sz="quarter" idx="12"/>
          </p:nvPr>
        </p:nvSpPr>
        <p:spPr/>
        <p:txBody>
          <a:bodyPr/>
          <a:lstStyle/>
          <a:p>
            <a:fld id="{8A9003E4-6AE2-40CB-8AC4-2D0CFE8F8CDA}" type="slidenum">
              <a:rPr lang="en-US" smtClean="0"/>
              <a:t>42</a:t>
            </a:fld>
            <a:endParaRPr lang="en-US" dirty="0"/>
          </a:p>
        </p:txBody>
      </p:sp>
      <p:sp>
        <p:nvSpPr>
          <p:cNvPr id="7" name="TextBox 6">
            <a:extLst>
              <a:ext uri="{FF2B5EF4-FFF2-40B4-BE49-F238E27FC236}">
                <a16:creationId xmlns:a16="http://schemas.microsoft.com/office/drawing/2014/main" id="{B3F655E8-016A-1511-661F-06C81328CF77}"/>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F148D69C-5661-3AFB-B87C-3DDC1D5E5A85}"/>
              </a:ext>
            </a:extLst>
          </p:cNvPr>
          <p:cNvSpPr txBox="1"/>
          <p:nvPr/>
        </p:nvSpPr>
        <p:spPr>
          <a:xfrm>
            <a:off x="10940901" y="882498"/>
            <a:ext cx="1144773" cy="288000"/>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Huligānisms</a:t>
            </a:r>
          </a:p>
        </p:txBody>
      </p:sp>
      <p:graphicFrame>
        <p:nvGraphicFramePr>
          <p:cNvPr id="9" name="Chart 8">
            <a:extLst>
              <a:ext uri="{FF2B5EF4-FFF2-40B4-BE49-F238E27FC236}">
                <a16:creationId xmlns:a16="http://schemas.microsoft.com/office/drawing/2014/main" id="{E8674343-6E4A-4E6A-BDB0-3B1ED4E91C10}"/>
              </a:ext>
            </a:extLst>
          </p:cNvPr>
          <p:cNvGraphicFramePr>
            <a:graphicFrameLocks/>
          </p:cNvGraphicFramePr>
          <p:nvPr>
            <p:extLst>
              <p:ext uri="{D42A27DB-BD31-4B8C-83A1-F6EECF244321}">
                <p14:modId xmlns:p14="http://schemas.microsoft.com/office/powerpoint/2010/main" val="2615055778"/>
              </p:ext>
            </p:extLst>
          </p:nvPr>
        </p:nvGraphicFramePr>
        <p:xfrm>
          <a:off x="5786871" y="1300759"/>
          <a:ext cx="6104658" cy="34613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502059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9C802-971E-919D-FEE2-105DAE4A95BA}"/>
            </a:ext>
          </a:extLst>
        </p:cNvPr>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DA3E9D26-4505-4743-8C03-7F9A8F5C139B}"/>
              </a:ext>
            </a:extLst>
          </p:cNvPr>
          <p:cNvGraphicFramePr>
            <a:graphicFrameLocks/>
          </p:cNvGraphicFramePr>
          <p:nvPr>
            <p:extLst>
              <p:ext uri="{D42A27DB-BD31-4B8C-83A1-F6EECF244321}">
                <p14:modId xmlns:p14="http://schemas.microsoft.com/office/powerpoint/2010/main" val="3292873964"/>
              </p:ext>
            </p:extLst>
          </p:nvPr>
        </p:nvGraphicFramePr>
        <p:xfrm>
          <a:off x="5484" y="1251218"/>
          <a:ext cx="12181032" cy="5241360"/>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8C829544-0FE2-3D95-9C8F-BF377A1F8296}"/>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1.3. Tuvējā apkaime, tās iedzīvotāji un dažādi izaicinājumi</a:t>
            </a:r>
          </a:p>
        </p:txBody>
      </p:sp>
      <p:sp>
        <p:nvSpPr>
          <p:cNvPr id="13" name="Rectangle 45">
            <a:extLst>
              <a:ext uri="{FF2B5EF4-FFF2-40B4-BE49-F238E27FC236}">
                <a16:creationId xmlns:a16="http://schemas.microsoft.com/office/drawing/2014/main" id="{2C7CD430-EB35-A69C-0E73-5BC9DA3DA591}"/>
              </a:ext>
            </a:extLst>
          </p:cNvPr>
          <p:cNvSpPr>
            <a:spLocks noRot="1" noChangeArrowheads="1"/>
          </p:cNvSpPr>
          <p:nvPr/>
        </p:nvSpPr>
        <p:spPr bwMode="auto">
          <a:xfrm>
            <a:off x="0" y="502978"/>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charset="0"/>
                <a:cs typeface="Arial" charset="0"/>
              </a:rPr>
              <a:t>«</a:t>
            </a:r>
            <a:r>
              <a:rPr lang="lv-LV" sz="1300" b="0" i="1" noProof="1">
                <a:effectLst/>
                <a:latin typeface="Arial" panose="020B0604020202020204" pitchFamily="34" charset="0"/>
                <a:ea typeface="Calibri" panose="020F0502020204030204" pitchFamily="34" charset="0"/>
              </a:rPr>
              <a:t>A3. Domājot par Jūsu </a:t>
            </a:r>
            <a:r>
              <a:rPr lang="lv-LV" sz="1300" b="0" i="1" u="sng" noProof="1">
                <a:effectLst/>
                <a:latin typeface="Arial" panose="020B0604020202020204" pitchFamily="34" charset="0"/>
                <a:ea typeface="Calibri" panose="020F0502020204030204" pitchFamily="34" charset="0"/>
              </a:rPr>
              <a:t>tuvējo apkaimi un tās iedzīvotājiem</a:t>
            </a:r>
            <a:r>
              <a:rPr lang="lv-LV" sz="1300" b="0" i="1" noProof="1">
                <a:effectLst/>
                <a:latin typeface="Arial" panose="020B0604020202020204" pitchFamily="34" charset="0"/>
                <a:ea typeface="Calibri" panose="020F0502020204030204" pitchFamily="34" charset="0"/>
              </a:rPr>
              <a:t>, lūdzu, pasakiet, cik lielā mērā Jūs satrauc šādi izaicinājumi.</a:t>
            </a:r>
            <a:r>
              <a:rPr lang="lv-LV" sz="1300" b="0" i="1" kern="0" noProof="1">
                <a:latin typeface="Arial" charset="0"/>
                <a:cs typeface="Arial" charset="0"/>
              </a:rPr>
              <a:t>»</a:t>
            </a:r>
          </a:p>
        </p:txBody>
      </p:sp>
      <p:sp>
        <p:nvSpPr>
          <p:cNvPr id="4" name="Rectangle 46">
            <a:extLst>
              <a:ext uri="{FF2B5EF4-FFF2-40B4-BE49-F238E27FC236}">
                <a16:creationId xmlns:a16="http://schemas.microsoft.com/office/drawing/2014/main" id="{C808E4F3-72DC-76F3-586A-B7AF3E24AA8C}"/>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CCDA4E96-BD49-A402-2958-512399428686}"/>
              </a:ext>
            </a:extLst>
          </p:cNvPr>
          <p:cNvSpPr>
            <a:spLocks noGrp="1"/>
          </p:cNvSpPr>
          <p:nvPr>
            <p:ph type="sldNum" sz="quarter" idx="12"/>
          </p:nvPr>
        </p:nvSpPr>
        <p:spPr/>
        <p:txBody>
          <a:bodyPr/>
          <a:lstStyle/>
          <a:p>
            <a:fld id="{8A9003E4-6AE2-40CB-8AC4-2D0CFE8F8CDA}" type="slidenum">
              <a:rPr lang="en-US" smtClean="0"/>
              <a:t>43</a:t>
            </a:fld>
            <a:endParaRPr lang="en-US" dirty="0"/>
          </a:p>
        </p:txBody>
      </p:sp>
      <p:sp>
        <p:nvSpPr>
          <p:cNvPr id="7" name="TextBox 6">
            <a:extLst>
              <a:ext uri="{FF2B5EF4-FFF2-40B4-BE49-F238E27FC236}">
                <a16:creationId xmlns:a16="http://schemas.microsoft.com/office/drawing/2014/main" id="{B8B34BB4-BC2A-702B-2FEF-53FF4C742E31}"/>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94C189B0-A527-FE95-E587-65D8201BD7F6}"/>
              </a:ext>
            </a:extLst>
          </p:cNvPr>
          <p:cNvSpPr txBox="1"/>
          <p:nvPr/>
        </p:nvSpPr>
        <p:spPr>
          <a:xfrm>
            <a:off x="10685721" y="882498"/>
            <a:ext cx="1399953" cy="277200"/>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Klaiņojoši bērni</a:t>
            </a:r>
          </a:p>
        </p:txBody>
      </p:sp>
      <p:graphicFrame>
        <p:nvGraphicFramePr>
          <p:cNvPr id="3" name="Chart 2">
            <a:extLst>
              <a:ext uri="{FF2B5EF4-FFF2-40B4-BE49-F238E27FC236}">
                <a16:creationId xmlns:a16="http://schemas.microsoft.com/office/drawing/2014/main" id="{DF49E228-3507-4487-BC9B-25CB5CD750C3}"/>
              </a:ext>
            </a:extLst>
          </p:cNvPr>
          <p:cNvGraphicFramePr>
            <a:graphicFrameLocks/>
          </p:cNvGraphicFramePr>
          <p:nvPr>
            <p:extLst>
              <p:ext uri="{D42A27DB-BD31-4B8C-83A1-F6EECF244321}">
                <p14:modId xmlns:p14="http://schemas.microsoft.com/office/powerpoint/2010/main" val="2611644977"/>
              </p:ext>
            </p:extLst>
          </p:nvPr>
        </p:nvGraphicFramePr>
        <p:xfrm>
          <a:off x="5882564" y="1300736"/>
          <a:ext cx="6104658" cy="346132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035925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CBB80-8B36-EECC-7BC9-4711794D56E8}"/>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7777C8B8-F4A7-4924-9FCD-4882ADD8DB61}"/>
              </a:ext>
            </a:extLst>
          </p:cNvPr>
          <p:cNvGraphicFramePr>
            <a:graphicFrameLocks/>
          </p:cNvGraphicFramePr>
          <p:nvPr>
            <p:extLst>
              <p:ext uri="{D42A27DB-BD31-4B8C-83A1-F6EECF244321}">
                <p14:modId xmlns:p14="http://schemas.microsoft.com/office/powerpoint/2010/main" val="2412983288"/>
              </p:ext>
            </p:extLst>
          </p:nvPr>
        </p:nvGraphicFramePr>
        <p:xfrm>
          <a:off x="10968" y="1251812"/>
          <a:ext cx="12181032" cy="52410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357D7E0A-FE90-4FF1-8261-1F834EFFD0C2}"/>
              </a:ext>
            </a:extLst>
          </p:cNvPr>
          <p:cNvGraphicFramePr>
            <a:graphicFrameLocks/>
          </p:cNvGraphicFramePr>
          <p:nvPr>
            <p:extLst>
              <p:ext uri="{D42A27DB-BD31-4B8C-83A1-F6EECF244321}">
                <p14:modId xmlns:p14="http://schemas.microsoft.com/office/powerpoint/2010/main" val="624047086"/>
              </p:ext>
            </p:extLst>
          </p:nvPr>
        </p:nvGraphicFramePr>
        <p:xfrm>
          <a:off x="5858432" y="1293956"/>
          <a:ext cx="6104658" cy="3461327"/>
        </p:xfrm>
        <a:graphic>
          <a:graphicData uri="http://schemas.openxmlformats.org/drawingml/2006/chart">
            <c:chart xmlns:c="http://schemas.openxmlformats.org/drawingml/2006/chart" xmlns:r="http://schemas.openxmlformats.org/officeDocument/2006/relationships" r:id="rId4"/>
          </a:graphicData>
        </a:graphic>
      </p:graphicFrame>
      <p:sp>
        <p:nvSpPr>
          <p:cNvPr id="12" name="Title 3">
            <a:extLst>
              <a:ext uri="{FF2B5EF4-FFF2-40B4-BE49-F238E27FC236}">
                <a16:creationId xmlns:a16="http://schemas.microsoft.com/office/drawing/2014/main" id="{127C62CE-120E-7EF0-D760-FE37A1C7469B}"/>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1.3. Tuvējā apkaime, tās iedzīvotāji un dažādi izaicinājumi</a:t>
            </a:r>
          </a:p>
        </p:txBody>
      </p:sp>
      <p:sp>
        <p:nvSpPr>
          <p:cNvPr id="13" name="Rectangle 45">
            <a:extLst>
              <a:ext uri="{FF2B5EF4-FFF2-40B4-BE49-F238E27FC236}">
                <a16:creationId xmlns:a16="http://schemas.microsoft.com/office/drawing/2014/main" id="{52EA6B99-458C-7E32-7346-846E8745D1F9}"/>
              </a:ext>
            </a:extLst>
          </p:cNvPr>
          <p:cNvSpPr>
            <a:spLocks noRot="1" noChangeArrowheads="1"/>
          </p:cNvSpPr>
          <p:nvPr/>
        </p:nvSpPr>
        <p:spPr bwMode="auto">
          <a:xfrm>
            <a:off x="0" y="502978"/>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charset="0"/>
                <a:cs typeface="Arial" charset="0"/>
              </a:rPr>
              <a:t>«</a:t>
            </a:r>
            <a:r>
              <a:rPr lang="lv-LV" sz="1300" b="0" i="1" noProof="1">
                <a:effectLst/>
                <a:latin typeface="Arial" panose="020B0604020202020204" pitchFamily="34" charset="0"/>
                <a:ea typeface="Calibri" panose="020F0502020204030204" pitchFamily="34" charset="0"/>
              </a:rPr>
              <a:t>A3. Domājot par Jūsu </a:t>
            </a:r>
            <a:r>
              <a:rPr lang="lv-LV" sz="1300" b="0" i="1" u="sng" noProof="1">
                <a:effectLst/>
                <a:latin typeface="Arial" panose="020B0604020202020204" pitchFamily="34" charset="0"/>
                <a:ea typeface="Calibri" panose="020F0502020204030204" pitchFamily="34" charset="0"/>
              </a:rPr>
              <a:t>tuvējo apkaimi un tās iedzīvotājiem</a:t>
            </a:r>
            <a:r>
              <a:rPr lang="lv-LV" sz="1300" b="0" i="1" noProof="1">
                <a:effectLst/>
                <a:latin typeface="Arial" panose="020B0604020202020204" pitchFamily="34" charset="0"/>
                <a:ea typeface="Calibri" panose="020F0502020204030204" pitchFamily="34" charset="0"/>
              </a:rPr>
              <a:t>, lūdzu, pasakiet, cik lielā mērā Jūs satrauc šādi izaicinājumi.</a:t>
            </a:r>
            <a:r>
              <a:rPr lang="lv-LV" sz="1300" b="0" i="1" kern="0" noProof="1">
                <a:latin typeface="Arial" charset="0"/>
                <a:cs typeface="Arial" charset="0"/>
              </a:rPr>
              <a:t>»</a:t>
            </a:r>
          </a:p>
        </p:txBody>
      </p:sp>
      <p:sp>
        <p:nvSpPr>
          <p:cNvPr id="4" name="Rectangle 46">
            <a:extLst>
              <a:ext uri="{FF2B5EF4-FFF2-40B4-BE49-F238E27FC236}">
                <a16:creationId xmlns:a16="http://schemas.microsoft.com/office/drawing/2014/main" id="{FDA0290B-BFDA-1DCB-A801-B82C57FC869D}"/>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966E429E-0ECF-07B8-D107-8D8986C0E5E5}"/>
              </a:ext>
            </a:extLst>
          </p:cNvPr>
          <p:cNvSpPr>
            <a:spLocks noGrp="1"/>
          </p:cNvSpPr>
          <p:nvPr>
            <p:ph type="sldNum" sz="quarter" idx="12"/>
          </p:nvPr>
        </p:nvSpPr>
        <p:spPr/>
        <p:txBody>
          <a:bodyPr/>
          <a:lstStyle/>
          <a:p>
            <a:fld id="{8A9003E4-6AE2-40CB-8AC4-2D0CFE8F8CDA}" type="slidenum">
              <a:rPr lang="en-US" smtClean="0"/>
              <a:t>44</a:t>
            </a:fld>
            <a:endParaRPr lang="en-US" dirty="0"/>
          </a:p>
        </p:txBody>
      </p:sp>
      <p:sp>
        <p:nvSpPr>
          <p:cNvPr id="7" name="TextBox 6">
            <a:extLst>
              <a:ext uri="{FF2B5EF4-FFF2-40B4-BE49-F238E27FC236}">
                <a16:creationId xmlns:a16="http://schemas.microsoft.com/office/drawing/2014/main" id="{E03C01D3-1284-A1F9-12C9-E1AAD7DBCA61}"/>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65E35CD6-FD3D-A3AD-CA4E-DC0E1C222CB0}"/>
              </a:ext>
            </a:extLst>
          </p:cNvPr>
          <p:cNvSpPr txBox="1"/>
          <p:nvPr/>
        </p:nvSpPr>
        <p:spPr>
          <a:xfrm>
            <a:off x="8491993" y="882497"/>
            <a:ext cx="3593682" cy="288000"/>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Klaiņojoši mājdzīvnieki un suņi bez uzpurņiem </a:t>
            </a:r>
          </a:p>
        </p:txBody>
      </p:sp>
    </p:spTree>
    <p:extLst>
      <p:ext uri="{BB962C8B-B14F-4D97-AF65-F5344CB8AC3E}">
        <p14:creationId xmlns:p14="http://schemas.microsoft.com/office/powerpoint/2010/main" val="1708443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97268-B2FA-4CA2-3E57-8E1F81260CB2}"/>
            </a:ext>
          </a:extLst>
        </p:cNvPr>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F2310CDC-15A0-4024-BA55-4EC69F00F528}"/>
              </a:ext>
            </a:extLst>
          </p:cNvPr>
          <p:cNvGraphicFramePr>
            <a:graphicFrameLocks/>
          </p:cNvGraphicFramePr>
          <p:nvPr>
            <p:extLst>
              <p:ext uri="{D42A27DB-BD31-4B8C-83A1-F6EECF244321}">
                <p14:modId xmlns:p14="http://schemas.microsoft.com/office/powerpoint/2010/main" val="125358142"/>
              </p:ext>
            </p:extLst>
          </p:nvPr>
        </p:nvGraphicFramePr>
        <p:xfrm>
          <a:off x="10968" y="1244660"/>
          <a:ext cx="12181032" cy="5244639"/>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5C20AA32-F2EB-4975-2AA4-2B7D1DE6423C}"/>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1.3. Tuvējā apkaime, tās iedzīvotāji un dažādi izaicinājumi</a:t>
            </a:r>
          </a:p>
        </p:txBody>
      </p:sp>
      <p:sp>
        <p:nvSpPr>
          <p:cNvPr id="13" name="Rectangle 45">
            <a:extLst>
              <a:ext uri="{FF2B5EF4-FFF2-40B4-BE49-F238E27FC236}">
                <a16:creationId xmlns:a16="http://schemas.microsoft.com/office/drawing/2014/main" id="{0F289580-41C4-63FA-F87C-9389E394A7C9}"/>
              </a:ext>
            </a:extLst>
          </p:cNvPr>
          <p:cNvSpPr>
            <a:spLocks noRot="1" noChangeArrowheads="1"/>
          </p:cNvSpPr>
          <p:nvPr/>
        </p:nvSpPr>
        <p:spPr bwMode="auto">
          <a:xfrm>
            <a:off x="0" y="502978"/>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charset="0"/>
                <a:cs typeface="Arial" charset="0"/>
              </a:rPr>
              <a:t>«</a:t>
            </a:r>
            <a:r>
              <a:rPr lang="lv-LV" sz="1300" b="0" i="1" noProof="1">
                <a:effectLst/>
                <a:latin typeface="Arial" panose="020B0604020202020204" pitchFamily="34" charset="0"/>
                <a:ea typeface="Calibri" panose="020F0502020204030204" pitchFamily="34" charset="0"/>
              </a:rPr>
              <a:t>A3. Domājot par Jūsu </a:t>
            </a:r>
            <a:r>
              <a:rPr lang="lv-LV" sz="1300" b="0" i="1" u="sng" noProof="1">
                <a:effectLst/>
                <a:latin typeface="Arial" panose="020B0604020202020204" pitchFamily="34" charset="0"/>
                <a:ea typeface="Calibri" panose="020F0502020204030204" pitchFamily="34" charset="0"/>
              </a:rPr>
              <a:t>tuvējo apkaimi un tās iedzīvotājiem</a:t>
            </a:r>
            <a:r>
              <a:rPr lang="lv-LV" sz="1300" b="0" i="1" noProof="1">
                <a:effectLst/>
                <a:latin typeface="Arial" panose="020B0604020202020204" pitchFamily="34" charset="0"/>
                <a:ea typeface="Calibri" panose="020F0502020204030204" pitchFamily="34" charset="0"/>
              </a:rPr>
              <a:t>, lūdzu, pasakiet, cik lielā mērā Jūs satrauc šādi izaicinājumi.</a:t>
            </a:r>
            <a:r>
              <a:rPr lang="lv-LV" sz="1300" b="0" i="1" kern="0" noProof="1">
                <a:latin typeface="Arial" charset="0"/>
                <a:cs typeface="Arial" charset="0"/>
              </a:rPr>
              <a:t>»</a:t>
            </a:r>
          </a:p>
        </p:txBody>
      </p:sp>
      <p:sp>
        <p:nvSpPr>
          <p:cNvPr id="4" name="Rectangle 46">
            <a:extLst>
              <a:ext uri="{FF2B5EF4-FFF2-40B4-BE49-F238E27FC236}">
                <a16:creationId xmlns:a16="http://schemas.microsoft.com/office/drawing/2014/main" id="{00C2CFCE-F34C-D2F5-C004-6C6038DEF34E}"/>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69BDA5DC-46B9-D8AC-D75A-0396D91A93B7}"/>
              </a:ext>
            </a:extLst>
          </p:cNvPr>
          <p:cNvSpPr>
            <a:spLocks noGrp="1"/>
          </p:cNvSpPr>
          <p:nvPr>
            <p:ph type="sldNum" sz="quarter" idx="12"/>
          </p:nvPr>
        </p:nvSpPr>
        <p:spPr/>
        <p:txBody>
          <a:bodyPr/>
          <a:lstStyle/>
          <a:p>
            <a:fld id="{8A9003E4-6AE2-40CB-8AC4-2D0CFE8F8CDA}" type="slidenum">
              <a:rPr lang="en-US" smtClean="0"/>
              <a:t>45</a:t>
            </a:fld>
            <a:endParaRPr lang="en-US" dirty="0"/>
          </a:p>
        </p:txBody>
      </p:sp>
      <p:sp>
        <p:nvSpPr>
          <p:cNvPr id="7" name="TextBox 6">
            <a:extLst>
              <a:ext uri="{FF2B5EF4-FFF2-40B4-BE49-F238E27FC236}">
                <a16:creationId xmlns:a16="http://schemas.microsoft.com/office/drawing/2014/main" id="{90FE2281-46CA-15F3-E769-8D46C94FFB1A}"/>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6A4F782F-F456-65CD-B60B-FFA7F64CC475}"/>
              </a:ext>
            </a:extLst>
          </p:cNvPr>
          <p:cNvSpPr txBox="1"/>
          <p:nvPr/>
        </p:nvSpPr>
        <p:spPr>
          <a:xfrm>
            <a:off x="10388008" y="879219"/>
            <a:ext cx="1697666" cy="277200"/>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Iereibušas personas</a:t>
            </a:r>
          </a:p>
        </p:txBody>
      </p:sp>
      <p:graphicFrame>
        <p:nvGraphicFramePr>
          <p:cNvPr id="3" name="Chart 2">
            <a:extLst>
              <a:ext uri="{FF2B5EF4-FFF2-40B4-BE49-F238E27FC236}">
                <a16:creationId xmlns:a16="http://schemas.microsoft.com/office/drawing/2014/main" id="{3F9FFC17-99F9-4D26-BD8A-7C0C6D831CD8}"/>
              </a:ext>
            </a:extLst>
          </p:cNvPr>
          <p:cNvGraphicFramePr>
            <a:graphicFrameLocks/>
          </p:cNvGraphicFramePr>
          <p:nvPr>
            <p:extLst>
              <p:ext uri="{D42A27DB-BD31-4B8C-83A1-F6EECF244321}">
                <p14:modId xmlns:p14="http://schemas.microsoft.com/office/powerpoint/2010/main" val="4158564252"/>
              </p:ext>
            </p:extLst>
          </p:nvPr>
        </p:nvGraphicFramePr>
        <p:xfrm>
          <a:off x="5861299" y="1293956"/>
          <a:ext cx="6104658" cy="34613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213725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48748-122D-36F1-2D83-12A6A5D4A668}"/>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283FB77D-C10D-48C4-894A-7911BBF47702}"/>
              </a:ext>
            </a:extLst>
          </p:cNvPr>
          <p:cNvGraphicFramePr>
            <a:graphicFrameLocks/>
          </p:cNvGraphicFramePr>
          <p:nvPr>
            <p:extLst>
              <p:ext uri="{D42A27DB-BD31-4B8C-83A1-F6EECF244321}">
                <p14:modId xmlns:p14="http://schemas.microsoft.com/office/powerpoint/2010/main" val="3562708343"/>
              </p:ext>
            </p:extLst>
          </p:nvPr>
        </p:nvGraphicFramePr>
        <p:xfrm>
          <a:off x="5484" y="1279739"/>
          <a:ext cx="12181032" cy="5209250"/>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82EC3E3D-2551-3754-91DD-D31532D52F52}"/>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1.3. Tuvējā apkaime, tās iedzīvotāji un dažādi izaicinājumi</a:t>
            </a:r>
          </a:p>
        </p:txBody>
      </p:sp>
      <p:sp>
        <p:nvSpPr>
          <p:cNvPr id="13" name="Rectangle 45">
            <a:extLst>
              <a:ext uri="{FF2B5EF4-FFF2-40B4-BE49-F238E27FC236}">
                <a16:creationId xmlns:a16="http://schemas.microsoft.com/office/drawing/2014/main" id="{28185E81-9062-AF09-BE2C-6E0ABE0DAA62}"/>
              </a:ext>
            </a:extLst>
          </p:cNvPr>
          <p:cNvSpPr>
            <a:spLocks noRot="1" noChangeArrowheads="1"/>
          </p:cNvSpPr>
          <p:nvPr/>
        </p:nvSpPr>
        <p:spPr bwMode="auto">
          <a:xfrm>
            <a:off x="0" y="502978"/>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charset="0"/>
                <a:cs typeface="Arial" charset="0"/>
              </a:rPr>
              <a:t>«</a:t>
            </a:r>
            <a:r>
              <a:rPr lang="lv-LV" sz="1300" b="0" i="1" noProof="1">
                <a:effectLst/>
                <a:latin typeface="Arial" panose="020B0604020202020204" pitchFamily="34" charset="0"/>
                <a:ea typeface="Calibri" panose="020F0502020204030204" pitchFamily="34" charset="0"/>
              </a:rPr>
              <a:t>A3. Domājot par Jūsu </a:t>
            </a:r>
            <a:r>
              <a:rPr lang="lv-LV" sz="1300" b="0" i="1" u="sng" noProof="1">
                <a:effectLst/>
                <a:latin typeface="Arial" panose="020B0604020202020204" pitchFamily="34" charset="0"/>
                <a:ea typeface="Calibri" panose="020F0502020204030204" pitchFamily="34" charset="0"/>
              </a:rPr>
              <a:t>tuvējo apkaimi un tās iedzīvotājiem</a:t>
            </a:r>
            <a:r>
              <a:rPr lang="lv-LV" sz="1300" b="0" i="1" noProof="1">
                <a:effectLst/>
                <a:latin typeface="Arial" panose="020B0604020202020204" pitchFamily="34" charset="0"/>
                <a:ea typeface="Calibri" panose="020F0502020204030204" pitchFamily="34" charset="0"/>
              </a:rPr>
              <a:t>, lūdzu, pasakiet, cik lielā mērā Jūs satrauc šādi izaicinājumi.</a:t>
            </a:r>
            <a:r>
              <a:rPr lang="lv-LV" sz="1300" b="0" i="1" kern="0" noProof="1">
                <a:latin typeface="Arial" charset="0"/>
                <a:cs typeface="Arial" charset="0"/>
              </a:rPr>
              <a:t>»</a:t>
            </a:r>
          </a:p>
        </p:txBody>
      </p:sp>
      <p:sp>
        <p:nvSpPr>
          <p:cNvPr id="4" name="Rectangle 46">
            <a:extLst>
              <a:ext uri="{FF2B5EF4-FFF2-40B4-BE49-F238E27FC236}">
                <a16:creationId xmlns:a16="http://schemas.microsoft.com/office/drawing/2014/main" id="{DBD73DEC-0023-E8E4-1C4C-BD7D8D70209D}"/>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8D1B205A-4ACD-3452-D760-06145EEDF9B3}"/>
              </a:ext>
            </a:extLst>
          </p:cNvPr>
          <p:cNvSpPr>
            <a:spLocks noGrp="1"/>
          </p:cNvSpPr>
          <p:nvPr>
            <p:ph type="sldNum" sz="quarter" idx="12"/>
          </p:nvPr>
        </p:nvSpPr>
        <p:spPr/>
        <p:txBody>
          <a:bodyPr/>
          <a:lstStyle/>
          <a:p>
            <a:fld id="{8A9003E4-6AE2-40CB-8AC4-2D0CFE8F8CDA}" type="slidenum">
              <a:rPr lang="en-US" smtClean="0"/>
              <a:t>46</a:t>
            </a:fld>
            <a:endParaRPr lang="en-US" dirty="0"/>
          </a:p>
        </p:txBody>
      </p:sp>
      <p:sp>
        <p:nvSpPr>
          <p:cNvPr id="7" name="TextBox 6">
            <a:extLst>
              <a:ext uri="{FF2B5EF4-FFF2-40B4-BE49-F238E27FC236}">
                <a16:creationId xmlns:a16="http://schemas.microsoft.com/office/drawing/2014/main" id="{DA1997B2-E628-93CA-C757-2CC4A6FD189B}"/>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AEB48341-3DC7-F58B-F3BE-D13FD0159C5B}"/>
              </a:ext>
            </a:extLst>
          </p:cNvPr>
          <p:cNvSpPr txBox="1"/>
          <p:nvPr/>
        </p:nvSpPr>
        <p:spPr>
          <a:xfrm>
            <a:off x="10483702" y="879110"/>
            <a:ext cx="1601972" cy="276999"/>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Vardarbība ģimenē</a:t>
            </a:r>
          </a:p>
        </p:txBody>
      </p:sp>
      <p:graphicFrame>
        <p:nvGraphicFramePr>
          <p:cNvPr id="9" name="Chart 8">
            <a:extLst>
              <a:ext uri="{FF2B5EF4-FFF2-40B4-BE49-F238E27FC236}">
                <a16:creationId xmlns:a16="http://schemas.microsoft.com/office/drawing/2014/main" id="{9AABAEBA-6BD2-4165-9C40-0733DDA43EAC}"/>
              </a:ext>
            </a:extLst>
          </p:cNvPr>
          <p:cNvGraphicFramePr>
            <a:graphicFrameLocks/>
          </p:cNvGraphicFramePr>
          <p:nvPr>
            <p:extLst>
              <p:ext uri="{D42A27DB-BD31-4B8C-83A1-F6EECF244321}">
                <p14:modId xmlns:p14="http://schemas.microsoft.com/office/powerpoint/2010/main" val="3448647973"/>
              </p:ext>
            </p:extLst>
          </p:nvPr>
        </p:nvGraphicFramePr>
        <p:xfrm>
          <a:off x="5893196" y="1379360"/>
          <a:ext cx="6104658" cy="34613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595156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ABCF0-A7E5-066E-AB31-4A043FE9A125}"/>
            </a:ext>
          </a:extLst>
        </p:cNvPr>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D1077EC2-2BA8-4129-8F39-3B9CC70B7090}"/>
              </a:ext>
            </a:extLst>
          </p:cNvPr>
          <p:cNvGraphicFramePr>
            <a:graphicFrameLocks/>
          </p:cNvGraphicFramePr>
          <p:nvPr>
            <p:extLst>
              <p:ext uri="{D42A27DB-BD31-4B8C-83A1-F6EECF244321}">
                <p14:modId xmlns:p14="http://schemas.microsoft.com/office/powerpoint/2010/main" val="4091076582"/>
              </p:ext>
            </p:extLst>
          </p:nvPr>
        </p:nvGraphicFramePr>
        <p:xfrm>
          <a:off x="0" y="1271291"/>
          <a:ext cx="12181032" cy="5221383"/>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5CAA57D7-87F2-9E4B-A8EA-1140EE68DED6}"/>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1.3. Tuvējā apkaime, tās iedzīvotāji un dažādi izaicinājumi</a:t>
            </a:r>
          </a:p>
        </p:txBody>
      </p:sp>
      <p:sp>
        <p:nvSpPr>
          <p:cNvPr id="13" name="Rectangle 45">
            <a:extLst>
              <a:ext uri="{FF2B5EF4-FFF2-40B4-BE49-F238E27FC236}">
                <a16:creationId xmlns:a16="http://schemas.microsoft.com/office/drawing/2014/main" id="{A71D255A-4DE6-4A7B-DDD0-5DEB6C8CE40F}"/>
              </a:ext>
            </a:extLst>
          </p:cNvPr>
          <p:cNvSpPr>
            <a:spLocks noRot="1" noChangeArrowheads="1"/>
          </p:cNvSpPr>
          <p:nvPr/>
        </p:nvSpPr>
        <p:spPr bwMode="auto">
          <a:xfrm>
            <a:off x="0" y="502978"/>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charset="0"/>
                <a:cs typeface="Arial" charset="0"/>
              </a:rPr>
              <a:t>«</a:t>
            </a:r>
            <a:r>
              <a:rPr lang="lv-LV" sz="1300" b="0" i="1" noProof="1">
                <a:effectLst/>
                <a:latin typeface="Arial" panose="020B0604020202020204" pitchFamily="34" charset="0"/>
                <a:ea typeface="Calibri" panose="020F0502020204030204" pitchFamily="34" charset="0"/>
              </a:rPr>
              <a:t>A3. Domājot par Jūsu </a:t>
            </a:r>
            <a:r>
              <a:rPr lang="lv-LV" sz="1300" b="0" i="1" u="sng" noProof="1">
                <a:effectLst/>
                <a:latin typeface="Arial" panose="020B0604020202020204" pitchFamily="34" charset="0"/>
                <a:ea typeface="Calibri" panose="020F0502020204030204" pitchFamily="34" charset="0"/>
              </a:rPr>
              <a:t>tuvējo apkaimi un tās iedzīvotājiem</a:t>
            </a:r>
            <a:r>
              <a:rPr lang="lv-LV" sz="1300" b="0" i="1" noProof="1">
                <a:effectLst/>
                <a:latin typeface="Arial" panose="020B0604020202020204" pitchFamily="34" charset="0"/>
                <a:ea typeface="Calibri" panose="020F0502020204030204" pitchFamily="34" charset="0"/>
              </a:rPr>
              <a:t>, lūdzu, pasakiet, cik lielā mērā Jūs satrauc šādi izaicinājumi.</a:t>
            </a:r>
            <a:r>
              <a:rPr lang="lv-LV" sz="1300" b="0" i="1" kern="0" noProof="1">
                <a:latin typeface="Arial" charset="0"/>
                <a:cs typeface="Arial" charset="0"/>
              </a:rPr>
              <a:t>»</a:t>
            </a:r>
          </a:p>
        </p:txBody>
      </p:sp>
      <p:sp>
        <p:nvSpPr>
          <p:cNvPr id="4" name="Rectangle 46">
            <a:extLst>
              <a:ext uri="{FF2B5EF4-FFF2-40B4-BE49-F238E27FC236}">
                <a16:creationId xmlns:a16="http://schemas.microsoft.com/office/drawing/2014/main" id="{BD493732-C802-DE42-CCBB-CDE047D452C3}"/>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96EF15B0-47A1-570E-079C-904E081234D3}"/>
              </a:ext>
            </a:extLst>
          </p:cNvPr>
          <p:cNvSpPr>
            <a:spLocks noGrp="1"/>
          </p:cNvSpPr>
          <p:nvPr>
            <p:ph type="sldNum" sz="quarter" idx="12"/>
          </p:nvPr>
        </p:nvSpPr>
        <p:spPr/>
        <p:txBody>
          <a:bodyPr/>
          <a:lstStyle/>
          <a:p>
            <a:fld id="{8A9003E4-6AE2-40CB-8AC4-2D0CFE8F8CDA}" type="slidenum">
              <a:rPr lang="en-US" smtClean="0"/>
              <a:t>47</a:t>
            </a:fld>
            <a:endParaRPr lang="en-US" dirty="0"/>
          </a:p>
        </p:txBody>
      </p:sp>
      <p:sp>
        <p:nvSpPr>
          <p:cNvPr id="7" name="TextBox 6">
            <a:extLst>
              <a:ext uri="{FF2B5EF4-FFF2-40B4-BE49-F238E27FC236}">
                <a16:creationId xmlns:a16="http://schemas.microsoft.com/office/drawing/2014/main" id="{273459F4-EAB3-5F2F-E4AD-DA4D200C7FCE}"/>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92EA30E2-AE75-26CA-42A0-E451F19A4D94}"/>
              </a:ext>
            </a:extLst>
          </p:cNvPr>
          <p:cNvSpPr txBox="1"/>
          <p:nvPr/>
        </p:nvSpPr>
        <p:spPr>
          <a:xfrm>
            <a:off x="10774017" y="882795"/>
            <a:ext cx="1311657" cy="276999"/>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Kautiņi uz ielas</a:t>
            </a:r>
          </a:p>
        </p:txBody>
      </p:sp>
      <p:graphicFrame>
        <p:nvGraphicFramePr>
          <p:cNvPr id="3" name="Chart 2">
            <a:extLst>
              <a:ext uri="{FF2B5EF4-FFF2-40B4-BE49-F238E27FC236}">
                <a16:creationId xmlns:a16="http://schemas.microsoft.com/office/drawing/2014/main" id="{B2B2CA66-A861-4589-A16F-E71465C78346}"/>
              </a:ext>
            </a:extLst>
          </p:cNvPr>
          <p:cNvGraphicFramePr>
            <a:graphicFrameLocks/>
          </p:cNvGraphicFramePr>
          <p:nvPr>
            <p:extLst>
              <p:ext uri="{D42A27DB-BD31-4B8C-83A1-F6EECF244321}">
                <p14:modId xmlns:p14="http://schemas.microsoft.com/office/powerpoint/2010/main" val="2425437229"/>
              </p:ext>
            </p:extLst>
          </p:nvPr>
        </p:nvGraphicFramePr>
        <p:xfrm>
          <a:off x="5532429" y="1293956"/>
          <a:ext cx="6104658" cy="346132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617589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148F7-CF25-7924-E8E8-513C84B49634}"/>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F1C0F21E-6B28-46CE-BBEE-CAFF302C3844}"/>
              </a:ext>
            </a:extLst>
          </p:cNvPr>
          <p:cNvGraphicFramePr>
            <a:graphicFrameLocks/>
          </p:cNvGraphicFramePr>
          <p:nvPr>
            <p:extLst>
              <p:ext uri="{D42A27DB-BD31-4B8C-83A1-F6EECF244321}">
                <p14:modId xmlns:p14="http://schemas.microsoft.com/office/powerpoint/2010/main" val="3337562654"/>
              </p:ext>
            </p:extLst>
          </p:nvPr>
        </p:nvGraphicFramePr>
        <p:xfrm>
          <a:off x="10968" y="1251812"/>
          <a:ext cx="12181032" cy="5241063"/>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16A5702F-0F25-5D52-A6BA-2E3A0C6A5130}"/>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1.3. Tuvējā apkaime, tās iedzīvotāji un dažādi izaicinājumi</a:t>
            </a:r>
          </a:p>
        </p:txBody>
      </p:sp>
      <p:sp>
        <p:nvSpPr>
          <p:cNvPr id="13" name="Rectangle 45">
            <a:extLst>
              <a:ext uri="{FF2B5EF4-FFF2-40B4-BE49-F238E27FC236}">
                <a16:creationId xmlns:a16="http://schemas.microsoft.com/office/drawing/2014/main" id="{C3BAB34A-1B64-174C-F286-16F4CA48B16A}"/>
              </a:ext>
            </a:extLst>
          </p:cNvPr>
          <p:cNvSpPr>
            <a:spLocks noRot="1" noChangeArrowheads="1"/>
          </p:cNvSpPr>
          <p:nvPr/>
        </p:nvSpPr>
        <p:spPr bwMode="auto">
          <a:xfrm>
            <a:off x="0" y="502978"/>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charset="0"/>
                <a:cs typeface="Arial" charset="0"/>
              </a:rPr>
              <a:t>«</a:t>
            </a:r>
            <a:r>
              <a:rPr lang="lv-LV" sz="1300" b="0" i="1" noProof="1">
                <a:effectLst/>
                <a:latin typeface="Arial" panose="020B0604020202020204" pitchFamily="34" charset="0"/>
                <a:ea typeface="Calibri" panose="020F0502020204030204" pitchFamily="34" charset="0"/>
              </a:rPr>
              <a:t>A3. Domājot par Jūsu </a:t>
            </a:r>
            <a:r>
              <a:rPr lang="lv-LV" sz="1300" b="0" i="1" u="sng" noProof="1">
                <a:effectLst/>
                <a:latin typeface="Arial" panose="020B0604020202020204" pitchFamily="34" charset="0"/>
                <a:ea typeface="Calibri" panose="020F0502020204030204" pitchFamily="34" charset="0"/>
              </a:rPr>
              <a:t>tuvējo apkaimi un tās iedzīvotājiem</a:t>
            </a:r>
            <a:r>
              <a:rPr lang="lv-LV" sz="1300" b="0" i="1" noProof="1">
                <a:effectLst/>
                <a:latin typeface="Arial" panose="020B0604020202020204" pitchFamily="34" charset="0"/>
                <a:ea typeface="Calibri" panose="020F0502020204030204" pitchFamily="34" charset="0"/>
              </a:rPr>
              <a:t>, lūdzu, pasakiet, cik lielā mērā Jūs satrauc šādi izaicinājumi.</a:t>
            </a:r>
            <a:r>
              <a:rPr lang="lv-LV" sz="1300" b="0" i="1" kern="0" noProof="1">
                <a:latin typeface="Arial" charset="0"/>
                <a:cs typeface="Arial" charset="0"/>
              </a:rPr>
              <a:t>»</a:t>
            </a:r>
          </a:p>
        </p:txBody>
      </p:sp>
      <p:sp>
        <p:nvSpPr>
          <p:cNvPr id="4" name="Rectangle 46">
            <a:extLst>
              <a:ext uri="{FF2B5EF4-FFF2-40B4-BE49-F238E27FC236}">
                <a16:creationId xmlns:a16="http://schemas.microsoft.com/office/drawing/2014/main" id="{C7F9E95E-E1CF-B27D-D028-60EE80C7E2D9}"/>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AD851056-286B-16FD-296D-3DDAAC36D670}"/>
              </a:ext>
            </a:extLst>
          </p:cNvPr>
          <p:cNvSpPr>
            <a:spLocks noGrp="1"/>
          </p:cNvSpPr>
          <p:nvPr>
            <p:ph type="sldNum" sz="quarter" idx="12"/>
          </p:nvPr>
        </p:nvSpPr>
        <p:spPr/>
        <p:txBody>
          <a:bodyPr/>
          <a:lstStyle/>
          <a:p>
            <a:fld id="{8A9003E4-6AE2-40CB-8AC4-2D0CFE8F8CDA}" type="slidenum">
              <a:rPr lang="en-US" smtClean="0"/>
              <a:t>48</a:t>
            </a:fld>
            <a:endParaRPr lang="en-US" dirty="0"/>
          </a:p>
        </p:txBody>
      </p:sp>
      <p:sp>
        <p:nvSpPr>
          <p:cNvPr id="7" name="TextBox 6">
            <a:extLst>
              <a:ext uri="{FF2B5EF4-FFF2-40B4-BE49-F238E27FC236}">
                <a16:creationId xmlns:a16="http://schemas.microsoft.com/office/drawing/2014/main" id="{D2E19A34-833F-CDDA-D48E-599E2590E288}"/>
              </a:ext>
            </a:extLst>
          </p:cNvPr>
          <p:cNvSpPr txBox="1"/>
          <p:nvPr/>
        </p:nvSpPr>
        <p:spPr>
          <a:xfrm>
            <a:off x="106326" y="882795"/>
            <a:ext cx="3096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Rezultāti </a:t>
            </a:r>
            <a:r>
              <a:rPr lang="lv-LV" sz="1200" b="1" noProof="1">
                <a:solidFill>
                  <a:srgbClr val="4C8264"/>
                </a:solidFill>
                <a:latin typeface="Arial" panose="020B0604020202020204" pitchFamily="34" charset="0"/>
                <a:cs typeface="Arial" panose="020B0604020202020204" pitchFamily="34" charset="0"/>
              </a:rPr>
              <a:t>sociāldemogrāfiskajās grupās</a:t>
            </a:r>
            <a:endParaRPr lang="lv-LV" sz="1200" b="1" dirty="0">
              <a:solidFill>
                <a:srgbClr val="4C8264"/>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B87E0FDA-69C4-D80F-7012-3A623B6AEEF4}"/>
              </a:ext>
            </a:extLst>
          </p:cNvPr>
          <p:cNvSpPr txBox="1"/>
          <p:nvPr/>
        </p:nvSpPr>
        <p:spPr>
          <a:xfrm>
            <a:off x="10728251" y="886687"/>
            <a:ext cx="1357423" cy="288000"/>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Bezpajumtnieki</a:t>
            </a:r>
          </a:p>
        </p:txBody>
      </p:sp>
      <p:graphicFrame>
        <p:nvGraphicFramePr>
          <p:cNvPr id="9" name="Chart 8">
            <a:extLst>
              <a:ext uri="{FF2B5EF4-FFF2-40B4-BE49-F238E27FC236}">
                <a16:creationId xmlns:a16="http://schemas.microsoft.com/office/drawing/2014/main" id="{54C5BB71-454B-4F61-A0A9-46DCE6E30132}"/>
              </a:ext>
            </a:extLst>
          </p:cNvPr>
          <p:cNvGraphicFramePr>
            <a:graphicFrameLocks/>
          </p:cNvGraphicFramePr>
          <p:nvPr>
            <p:extLst>
              <p:ext uri="{D42A27DB-BD31-4B8C-83A1-F6EECF244321}">
                <p14:modId xmlns:p14="http://schemas.microsoft.com/office/powerpoint/2010/main" val="3506261667"/>
              </p:ext>
            </p:extLst>
          </p:nvPr>
        </p:nvGraphicFramePr>
        <p:xfrm>
          <a:off x="5882286" y="1293956"/>
          <a:ext cx="6104658" cy="346709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394409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7849BD2B-EFA3-4745-84C8-421DE22409C2}"/>
              </a:ext>
            </a:extLst>
          </p:cNvPr>
          <p:cNvSpPr txBox="1">
            <a:spLocks noChangeArrowheads="1"/>
          </p:cNvSpPr>
          <p:nvPr/>
        </p:nvSpPr>
        <p:spPr bwMode="auto">
          <a:xfrm>
            <a:off x="3486000" y="2433856"/>
            <a:ext cx="5220000" cy="1077218"/>
          </a:xfrm>
          <a:prstGeom prst="rect">
            <a:avLst/>
          </a:prstGeom>
          <a:noFill/>
          <a:ln w="57150">
            <a:solidFill>
              <a:srgbClr val="4C8264"/>
            </a:solidFill>
            <a:headEnd/>
            <a:tailEnd/>
          </a:ln>
        </p:spPr>
        <p:style>
          <a:lnRef idx="2">
            <a:schemeClr val="accent2"/>
          </a:lnRef>
          <a:fillRef idx="1">
            <a:schemeClr val="lt1"/>
          </a:fillRef>
          <a:effectRef idx="0">
            <a:schemeClr val="accent2"/>
          </a:effectRef>
          <a:fontRef idx="minor">
            <a:schemeClr val="dk1"/>
          </a:fontRef>
        </p:style>
        <p:txBody>
          <a:bodyPr wrap="square" anchor="ctr" anchorCtr="0">
            <a:spAutoFit/>
          </a:bodyPr>
          <a:lstStyle/>
          <a:p>
            <a:pPr algn="ctr"/>
            <a:r>
              <a:rPr lang="lv-LV" sz="3200" b="1" noProof="1">
                <a:solidFill>
                  <a:srgbClr val="4C8264"/>
                </a:solidFill>
                <a:latin typeface="Arial" panose="020B0604020202020204" pitchFamily="34" charset="0"/>
                <a:ea typeface="맑은 고딕" pitchFamily="50" charset="-127"/>
                <a:cs typeface="Arial" panose="020B0604020202020204" pitchFamily="34" charset="0"/>
              </a:rPr>
              <a:t>2. Iedzīvotāju rūpes par drošību</a:t>
            </a:r>
          </a:p>
        </p:txBody>
      </p:sp>
    </p:spTree>
    <p:extLst>
      <p:ext uri="{BB962C8B-B14F-4D97-AF65-F5344CB8AC3E}">
        <p14:creationId xmlns:p14="http://schemas.microsoft.com/office/powerpoint/2010/main" val="40732762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338B0-3BAA-6A19-ECC5-62E3D302D16B}"/>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1CC82A4F-BF74-BE01-6247-8897B04E55BB}"/>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2.1. Rezerves iespējamiem ārkārtas gadījumiem un nestandarta situācijām </a:t>
            </a:r>
          </a:p>
        </p:txBody>
      </p:sp>
      <p:sp>
        <p:nvSpPr>
          <p:cNvPr id="13" name="Rectangle 45">
            <a:extLst>
              <a:ext uri="{FF2B5EF4-FFF2-40B4-BE49-F238E27FC236}">
                <a16:creationId xmlns:a16="http://schemas.microsoft.com/office/drawing/2014/main" id="{F3738FA1-94BC-C8EF-43A9-F1070B7270C9}"/>
              </a:ext>
            </a:extLst>
          </p:cNvPr>
          <p:cNvSpPr>
            <a:spLocks noRot="1" noChangeArrowheads="1"/>
          </p:cNvSpPr>
          <p:nvPr/>
        </p:nvSpPr>
        <p:spPr bwMode="auto">
          <a:xfrm>
            <a:off x="0" y="504000"/>
            <a:ext cx="12192000" cy="46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charset="0"/>
                <a:cs typeface="Arial" charset="0"/>
              </a:rPr>
              <a:t>«</a:t>
            </a:r>
            <a:r>
              <a:rPr lang="lv-LV" sz="1300" b="0" i="1" dirty="0">
                <a:effectLst/>
                <a:latin typeface="Arial" panose="020B0604020202020204" pitchFamily="34" charset="0"/>
                <a:ea typeface="Calibri" panose="020F0502020204030204" pitchFamily="34" charset="0"/>
              </a:rPr>
              <a:t>B1. Vai Jums ir sagatavota rezerve iespējamiem ārkārtas gadījumiem un nestandarta situācijām (sērkociņi, sveces, kabatas lukturi, šķiltavas, radio ar rezerves baterijām, gāzes (spirta) plītiņa, medicīniskā aptieciņa un nepieciešamās zāles, pārtikas un dzeramā ūdens rezerves, skaidra nauda)?</a:t>
            </a:r>
            <a:r>
              <a:rPr lang="lv-LV" sz="1300" b="0" i="1" kern="0" noProof="1">
                <a:latin typeface="Arial" charset="0"/>
                <a:cs typeface="Arial" charset="0"/>
              </a:rPr>
              <a:t>»</a:t>
            </a:r>
          </a:p>
        </p:txBody>
      </p:sp>
      <p:sp>
        <p:nvSpPr>
          <p:cNvPr id="4" name="Rectangle 46">
            <a:extLst>
              <a:ext uri="{FF2B5EF4-FFF2-40B4-BE49-F238E27FC236}">
                <a16:creationId xmlns:a16="http://schemas.microsoft.com/office/drawing/2014/main" id="{8875A4DB-9DB6-5FD4-4E35-896B33662CF0}"/>
              </a:ext>
            </a:extLst>
          </p:cNvPr>
          <p:cNvSpPr>
            <a:spLocks noRot="1" noChangeArrowheads="1"/>
          </p:cNvSpPr>
          <p:nvPr/>
        </p:nvSpPr>
        <p:spPr bwMode="auto">
          <a:xfrm>
            <a:off x="2231740" y="5482242"/>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a:t>
            </a:r>
            <a:endParaRPr lang="lv-LV" sz="900" b="0" i="1" noProof="1">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F3B884E4-A634-CD51-4206-85A5DD430E2F}"/>
              </a:ext>
            </a:extLst>
          </p:cNvPr>
          <p:cNvSpPr>
            <a:spLocks noGrp="1"/>
          </p:cNvSpPr>
          <p:nvPr>
            <p:ph type="sldNum" sz="quarter" idx="12"/>
          </p:nvPr>
        </p:nvSpPr>
        <p:spPr/>
        <p:txBody>
          <a:bodyPr/>
          <a:lstStyle/>
          <a:p>
            <a:fld id="{8A9003E4-6AE2-40CB-8AC4-2D0CFE8F8CDA}" type="slidenum">
              <a:rPr lang="en-US" smtClean="0"/>
              <a:t>50</a:t>
            </a:fld>
            <a:endParaRPr lang="en-US" dirty="0"/>
          </a:p>
        </p:txBody>
      </p:sp>
      <p:graphicFrame>
        <p:nvGraphicFramePr>
          <p:cNvPr id="5" name="Chart 4">
            <a:extLst>
              <a:ext uri="{FF2B5EF4-FFF2-40B4-BE49-F238E27FC236}">
                <a16:creationId xmlns:a16="http://schemas.microsoft.com/office/drawing/2014/main" id="{00000000-0008-0000-0100-000006000000}"/>
              </a:ext>
            </a:extLst>
          </p:cNvPr>
          <p:cNvGraphicFramePr>
            <a:graphicFrameLocks/>
          </p:cNvGraphicFramePr>
          <p:nvPr>
            <p:extLst>
              <p:ext uri="{D42A27DB-BD31-4B8C-83A1-F6EECF244321}">
                <p14:modId xmlns:p14="http://schemas.microsoft.com/office/powerpoint/2010/main" val="594681348"/>
              </p:ext>
            </p:extLst>
          </p:nvPr>
        </p:nvGraphicFramePr>
        <p:xfrm>
          <a:off x="2231740" y="2132303"/>
          <a:ext cx="7689273" cy="2817628"/>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80267125-2887-7626-1893-D1DC88CE8C3D}"/>
              </a:ext>
            </a:extLst>
          </p:cNvPr>
          <p:cNvSpPr txBox="1"/>
          <p:nvPr/>
        </p:nvSpPr>
        <p:spPr>
          <a:xfrm>
            <a:off x="85061" y="1050531"/>
            <a:ext cx="1368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Kopējie rezultāti</a:t>
            </a:r>
          </a:p>
        </p:txBody>
      </p:sp>
      <p:sp>
        <p:nvSpPr>
          <p:cNvPr id="7" name="TextBox 6">
            <a:extLst>
              <a:ext uri="{FF2B5EF4-FFF2-40B4-BE49-F238E27FC236}">
                <a16:creationId xmlns:a16="http://schemas.microsoft.com/office/drawing/2014/main" id="{2CBE4370-B991-0BA7-F274-380751C847D0}"/>
              </a:ext>
            </a:extLst>
          </p:cNvPr>
          <p:cNvSpPr txBox="1"/>
          <p:nvPr/>
        </p:nvSpPr>
        <p:spPr>
          <a:xfrm>
            <a:off x="10342939" y="1050531"/>
            <a:ext cx="1764000" cy="461665"/>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a:t>
            </a:r>
          </a:p>
          <a:p>
            <a:pPr algn="ctr"/>
            <a:r>
              <a:rPr lang="lv-LV" sz="1200" b="1" dirty="0">
                <a:solidFill>
                  <a:srgbClr val="7A5128"/>
                </a:solidFill>
                <a:latin typeface="Arial" panose="020B0604020202020204" pitchFamily="34" charset="0"/>
                <a:cs typeface="Arial" panose="020B0604020202020204" pitchFamily="34" charset="0"/>
              </a:rPr>
              <a:t> (2023‒2026)</a:t>
            </a:r>
          </a:p>
        </p:txBody>
      </p:sp>
    </p:spTree>
    <p:extLst>
      <p:ext uri="{BB962C8B-B14F-4D97-AF65-F5344CB8AC3E}">
        <p14:creationId xmlns:p14="http://schemas.microsoft.com/office/powerpoint/2010/main" val="16791605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3388A-9115-0712-A3EB-994EAF77582D}"/>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AC3BF493-242D-D35F-5EEC-179AB0C89385}"/>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2.1. Rezerves iespējamiem ārkārtas gadījumiem un nestandarta situācijām </a:t>
            </a:r>
          </a:p>
        </p:txBody>
      </p:sp>
      <p:sp>
        <p:nvSpPr>
          <p:cNvPr id="13" name="Rectangle 45">
            <a:extLst>
              <a:ext uri="{FF2B5EF4-FFF2-40B4-BE49-F238E27FC236}">
                <a16:creationId xmlns:a16="http://schemas.microsoft.com/office/drawing/2014/main" id="{6E847887-810A-69F3-D6B4-5CD2B0823216}"/>
              </a:ext>
            </a:extLst>
          </p:cNvPr>
          <p:cNvSpPr>
            <a:spLocks noRot="1" noChangeArrowheads="1"/>
          </p:cNvSpPr>
          <p:nvPr/>
        </p:nvSpPr>
        <p:spPr bwMode="auto">
          <a:xfrm>
            <a:off x="0" y="502173"/>
            <a:ext cx="12192000" cy="46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charset="0"/>
                <a:cs typeface="Arial" charset="0"/>
              </a:rPr>
              <a:t>«</a:t>
            </a:r>
            <a:r>
              <a:rPr lang="lv-LV" sz="1300" b="0" i="1" dirty="0">
                <a:effectLst/>
                <a:latin typeface="Arial" panose="020B0604020202020204" pitchFamily="34" charset="0"/>
                <a:ea typeface="Calibri" panose="020F0502020204030204" pitchFamily="34" charset="0"/>
              </a:rPr>
              <a:t>B1. Vai Jums ir sagatavota rezerve iespējamiem ārkārtas gadījumiem un nestandarta situācijām (sērkociņi, sveces, kabatas lukturi, šķiltavas, radio ar rezerves baterijām, gāzes (spirta) plītiņa, medicīniskā aptieciņa un nepieciešamās zāles, pārtikas un dzeramā ūdens rezerves, skaidra nauda)?</a:t>
            </a:r>
            <a:r>
              <a:rPr lang="lv-LV" sz="1300" b="0" i="1" kern="0" noProof="1">
                <a:latin typeface="Arial" charset="0"/>
                <a:cs typeface="Arial" charset="0"/>
              </a:rPr>
              <a:t>»</a:t>
            </a:r>
          </a:p>
        </p:txBody>
      </p:sp>
      <p:sp>
        <p:nvSpPr>
          <p:cNvPr id="4" name="Rectangle 46">
            <a:extLst>
              <a:ext uri="{FF2B5EF4-FFF2-40B4-BE49-F238E27FC236}">
                <a16:creationId xmlns:a16="http://schemas.microsoft.com/office/drawing/2014/main" id="{D1E56E3C-2408-E9E1-C0AD-CCFC60D4F66B}"/>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a:t>
            </a:r>
            <a:endParaRPr lang="lv-LV" sz="900" b="0" i="1" noProof="1">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639C11D5-6809-6F42-003F-72C35907597E}"/>
              </a:ext>
            </a:extLst>
          </p:cNvPr>
          <p:cNvSpPr>
            <a:spLocks noGrp="1"/>
          </p:cNvSpPr>
          <p:nvPr>
            <p:ph type="sldNum" sz="quarter" idx="12"/>
          </p:nvPr>
        </p:nvSpPr>
        <p:spPr/>
        <p:txBody>
          <a:bodyPr/>
          <a:lstStyle/>
          <a:p>
            <a:fld id="{8A9003E4-6AE2-40CB-8AC4-2D0CFE8F8CDA}" type="slidenum">
              <a:rPr lang="en-US" smtClean="0"/>
              <a:t>51</a:t>
            </a:fld>
            <a:endParaRPr lang="en-US" dirty="0"/>
          </a:p>
        </p:txBody>
      </p:sp>
      <p:sp>
        <p:nvSpPr>
          <p:cNvPr id="6" name="TextBox 5">
            <a:extLst>
              <a:ext uri="{FF2B5EF4-FFF2-40B4-BE49-F238E27FC236}">
                <a16:creationId xmlns:a16="http://schemas.microsoft.com/office/drawing/2014/main" id="{4F36A778-05FE-FB13-022B-767B74B0C98A}"/>
              </a:ext>
            </a:extLst>
          </p:cNvPr>
          <p:cNvSpPr txBox="1"/>
          <p:nvPr/>
        </p:nvSpPr>
        <p:spPr>
          <a:xfrm>
            <a:off x="85061" y="1050531"/>
            <a:ext cx="3060000" cy="277200"/>
          </a:xfrm>
          <a:prstGeom prst="rect">
            <a:avLst/>
          </a:prstGeom>
          <a:noFill/>
          <a:ln>
            <a:solidFill>
              <a:srgbClr val="4C8264"/>
            </a:solidFill>
          </a:ln>
        </p:spPr>
        <p:txBody>
          <a:bodyPr wrap="square" rtlCol="0" anchor="ctr" anchorCtr="0">
            <a:spAutoFit/>
          </a:bodyPr>
          <a:lstStyle/>
          <a:p>
            <a:pPr algn="ctr"/>
            <a:r>
              <a:rPr lang="lv-LV" sz="1200" b="1" noProof="1">
                <a:solidFill>
                  <a:srgbClr val="4C8264"/>
                </a:solidFill>
                <a:latin typeface="Arial" panose="020B0604020202020204" pitchFamily="34" charset="0"/>
                <a:cs typeface="Arial" panose="020B0604020202020204" pitchFamily="34" charset="0"/>
              </a:rPr>
              <a:t>Rezultāti sociāldemogrāfiskajās grupās</a:t>
            </a:r>
          </a:p>
        </p:txBody>
      </p:sp>
      <p:graphicFrame>
        <p:nvGraphicFramePr>
          <p:cNvPr id="7" name="Chart 6">
            <a:extLst>
              <a:ext uri="{FF2B5EF4-FFF2-40B4-BE49-F238E27FC236}">
                <a16:creationId xmlns:a16="http://schemas.microsoft.com/office/drawing/2014/main" id="{004D6769-73D1-446C-AC69-79A34D941620}"/>
              </a:ext>
            </a:extLst>
          </p:cNvPr>
          <p:cNvGraphicFramePr>
            <a:graphicFrameLocks/>
          </p:cNvGraphicFramePr>
          <p:nvPr>
            <p:extLst>
              <p:ext uri="{D42A27DB-BD31-4B8C-83A1-F6EECF244321}">
                <p14:modId xmlns:p14="http://schemas.microsoft.com/office/powerpoint/2010/main" val="700830278"/>
              </p:ext>
            </p:extLst>
          </p:nvPr>
        </p:nvGraphicFramePr>
        <p:xfrm>
          <a:off x="5484" y="1188714"/>
          <a:ext cx="12181032" cy="530416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B9C93397-D5C2-4A33-979D-C0087D0DC796}"/>
              </a:ext>
            </a:extLst>
          </p:cNvPr>
          <p:cNvGraphicFramePr>
            <a:graphicFrameLocks/>
          </p:cNvGraphicFramePr>
          <p:nvPr>
            <p:extLst>
              <p:ext uri="{D42A27DB-BD31-4B8C-83A1-F6EECF244321}">
                <p14:modId xmlns:p14="http://schemas.microsoft.com/office/powerpoint/2010/main" val="2718616040"/>
              </p:ext>
            </p:extLst>
          </p:nvPr>
        </p:nvGraphicFramePr>
        <p:xfrm>
          <a:off x="6087342" y="1231244"/>
          <a:ext cx="6104658" cy="346709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007084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875BB-B0C3-5440-50AF-ED713DB01838}"/>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A3D41C37-B4E8-39E9-3AD2-FB76B54309E8}"/>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2.2. Mājokļa drošības vērtējums</a:t>
            </a:r>
          </a:p>
        </p:txBody>
      </p:sp>
      <p:sp>
        <p:nvSpPr>
          <p:cNvPr id="13" name="Rectangle 45">
            <a:extLst>
              <a:ext uri="{FF2B5EF4-FFF2-40B4-BE49-F238E27FC236}">
                <a16:creationId xmlns:a16="http://schemas.microsoft.com/office/drawing/2014/main" id="{641C01BB-B663-78D2-9EC0-D998B48664B3}"/>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lnSpc>
                <a:spcPts val="1200"/>
              </a:lnSpc>
              <a:spcBef>
                <a:spcPct val="0"/>
              </a:spcBef>
              <a:spcAft>
                <a:spcPct val="30000"/>
              </a:spcAft>
            </a:pPr>
            <a:r>
              <a:rPr lang="lv-LV" sz="1300" b="0" i="1" kern="0" noProof="1">
                <a:latin typeface="Arial" charset="0"/>
                <a:cs typeface="Arial" charset="0"/>
              </a:rPr>
              <a:t>«</a:t>
            </a:r>
            <a:r>
              <a:rPr lang="lv-LV" sz="1300" b="0" i="1" dirty="0">
                <a:effectLst/>
                <a:latin typeface="Arial" panose="020B0604020202020204" pitchFamily="34" charset="0"/>
                <a:ea typeface="Calibri" panose="020F0502020204030204" pitchFamily="34" charset="0"/>
              </a:rPr>
              <a:t>B2. Tagad es Jums nolasīšu vairākus apgalvojumus, bet Jūs, lūdzu, man pasakiet, par kuriem no tiem Jūs sniegtu apstiprinošu atbildi.</a:t>
            </a:r>
            <a:r>
              <a:rPr lang="lv-LV" sz="1300" b="0" i="1" kern="0" noProof="1">
                <a:latin typeface="Arial" charset="0"/>
                <a:cs typeface="Arial" charset="0"/>
              </a:rPr>
              <a:t>»</a:t>
            </a:r>
          </a:p>
        </p:txBody>
      </p:sp>
      <p:sp>
        <p:nvSpPr>
          <p:cNvPr id="4" name="Rectangle 46">
            <a:extLst>
              <a:ext uri="{FF2B5EF4-FFF2-40B4-BE49-F238E27FC236}">
                <a16:creationId xmlns:a16="http://schemas.microsoft.com/office/drawing/2014/main" id="{22AC6916-6C2F-CFD7-D22A-DBEBD721D180}"/>
              </a:ext>
            </a:extLst>
          </p:cNvPr>
          <p:cNvSpPr>
            <a:spLocks noRot="1" noChangeArrowheads="1"/>
          </p:cNvSpPr>
          <p:nvPr/>
        </p:nvSpPr>
        <p:spPr bwMode="auto">
          <a:xfrm>
            <a:off x="2231740" y="6336334"/>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pt-BR" sz="900" b="0" i="1" noProof="1">
                <a:latin typeface="Arial" panose="020B0604020202020204" pitchFamily="34" charset="0"/>
                <a:cs typeface="Arial" panose="020B0604020202020204" pitchFamily="34" charset="0"/>
              </a:rPr>
              <a:t>Bāze: visi respondenti: 04.2023., n=1016; 03.2024., n=1004; 04.2025., n=1007; 03.2026., n=1002</a:t>
            </a:r>
            <a:endParaRPr lang="lv-LV" sz="900" b="0" i="1" noProof="1">
              <a:latin typeface="Arial" panose="020B0604020202020204" pitchFamily="34" charset="0"/>
              <a:cs typeface="Arial" panose="020B0604020202020204" pitchFamily="34" charset="0"/>
            </a:endParaRPr>
          </a:p>
          <a:p>
            <a:pPr algn="ctr"/>
            <a:r>
              <a:rPr lang="lv-LV" sz="900" b="0" i="1" noProof="1">
                <a:latin typeface="Arial" panose="020B0604020202020204" pitchFamily="34" charset="0"/>
                <a:cs typeface="Arial" panose="020B0604020202020204" pitchFamily="34" charset="0"/>
              </a:rPr>
              <a:t>Vairākatbilžu jautājums (% summa &gt; 100)</a:t>
            </a:r>
          </a:p>
        </p:txBody>
      </p:sp>
      <p:sp>
        <p:nvSpPr>
          <p:cNvPr id="3" name="Slide Number Placeholder 2">
            <a:extLst>
              <a:ext uri="{FF2B5EF4-FFF2-40B4-BE49-F238E27FC236}">
                <a16:creationId xmlns:a16="http://schemas.microsoft.com/office/drawing/2014/main" id="{AF319BB7-4686-BAF9-2181-63D389993AA8}"/>
              </a:ext>
            </a:extLst>
          </p:cNvPr>
          <p:cNvSpPr>
            <a:spLocks noGrp="1"/>
          </p:cNvSpPr>
          <p:nvPr>
            <p:ph type="sldNum" sz="quarter" idx="12"/>
          </p:nvPr>
        </p:nvSpPr>
        <p:spPr/>
        <p:txBody>
          <a:bodyPr/>
          <a:lstStyle/>
          <a:p>
            <a:fld id="{8A9003E4-6AE2-40CB-8AC4-2D0CFE8F8CDA}" type="slidenum">
              <a:rPr lang="en-US" smtClean="0"/>
              <a:t>52</a:t>
            </a:fld>
            <a:endParaRPr lang="en-US" dirty="0"/>
          </a:p>
        </p:txBody>
      </p:sp>
      <p:sp>
        <p:nvSpPr>
          <p:cNvPr id="5" name="TextBox 4">
            <a:extLst>
              <a:ext uri="{FF2B5EF4-FFF2-40B4-BE49-F238E27FC236}">
                <a16:creationId xmlns:a16="http://schemas.microsoft.com/office/drawing/2014/main" id="{1AA3F5E9-7C22-1B36-2F0C-84660F40443F}"/>
              </a:ext>
            </a:extLst>
          </p:cNvPr>
          <p:cNvSpPr txBox="1"/>
          <p:nvPr/>
        </p:nvSpPr>
        <p:spPr>
          <a:xfrm>
            <a:off x="77110" y="869400"/>
            <a:ext cx="1368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Kopējie rezultāti</a:t>
            </a:r>
          </a:p>
        </p:txBody>
      </p:sp>
      <p:sp>
        <p:nvSpPr>
          <p:cNvPr id="6" name="TextBox 5">
            <a:extLst>
              <a:ext uri="{FF2B5EF4-FFF2-40B4-BE49-F238E27FC236}">
                <a16:creationId xmlns:a16="http://schemas.microsoft.com/office/drawing/2014/main" id="{9612618B-FA7D-9A26-2617-E85A960E8D49}"/>
              </a:ext>
            </a:extLst>
          </p:cNvPr>
          <p:cNvSpPr txBox="1"/>
          <p:nvPr/>
        </p:nvSpPr>
        <p:spPr>
          <a:xfrm>
            <a:off x="10334988" y="869400"/>
            <a:ext cx="1764000" cy="461665"/>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 </a:t>
            </a:r>
          </a:p>
          <a:p>
            <a:pPr algn="ctr"/>
            <a:r>
              <a:rPr lang="lv-LV" sz="1200" b="1" dirty="0">
                <a:solidFill>
                  <a:srgbClr val="7A5128"/>
                </a:solidFill>
                <a:latin typeface="Arial" panose="020B0604020202020204" pitchFamily="34" charset="0"/>
                <a:cs typeface="Arial" panose="020B0604020202020204" pitchFamily="34" charset="0"/>
              </a:rPr>
              <a:t>(2023‒2026)</a:t>
            </a:r>
          </a:p>
        </p:txBody>
      </p:sp>
      <p:graphicFrame>
        <p:nvGraphicFramePr>
          <p:cNvPr id="7" name="Chart 6">
            <a:extLst>
              <a:ext uri="{FF2B5EF4-FFF2-40B4-BE49-F238E27FC236}">
                <a16:creationId xmlns:a16="http://schemas.microsoft.com/office/drawing/2014/main" id="{00000000-0008-0000-0100-00001D000000}"/>
              </a:ext>
            </a:extLst>
          </p:cNvPr>
          <p:cNvGraphicFramePr>
            <a:graphicFrameLocks/>
          </p:cNvGraphicFramePr>
          <p:nvPr>
            <p:extLst>
              <p:ext uri="{D42A27DB-BD31-4B8C-83A1-F6EECF244321}">
                <p14:modId xmlns:p14="http://schemas.microsoft.com/office/powerpoint/2010/main" val="876995240"/>
              </p:ext>
            </p:extLst>
          </p:nvPr>
        </p:nvGraphicFramePr>
        <p:xfrm>
          <a:off x="616689" y="1387668"/>
          <a:ext cx="6095999" cy="49663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56826B2F-A3A6-448D-A916-844C434AA186}"/>
              </a:ext>
            </a:extLst>
          </p:cNvPr>
          <p:cNvGraphicFramePr>
            <a:graphicFrameLocks/>
          </p:cNvGraphicFramePr>
          <p:nvPr>
            <p:extLst>
              <p:ext uri="{D42A27DB-BD31-4B8C-83A1-F6EECF244321}">
                <p14:modId xmlns:p14="http://schemas.microsoft.com/office/powerpoint/2010/main" val="2295274601"/>
              </p:ext>
            </p:extLst>
          </p:nvPr>
        </p:nvGraphicFramePr>
        <p:xfrm>
          <a:off x="6695370" y="1387667"/>
          <a:ext cx="6113318" cy="4948177"/>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172">
            <a:extLst>
              <a:ext uri="{FF2B5EF4-FFF2-40B4-BE49-F238E27FC236}">
                <a16:creationId xmlns:a16="http://schemas.microsoft.com/office/drawing/2014/main" id="{F386A01D-0FCD-5658-058F-F5A294DDAB77}"/>
              </a:ext>
            </a:extLst>
          </p:cNvPr>
          <p:cNvSpPr txBox="1"/>
          <p:nvPr/>
        </p:nvSpPr>
        <p:spPr>
          <a:xfrm>
            <a:off x="127591" y="3826264"/>
            <a:ext cx="2445487" cy="86414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r"/>
            <a:r>
              <a:rPr lang="lv-LV" sz="1000" b="1" dirty="0">
                <a:latin typeface="Arial" panose="020B0604020202020204" pitchFamily="34" charset="0"/>
                <a:cs typeface="Arial" panose="020B0604020202020204" pitchFamily="34" charset="0"/>
              </a:rPr>
              <a:t>Vismaz vienu reizi gadā veic dūmu detektora darbspējas pārbaudi un nomaina bateriju </a:t>
            </a:r>
            <a:r>
              <a:rPr lang="lv-LV" sz="900" b="0" i="1" dirty="0">
                <a:latin typeface="Arial" panose="020B0604020202020204" pitchFamily="34" charset="0"/>
                <a:cs typeface="Arial" panose="020B0604020202020204" pitchFamily="34" charset="0"/>
              </a:rPr>
              <a:t>(pirmo reizi iekļauts 2024. gadā)</a:t>
            </a:r>
            <a:endParaRPr lang="en-US" sz="1000" b="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77302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1CE4D-074C-6D58-D8BD-C25F15F8DD7D}"/>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3F4B4C5A-F16C-E245-8B7A-9F48E2DB2176}"/>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2.2. Mājokļa drošības vērtējums</a:t>
            </a:r>
          </a:p>
        </p:txBody>
      </p:sp>
      <p:sp>
        <p:nvSpPr>
          <p:cNvPr id="13" name="Rectangle 45">
            <a:extLst>
              <a:ext uri="{FF2B5EF4-FFF2-40B4-BE49-F238E27FC236}">
                <a16:creationId xmlns:a16="http://schemas.microsoft.com/office/drawing/2014/main" id="{4E45B579-E85F-5784-AF6F-68C20EFCC253}"/>
              </a:ext>
            </a:extLst>
          </p:cNvPr>
          <p:cNvSpPr>
            <a:spLocks noRot="1" noChangeArrowheads="1"/>
          </p:cNvSpPr>
          <p:nvPr/>
        </p:nvSpPr>
        <p:spPr bwMode="auto">
          <a:xfrm>
            <a:off x="0" y="499417"/>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lnSpc>
                <a:spcPts val="1200"/>
              </a:lnSpc>
              <a:spcBef>
                <a:spcPct val="0"/>
              </a:spcBef>
              <a:spcAft>
                <a:spcPct val="30000"/>
              </a:spcAft>
            </a:pPr>
            <a:r>
              <a:rPr lang="lv-LV" sz="1300" b="0" i="1" kern="0" noProof="1">
                <a:latin typeface="Arial" charset="0"/>
                <a:cs typeface="Arial" charset="0"/>
              </a:rPr>
              <a:t>«</a:t>
            </a:r>
            <a:r>
              <a:rPr lang="lv-LV" sz="1300" b="0" i="1" dirty="0">
                <a:effectLst/>
                <a:latin typeface="Arial" panose="020B0604020202020204" pitchFamily="34" charset="0"/>
                <a:ea typeface="Calibri" panose="020F0502020204030204" pitchFamily="34" charset="0"/>
              </a:rPr>
              <a:t>B2. Tagad es Jums nolasīšu vairākus apgalvojumus, bet Jūs, lūdzu, man pasakiet, par kuriem no tiem Jūs sniegtu apstiprinošu atbildi.</a:t>
            </a:r>
            <a:r>
              <a:rPr lang="lv-LV" sz="1300" b="0" i="1" kern="0" noProof="1">
                <a:latin typeface="Arial" charset="0"/>
                <a:cs typeface="Arial" charset="0"/>
              </a:rPr>
              <a:t>»</a:t>
            </a:r>
          </a:p>
        </p:txBody>
      </p:sp>
      <p:sp>
        <p:nvSpPr>
          <p:cNvPr id="4" name="Rectangle 46">
            <a:extLst>
              <a:ext uri="{FF2B5EF4-FFF2-40B4-BE49-F238E27FC236}">
                <a16:creationId xmlns:a16="http://schemas.microsoft.com/office/drawing/2014/main" id="{556AB8E8-538A-48C6-E6F1-D45CC32BB767}"/>
              </a:ext>
            </a:extLst>
          </p:cNvPr>
          <p:cNvSpPr>
            <a:spLocks noRot="1" noChangeArrowheads="1"/>
          </p:cNvSpPr>
          <p:nvPr/>
        </p:nvSpPr>
        <p:spPr bwMode="auto">
          <a:xfrm>
            <a:off x="2253005" y="6549656"/>
            <a:ext cx="7728520" cy="308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a:t>
            </a:r>
            <a:r>
              <a:rPr lang="lv-LV" sz="900" b="0" i="1" noProof="1">
                <a:latin typeface="Arial" panose="020B0604020202020204" pitchFamily="34" charset="0"/>
                <a:cs typeface="Arial" panose="020B0604020202020204" pitchFamily="34" charset="0"/>
              </a:rPr>
              <a:t>; vairākatbilžu jautājums (% summa &gt; 100)</a:t>
            </a:r>
          </a:p>
          <a:p>
            <a:pPr algn="ctr"/>
            <a:r>
              <a:rPr lang="lv-LV" sz="900" b="0" i="1" noProof="1">
                <a:latin typeface="Arial" panose="020B0604020202020204" pitchFamily="34" charset="0"/>
                <a:cs typeface="Arial" panose="020B0604020202020204" pitchFamily="34" charset="0"/>
              </a:rPr>
              <a:t>*Ir iegādājies/-usies pašaizsardzības līdzekli — gāzes baloniņš, elektrošoks u. c.</a:t>
            </a:r>
          </a:p>
        </p:txBody>
      </p:sp>
      <p:sp>
        <p:nvSpPr>
          <p:cNvPr id="2" name="Slide Number Placeholder 1">
            <a:extLst>
              <a:ext uri="{FF2B5EF4-FFF2-40B4-BE49-F238E27FC236}">
                <a16:creationId xmlns:a16="http://schemas.microsoft.com/office/drawing/2014/main" id="{92EB35E5-FE3E-6C7D-7839-3807A5491BA4}"/>
              </a:ext>
            </a:extLst>
          </p:cNvPr>
          <p:cNvSpPr>
            <a:spLocks noGrp="1"/>
          </p:cNvSpPr>
          <p:nvPr>
            <p:ph type="sldNum" sz="quarter" idx="12"/>
          </p:nvPr>
        </p:nvSpPr>
        <p:spPr/>
        <p:txBody>
          <a:bodyPr/>
          <a:lstStyle/>
          <a:p>
            <a:fld id="{8A9003E4-6AE2-40CB-8AC4-2D0CFE8F8CDA}" type="slidenum">
              <a:rPr lang="en-US" smtClean="0"/>
              <a:t>53</a:t>
            </a:fld>
            <a:endParaRPr lang="en-US" dirty="0"/>
          </a:p>
        </p:txBody>
      </p:sp>
      <p:sp>
        <p:nvSpPr>
          <p:cNvPr id="5" name="Rectangle 4">
            <a:extLst>
              <a:ext uri="{FF2B5EF4-FFF2-40B4-BE49-F238E27FC236}">
                <a16:creationId xmlns:a16="http://schemas.microsoft.com/office/drawing/2014/main" id="{AE08819A-CC7C-62FC-3D61-907442B41A21}"/>
              </a:ext>
            </a:extLst>
          </p:cNvPr>
          <p:cNvSpPr/>
          <p:nvPr/>
        </p:nvSpPr>
        <p:spPr>
          <a:xfrm>
            <a:off x="10991088" y="6455664"/>
            <a:ext cx="1200912" cy="4023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graphicFrame>
        <p:nvGraphicFramePr>
          <p:cNvPr id="7" name="Chart 6">
            <a:extLst>
              <a:ext uri="{FF2B5EF4-FFF2-40B4-BE49-F238E27FC236}">
                <a16:creationId xmlns:a16="http://schemas.microsoft.com/office/drawing/2014/main" id="{00000000-0008-0000-0100-00001E000000}"/>
              </a:ext>
            </a:extLst>
          </p:cNvPr>
          <p:cNvGraphicFramePr>
            <a:graphicFrameLocks/>
          </p:cNvGraphicFramePr>
          <p:nvPr>
            <p:extLst>
              <p:ext uri="{D42A27DB-BD31-4B8C-83A1-F6EECF244321}">
                <p14:modId xmlns:p14="http://schemas.microsoft.com/office/powerpoint/2010/main" val="3170613159"/>
              </p:ext>
            </p:extLst>
          </p:nvPr>
        </p:nvGraphicFramePr>
        <p:xfrm>
          <a:off x="0" y="942384"/>
          <a:ext cx="12183341" cy="563245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5160C0DD-5630-7B03-E011-B7707D9367CC}"/>
              </a:ext>
            </a:extLst>
          </p:cNvPr>
          <p:cNvSpPr txBox="1"/>
          <p:nvPr/>
        </p:nvSpPr>
        <p:spPr>
          <a:xfrm>
            <a:off x="77110" y="869400"/>
            <a:ext cx="3060000" cy="277200"/>
          </a:xfrm>
          <a:prstGeom prst="rect">
            <a:avLst/>
          </a:prstGeom>
          <a:noFill/>
          <a:ln>
            <a:solidFill>
              <a:srgbClr val="4C8264"/>
            </a:solidFill>
          </a:ln>
        </p:spPr>
        <p:txBody>
          <a:bodyPr wrap="square" rtlCol="0" anchor="ctr" anchorCtr="0">
            <a:spAutoFit/>
          </a:bodyPr>
          <a:lstStyle/>
          <a:p>
            <a:pPr algn="ctr"/>
            <a:r>
              <a:rPr lang="lv-LV" sz="1200" b="1" noProof="1">
                <a:solidFill>
                  <a:srgbClr val="4C8264"/>
                </a:solidFill>
                <a:latin typeface="Arial" panose="020B0604020202020204" pitchFamily="34" charset="0"/>
                <a:cs typeface="Arial" panose="020B0604020202020204" pitchFamily="34" charset="0"/>
              </a:rPr>
              <a:t>Rezultāti sociāldemogrāfiskajās grupās</a:t>
            </a:r>
          </a:p>
        </p:txBody>
      </p:sp>
    </p:spTree>
    <p:extLst>
      <p:ext uri="{BB962C8B-B14F-4D97-AF65-F5344CB8AC3E}">
        <p14:creationId xmlns:p14="http://schemas.microsoft.com/office/powerpoint/2010/main" val="30062144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506AB-55D5-FA1C-FE15-7CB770017DC1}"/>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A2E0D8EB-217E-D49A-A247-8B8F93398285}"/>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2.3. Tālruņa numurs ārkārtas gādījumiem</a:t>
            </a:r>
          </a:p>
        </p:txBody>
      </p:sp>
      <p:sp>
        <p:nvSpPr>
          <p:cNvPr id="13" name="Rectangle 45">
            <a:extLst>
              <a:ext uri="{FF2B5EF4-FFF2-40B4-BE49-F238E27FC236}">
                <a16:creationId xmlns:a16="http://schemas.microsoft.com/office/drawing/2014/main" id="{F50E3362-2BCE-B3A2-B48E-A118A7F2A99C}"/>
              </a:ext>
            </a:extLst>
          </p:cNvPr>
          <p:cNvSpPr>
            <a:spLocks noRot="1" noChangeArrowheads="1"/>
          </p:cNvSpPr>
          <p:nvPr/>
        </p:nvSpPr>
        <p:spPr bwMode="auto">
          <a:xfrm>
            <a:off x="0" y="504000"/>
            <a:ext cx="12192000" cy="46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charset="0"/>
                <a:cs typeface="Arial" charset="0"/>
              </a:rPr>
              <a:t>«</a:t>
            </a:r>
            <a:r>
              <a:rPr lang="lv-LV" sz="1300" b="0" i="1" dirty="0">
                <a:effectLst/>
                <a:latin typeface="Arial" panose="020B0604020202020204" pitchFamily="34" charset="0"/>
                <a:ea typeface="Calibri" panose="020F0502020204030204" pitchFamily="34" charset="0"/>
              </a:rPr>
              <a:t>B3. Lūdzu, nosauciet telefona numuru, uz kuru Latvijā jāzvana ārkārtas gadījumos – piemēram, draudi dzīvībai, ugunsgrēks, vajadzīga neatliekamā medicīniskā palīdzība u. tml.?</a:t>
            </a:r>
            <a:r>
              <a:rPr lang="lv-LV" sz="1300" b="0" i="1" kern="0" noProof="1">
                <a:latin typeface="Arial" charset="0"/>
                <a:cs typeface="Arial" charset="0"/>
              </a:rPr>
              <a:t>»</a:t>
            </a:r>
          </a:p>
        </p:txBody>
      </p:sp>
      <p:sp>
        <p:nvSpPr>
          <p:cNvPr id="10" name="Rectangle 46">
            <a:extLst>
              <a:ext uri="{FF2B5EF4-FFF2-40B4-BE49-F238E27FC236}">
                <a16:creationId xmlns:a16="http://schemas.microsoft.com/office/drawing/2014/main" id="{3D8D2293-D12A-0163-3CA6-337B2F315806}"/>
              </a:ext>
            </a:extLst>
          </p:cNvPr>
          <p:cNvSpPr>
            <a:spLocks noRot="1" noChangeArrowheads="1"/>
          </p:cNvSpPr>
          <p:nvPr/>
        </p:nvSpPr>
        <p:spPr bwMode="auto">
          <a:xfrm>
            <a:off x="2231740" y="6028264"/>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a:t>
            </a:r>
            <a:endParaRPr lang="lv-LV" sz="900" b="0" i="1" noProof="1">
              <a:latin typeface="Arial" panose="020B0604020202020204" pitchFamily="34" charset="0"/>
              <a:cs typeface="Arial" panose="020B0604020202020204" pitchFamily="34" charset="0"/>
            </a:endParaRPr>
          </a:p>
          <a:p>
            <a:pPr algn="ctr"/>
            <a:r>
              <a:rPr lang="lv-LV" sz="900" b="0" i="1" noProof="1">
                <a:latin typeface="Arial" panose="020B0604020202020204" pitchFamily="34" charset="0"/>
                <a:cs typeface="Arial" panose="020B0604020202020204" pitchFamily="34" charset="0"/>
              </a:rPr>
              <a:t>Atvērtā tipa jautājums (% summa var pārsniegt 100%)</a:t>
            </a:r>
            <a:endParaRPr lang="lv-LV" b="0" i="1" noProof="1">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F81A63CF-F9AC-5DB7-9383-ECE42B9F4B7D}"/>
              </a:ext>
            </a:extLst>
          </p:cNvPr>
          <p:cNvSpPr>
            <a:spLocks noGrp="1"/>
          </p:cNvSpPr>
          <p:nvPr>
            <p:ph type="sldNum" sz="quarter" idx="12"/>
          </p:nvPr>
        </p:nvSpPr>
        <p:spPr/>
        <p:txBody>
          <a:bodyPr/>
          <a:lstStyle/>
          <a:p>
            <a:fld id="{8A9003E4-6AE2-40CB-8AC4-2D0CFE8F8CDA}" type="slidenum">
              <a:rPr lang="en-US" smtClean="0"/>
              <a:t>54</a:t>
            </a:fld>
            <a:endParaRPr lang="en-US" dirty="0"/>
          </a:p>
        </p:txBody>
      </p:sp>
      <p:sp>
        <p:nvSpPr>
          <p:cNvPr id="4" name="TextBox 3">
            <a:extLst>
              <a:ext uri="{FF2B5EF4-FFF2-40B4-BE49-F238E27FC236}">
                <a16:creationId xmlns:a16="http://schemas.microsoft.com/office/drawing/2014/main" id="{DBBDDC75-4EEE-512B-728D-AA0FF2A5418B}"/>
              </a:ext>
            </a:extLst>
          </p:cNvPr>
          <p:cNvSpPr txBox="1"/>
          <p:nvPr/>
        </p:nvSpPr>
        <p:spPr>
          <a:xfrm>
            <a:off x="85061" y="1050531"/>
            <a:ext cx="1368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Kopējie rezultāti</a:t>
            </a:r>
          </a:p>
        </p:txBody>
      </p:sp>
      <p:sp>
        <p:nvSpPr>
          <p:cNvPr id="5" name="TextBox 4">
            <a:extLst>
              <a:ext uri="{FF2B5EF4-FFF2-40B4-BE49-F238E27FC236}">
                <a16:creationId xmlns:a16="http://schemas.microsoft.com/office/drawing/2014/main" id="{72473507-0929-739C-51F4-B117E521B41D}"/>
              </a:ext>
            </a:extLst>
          </p:cNvPr>
          <p:cNvSpPr txBox="1"/>
          <p:nvPr/>
        </p:nvSpPr>
        <p:spPr>
          <a:xfrm>
            <a:off x="10342939" y="1050531"/>
            <a:ext cx="1764000" cy="461665"/>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 </a:t>
            </a:r>
          </a:p>
          <a:p>
            <a:pPr algn="ctr"/>
            <a:r>
              <a:rPr lang="lv-LV" sz="1200" b="1" dirty="0">
                <a:solidFill>
                  <a:srgbClr val="7A5128"/>
                </a:solidFill>
                <a:latin typeface="Arial" panose="020B0604020202020204" pitchFamily="34" charset="0"/>
                <a:cs typeface="Arial" panose="020B0604020202020204" pitchFamily="34" charset="0"/>
              </a:rPr>
              <a:t>(2024‒2026)</a:t>
            </a:r>
          </a:p>
        </p:txBody>
      </p:sp>
      <p:graphicFrame>
        <p:nvGraphicFramePr>
          <p:cNvPr id="7" name="Chart 6">
            <a:extLst>
              <a:ext uri="{FF2B5EF4-FFF2-40B4-BE49-F238E27FC236}">
                <a16:creationId xmlns:a16="http://schemas.microsoft.com/office/drawing/2014/main" id="{00000000-0008-0000-0300-000002000000}"/>
              </a:ext>
            </a:extLst>
          </p:cNvPr>
          <p:cNvGraphicFramePr>
            <a:graphicFrameLocks/>
          </p:cNvGraphicFramePr>
          <p:nvPr>
            <p:extLst>
              <p:ext uri="{D42A27DB-BD31-4B8C-83A1-F6EECF244321}">
                <p14:modId xmlns:p14="http://schemas.microsoft.com/office/powerpoint/2010/main" val="3600203764"/>
              </p:ext>
            </p:extLst>
          </p:nvPr>
        </p:nvGraphicFramePr>
        <p:xfrm>
          <a:off x="2231740" y="1512196"/>
          <a:ext cx="6677025" cy="423670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692211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7849BD2B-EFA3-4745-84C8-421DE22409C2}"/>
              </a:ext>
            </a:extLst>
          </p:cNvPr>
          <p:cNvSpPr txBox="1">
            <a:spLocks noChangeArrowheads="1"/>
          </p:cNvSpPr>
          <p:nvPr/>
        </p:nvSpPr>
        <p:spPr bwMode="auto">
          <a:xfrm>
            <a:off x="2954778" y="2515930"/>
            <a:ext cx="6282444" cy="1077218"/>
          </a:xfrm>
          <a:prstGeom prst="rect">
            <a:avLst/>
          </a:prstGeom>
          <a:noFill/>
          <a:ln w="57150">
            <a:solidFill>
              <a:srgbClr val="4C8264"/>
            </a:solidFill>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lv-LV" sz="3200" b="1" noProof="1">
                <a:solidFill>
                  <a:srgbClr val="4C8264"/>
                </a:solidFill>
                <a:latin typeface="Arial" panose="020B0604020202020204" pitchFamily="34" charset="0"/>
                <a:ea typeface="맑은 고딕" pitchFamily="50" charset="-127"/>
                <a:cs typeface="Arial" panose="020B0604020202020204" pitchFamily="34" charset="0"/>
              </a:rPr>
              <a:t>3. Pieredze un iestāžu vērtējums</a:t>
            </a:r>
          </a:p>
        </p:txBody>
      </p:sp>
    </p:spTree>
    <p:extLst>
      <p:ext uri="{BB962C8B-B14F-4D97-AF65-F5344CB8AC3E}">
        <p14:creationId xmlns:p14="http://schemas.microsoft.com/office/powerpoint/2010/main" val="26788260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EAC6F-AF9A-6154-7569-C91F2E88623A}"/>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86A69F5A-CBAF-7889-8CC5-F0A3B37A78F9}"/>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3.1. Uzticēšanās dažādām valsts iestādēm</a:t>
            </a:r>
          </a:p>
        </p:txBody>
      </p:sp>
      <p:sp>
        <p:nvSpPr>
          <p:cNvPr id="13" name="Rectangle 45">
            <a:extLst>
              <a:ext uri="{FF2B5EF4-FFF2-40B4-BE49-F238E27FC236}">
                <a16:creationId xmlns:a16="http://schemas.microsoft.com/office/drawing/2014/main" id="{2D3FB9D6-4C82-9BB7-06D9-E4FD535B7ACF}"/>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lnSpc>
                <a:spcPts val="1200"/>
              </a:lnSpc>
              <a:spcBef>
                <a:spcPct val="0"/>
              </a:spcBef>
              <a:spcAft>
                <a:spcPct val="30000"/>
              </a:spcAft>
            </a:pPr>
            <a:r>
              <a:rPr lang="lv-LV" sz="1300" b="0" i="1" kern="0" noProof="1">
                <a:latin typeface="Arial" charset="0"/>
                <a:cs typeface="Arial" charset="0"/>
              </a:rPr>
              <a:t>«</a:t>
            </a:r>
            <a:r>
              <a:rPr lang="lv-LV" sz="1300" b="0" i="1" kern="0" noProof="1">
                <a:latin typeface="Arial" panose="020B0604020202020204" pitchFamily="34" charset="0"/>
                <a:cs typeface="Arial" charset="0"/>
              </a:rPr>
              <a:t>C1</a:t>
            </a:r>
            <a:r>
              <a:rPr lang="lv-LV" sz="1300" b="0" i="1" dirty="0">
                <a:effectLst/>
                <a:latin typeface="Arial" panose="020B0604020202020204" pitchFamily="34" charset="0"/>
                <a:ea typeface="Calibri" panose="020F0502020204030204" pitchFamily="34" charset="0"/>
              </a:rPr>
              <a:t>. Lūdzu, skalā no 1 līdz 10 novērtējiet, cik lielā mērā Jūs uzticaties šādām iestādēm, kur “1” ir “nemaz neuzticos” un “10” ir “ļoti uzticos.</a:t>
            </a:r>
            <a:r>
              <a:rPr lang="lv-LV" sz="1300" b="0" i="1" kern="0" noProof="1">
                <a:latin typeface="Arial" charset="0"/>
                <a:cs typeface="Arial" charset="0"/>
              </a:rPr>
              <a:t>»</a:t>
            </a:r>
          </a:p>
        </p:txBody>
      </p:sp>
      <p:sp>
        <p:nvSpPr>
          <p:cNvPr id="10" name="Rectangle 46">
            <a:extLst>
              <a:ext uri="{FF2B5EF4-FFF2-40B4-BE49-F238E27FC236}">
                <a16:creationId xmlns:a16="http://schemas.microsoft.com/office/drawing/2014/main" id="{C4713437-6B3F-56E3-FA05-42E2B5F261AA}"/>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pt-BR" sz="900" b="0" i="1" noProof="1">
                <a:latin typeface="Arial" panose="020B0604020202020204" pitchFamily="34" charset="0"/>
                <a:cs typeface="Arial" panose="020B0604020202020204" pitchFamily="34" charset="0"/>
              </a:rPr>
              <a:t>Bāze: visi respondenti: 04.2023., n=1016; 03.2024., n=1004; 04.2025., n=1007</a:t>
            </a:r>
            <a:r>
              <a:rPr lang="lv-LV" sz="900" b="0" i="1" noProof="1">
                <a:latin typeface="Arial" panose="020B0604020202020204" pitchFamily="34" charset="0"/>
                <a:cs typeface="Arial" panose="020B0604020202020204" pitchFamily="34" charset="0"/>
              </a:rPr>
              <a:t>; 03.2026., n=1002</a:t>
            </a:r>
          </a:p>
          <a:p>
            <a:pPr algn="ctr"/>
            <a:r>
              <a:rPr lang="lv-LV" sz="900" b="0" i="1" noProof="1">
                <a:latin typeface="Arial" panose="020B0604020202020204" pitchFamily="34" charset="0"/>
                <a:cs typeface="Arial" panose="020B0604020202020204" pitchFamily="34" charset="0"/>
              </a:rPr>
              <a:t>*Vidējais vērtējums skalā no 1 (nemaz neuzticas) līdz 10 (ļoti uzticas)</a:t>
            </a:r>
          </a:p>
          <a:p>
            <a:pPr algn="ctr"/>
            <a:r>
              <a:rPr lang="lv-LV" sz="900" b="0" i="1" noProof="1">
                <a:latin typeface="Arial" charset="0"/>
                <a:cs typeface="Arial" charset="0"/>
              </a:rPr>
              <a:t>Dati ranžēti pēc 2026. gada vidējā vērtējuma dilstošā secībā </a:t>
            </a:r>
          </a:p>
          <a:p>
            <a:pPr algn="ctr"/>
            <a:endParaRPr lang="lv-LV" b="0" i="1" noProof="1">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171508A5-06E1-EEB3-B964-A4B341118F29}"/>
              </a:ext>
            </a:extLst>
          </p:cNvPr>
          <p:cNvSpPr>
            <a:spLocks noGrp="1"/>
          </p:cNvSpPr>
          <p:nvPr>
            <p:ph type="sldNum" sz="quarter" idx="12"/>
          </p:nvPr>
        </p:nvSpPr>
        <p:spPr/>
        <p:txBody>
          <a:bodyPr/>
          <a:lstStyle/>
          <a:p>
            <a:fld id="{8A9003E4-6AE2-40CB-8AC4-2D0CFE8F8CDA}" type="slidenum">
              <a:rPr lang="en-US" smtClean="0"/>
              <a:t>56</a:t>
            </a:fld>
            <a:endParaRPr lang="en-US" dirty="0"/>
          </a:p>
        </p:txBody>
      </p:sp>
      <p:sp>
        <p:nvSpPr>
          <p:cNvPr id="5" name="TextBox 4">
            <a:extLst>
              <a:ext uri="{FF2B5EF4-FFF2-40B4-BE49-F238E27FC236}">
                <a16:creationId xmlns:a16="http://schemas.microsoft.com/office/drawing/2014/main" id="{41A60F63-CAC7-7411-003B-A26F0B7B318B}"/>
              </a:ext>
            </a:extLst>
          </p:cNvPr>
          <p:cNvSpPr txBox="1"/>
          <p:nvPr/>
        </p:nvSpPr>
        <p:spPr>
          <a:xfrm>
            <a:off x="106326" y="861237"/>
            <a:ext cx="1368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Kopējie rezultāti</a:t>
            </a:r>
          </a:p>
        </p:txBody>
      </p:sp>
      <p:sp>
        <p:nvSpPr>
          <p:cNvPr id="6" name="TextBox 5">
            <a:extLst>
              <a:ext uri="{FF2B5EF4-FFF2-40B4-BE49-F238E27FC236}">
                <a16:creationId xmlns:a16="http://schemas.microsoft.com/office/drawing/2014/main" id="{E022348F-F106-CC1C-BF8C-57F85E73C9E7}"/>
              </a:ext>
            </a:extLst>
          </p:cNvPr>
          <p:cNvSpPr txBox="1"/>
          <p:nvPr/>
        </p:nvSpPr>
        <p:spPr>
          <a:xfrm>
            <a:off x="11041674" y="861237"/>
            <a:ext cx="1044000" cy="461665"/>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a:t>
            </a:r>
          </a:p>
          <a:p>
            <a:pPr algn="ctr"/>
            <a:r>
              <a:rPr lang="lv-LV" sz="1200" b="1" dirty="0">
                <a:solidFill>
                  <a:srgbClr val="7A5128"/>
                </a:solidFill>
                <a:latin typeface="Arial" panose="020B0604020202020204" pitchFamily="34" charset="0"/>
                <a:cs typeface="Arial" panose="020B0604020202020204" pitchFamily="34" charset="0"/>
              </a:rPr>
              <a:t>(2023‒2026)</a:t>
            </a:r>
          </a:p>
        </p:txBody>
      </p:sp>
      <p:graphicFrame>
        <p:nvGraphicFramePr>
          <p:cNvPr id="7" name="Chart 6">
            <a:extLst>
              <a:ext uri="{FF2B5EF4-FFF2-40B4-BE49-F238E27FC236}">
                <a16:creationId xmlns:a16="http://schemas.microsoft.com/office/drawing/2014/main" id="{00000000-0008-0000-0100-000027000000}"/>
              </a:ext>
            </a:extLst>
          </p:cNvPr>
          <p:cNvGraphicFramePr>
            <a:graphicFrameLocks/>
          </p:cNvGraphicFramePr>
          <p:nvPr>
            <p:extLst>
              <p:ext uri="{D42A27DB-BD31-4B8C-83A1-F6EECF244321}">
                <p14:modId xmlns:p14="http://schemas.microsoft.com/office/powerpoint/2010/main" val="3131639728"/>
              </p:ext>
            </p:extLst>
          </p:nvPr>
        </p:nvGraphicFramePr>
        <p:xfrm>
          <a:off x="393290" y="1135598"/>
          <a:ext cx="8996218" cy="49776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00000000-0008-0000-0100-000059000000}"/>
              </a:ext>
            </a:extLst>
          </p:cNvPr>
          <p:cNvGraphicFramePr>
            <a:graphicFrameLocks/>
          </p:cNvGraphicFramePr>
          <p:nvPr>
            <p:extLst>
              <p:ext uri="{D42A27DB-BD31-4B8C-83A1-F6EECF244321}">
                <p14:modId xmlns:p14="http://schemas.microsoft.com/office/powerpoint/2010/main" val="3196027403"/>
              </p:ext>
            </p:extLst>
          </p:nvPr>
        </p:nvGraphicFramePr>
        <p:xfrm>
          <a:off x="9676471" y="1008000"/>
          <a:ext cx="1296329" cy="5133281"/>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176">
            <a:extLst>
              <a:ext uri="{FF2B5EF4-FFF2-40B4-BE49-F238E27FC236}">
                <a16:creationId xmlns:a16="http://schemas.microsoft.com/office/drawing/2014/main" id="{0F38EC57-68B1-552B-E502-FB636F9D862B}"/>
              </a:ext>
            </a:extLst>
          </p:cNvPr>
          <p:cNvSpPr txBox="1"/>
          <p:nvPr/>
        </p:nvSpPr>
        <p:spPr>
          <a:xfrm>
            <a:off x="394213" y="5759644"/>
            <a:ext cx="1909717" cy="379841"/>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r"/>
            <a:r>
              <a:rPr lang="lv-LV" sz="1000" b="1" dirty="0">
                <a:latin typeface="Arial" panose="020B0604020202020204" pitchFamily="34" charset="0"/>
                <a:cs typeface="Arial" panose="020B0604020202020204" pitchFamily="34" charset="0"/>
              </a:rPr>
              <a:t>Nodokļu un muitas policijai </a:t>
            </a:r>
            <a:r>
              <a:rPr lang="lv-LV" sz="900" b="0" i="1" dirty="0">
                <a:latin typeface="Arial" panose="020B0604020202020204" pitchFamily="34" charset="0"/>
                <a:cs typeface="Arial" panose="020B0604020202020204" pitchFamily="34" charset="0"/>
              </a:rPr>
              <a:t>(pirmo reizi iekļauts 2026. gada aptaujā)</a:t>
            </a:r>
            <a:endParaRPr lang="en-US" sz="1000" b="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22234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95273-57B7-0EBA-6040-25AAB25B8B4F}"/>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12FA2E95-6CF5-796D-C60E-0DDCF2DADA1A}"/>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3.2. </a:t>
            </a:r>
            <a:r>
              <a:rPr lang="lv-LV" sz="2400" b="1" u="sng" noProof="1">
                <a:solidFill>
                  <a:schemeClr val="bg1"/>
                </a:solidFill>
                <a:latin typeface="Arial" panose="020B0604020202020204" pitchFamily="34" charset="0"/>
                <a:cs typeface="Arial" panose="020B0604020202020204" pitchFamily="34" charset="0"/>
              </a:rPr>
              <a:t>Uzticēšanās</a:t>
            </a:r>
            <a:r>
              <a:rPr lang="lv-LV" sz="2400" b="1" noProof="1">
                <a:solidFill>
                  <a:schemeClr val="bg1"/>
                </a:solidFill>
                <a:latin typeface="Arial" panose="020B0604020202020204" pitchFamily="34" charset="0"/>
                <a:cs typeface="Arial" panose="020B0604020202020204" pitchFamily="34" charset="0"/>
              </a:rPr>
              <a:t> Valsts policijai</a:t>
            </a:r>
          </a:p>
        </p:txBody>
      </p:sp>
      <p:sp>
        <p:nvSpPr>
          <p:cNvPr id="13" name="Rectangle 45">
            <a:extLst>
              <a:ext uri="{FF2B5EF4-FFF2-40B4-BE49-F238E27FC236}">
                <a16:creationId xmlns:a16="http://schemas.microsoft.com/office/drawing/2014/main" id="{6A838190-32AE-5AA5-BBF3-10CF62AB02C7}"/>
              </a:ext>
            </a:extLst>
          </p:cNvPr>
          <p:cNvSpPr>
            <a:spLocks noRot="1" noChangeArrowheads="1"/>
          </p:cNvSpPr>
          <p:nvPr/>
        </p:nvSpPr>
        <p:spPr bwMode="auto">
          <a:xfrm>
            <a:off x="0" y="502799"/>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lnSpc>
                <a:spcPts val="1200"/>
              </a:lnSpc>
              <a:spcBef>
                <a:spcPct val="0"/>
              </a:spcBef>
              <a:spcAft>
                <a:spcPct val="30000"/>
              </a:spcAft>
            </a:pPr>
            <a:r>
              <a:rPr lang="lv-LV" sz="1300" b="0" i="1" kern="0" noProof="1">
                <a:latin typeface="Arial" charset="0"/>
                <a:cs typeface="Arial" charset="0"/>
              </a:rPr>
              <a:t>«</a:t>
            </a:r>
            <a:r>
              <a:rPr lang="lv-LV" sz="1300" b="0" i="1" kern="0" noProof="1">
                <a:latin typeface="Arial" panose="020B0604020202020204" pitchFamily="34" charset="0"/>
                <a:cs typeface="Arial" charset="0"/>
              </a:rPr>
              <a:t>C1</a:t>
            </a:r>
            <a:r>
              <a:rPr lang="lv-LV" sz="1300" b="0" i="1" dirty="0">
                <a:effectLst/>
                <a:latin typeface="Arial" panose="020B0604020202020204" pitchFamily="34" charset="0"/>
                <a:ea typeface="Calibri" panose="020F0502020204030204" pitchFamily="34" charset="0"/>
              </a:rPr>
              <a:t>. Lūdzu, skalā no 1 līdz 10 novērtējiet, cik lielā mērā Jūs uzticaties šādām iestādēm, kur “1” ir “nemaz neuzticos” un “10” ir “ļoti uzticos.</a:t>
            </a:r>
            <a:r>
              <a:rPr lang="lv-LV" sz="1300" b="0" i="1" kern="0" noProof="1">
                <a:latin typeface="Arial" charset="0"/>
                <a:cs typeface="Arial" charset="0"/>
              </a:rPr>
              <a:t>»</a:t>
            </a:r>
          </a:p>
        </p:txBody>
      </p:sp>
      <p:sp>
        <p:nvSpPr>
          <p:cNvPr id="10" name="Rectangle 46">
            <a:extLst>
              <a:ext uri="{FF2B5EF4-FFF2-40B4-BE49-F238E27FC236}">
                <a16:creationId xmlns:a16="http://schemas.microsoft.com/office/drawing/2014/main" id="{F40F9695-15D8-2FF5-B10A-E361AF5923FC}"/>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endParaRPr lang="lv-LV" b="0" i="1" noProof="1">
              <a:latin typeface="Arial" panose="020B0604020202020204" pitchFamily="34" charset="0"/>
              <a:cs typeface="Arial" panose="020B0604020202020204" pitchFamily="34" charset="0"/>
            </a:endParaRPr>
          </a:p>
        </p:txBody>
      </p:sp>
      <p:sp>
        <p:nvSpPr>
          <p:cNvPr id="14" name="Rectangle 46">
            <a:extLst>
              <a:ext uri="{FF2B5EF4-FFF2-40B4-BE49-F238E27FC236}">
                <a16:creationId xmlns:a16="http://schemas.microsoft.com/office/drawing/2014/main" id="{FE73A05C-D3D4-72EF-29EE-3CE5D6C3FD9C}"/>
              </a:ext>
            </a:extLst>
          </p:cNvPr>
          <p:cNvSpPr>
            <a:spLocks noRot="1" noChangeArrowheads="1"/>
          </p:cNvSpPr>
          <p:nvPr/>
        </p:nvSpPr>
        <p:spPr bwMode="auto">
          <a:xfrm>
            <a:off x="2231740" y="3317488"/>
            <a:ext cx="7728520" cy="304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pt-BR" sz="900" b="0" i="1" noProof="1">
                <a:latin typeface="Arial" panose="020B0604020202020204" pitchFamily="34" charset="0"/>
                <a:cs typeface="Arial" panose="020B0604020202020204" pitchFamily="34" charset="0"/>
              </a:rPr>
              <a:t>Bāze: </a:t>
            </a:r>
            <a:r>
              <a:rPr lang="lv-LV" sz="900" b="0" i="1" noProof="1">
                <a:latin typeface="Arial" panose="020B0604020202020204" pitchFamily="34" charset="0"/>
                <a:cs typeface="Arial" panose="020B0604020202020204" pitchFamily="34" charset="0"/>
              </a:rPr>
              <a:t>visi respondenti, n=1002</a:t>
            </a:r>
          </a:p>
        </p:txBody>
      </p:sp>
      <p:sp>
        <p:nvSpPr>
          <p:cNvPr id="15" name="Rectangle 46">
            <a:extLst>
              <a:ext uri="{FF2B5EF4-FFF2-40B4-BE49-F238E27FC236}">
                <a16:creationId xmlns:a16="http://schemas.microsoft.com/office/drawing/2014/main" id="{B9F0081E-D377-3057-7CE4-491E5145E68D}"/>
              </a:ext>
            </a:extLst>
          </p:cNvPr>
          <p:cNvSpPr>
            <a:spLocks noRot="1" noChangeArrowheads="1"/>
          </p:cNvSpPr>
          <p:nvPr/>
        </p:nvSpPr>
        <p:spPr bwMode="auto">
          <a:xfrm>
            <a:off x="2231740" y="6291869"/>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a:t>
            </a:r>
            <a:endParaRPr lang="lv-LV" sz="900" b="0" i="1" noProof="1">
              <a:latin typeface="Arial" panose="020B0604020202020204" pitchFamily="34" charset="0"/>
              <a:cs typeface="Arial" panose="020B0604020202020204" pitchFamily="34" charset="0"/>
            </a:endParaRPr>
          </a:p>
          <a:p>
            <a:pPr algn="ctr"/>
            <a:r>
              <a:rPr lang="lv-LV" sz="900" b="0" i="1" noProof="1">
                <a:latin typeface="Arial" panose="020B0604020202020204" pitchFamily="34" charset="0"/>
                <a:cs typeface="Arial" panose="020B0604020202020204" pitchFamily="34" charset="0"/>
              </a:rPr>
              <a:t>*Vidējais vērtējums skalā no 1 (nemaz neuzticas) līdz 10 (ļoti uzticas)</a:t>
            </a:r>
          </a:p>
        </p:txBody>
      </p:sp>
      <p:pic>
        <p:nvPicPr>
          <p:cNvPr id="16" name="Picture 2" descr="Valsts policija">
            <a:extLst>
              <a:ext uri="{FF2B5EF4-FFF2-40B4-BE49-F238E27FC236}">
                <a16:creationId xmlns:a16="http://schemas.microsoft.com/office/drawing/2014/main" id="{5A90B642-9C74-2D73-E4FC-D5EA16860B5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66059" y="953142"/>
            <a:ext cx="767408" cy="970545"/>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265C8856-6E45-32B4-367E-BEB37ED9BDDA}"/>
              </a:ext>
            </a:extLst>
          </p:cNvPr>
          <p:cNvSpPr>
            <a:spLocks noGrp="1"/>
          </p:cNvSpPr>
          <p:nvPr>
            <p:ph type="sldNum" sz="quarter" idx="12"/>
          </p:nvPr>
        </p:nvSpPr>
        <p:spPr/>
        <p:txBody>
          <a:bodyPr/>
          <a:lstStyle/>
          <a:p>
            <a:fld id="{8A9003E4-6AE2-40CB-8AC4-2D0CFE8F8CDA}" type="slidenum">
              <a:rPr lang="en-US" smtClean="0"/>
              <a:t>57</a:t>
            </a:fld>
            <a:endParaRPr lang="en-US" dirty="0"/>
          </a:p>
        </p:txBody>
      </p:sp>
      <p:sp>
        <p:nvSpPr>
          <p:cNvPr id="17" name="TextBox 16">
            <a:extLst>
              <a:ext uri="{FF2B5EF4-FFF2-40B4-BE49-F238E27FC236}">
                <a16:creationId xmlns:a16="http://schemas.microsoft.com/office/drawing/2014/main" id="{A78AEFFF-C00A-BE67-2832-73781B2C0033}"/>
              </a:ext>
            </a:extLst>
          </p:cNvPr>
          <p:cNvSpPr txBox="1"/>
          <p:nvPr/>
        </p:nvSpPr>
        <p:spPr>
          <a:xfrm>
            <a:off x="106326" y="861237"/>
            <a:ext cx="1368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Kopējie rezultāti</a:t>
            </a:r>
          </a:p>
        </p:txBody>
      </p:sp>
      <p:sp>
        <p:nvSpPr>
          <p:cNvPr id="18" name="TextBox 17">
            <a:extLst>
              <a:ext uri="{FF2B5EF4-FFF2-40B4-BE49-F238E27FC236}">
                <a16:creationId xmlns:a16="http://schemas.microsoft.com/office/drawing/2014/main" id="{AF81AB1D-8D3D-1000-C47E-A8D5324CF1DA}"/>
              </a:ext>
            </a:extLst>
          </p:cNvPr>
          <p:cNvSpPr txBox="1"/>
          <p:nvPr/>
        </p:nvSpPr>
        <p:spPr>
          <a:xfrm>
            <a:off x="106326" y="1182998"/>
            <a:ext cx="1368000" cy="277200"/>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2026. gada dati</a:t>
            </a:r>
          </a:p>
        </p:txBody>
      </p:sp>
      <p:sp>
        <p:nvSpPr>
          <p:cNvPr id="20" name="TextBox 19">
            <a:extLst>
              <a:ext uri="{FF2B5EF4-FFF2-40B4-BE49-F238E27FC236}">
                <a16:creationId xmlns:a16="http://schemas.microsoft.com/office/drawing/2014/main" id="{7B1F13FD-28F5-55BC-32F1-A2252D80C69F}"/>
              </a:ext>
            </a:extLst>
          </p:cNvPr>
          <p:cNvSpPr txBox="1"/>
          <p:nvPr/>
        </p:nvSpPr>
        <p:spPr>
          <a:xfrm>
            <a:off x="106326" y="3938247"/>
            <a:ext cx="1368000" cy="646331"/>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a:t>
            </a:r>
          </a:p>
          <a:p>
            <a:pPr algn="ctr"/>
            <a:r>
              <a:rPr lang="lv-LV" sz="1200" b="1" dirty="0">
                <a:solidFill>
                  <a:srgbClr val="7A5128"/>
                </a:solidFill>
                <a:latin typeface="Arial" panose="020B0604020202020204" pitchFamily="34" charset="0"/>
                <a:cs typeface="Arial" panose="020B0604020202020204" pitchFamily="34" charset="0"/>
              </a:rPr>
              <a:t>(2023‒2026) </a:t>
            </a:r>
          </a:p>
          <a:p>
            <a:pPr algn="ctr"/>
            <a:r>
              <a:rPr lang="lv-LV" sz="1200" b="1" i="1" dirty="0">
                <a:solidFill>
                  <a:srgbClr val="7A5128"/>
                </a:solidFill>
                <a:latin typeface="Arial" panose="020B0604020202020204" pitchFamily="34" charset="0"/>
                <a:cs typeface="Arial" panose="020B0604020202020204" pitchFamily="34" charset="0"/>
              </a:rPr>
              <a:t>Savilkta skala</a:t>
            </a:r>
          </a:p>
        </p:txBody>
      </p:sp>
      <p:graphicFrame>
        <p:nvGraphicFramePr>
          <p:cNvPr id="21" name="Chart 20">
            <a:extLst>
              <a:ext uri="{FF2B5EF4-FFF2-40B4-BE49-F238E27FC236}">
                <a16:creationId xmlns:a16="http://schemas.microsoft.com/office/drawing/2014/main" id="{00000000-0008-0000-0100-000065000000}"/>
              </a:ext>
            </a:extLst>
          </p:cNvPr>
          <p:cNvGraphicFramePr>
            <a:graphicFrameLocks/>
          </p:cNvGraphicFramePr>
          <p:nvPr>
            <p:extLst>
              <p:ext uri="{D42A27DB-BD31-4B8C-83A1-F6EECF244321}">
                <p14:modId xmlns:p14="http://schemas.microsoft.com/office/powerpoint/2010/main" val="2371560095"/>
              </p:ext>
            </p:extLst>
          </p:nvPr>
        </p:nvGraphicFramePr>
        <p:xfrm>
          <a:off x="1622136" y="856003"/>
          <a:ext cx="8947727" cy="254866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a:extLst>
              <a:ext uri="{FF2B5EF4-FFF2-40B4-BE49-F238E27FC236}">
                <a16:creationId xmlns:a16="http://schemas.microsoft.com/office/drawing/2014/main" id="{00000000-0008-0000-0100-000066000000}"/>
              </a:ext>
            </a:extLst>
          </p:cNvPr>
          <p:cNvGraphicFramePr>
            <a:graphicFrameLocks/>
          </p:cNvGraphicFramePr>
          <p:nvPr>
            <p:extLst>
              <p:ext uri="{D42A27DB-BD31-4B8C-83A1-F6EECF244321}">
                <p14:modId xmlns:p14="http://schemas.microsoft.com/office/powerpoint/2010/main" val="119005975"/>
              </p:ext>
            </p:extLst>
          </p:nvPr>
        </p:nvGraphicFramePr>
        <p:xfrm>
          <a:off x="1342140" y="3938247"/>
          <a:ext cx="8485672" cy="230874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3" name="Chart 22">
            <a:extLst>
              <a:ext uri="{FF2B5EF4-FFF2-40B4-BE49-F238E27FC236}">
                <a16:creationId xmlns:a16="http://schemas.microsoft.com/office/drawing/2014/main" id="{00000000-0008-0000-0100-000068000000}"/>
              </a:ext>
            </a:extLst>
          </p:cNvPr>
          <p:cNvGraphicFramePr>
            <a:graphicFrameLocks/>
          </p:cNvGraphicFramePr>
          <p:nvPr>
            <p:extLst>
              <p:ext uri="{D42A27DB-BD31-4B8C-83A1-F6EECF244321}">
                <p14:modId xmlns:p14="http://schemas.microsoft.com/office/powerpoint/2010/main" val="2355027993"/>
              </p:ext>
            </p:extLst>
          </p:nvPr>
        </p:nvGraphicFramePr>
        <p:xfrm>
          <a:off x="9960260" y="3938247"/>
          <a:ext cx="1039090" cy="2291772"/>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41526613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DF657-9657-FEB4-0A80-EFC31EE4F313}"/>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53B5C2D8-8759-6C7D-0660-A158D84AFB03}"/>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3.2. </a:t>
            </a:r>
            <a:r>
              <a:rPr lang="lv-LV" sz="2400" b="1" u="sng" noProof="1">
                <a:solidFill>
                  <a:schemeClr val="bg1"/>
                </a:solidFill>
                <a:latin typeface="Arial" panose="020B0604020202020204" pitchFamily="34" charset="0"/>
                <a:cs typeface="Arial" panose="020B0604020202020204" pitchFamily="34" charset="0"/>
              </a:rPr>
              <a:t>Uzticēšanās</a:t>
            </a:r>
            <a:r>
              <a:rPr lang="lv-LV" sz="2400" b="1" noProof="1">
                <a:solidFill>
                  <a:schemeClr val="bg1"/>
                </a:solidFill>
                <a:latin typeface="Arial" panose="020B0604020202020204" pitchFamily="34" charset="0"/>
                <a:cs typeface="Arial" panose="020B0604020202020204" pitchFamily="34" charset="0"/>
              </a:rPr>
              <a:t> Valsts policijai</a:t>
            </a:r>
          </a:p>
        </p:txBody>
      </p:sp>
      <p:sp>
        <p:nvSpPr>
          <p:cNvPr id="13" name="Rectangle 45">
            <a:extLst>
              <a:ext uri="{FF2B5EF4-FFF2-40B4-BE49-F238E27FC236}">
                <a16:creationId xmlns:a16="http://schemas.microsoft.com/office/drawing/2014/main" id="{0C396B43-F4BF-A26A-A7DA-E112020E0345}"/>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lnSpc>
                <a:spcPts val="1200"/>
              </a:lnSpc>
              <a:spcBef>
                <a:spcPct val="0"/>
              </a:spcBef>
              <a:spcAft>
                <a:spcPct val="30000"/>
              </a:spcAft>
            </a:pPr>
            <a:r>
              <a:rPr lang="lv-LV" sz="1300" b="0" i="1" kern="0" noProof="1">
                <a:latin typeface="Arial" charset="0"/>
                <a:cs typeface="Arial" charset="0"/>
              </a:rPr>
              <a:t>«</a:t>
            </a:r>
            <a:r>
              <a:rPr lang="lv-LV" sz="1300" b="0" i="1" kern="0" noProof="1">
                <a:latin typeface="Arial" panose="020B0604020202020204" pitchFamily="34" charset="0"/>
                <a:cs typeface="Arial" charset="0"/>
              </a:rPr>
              <a:t>C1</a:t>
            </a:r>
            <a:r>
              <a:rPr lang="lv-LV" sz="1300" b="0" i="1" dirty="0">
                <a:effectLst/>
                <a:latin typeface="Arial" panose="020B0604020202020204" pitchFamily="34" charset="0"/>
                <a:ea typeface="Calibri" panose="020F0502020204030204" pitchFamily="34" charset="0"/>
              </a:rPr>
              <a:t>. Lūdzu, skalā no 1 līdz 10 novērtējiet, cik lielā mērā Jūs uzticaties šādām iestādēm, kur “1” ir “nemaz neuzticos” un “10” ir “ļoti uzticos.</a:t>
            </a:r>
            <a:r>
              <a:rPr lang="lv-LV" sz="1300" b="0" i="1" kern="0" noProof="1">
                <a:latin typeface="Arial" charset="0"/>
                <a:cs typeface="Arial" charset="0"/>
              </a:rPr>
              <a:t>»</a:t>
            </a:r>
          </a:p>
        </p:txBody>
      </p:sp>
      <p:sp>
        <p:nvSpPr>
          <p:cNvPr id="10" name="Rectangle 46">
            <a:extLst>
              <a:ext uri="{FF2B5EF4-FFF2-40B4-BE49-F238E27FC236}">
                <a16:creationId xmlns:a16="http://schemas.microsoft.com/office/drawing/2014/main" id="{A7CBF08C-E6E2-0F20-5C17-8F3CD9A83491}"/>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endParaRPr lang="lv-LV" b="0" i="1" noProof="1">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1542FE8F-AF6D-7822-B4E5-6489F4987661}"/>
              </a:ext>
            </a:extLst>
          </p:cNvPr>
          <p:cNvSpPr txBox="1"/>
          <p:nvPr/>
        </p:nvSpPr>
        <p:spPr>
          <a:xfrm>
            <a:off x="10106108" y="5280925"/>
            <a:ext cx="2085892" cy="1077218"/>
          </a:xfrm>
          <a:prstGeom prst="rect">
            <a:avLst/>
          </a:prstGeom>
          <a:noFill/>
        </p:spPr>
        <p:txBody>
          <a:bodyPr wrap="square">
            <a:spAutoFit/>
          </a:bodyPr>
          <a:lstStyle/>
          <a:p>
            <a:r>
              <a:rPr lang="it-IT" sz="900" i="1" noProof="1">
                <a:latin typeface="Arial" charset="0"/>
                <a:cs typeface="Arial" charset="0"/>
              </a:rPr>
              <a:t>Bāze: visi respondenti </a:t>
            </a:r>
            <a:endParaRPr lang="lv-LV" sz="900" i="1" noProof="1">
              <a:latin typeface="Arial" charset="0"/>
              <a:cs typeface="Arial" charset="0"/>
            </a:endParaRPr>
          </a:p>
          <a:p>
            <a:r>
              <a:rPr lang="it-IT" sz="900" i="1" noProof="1">
                <a:latin typeface="Arial" charset="0"/>
                <a:cs typeface="Arial" charset="0"/>
              </a:rPr>
              <a:t>(skat. "n=" grafikā) </a:t>
            </a:r>
            <a:endParaRPr lang="lv-LV" sz="900" i="1" noProof="1">
              <a:latin typeface="Arial" charset="0"/>
              <a:cs typeface="Arial" charset="0"/>
            </a:endParaRPr>
          </a:p>
          <a:p>
            <a:endParaRPr lang="lv-LV" sz="900" i="1" noProof="1">
              <a:latin typeface="Arial" charset="0"/>
              <a:cs typeface="Arial" charset="0"/>
            </a:endParaRPr>
          </a:p>
          <a:p>
            <a:r>
              <a:rPr lang="lv-LV" sz="900" b="0" i="1" noProof="1">
                <a:latin typeface="Arial" charset="0"/>
                <a:cs typeface="Arial" charset="0"/>
              </a:rPr>
              <a:t>*Vidējais vērtējums skalā no 1 (nemaz neuzticas) līdz 10 (ļoti uzticas)</a:t>
            </a:r>
          </a:p>
          <a:p>
            <a:pPr algn="ctr"/>
            <a:endParaRPr lang="lv-LV" sz="1000" i="1" noProof="1">
              <a:latin typeface="Arial" charset="0"/>
              <a:cs typeface="Arial" charset="0"/>
            </a:endParaRPr>
          </a:p>
        </p:txBody>
      </p:sp>
      <p:sp>
        <p:nvSpPr>
          <p:cNvPr id="3" name="Slide Number Placeholder 2">
            <a:extLst>
              <a:ext uri="{FF2B5EF4-FFF2-40B4-BE49-F238E27FC236}">
                <a16:creationId xmlns:a16="http://schemas.microsoft.com/office/drawing/2014/main" id="{2B55DDCA-8082-AE0D-86AB-4225BD09737E}"/>
              </a:ext>
            </a:extLst>
          </p:cNvPr>
          <p:cNvSpPr>
            <a:spLocks noGrp="1"/>
          </p:cNvSpPr>
          <p:nvPr>
            <p:ph type="sldNum" sz="quarter" idx="12"/>
          </p:nvPr>
        </p:nvSpPr>
        <p:spPr/>
        <p:txBody>
          <a:bodyPr/>
          <a:lstStyle/>
          <a:p>
            <a:fld id="{8A9003E4-6AE2-40CB-8AC4-2D0CFE8F8CDA}" type="slidenum">
              <a:rPr lang="en-US" smtClean="0"/>
              <a:t>58</a:t>
            </a:fld>
            <a:endParaRPr lang="en-US" dirty="0"/>
          </a:p>
        </p:txBody>
      </p:sp>
      <p:sp>
        <p:nvSpPr>
          <p:cNvPr id="4" name="TextBox 3">
            <a:extLst>
              <a:ext uri="{FF2B5EF4-FFF2-40B4-BE49-F238E27FC236}">
                <a16:creationId xmlns:a16="http://schemas.microsoft.com/office/drawing/2014/main" id="{8434ECB5-D996-94E6-DC88-474617C911B8}"/>
              </a:ext>
            </a:extLst>
          </p:cNvPr>
          <p:cNvSpPr txBox="1"/>
          <p:nvPr/>
        </p:nvSpPr>
        <p:spPr>
          <a:xfrm>
            <a:off x="77110" y="869400"/>
            <a:ext cx="3060000" cy="277200"/>
          </a:xfrm>
          <a:prstGeom prst="rect">
            <a:avLst/>
          </a:prstGeom>
          <a:noFill/>
          <a:ln>
            <a:solidFill>
              <a:srgbClr val="4C8264"/>
            </a:solidFill>
          </a:ln>
        </p:spPr>
        <p:txBody>
          <a:bodyPr wrap="square" rtlCol="0" anchor="ctr" anchorCtr="0">
            <a:spAutoFit/>
          </a:bodyPr>
          <a:lstStyle/>
          <a:p>
            <a:pPr algn="ctr"/>
            <a:r>
              <a:rPr lang="lv-LV" sz="1200" b="1" noProof="1">
                <a:solidFill>
                  <a:srgbClr val="4C8264"/>
                </a:solidFill>
                <a:latin typeface="Arial" panose="020B0604020202020204" pitchFamily="34" charset="0"/>
                <a:cs typeface="Arial" panose="020B0604020202020204" pitchFamily="34" charset="0"/>
              </a:rPr>
              <a:t>Rezultāti sociāldemogrāfiskajās grupās</a:t>
            </a:r>
          </a:p>
        </p:txBody>
      </p:sp>
      <p:graphicFrame>
        <p:nvGraphicFramePr>
          <p:cNvPr id="7" name="Chart 6">
            <a:extLst>
              <a:ext uri="{FF2B5EF4-FFF2-40B4-BE49-F238E27FC236}">
                <a16:creationId xmlns:a16="http://schemas.microsoft.com/office/drawing/2014/main" id="{00000000-0008-0000-0100-0000BB000000}"/>
              </a:ext>
            </a:extLst>
          </p:cNvPr>
          <p:cNvGraphicFramePr>
            <a:graphicFrameLocks/>
          </p:cNvGraphicFramePr>
          <p:nvPr>
            <p:extLst>
              <p:ext uri="{D42A27DB-BD31-4B8C-83A1-F6EECF244321}">
                <p14:modId xmlns:p14="http://schemas.microsoft.com/office/powerpoint/2010/main" val="439459758"/>
              </p:ext>
            </p:extLst>
          </p:nvPr>
        </p:nvGraphicFramePr>
        <p:xfrm>
          <a:off x="868387" y="1014556"/>
          <a:ext cx="8324273" cy="580873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00000000-0008-0000-0100-000058000000}"/>
              </a:ext>
            </a:extLst>
          </p:cNvPr>
          <p:cNvGraphicFramePr>
            <a:graphicFrameLocks/>
          </p:cNvGraphicFramePr>
          <p:nvPr>
            <p:extLst>
              <p:ext uri="{D42A27DB-BD31-4B8C-83A1-F6EECF244321}">
                <p14:modId xmlns:p14="http://schemas.microsoft.com/office/powerpoint/2010/main" val="714048023"/>
              </p:ext>
            </p:extLst>
          </p:nvPr>
        </p:nvGraphicFramePr>
        <p:xfrm>
          <a:off x="8888451" y="1041992"/>
          <a:ext cx="1574800" cy="5781294"/>
        </p:xfrm>
        <a:graphic>
          <a:graphicData uri="http://schemas.openxmlformats.org/drawingml/2006/chart">
            <c:chart xmlns:c="http://schemas.openxmlformats.org/drawingml/2006/chart" xmlns:r="http://schemas.openxmlformats.org/officeDocument/2006/relationships" r:id="rId4"/>
          </a:graphicData>
        </a:graphic>
      </p:graphicFrame>
      <p:pic>
        <p:nvPicPr>
          <p:cNvPr id="2" name="Picture 2" descr="Valsts policija">
            <a:extLst>
              <a:ext uri="{FF2B5EF4-FFF2-40B4-BE49-F238E27FC236}">
                <a16:creationId xmlns:a16="http://schemas.microsoft.com/office/drawing/2014/main" id="{B36C95AB-1168-9E5C-E34B-CE64B7C7FD8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66059" y="953142"/>
            <a:ext cx="767408" cy="970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05649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B5BFA-A976-2FB9-0910-A1035AF2910B}"/>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68DF90E8-854D-1FF3-4D08-356FD5B44019}"/>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3.3. </a:t>
            </a:r>
            <a:r>
              <a:rPr lang="lv-LV" sz="2400" b="1" u="sng" noProof="1">
                <a:solidFill>
                  <a:schemeClr val="bg1"/>
                </a:solidFill>
                <a:latin typeface="Arial" panose="020B0604020202020204" pitchFamily="34" charset="0"/>
                <a:cs typeface="Arial" panose="020B0604020202020204" pitchFamily="34" charset="0"/>
              </a:rPr>
              <a:t>Saskarsme</a:t>
            </a:r>
            <a:r>
              <a:rPr lang="lv-LV" sz="2400" b="1" noProof="1">
                <a:solidFill>
                  <a:schemeClr val="bg1"/>
                </a:solidFill>
                <a:latin typeface="Arial" panose="020B0604020202020204" pitchFamily="34" charset="0"/>
                <a:cs typeface="Arial" panose="020B0604020202020204" pitchFamily="34" charset="0"/>
              </a:rPr>
              <a:t> ar Valsts policiju</a:t>
            </a:r>
          </a:p>
        </p:txBody>
      </p:sp>
      <p:sp>
        <p:nvSpPr>
          <p:cNvPr id="13" name="Rectangle 45">
            <a:extLst>
              <a:ext uri="{FF2B5EF4-FFF2-40B4-BE49-F238E27FC236}">
                <a16:creationId xmlns:a16="http://schemas.microsoft.com/office/drawing/2014/main" id="{FB92C3F9-EF43-DC85-A02B-C6A7F2430ABF}"/>
              </a:ext>
            </a:extLst>
          </p:cNvPr>
          <p:cNvSpPr>
            <a:spLocks noRot="1" noChangeArrowheads="1"/>
          </p:cNvSpPr>
          <p:nvPr/>
        </p:nvSpPr>
        <p:spPr bwMode="auto">
          <a:xfrm>
            <a:off x="-13005" y="504000"/>
            <a:ext cx="12192000" cy="46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charset="0"/>
                <a:cs typeface="Arial" charset="0"/>
              </a:rPr>
              <a:t>«</a:t>
            </a:r>
            <a:r>
              <a:rPr lang="lv-LV" sz="1300" i="1" dirty="0">
                <a:effectLst/>
                <a:latin typeface="Arial" panose="020B0604020202020204" pitchFamily="34" charset="0"/>
                <a:ea typeface="Calibri" panose="020F0502020204030204" pitchFamily="34" charset="0"/>
              </a:rPr>
              <a:t>C2</a:t>
            </a:r>
            <a:r>
              <a:rPr lang="lv-LV" sz="1300" b="0" i="1" dirty="0">
                <a:effectLst/>
                <a:latin typeface="Arial" panose="020B0604020202020204" pitchFamily="34" charset="0"/>
                <a:ea typeface="Calibri" panose="020F0502020204030204" pitchFamily="34" charset="0"/>
              </a:rPr>
              <a:t>. Vai Jūs vai kāds no Jūsu mājsaimniecības locekļiem pēdējo trīs gadu laikā ir cietis no noziedzīgā nodarījuma (piemēram, krāpšana, zādzība, miesas bojājumu nodarīšana, laupīšana, vardarbība, mantas tīša bojāšana u. c.)?</a:t>
            </a:r>
            <a:r>
              <a:rPr lang="lv-LV" sz="1300" b="0" i="1" kern="0" noProof="1">
                <a:latin typeface="Arial" charset="0"/>
                <a:cs typeface="Arial" charset="0"/>
              </a:rPr>
              <a:t>»</a:t>
            </a:r>
          </a:p>
        </p:txBody>
      </p:sp>
      <p:sp>
        <p:nvSpPr>
          <p:cNvPr id="10" name="Rectangle 46">
            <a:extLst>
              <a:ext uri="{FF2B5EF4-FFF2-40B4-BE49-F238E27FC236}">
                <a16:creationId xmlns:a16="http://schemas.microsoft.com/office/drawing/2014/main" id="{0B3F2930-BA23-D426-000D-D430467B39B0}"/>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endParaRPr lang="lv-LV" b="0" i="1" noProof="1">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B0AD8541-82D0-9A9A-8D65-9338A3FDE941}"/>
              </a:ext>
            </a:extLst>
          </p:cNvPr>
          <p:cNvSpPr>
            <a:spLocks noGrp="1"/>
          </p:cNvSpPr>
          <p:nvPr>
            <p:ph type="sldNum" sz="quarter" idx="12"/>
          </p:nvPr>
        </p:nvSpPr>
        <p:spPr/>
        <p:txBody>
          <a:bodyPr/>
          <a:lstStyle/>
          <a:p>
            <a:fld id="{8A9003E4-6AE2-40CB-8AC4-2D0CFE8F8CDA}" type="slidenum">
              <a:rPr lang="en-US" smtClean="0"/>
              <a:t>59</a:t>
            </a:fld>
            <a:endParaRPr lang="en-US" dirty="0"/>
          </a:p>
        </p:txBody>
      </p:sp>
      <p:sp>
        <p:nvSpPr>
          <p:cNvPr id="7" name="TextBox 6">
            <a:extLst>
              <a:ext uri="{FF2B5EF4-FFF2-40B4-BE49-F238E27FC236}">
                <a16:creationId xmlns:a16="http://schemas.microsoft.com/office/drawing/2014/main" id="{0CBBDDC9-C868-7F0C-49C4-7F95AD75BE06}"/>
              </a:ext>
            </a:extLst>
          </p:cNvPr>
          <p:cNvSpPr txBox="1"/>
          <p:nvPr/>
        </p:nvSpPr>
        <p:spPr>
          <a:xfrm>
            <a:off x="79020" y="1039591"/>
            <a:ext cx="1368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Kopējie rezultāti</a:t>
            </a:r>
          </a:p>
        </p:txBody>
      </p:sp>
      <p:sp>
        <p:nvSpPr>
          <p:cNvPr id="11" name="TextBox 10">
            <a:extLst>
              <a:ext uri="{FF2B5EF4-FFF2-40B4-BE49-F238E27FC236}">
                <a16:creationId xmlns:a16="http://schemas.microsoft.com/office/drawing/2014/main" id="{71A1D4AC-2A9A-DF54-BDCE-BA8A1B5A9372}"/>
              </a:ext>
            </a:extLst>
          </p:cNvPr>
          <p:cNvSpPr txBox="1"/>
          <p:nvPr/>
        </p:nvSpPr>
        <p:spPr>
          <a:xfrm>
            <a:off x="2358807" y="2107379"/>
            <a:ext cx="1368000" cy="277200"/>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2026. gada dati</a:t>
            </a:r>
          </a:p>
        </p:txBody>
      </p:sp>
      <p:graphicFrame>
        <p:nvGraphicFramePr>
          <p:cNvPr id="15" name="Chart 14">
            <a:extLst>
              <a:ext uri="{FF2B5EF4-FFF2-40B4-BE49-F238E27FC236}">
                <a16:creationId xmlns:a16="http://schemas.microsoft.com/office/drawing/2014/main" id="{8FD0B4EE-4DB7-4497-6DB4-87C766B9DC12}"/>
              </a:ext>
            </a:extLst>
          </p:cNvPr>
          <p:cNvGraphicFramePr>
            <a:graphicFrameLocks/>
          </p:cNvGraphicFramePr>
          <p:nvPr>
            <p:extLst>
              <p:ext uri="{D42A27DB-BD31-4B8C-83A1-F6EECF244321}">
                <p14:modId xmlns:p14="http://schemas.microsoft.com/office/powerpoint/2010/main" val="3439858656"/>
              </p:ext>
            </p:extLst>
          </p:nvPr>
        </p:nvGraphicFramePr>
        <p:xfrm>
          <a:off x="262393" y="2682632"/>
          <a:ext cx="4826559" cy="2857971"/>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a16="http://schemas.microsoft.com/office/drawing/2014/main" id="{4CF00554-D549-6644-F223-5AD261658F77}"/>
              </a:ext>
            </a:extLst>
          </p:cNvPr>
          <p:cNvSpPr txBox="1"/>
          <p:nvPr/>
        </p:nvSpPr>
        <p:spPr>
          <a:xfrm>
            <a:off x="7190253" y="1922814"/>
            <a:ext cx="3032400" cy="646331"/>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 </a:t>
            </a:r>
          </a:p>
          <a:p>
            <a:pPr algn="ctr"/>
            <a:r>
              <a:rPr lang="lv-LV" sz="1200" b="1" dirty="0">
                <a:solidFill>
                  <a:srgbClr val="7A5128"/>
                </a:solidFill>
                <a:latin typeface="Arial" panose="020B0604020202020204" pitchFamily="34" charset="0"/>
                <a:cs typeface="Arial" panose="020B0604020202020204" pitchFamily="34" charset="0"/>
              </a:rPr>
              <a:t>(2023-2026)</a:t>
            </a:r>
          </a:p>
          <a:p>
            <a:pPr algn="ctr"/>
            <a:r>
              <a:rPr lang="lv-LV" sz="1200" b="1" i="1" dirty="0">
                <a:solidFill>
                  <a:srgbClr val="7A5128"/>
                </a:solidFill>
                <a:latin typeface="Arial" panose="020B0604020202020204" pitchFamily="34" charset="0"/>
                <a:cs typeface="Arial" panose="020B0604020202020204" pitchFamily="34" charset="0"/>
              </a:rPr>
              <a:t>Ir cietuši no noziedzīga nodarījuma</a:t>
            </a:r>
          </a:p>
        </p:txBody>
      </p:sp>
      <p:graphicFrame>
        <p:nvGraphicFramePr>
          <p:cNvPr id="19" name="Chart 18">
            <a:extLst>
              <a:ext uri="{FF2B5EF4-FFF2-40B4-BE49-F238E27FC236}">
                <a16:creationId xmlns:a16="http://schemas.microsoft.com/office/drawing/2014/main" id="{C40464B1-9BEF-1AAC-0A2F-311FF38B6DF1}"/>
              </a:ext>
            </a:extLst>
          </p:cNvPr>
          <p:cNvGraphicFramePr>
            <a:graphicFrameLocks/>
          </p:cNvGraphicFramePr>
          <p:nvPr>
            <p:extLst>
              <p:ext uri="{D42A27DB-BD31-4B8C-83A1-F6EECF244321}">
                <p14:modId xmlns:p14="http://schemas.microsoft.com/office/powerpoint/2010/main" val="143227411"/>
              </p:ext>
            </p:extLst>
          </p:nvPr>
        </p:nvGraphicFramePr>
        <p:xfrm>
          <a:off x="6358393" y="2682632"/>
          <a:ext cx="4399722" cy="2544946"/>
        </p:xfrm>
        <a:graphic>
          <a:graphicData uri="http://schemas.openxmlformats.org/drawingml/2006/chart">
            <c:chart xmlns:c="http://schemas.openxmlformats.org/drawingml/2006/chart" xmlns:r="http://schemas.openxmlformats.org/officeDocument/2006/relationships" r:id="rId4"/>
          </a:graphicData>
        </a:graphic>
      </p:graphicFrame>
      <p:sp>
        <p:nvSpPr>
          <p:cNvPr id="20" name="TextBox 19">
            <a:extLst>
              <a:ext uri="{FF2B5EF4-FFF2-40B4-BE49-F238E27FC236}">
                <a16:creationId xmlns:a16="http://schemas.microsoft.com/office/drawing/2014/main" id="{47B992DD-C724-9A70-1432-D5FCCA2A60E4}"/>
              </a:ext>
            </a:extLst>
          </p:cNvPr>
          <p:cNvSpPr txBox="1"/>
          <p:nvPr/>
        </p:nvSpPr>
        <p:spPr>
          <a:xfrm>
            <a:off x="1463872" y="5656019"/>
            <a:ext cx="3157870" cy="230832"/>
          </a:xfrm>
          <a:prstGeom prst="rect">
            <a:avLst/>
          </a:prstGeom>
          <a:noFill/>
        </p:spPr>
        <p:txBody>
          <a:bodyPr wrap="square" rtlCol="0">
            <a:spAutoFit/>
          </a:bodyPr>
          <a:lstStyle/>
          <a:p>
            <a:pPr algn="ctr"/>
            <a:r>
              <a:rPr lang="lv-LV" sz="900" i="1" dirty="0">
                <a:latin typeface="Arial" panose="020B0604020202020204" pitchFamily="34" charset="0"/>
                <a:cs typeface="Arial" panose="020B0604020202020204" pitchFamily="34" charset="0"/>
              </a:rPr>
              <a:t>Bāze: visi respondenti, n=1002</a:t>
            </a:r>
          </a:p>
        </p:txBody>
      </p:sp>
      <p:sp>
        <p:nvSpPr>
          <p:cNvPr id="21" name="TextBox 20">
            <a:extLst>
              <a:ext uri="{FF2B5EF4-FFF2-40B4-BE49-F238E27FC236}">
                <a16:creationId xmlns:a16="http://schemas.microsoft.com/office/drawing/2014/main" id="{0050BBAE-25A1-DAAE-7911-DAF26BFCE649}"/>
              </a:ext>
            </a:extLst>
          </p:cNvPr>
          <p:cNvSpPr txBox="1"/>
          <p:nvPr/>
        </p:nvSpPr>
        <p:spPr>
          <a:xfrm>
            <a:off x="6979319" y="5656019"/>
            <a:ext cx="3157870" cy="230832"/>
          </a:xfrm>
          <a:prstGeom prst="rect">
            <a:avLst/>
          </a:prstGeom>
          <a:noFill/>
        </p:spPr>
        <p:txBody>
          <a:bodyPr wrap="square" rtlCol="0">
            <a:spAutoFit/>
          </a:bodyPr>
          <a:lstStyle/>
          <a:p>
            <a:pPr algn="ctr"/>
            <a:r>
              <a:rPr lang="it-IT" sz="900" i="1" dirty="0">
                <a:latin typeface="Arial" panose="020B0604020202020204" pitchFamily="34" charset="0"/>
                <a:cs typeface="Arial" panose="020B0604020202020204" pitchFamily="34" charset="0"/>
              </a:rPr>
              <a:t>Bāze: visi respondenti (skat. </a:t>
            </a:r>
            <a:r>
              <a:rPr lang="lv-LV" sz="900" i="1" dirty="0">
                <a:latin typeface="Arial" panose="020B0604020202020204" pitchFamily="34" charset="0"/>
                <a:cs typeface="Arial" panose="020B0604020202020204" pitchFamily="34" charset="0"/>
              </a:rPr>
              <a:t>«n=»</a:t>
            </a:r>
            <a:r>
              <a:rPr lang="it-IT" sz="900" i="1" dirty="0">
                <a:latin typeface="Arial" panose="020B0604020202020204" pitchFamily="34" charset="0"/>
                <a:cs typeface="Arial" panose="020B0604020202020204" pitchFamily="34" charset="0"/>
              </a:rPr>
              <a:t> grafikā)</a:t>
            </a:r>
            <a:endParaRPr lang="lv-LV" sz="900" i="1" dirty="0">
              <a:latin typeface="Arial" panose="020B0604020202020204" pitchFamily="34" charset="0"/>
              <a:cs typeface="Arial" panose="020B0604020202020204" pitchFamily="34" charset="0"/>
            </a:endParaRPr>
          </a:p>
        </p:txBody>
      </p:sp>
      <p:cxnSp>
        <p:nvCxnSpPr>
          <p:cNvPr id="23" name="Straight Arrow Connector 22">
            <a:extLst>
              <a:ext uri="{FF2B5EF4-FFF2-40B4-BE49-F238E27FC236}">
                <a16:creationId xmlns:a16="http://schemas.microsoft.com/office/drawing/2014/main" id="{F7258CAB-240F-66F4-9BA9-0ADCA6300595}"/>
              </a:ext>
            </a:extLst>
          </p:cNvPr>
          <p:cNvCxnSpPr/>
          <p:nvPr/>
        </p:nvCxnSpPr>
        <p:spPr>
          <a:xfrm>
            <a:off x="4784775" y="3838561"/>
            <a:ext cx="2052084" cy="0"/>
          </a:xfrm>
          <a:prstGeom prst="straightConnector1">
            <a:avLst/>
          </a:prstGeom>
          <a:ln w="38100">
            <a:solidFill>
              <a:srgbClr val="4C8264"/>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descr="Valsts policija">
            <a:extLst>
              <a:ext uri="{FF2B5EF4-FFF2-40B4-BE49-F238E27FC236}">
                <a16:creationId xmlns:a16="http://schemas.microsoft.com/office/drawing/2014/main" id="{66FB84E4-560B-5227-B6B8-1C6D42059A5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74010" y="1183730"/>
            <a:ext cx="767408" cy="970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88978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3EE09-37CE-8056-E477-75392002159C}"/>
            </a:ext>
          </a:extLst>
        </p:cNvPr>
        <p:cNvGrpSpPr/>
        <p:nvPr/>
      </p:nvGrpSpPr>
      <p:grpSpPr>
        <a:xfrm>
          <a:off x="0" y="0"/>
          <a:ext cx="0" cy="0"/>
          <a:chOff x="0" y="0"/>
          <a:chExt cx="0" cy="0"/>
        </a:xfrm>
      </p:grpSpPr>
      <p:graphicFrame>
        <p:nvGraphicFramePr>
          <p:cNvPr id="26" name="Chart 25">
            <a:extLst>
              <a:ext uri="{FF2B5EF4-FFF2-40B4-BE49-F238E27FC236}">
                <a16:creationId xmlns:a16="http://schemas.microsoft.com/office/drawing/2014/main" id="{7E048673-315C-41B5-A23D-93E5D9929B28}"/>
              </a:ext>
            </a:extLst>
          </p:cNvPr>
          <p:cNvGraphicFramePr>
            <a:graphicFrameLocks/>
          </p:cNvGraphicFramePr>
          <p:nvPr>
            <p:extLst>
              <p:ext uri="{D42A27DB-BD31-4B8C-83A1-F6EECF244321}">
                <p14:modId xmlns:p14="http://schemas.microsoft.com/office/powerpoint/2010/main" val="32480455"/>
              </p:ext>
            </p:extLst>
          </p:nvPr>
        </p:nvGraphicFramePr>
        <p:xfrm>
          <a:off x="5484" y="1034569"/>
          <a:ext cx="12181032" cy="5419451"/>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F87CCF1F-61C7-2227-9958-67823D51E604}"/>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3.3. </a:t>
            </a:r>
            <a:r>
              <a:rPr lang="lv-LV" sz="2400" b="1" u="sng" noProof="1">
                <a:solidFill>
                  <a:schemeClr val="bg1"/>
                </a:solidFill>
                <a:latin typeface="Arial" panose="020B0604020202020204" pitchFamily="34" charset="0"/>
                <a:cs typeface="Arial" panose="020B0604020202020204" pitchFamily="34" charset="0"/>
              </a:rPr>
              <a:t>Saskarsme</a:t>
            </a:r>
            <a:r>
              <a:rPr lang="lv-LV" sz="2400" b="1" noProof="1">
                <a:solidFill>
                  <a:schemeClr val="bg1"/>
                </a:solidFill>
                <a:latin typeface="Arial" panose="020B0604020202020204" pitchFamily="34" charset="0"/>
                <a:cs typeface="Arial" panose="020B0604020202020204" pitchFamily="34" charset="0"/>
              </a:rPr>
              <a:t> ar Valsts policiju</a:t>
            </a:r>
          </a:p>
        </p:txBody>
      </p:sp>
      <p:sp>
        <p:nvSpPr>
          <p:cNvPr id="13" name="Rectangle 45">
            <a:extLst>
              <a:ext uri="{FF2B5EF4-FFF2-40B4-BE49-F238E27FC236}">
                <a16:creationId xmlns:a16="http://schemas.microsoft.com/office/drawing/2014/main" id="{8DACB0F3-8E9C-9B91-E56C-4952789F44E4}"/>
              </a:ext>
            </a:extLst>
          </p:cNvPr>
          <p:cNvSpPr>
            <a:spLocks noRot="1" noChangeArrowheads="1"/>
          </p:cNvSpPr>
          <p:nvPr/>
        </p:nvSpPr>
        <p:spPr bwMode="auto">
          <a:xfrm>
            <a:off x="-13005" y="504000"/>
            <a:ext cx="12192000" cy="46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charset="0"/>
                <a:cs typeface="Arial" charset="0"/>
              </a:rPr>
              <a:t>«</a:t>
            </a:r>
            <a:r>
              <a:rPr lang="lv-LV" sz="1300" i="1" dirty="0">
                <a:effectLst/>
                <a:latin typeface="Arial" panose="020B0604020202020204" pitchFamily="34" charset="0"/>
                <a:ea typeface="Calibri" panose="020F0502020204030204" pitchFamily="34" charset="0"/>
              </a:rPr>
              <a:t>C2</a:t>
            </a:r>
            <a:r>
              <a:rPr lang="lv-LV" sz="1300" b="0" i="1" dirty="0">
                <a:effectLst/>
                <a:latin typeface="Arial" panose="020B0604020202020204" pitchFamily="34" charset="0"/>
                <a:ea typeface="Calibri" panose="020F0502020204030204" pitchFamily="34" charset="0"/>
              </a:rPr>
              <a:t>. Vai Jūs vai kāds no Jūsu mājsaimniecības locekļiem pēdējo trīs gadu laikā ir cietis no noziedzīgā nodarījuma (piemēram, krāpšana, zādzība, miesas bojājumu nodarīšana, laupīšana, vardarbība, mantas tīša bojāšana u. c.)?</a:t>
            </a:r>
            <a:r>
              <a:rPr lang="lv-LV" sz="1300" b="0" i="1" kern="0" noProof="1">
                <a:latin typeface="Arial" charset="0"/>
                <a:cs typeface="Arial" charset="0"/>
              </a:rPr>
              <a:t>»</a:t>
            </a:r>
          </a:p>
        </p:txBody>
      </p:sp>
      <p:sp>
        <p:nvSpPr>
          <p:cNvPr id="10" name="Rectangle 46">
            <a:extLst>
              <a:ext uri="{FF2B5EF4-FFF2-40B4-BE49-F238E27FC236}">
                <a16:creationId xmlns:a16="http://schemas.microsoft.com/office/drawing/2014/main" id="{98F88318-D30C-D790-2910-68CFB31B5121}"/>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endParaRPr lang="lv-LV" b="0" i="1" noProof="1">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2D6FF2CE-EB4A-00DF-B851-B5D47B000F26}"/>
              </a:ext>
            </a:extLst>
          </p:cNvPr>
          <p:cNvSpPr>
            <a:spLocks noGrp="1"/>
          </p:cNvSpPr>
          <p:nvPr>
            <p:ph type="sldNum" sz="quarter" idx="12"/>
          </p:nvPr>
        </p:nvSpPr>
        <p:spPr/>
        <p:txBody>
          <a:bodyPr/>
          <a:lstStyle/>
          <a:p>
            <a:fld id="{8A9003E4-6AE2-40CB-8AC4-2D0CFE8F8CDA}" type="slidenum">
              <a:rPr lang="en-US" smtClean="0"/>
              <a:t>60</a:t>
            </a:fld>
            <a:endParaRPr lang="en-US" dirty="0"/>
          </a:p>
        </p:txBody>
      </p:sp>
      <p:sp>
        <p:nvSpPr>
          <p:cNvPr id="24" name="TextBox 23">
            <a:extLst>
              <a:ext uri="{FF2B5EF4-FFF2-40B4-BE49-F238E27FC236}">
                <a16:creationId xmlns:a16="http://schemas.microsoft.com/office/drawing/2014/main" id="{F0679EB0-D7DD-DD9A-6C4E-944D006C22A2}"/>
              </a:ext>
            </a:extLst>
          </p:cNvPr>
          <p:cNvSpPr txBox="1"/>
          <p:nvPr/>
        </p:nvSpPr>
        <p:spPr>
          <a:xfrm>
            <a:off x="79020" y="1034569"/>
            <a:ext cx="3060000" cy="277200"/>
          </a:xfrm>
          <a:prstGeom prst="rect">
            <a:avLst/>
          </a:prstGeom>
          <a:noFill/>
          <a:ln>
            <a:solidFill>
              <a:srgbClr val="4C8264"/>
            </a:solidFill>
          </a:ln>
        </p:spPr>
        <p:txBody>
          <a:bodyPr wrap="square" rtlCol="0" anchor="ctr" anchorCtr="0">
            <a:spAutoFit/>
          </a:bodyPr>
          <a:lstStyle/>
          <a:p>
            <a:pPr algn="ctr"/>
            <a:r>
              <a:rPr lang="lv-LV" sz="1200" b="1" noProof="1">
                <a:solidFill>
                  <a:srgbClr val="4C8264"/>
                </a:solidFill>
                <a:latin typeface="Arial" panose="020B0604020202020204" pitchFamily="34" charset="0"/>
                <a:cs typeface="Arial" panose="020B0604020202020204" pitchFamily="34" charset="0"/>
              </a:rPr>
              <a:t>Rezultāti sociāldemogrāfiskajās grupās</a:t>
            </a:r>
          </a:p>
        </p:txBody>
      </p:sp>
      <p:sp>
        <p:nvSpPr>
          <p:cNvPr id="28" name="Rectangle 46">
            <a:extLst>
              <a:ext uri="{FF2B5EF4-FFF2-40B4-BE49-F238E27FC236}">
                <a16:creationId xmlns:a16="http://schemas.microsoft.com/office/drawing/2014/main" id="{067E9C3D-9F25-0C4F-B8D4-D8EB194F23CC}"/>
              </a:ext>
            </a:extLst>
          </p:cNvPr>
          <p:cNvSpPr>
            <a:spLocks noRot="1" noChangeArrowheads="1"/>
          </p:cNvSpPr>
          <p:nvPr/>
        </p:nvSpPr>
        <p:spPr bwMode="auto">
          <a:xfrm>
            <a:off x="2384140" y="6454020"/>
            <a:ext cx="7728520" cy="403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graphicFrame>
        <p:nvGraphicFramePr>
          <p:cNvPr id="29" name="Chart 28">
            <a:extLst>
              <a:ext uri="{FF2B5EF4-FFF2-40B4-BE49-F238E27FC236}">
                <a16:creationId xmlns:a16="http://schemas.microsoft.com/office/drawing/2014/main" id="{87624E3D-8591-4CE3-80E9-A2807BE1C389}"/>
              </a:ext>
            </a:extLst>
          </p:cNvPr>
          <p:cNvGraphicFramePr>
            <a:graphicFrameLocks/>
          </p:cNvGraphicFramePr>
          <p:nvPr>
            <p:extLst>
              <p:ext uri="{D42A27DB-BD31-4B8C-83A1-F6EECF244321}">
                <p14:modId xmlns:p14="http://schemas.microsoft.com/office/powerpoint/2010/main" val="4027719047"/>
              </p:ext>
            </p:extLst>
          </p:nvPr>
        </p:nvGraphicFramePr>
        <p:xfrm>
          <a:off x="5240914" y="1034569"/>
          <a:ext cx="6104658" cy="3812281"/>
        </p:xfrm>
        <a:graphic>
          <a:graphicData uri="http://schemas.openxmlformats.org/drawingml/2006/chart">
            <c:chart xmlns:c="http://schemas.openxmlformats.org/drawingml/2006/chart" xmlns:r="http://schemas.openxmlformats.org/officeDocument/2006/relationships" r:id="rId4"/>
          </a:graphicData>
        </a:graphic>
      </p:graphicFrame>
      <p:pic>
        <p:nvPicPr>
          <p:cNvPr id="3" name="Picture 2" descr="Valsts policija">
            <a:extLst>
              <a:ext uri="{FF2B5EF4-FFF2-40B4-BE49-F238E27FC236}">
                <a16:creationId xmlns:a16="http://schemas.microsoft.com/office/drawing/2014/main" id="{ADB02FE2-654F-ACF6-A291-83890EC43AA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74010" y="1183730"/>
            <a:ext cx="767408" cy="970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72268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7AB93-7B26-2FAD-4CEE-9EAE0CC7E4CE}"/>
            </a:ext>
          </a:extLst>
        </p:cNvPr>
        <p:cNvGrpSpPr/>
        <p:nvPr/>
      </p:nvGrpSpPr>
      <p:grpSpPr>
        <a:xfrm>
          <a:off x="0" y="0"/>
          <a:ext cx="0" cy="0"/>
          <a:chOff x="0" y="0"/>
          <a:chExt cx="0" cy="0"/>
        </a:xfrm>
      </p:grpSpPr>
      <p:graphicFrame>
        <p:nvGraphicFramePr>
          <p:cNvPr id="23" name="Chart 22">
            <a:extLst>
              <a:ext uri="{FF2B5EF4-FFF2-40B4-BE49-F238E27FC236}">
                <a16:creationId xmlns:a16="http://schemas.microsoft.com/office/drawing/2014/main" id="{00000000-0008-0000-0100-000035000000}"/>
              </a:ext>
            </a:extLst>
          </p:cNvPr>
          <p:cNvGraphicFramePr>
            <a:graphicFrameLocks/>
          </p:cNvGraphicFramePr>
          <p:nvPr>
            <p:extLst>
              <p:ext uri="{D42A27DB-BD31-4B8C-83A1-F6EECF244321}">
                <p14:modId xmlns:p14="http://schemas.microsoft.com/office/powerpoint/2010/main" val="2752952344"/>
              </p:ext>
            </p:extLst>
          </p:nvPr>
        </p:nvGraphicFramePr>
        <p:xfrm>
          <a:off x="6121005" y="869400"/>
          <a:ext cx="6070996" cy="5905783"/>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EB5A41DF-D362-090D-9E77-D95C9DBE4491}"/>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3.3. </a:t>
            </a:r>
            <a:r>
              <a:rPr lang="lv-LV" sz="2400" b="1" u="sng" noProof="1">
                <a:solidFill>
                  <a:schemeClr val="bg1"/>
                </a:solidFill>
                <a:latin typeface="Arial" panose="020B0604020202020204" pitchFamily="34" charset="0"/>
                <a:cs typeface="Arial" panose="020B0604020202020204" pitchFamily="34" charset="0"/>
              </a:rPr>
              <a:t>Saskarsme</a:t>
            </a:r>
            <a:r>
              <a:rPr lang="lv-LV" sz="2400" b="1" noProof="1">
                <a:solidFill>
                  <a:schemeClr val="bg1"/>
                </a:solidFill>
                <a:latin typeface="Arial" panose="020B0604020202020204" pitchFamily="34" charset="0"/>
                <a:cs typeface="Arial" panose="020B0604020202020204" pitchFamily="34" charset="0"/>
              </a:rPr>
              <a:t> ar Valsts policiju</a:t>
            </a:r>
          </a:p>
        </p:txBody>
      </p:sp>
      <p:sp>
        <p:nvSpPr>
          <p:cNvPr id="2" name="Slide Number Placeholder 1">
            <a:extLst>
              <a:ext uri="{FF2B5EF4-FFF2-40B4-BE49-F238E27FC236}">
                <a16:creationId xmlns:a16="http://schemas.microsoft.com/office/drawing/2014/main" id="{88E19E33-2FFB-04B8-4A77-68BA5F136467}"/>
              </a:ext>
            </a:extLst>
          </p:cNvPr>
          <p:cNvSpPr>
            <a:spLocks noGrp="1"/>
          </p:cNvSpPr>
          <p:nvPr>
            <p:ph type="sldNum" sz="quarter" idx="12"/>
          </p:nvPr>
        </p:nvSpPr>
        <p:spPr/>
        <p:txBody>
          <a:bodyPr/>
          <a:lstStyle/>
          <a:p>
            <a:fld id="{8A9003E4-6AE2-40CB-8AC4-2D0CFE8F8CDA}" type="slidenum">
              <a:rPr lang="en-US" smtClean="0"/>
              <a:t>61</a:t>
            </a:fld>
            <a:endParaRPr lang="en-US" dirty="0"/>
          </a:p>
        </p:txBody>
      </p:sp>
      <p:sp>
        <p:nvSpPr>
          <p:cNvPr id="3" name="Rectangle 45">
            <a:extLst>
              <a:ext uri="{FF2B5EF4-FFF2-40B4-BE49-F238E27FC236}">
                <a16:creationId xmlns:a16="http://schemas.microsoft.com/office/drawing/2014/main" id="{FBF4D1EC-2F24-E1BC-A6E7-80D14175CB00}"/>
              </a:ext>
            </a:extLst>
          </p:cNvPr>
          <p:cNvSpPr>
            <a:spLocks noRot="1" noChangeArrowheads="1"/>
          </p:cNvSpPr>
          <p:nvPr/>
        </p:nvSpPr>
        <p:spPr bwMode="auto">
          <a:xfrm>
            <a:off x="0" y="504000"/>
            <a:ext cx="6084000" cy="288000"/>
          </a:xfrm>
          <a:prstGeom prst="rect">
            <a:avLst/>
          </a:prstGeom>
          <a:solidFill>
            <a:schemeClr val="bg1">
              <a:lumMod val="85000"/>
              <a:alpha val="50196"/>
            </a:scheme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lnSpc>
                <a:spcPts val="1200"/>
              </a:lnSpc>
              <a:spcBef>
                <a:spcPct val="0"/>
              </a:spcBef>
              <a:spcAft>
                <a:spcPct val="30000"/>
              </a:spcAft>
            </a:pPr>
            <a:r>
              <a:rPr lang="lv-LV" sz="1300" b="0" i="1" kern="0" noProof="1">
                <a:latin typeface="Arial" charset="0"/>
                <a:cs typeface="Arial" charset="0"/>
              </a:rPr>
              <a:t>«</a:t>
            </a:r>
            <a:r>
              <a:rPr lang="lv-LV" sz="1300" i="1" dirty="0">
                <a:effectLst/>
                <a:latin typeface="Arial" panose="020B0604020202020204" pitchFamily="34" charset="0"/>
                <a:ea typeface="Calibri" panose="020F0502020204030204" pitchFamily="34" charset="0"/>
              </a:rPr>
              <a:t>C2a.</a:t>
            </a:r>
            <a:r>
              <a:rPr lang="lv-LV" sz="1300" b="0" i="1" dirty="0">
                <a:effectLst/>
                <a:latin typeface="Arial" panose="020B0604020202020204" pitchFamily="34" charset="0"/>
                <a:ea typeface="Calibri" panose="020F0502020204030204" pitchFamily="34" charset="0"/>
              </a:rPr>
              <a:t> Vai par notikušo vērsāties policijā?</a:t>
            </a:r>
            <a:r>
              <a:rPr lang="lv-LV" sz="1300" b="0" i="1" kern="0" noProof="1">
                <a:latin typeface="Arial" charset="0"/>
                <a:cs typeface="Arial" charset="0"/>
              </a:rPr>
              <a:t>»</a:t>
            </a:r>
          </a:p>
        </p:txBody>
      </p:sp>
      <p:sp>
        <p:nvSpPr>
          <p:cNvPr id="4" name="Rectangle 45">
            <a:extLst>
              <a:ext uri="{FF2B5EF4-FFF2-40B4-BE49-F238E27FC236}">
                <a16:creationId xmlns:a16="http://schemas.microsoft.com/office/drawing/2014/main" id="{A650D6FA-A6BE-69A1-4403-5CD299834B2B}"/>
              </a:ext>
            </a:extLst>
          </p:cNvPr>
          <p:cNvSpPr>
            <a:spLocks noRot="1" noChangeArrowheads="1"/>
          </p:cNvSpPr>
          <p:nvPr/>
        </p:nvSpPr>
        <p:spPr bwMode="auto">
          <a:xfrm>
            <a:off x="6121005" y="504000"/>
            <a:ext cx="6084000" cy="288000"/>
          </a:xfrm>
          <a:prstGeom prst="rect">
            <a:avLst/>
          </a:prstGeom>
          <a:solidFill>
            <a:schemeClr val="bg1">
              <a:lumMod val="85000"/>
              <a:alpha val="50000"/>
            </a:scheme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lnSpc>
                <a:spcPts val="1200"/>
              </a:lnSpc>
              <a:spcBef>
                <a:spcPct val="0"/>
              </a:spcBef>
              <a:spcAft>
                <a:spcPct val="30000"/>
              </a:spcAft>
            </a:pPr>
            <a:r>
              <a:rPr lang="lv-LV" sz="1300" b="0" i="1" kern="0" noProof="1">
                <a:latin typeface="Arial" charset="0"/>
                <a:cs typeface="Arial" charset="0"/>
              </a:rPr>
              <a:t>«</a:t>
            </a:r>
            <a:r>
              <a:rPr lang="lv-LV" sz="1300" i="1" dirty="0">
                <a:effectLst/>
                <a:latin typeface="Arial" panose="020B0604020202020204" pitchFamily="34" charset="0"/>
                <a:ea typeface="Calibri" panose="020F0502020204030204" pitchFamily="34" charset="0"/>
              </a:rPr>
              <a:t>C2a_2.</a:t>
            </a:r>
            <a:r>
              <a:rPr lang="lv-LV" sz="1300" b="0" i="1" dirty="0">
                <a:effectLst/>
                <a:latin typeface="Arial" panose="020B0604020202020204" pitchFamily="34" charset="0"/>
                <a:ea typeface="Calibri" panose="020F0502020204030204" pitchFamily="34" charset="0"/>
              </a:rPr>
              <a:t> Kādēļ Jūs nevērsāties policijā, kādi tam bija iemesli?</a:t>
            </a:r>
            <a:endParaRPr lang="lv-LV" sz="1300" b="0" i="1" kern="0" noProof="1">
              <a:latin typeface="Arial" charset="0"/>
              <a:cs typeface="Arial" charset="0"/>
            </a:endParaRPr>
          </a:p>
        </p:txBody>
      </p:sp>
      <p:graphicFrame>
        <p:nvGraphicFramePr>
          <p:cNvPr id="5" name="Chart 4">
            <a:extLst>
              <a:ext uri="{FF2B5EF4-FFF2-40B4-BE49-F238E27FC236}">
                <a16:creationId xmlns:a16="http://schemas.microsoft.com/office/drawing/2014/main" id="{00000000-0008-0000-0100-000063000000}"/>
              </a:ext>
            </a:extLst>
          </p:cNvPr>
          <p:cNvGraphicFramePr>
            <a:graphicFrameLocks/>
          </p:cNvGraphicFramePr>
          <p:nvPr>
            <p:extLst>
              <p:ext uri="{D42A27DB-BD31-4B8C-83A1-F6EECF244321}">
                <p14:modId xmlns:p14="http://schemas.microsoft.com/office/powerpoint/2010/main" val="1808522898"/>
              </p:ext>
            </p:extLst>
          </p:nvPr>
        </p:nvGraphicFramePr>
        <p:xfrm>
          <a:off x="393290" y="2630889"/>
          <a:ext cx="5677706" cy="1861359"/>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Box 15">
            <a:extLst>
              <a:ext uri="{FF2B5EF4-FFF2-40B4-BE49-F238E27FC236}">
                <a16:creationId xmlns:a16="http://schemas.microsoft.com/office/drawing/2014/main" id="{3185E59E-98D7-9586-F993-5371D887EFE4}"/>
              </a:ext>
            </a:extLst>
          </p:cNvPr>
          <p:cNvSpPr txBox="1"/>
          <p:nvPr/>
        </p:nvSpPr>
        <p:spPr>
          <a:xfrm>
            <a:off x="79020" y="869400"/>
            <a:ext cx="1368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Kopējie rezultāti</a:t>
            </a:r>
          </a:p>
        </p:txBody>
      </p:sp>
      <p:sp>
        <p:nvSpPr>
          <p:cNvPr id="17" name="TextBox 16">
            <a:extLst>
              <a:ext uri="{FF2B5EF4-FFF2-40B4-BE49-F238E27FC236}">
                <a16:creationId xmlns:a16="http://schemas.microsoft.com/office/drawing/2014/main" id="{41E3B636-87BE-1D34-3D4F-B27C24684BB1}"/>
              </a:ext>
            </a:extLst>
          </p:cNvPr>
          <p:cNvSpPr txBox="1"/>
          <p:nvPr/>
        </p:nvSpPr>
        <p:spPr>
          <a:xfrm>
            <a:off x="79020" y="1213442"/>
            <a:ext cx="1368000" cy="461665"/>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 </a:t>
            </a:r>
          </a:p>
          <a:p>
            <a:pPr algn="ctr"/>
            <a:r>
              <a:rPr lang="lv-LV" sz="1200" b="1" dirty="0">
                <a:solidFill>
                  <a:srgbClr val="7A5128"/>
                </a:solidFill>
                <a:latin typeface="Arial" panose="020B0604020202020204" pitchFamily="34" charset="0"/>
                <a:cs typeface="Arial" panose="020B0604020202020204" pitchFamily="34" charset="0"/>
              </a:rPr>
              <a:t>(2023-2026)</a:t>
            </a:r>
          </a:p>
        </p:txBody>
      </p:sp>
      <p:sp>
        <p:nvSpPr>
          <p:cNvPr id="19" name="Rectangle 46">
            <a:extLst>
              <a:ext uri="{FF2B5EF4-FFF2-40B4-BE49-F238E27FC236}">
                <a16:creationId xmlns:a16="http://schemas.microsoft.com/office/drawing/2014/main" id="{37E941CD-FFEA-91EA-48D6-03F68AAEF0B8}"/>
              </a:ext>
            </a:extLst>
          </p:cNvPr>
          <p:cNvSpPr>
            <a:spLocks noRot="1" noChangeArrowheads="1"/>
          </p:cNvSpPr>
          <p:nvPr/>
        </p:nvSpPr>
        <p:spPr bwMode="auto">
          <a:xfrm>
            <a:off x="923916" y="4593975"/>
            <a:ext cx="4236168" cy="403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lv-LV" sz="900" b="0" i="1" noProof="1">
                <a:latin typeface="Arial" panose="020B0604020202020204" pitchFamily="34" charset="0"/>
                <a:cs typeface="Arial" panose="020B0604020202020204" pitchFamily="34" charset="0"/>
              </a:rPr>
              <a:t>Bāze: respondenti, kuri vai kuru mājsaimniecības locekļi pēdējo trīs gadu laikā ir cietuši no noziedzīga nodarījuma (skat. "n=" grafikā)</a:t>
            </a:r>
          </a:p>
        </p:txBody>
      </p:sp>
      <p:sp>
        <p:nvSpPr>
          <p:cNvPr id="24" name="Rectangle 46">
            <a:extLst>
              <a:ext uri="{FF2B5EF4-FFF2-40B4-BE49-F238E27FC236}">
                <a16:creationId xmlns:a16="http://schemas.microsoft.com/office/drawing/2014/main" id="{51669533-6849-66A8-9BCB-9C505888C369}"/>
              </a:ext>
            </a:extLst>
          </p:cNvPr>
          <p:cNvSpPr>
            <a:spLocks noRot="1" noChangeArrowheads="1"/>
          </p:cNvSpPr>
          <p:nvPr/>
        </p:nvSpPr>
        <p:spPr bwMode="auto">
          <a:xfrm>
            <a:off x="4015409" y="5988600"/>
            <a:ext cx="3114292" cy="706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r"/>
            <a:r>
              <a:rPr lang="lv-LV" sz="900" b="0" i="1" noProof="1">
                <a:latin typeface="Arial" panose="020B0604020202020204" pitchFamily="34" charset="0"/>
                <a:cs typeface="Arial" panose="020B0604020202020204" pitchFamily="34" charset="0"/>
              </a:rPr>
              <a:t>Bāze: respondenti, kuri vai kuru mājsaimniecības locekļi pēdējo trīs gadu laikā ir cietuši no noziedzīga nodarījuma un par notikušo nav vērsušies policijā: 04.2023., n=67; 03.2024., n=34; 04.2025., n=48; 03.2026., n=33</a:t>
            </a:r>
          </a:p>
        </p:txBody>
      </p:sp>
      <p:pic>
        <p:nvPicPr>
          <p:cNvPr id="6" name="Picture 2" descr="Valsts policija">
            <a:extLst>
              <a:ext uri="{FF2B5EF4-FFF2-40B4-BE49-F238E27FC236}">
                <a16:creationId xmlns:a16="http://schemas.microsoft.com/office/drawing/2014/main" id="{AE570774-E953-2697-6171-9ED33CADB4F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66059" y="953142"/>
            <a:ext cx="767408" cy="970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9420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4F8DB-3E55-202F-ED27-CB212D587DC8}"/>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24C6C180-6ED8-8F30-4DC3-0E9368323D11}"/>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3.4. Valsts policijas </a:t>
            </a:r>
            <a:r>
              <a:rPr lang="lv-LV" sz="2400" b="1" u="sng" noProof="1">
                <a:solidFill>
                  <a:schemeClr val="bg1"/>
                </a:solidFill>
                <a:latin typeface="Arial" panose="020B0604020202020204" pitchFamily="34" charset="0"/>
                <a:cs typeface="Arial" panose="020B0604020202020204" pitchFamily="34" charset="0"/>
              </a:rPr>
              <a:t>darba vērtējums</a:t>
            </a:r>
          </a:p>
        </p:txBody>
      </p:sp>
      <p:sp>
        <p:nvSpPr>
          <p:cNvPr id="13" name="Rectangle 45">
            <a:extLst>
              <a:ext uri="{FF2B5EF4-FFF2-40B4-BE49-F238E27FC236}">
                <a16:creationId xmlns:a16="http://schemas.microsoft.com/office/drawing/2014/main" id="{52B25AB0-0FFE-232B-91D3-BFEA6C2984C0}"/>
              </a:ext>
            </a:extLst>
          </p:cNvPr>
          <p:cNvSpPr>
            <a:spLocks noRot="1" noChangeArrowheads="1"/>
          </p:cNvSpPr>
          <p:nvPr/>
        </p:nvSpPr>
        <p:spPr bwMode="auto">
          <a:xfrm>
            <a:off x="0" y="493453"/>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lnSpc>
                <a:spcPts val="1200"/>
              </a:lnSpc>
              <a:spcBef>
                <a:spcPct val="0"/>
              </a:spcBef>
              <a:spcAft>
                <a:spcPct val="30000"/>
              </a:spcAft>
            </a:pPr>
            <a:r>
              <a:rPr lang="lv-LV" sz="1300" b="0" i="1" kern="0" noProof="1">
                <a:latin typeface="Arial" charset="0"/>
                <a:cs typeface="Arial" charset="0"/>
              </a:rPr>
              <a:t>«</a:t>
            </a:r>
            <a:r>
              <a:rPr lang="lv-LV" sz="1300" b="0" i="1" kern="0" noProof="1">
                <a:latin typeface="Arial" panose="020B0604020202020204" pitchFamily="34" charset="0"/>
                <a:cs typeface="Arial" charset="0"/>
              </a:rPr>
              <a:t>C2a_1. Lūdzu, skalā no 1 līdz 10 novērtējiet policijas darbu konkrētajā/-os gadījumā/-os, kur “1” ir “ļoti slikti” un “10” — “izcili”.</a:t>
            </a:r>
            <a:r>
              <a:rPr lang="lv-LV" sz="1300" b="0" i="1" kern="0" noProof="1">
                <a:latin typeface="Arial" charset="0"/>
                <a:cs typeface="Arial" charset="0"/>
              </a:rPr>
              <a:t>»</a:t>
            </a:r>
          </a:p>
        </p:txBody>
      </p:sp>
      <p:sp>
        <p:nvSpPr>
          <p:cNvPr id="10" name="Rectangle 46">
            <a:extLst>
              <a:ext uri="{FF2B5EF4-FFF2-40B4-BE49-F238E27FC236}">
                <a16:creationId xmlns:a16="http://schemas.microsoft.com/office/drawing/2014/main" id="{EB64B828-B5A2-5485-D701-2CFBE4F1490E}"/>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endParaRPr lang="lv-LV" b="0" i="1" noProof="1">
              <a:latin typeface="Arial" panose="020B0604020202020204" pitchFamily="34" charset="0"/>
              <a:cs typeface="Arial" panose="020B0604020202020204" pitchFamily="34" charset="0"/>
            </a:endParaRPr>
          </a:p>
        </p:txBody>
      </p:sp>
      <p:sp>
        <p:nvSpPr>
          <p:cNvPr id="11" name="Rectangle 46">
            <a:extLst>
              <a:ext uri="{FF2B5EF4-FFF2-40B4-BE49-F238E27FC236}">
                <a16:creationId xmlns:a16="http://schemas.microsoft.com/office/drawing/2014/main" id="{373DAA12-8F8A-3D41-2453-5C1D48379FFE}"/>
              </a:ext>
            </a:extLst>
          </p:cNvPr>
          <p:cNvSpPr>
            <a:spLocks noRot="1" noChangeArrowheads="1"/>
          </p:cNvSpPr>
          <p:nvPr/>
        </p:nvSpPr>
        <p:spPr bwMode="auto">
          <a:xfrm>
            <a:off x="2033891" y="3287630"/>
            <a:ext cx="8856000" cy="304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lv-LV" sz="900" b="0" i="1" noProof="1">
                <a:latin typeface="Arial" panose="020B0604020202020204" pitchFamily="34" charset="0"/>
                <a:cs typeface="Arial" panose="020B0604020202020204" pitchFamily="34" charset="0"/>
              </a:rPr>
              <a:t>Bāze: respondenti, kuri vai kuru mājsaimniecības locekļi pēdējo trīs gadu laikā ir cietuši no noziedzīga nodarījuma </a:t>
            </a:r>
          </a:p>
          <a:p>
            <a:pPr algn="ctr"/>
            <a:r>
              <a:rPr lang="lv-LV" sz="900" b="0" i="1" noProof="1">
                <a:latin typeface="Arial" panose="020B0604020202020204" pitchFamily="34" charset="0"/>
                <a:cs typeface="Arial" panose="020B0604020202020204" pitchFamily="34" charset="0"/>
              </a:rPr>
              <a:t>un par notikušo vērsušies policijā, n=70</a:t>
            </a:r>
          </a:p>
        </p:txBody>
      </p:sp>
      <p:sp>
        <p:nvSpPr>
          <p:cNvPr id="16" name="Rectangle 46">
            <a:extLst>
              <a:ext uri="{FF2B5EF4-FFF2-40B4-BE49-F238E27FC236}">
                <a16:creationId xmlns:a16="http://schemas.microsoft.com/office/drawing/2014/main" id="{601C8BE7-15D1-79DB-1F23-3DED061623FC}"/>
              </a:ext>
            </a:extLst>
          </p:cNvPr>
          <p:cNvSpPr>
            <a:spLocks noRot="1" noChangeArrowheads="1"/>
          </p:cNvSpPr>
          <p:nvPr/>
        </p:nvSpPr>
        <p:spPr bwMode="auto">
          <a:xfrm>
            <a:off x="3328447" y="6248680"/>
            <a:ext cx="5732891"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lv-LV" sz="900" b="0" i="1" noProof="1">
                <a:latin typeface="Arial" panose="020B0604020202020204" pitchFamily="34" charset="0"/>
                <a:cs typeface="Arial" panose="020B0604020202020204" pitchFamily="34" charset="0"/>
              </a:rPr>
              <a:t>Bāze: respondenti, kuri vai kuru mājsaimniecības locekļi pēdējo trīs gadu laikā ir cietuši no noziedzīga nodarījuma un par notikušo vērsušies policijā (skat. "n=" grafikā)</a:t>
            </a:r>
          </a:p>
          <a:p>
            <a:pPr algn="ctr"/>
            <a:r>
              <a:rPr lang="lv-LV" sz="900" b="0" i="1" noProof="1">
                <a:latin typeface="Arial" panose="020B0604020202020204" pitchFamily="34" charset="0"/>
                <a:cs typeface="Arial" panose="020B0604020202020204" pitchFamily="34" charset="0"/>
              </a:rPr>
              <a:t>*Vidējais vērtējums skalā no 1 (nemaz neuzticas) līdz 10 (ļoti uzticas)</a:t>
            </a:r>
          </a:p>
          <a:p>
            <a:pPr algn="ctr"/>
            <a:endParaRPr lang="lv-LV" b="0" i="1" noProof="1">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C0E80AD9-ADE9-2D4E-4C0E-5762F6D3E4AB}"/>
              </a:ext>
            </a:extLst>
          </p:cNvPr>
          <p:cNvSpPr>
            <a:spLocks noGrp="1"/>
          </p:cNvSpPr>
          <p:nvPr>
            <p:ph type="sldNum" sz="quarter" idx="12"/>
          </p:nvPr>
        </p:nvSpPr>
        <p:spPr/>
        <p:txBody>
          <a:bodyPr/>
          <a:lstStyle/>
          <a:p>
            <a:fld id="{8A9003E4-6AE2-40CB-8AC4-2D0CFE8F8CDA}" type="slidenum">
              <a:rPr lang="en-US" smtClean="0"/>
              <a:t>62</a:t>
            </a:fld>
            <a:endParaRPr lang="en-US" dirty="0"/>
          </a:p>
        </p:txBody>
      </p:sp>
      <p:sp>
        <p:nvSpPr>
          <p:cNvPr id="3" name="TextBox 2">
            <a:extLst>
              <a:ext uri="{FF2B5EF4-FFF2-40B4-BE49-F238E27FC236}">
                <a16:creationId xmlns:a16="http://schemas.microsoft.com/office/drawing/2014/main" id="{8F709D57-7EB3-84FD-E1CB-AE9546B8A796}"/>
              </a:ext>
            </a:extLst>
          </p:cNvPr>
          <p:cNvSpPr txBox="1"/>
          <p:nvPr/>
        </p:nvSpPr>
        <p:spPr>
          <a:xfrm>
            <a:off x="79020" y="869400"/>
            <a:ext cx="1368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Kopējie rezultāti</a:t>
            </a:r>
          </a:p>
        </p:txBody>
      </p:sp>
      <p:sp>
        <p:nvSpPr>
          <p:cNvPr id="4" name="TextBox 3">
            <a:extLst>
              <a:ext uri="{FF2B5EF4-FFF2-40B4-BE49-F238E27FC236}">
                <a16:creationId xmlns:a16="http://schemas.microsoft.com/office/drawing/2014/main" id="{829F7E7C-8EA8-D1F1-0FC0-BCDCF2A2643A}"/>
              </a:ext>
            </a:extLst>
          </p:cNvPr>
          <p:cNvSpPr txBox="1"/>
          <p:nvPr/>
        </p:nvSpPr>
        <p:spPr>
          <a:xfrm>
            <a:off x="79020" y="1234547"/>
            <a:ext cx="1368000" cy="277200"/>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2026. gada dati</a:t>
            </a:r>
          </a:p>
        </p:txBody>
      </p:sp>
      <p:sp>
        <p:nvSpPr>
          <p:cNvPr id="7" name="TextBox 6">
            <a:extLst>
              <a:ext uri="{FF2B5EF4-FFF2-40B4-BE49-F238E27FC236}">
                <a16:creationId xmlns:a16="http://schemas.microsoft.com/office/drawing/2014/main" id="{05E84268-842F-C88A-AE66-E1A15692873A}"/>
              </a:ext>
            </a:extLst>
          </p:cNvPr>
          <p:cNvSpPr txBox="1"/>
          <p:nvPr/>
        </p:nvSpPr>
        <p:spPr>
          <a:xfrm>
            <a:off x="79020" y="3906484"/>
            <a:ext cx="1368000" cy="646331"/>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 </a:t>
            </a:r>
          </a:p>
          <a:p>
            <a:pPr algn="ctr"/>
            <a:r>
              <a:rPr lang="lv-LV" sz="1200" b="1" dirty="0">
                <a:solidFill>
                  <a:srgbClr val="7A5128"/>
                </a:solidFill>
                <a:latin typeface="Arial" panose="020B0604020202020204" pitchFamily="34" charset="0"/>
                <a:cs typeface="Arial" panose="020B0604020202020204" pitchFamily="34" charset="0"/>
              </a:rPr>
              <a:t>(2023-2026)</a:t>
            </a:r>
          </a:p>
          <a:p>
            <a:pPr algn="ctr"/>
            <a:r>
              <a:rPr lang="lv-LV" sz="1200" b="1" i="1" dirty="0">
                <a:solidFill>
                  <a:srgbClr val="7A5128"/>
                </a:solidFill>
                <a:latin typeface="Arial" panose="020B0604020202020204" pitchFamily="34" charset="0"/>
                <a:cs typeface="Arial" panose="020B0604020202020204" pitchFamily="34" charset="0"/>
              </a:rPr>
              <a:t>Savilkta skala</a:t>
            </a:r>
          </a:p>
        </p:txBody>
      </p:sp>
      <p:graphicFrame>
        <p:nvGraphicFramePr>
          <p:cNvPr id="18" name="Chart 17">
            <a:extLst>
              <a:ext uri="{FF2B5EF4-FFF2-40B4-BE49-F238E27FC236}">
                <a16:creationId xmlns:a16="http://schemas.microsoft.com/office/drawing/2014/main" id="{00000000-0008-0000-0100-00006A000000}"/>
              </a:ext>
            </a:extLst>
          </p:cNvPr>
          <p:cNvGraphicFramePr>
            <a:graphicFrameLocks/>
          </p:cNvGraphicFramePr>
          <p:nvPr>
            <p:extLst>
              <p:ext uri="{D42A27DB-BD31-4B8C-83A1-F6EECF244321}">
                <p14:modId xmlns:p14="http://schemas.microsoft.com/office/powerpoint/2010/main" val="3107613030"/>
              </p:ext>
            </p:extLst>
          </p:nvPr>
        </p:nvGraphicFramePr>
        <p:xfrm>
          <a:off x="1902701" y="744409"/>
          <a:ext cx="8920595" cy="254322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Chart 18">
            <a:extLst>
              <a:ext uri="{FF2B5EF4-FFF2-40B4-BE49-F238E27FC236}">
                <a16:creationId xmlns:a16="http://schemas.microsoft.com/office/drawing/2014/main" id="{00000000-0008-0000-0100-00006B000000}"/>
              </a:ext>
            </a:extLst>
          </p:cNvPr>
          <p:cNvGraphicFramePr>
            <a:graphicFrameLocks/>
          </p:cNvGraphicFramePr>
          <p:nvPr>
            <p:extLst>
              <p:ext uri="{D42A27DB-BD31-4B8C-83A1-F6EECF244321}">
                <p14:modId xmlns:p14="http://schemas.microsoft.com/office/powerpoint/2010/main" val="1524058645"/>
              </p:ext>
            </p:extLst>
          </p:nvPr>
        </p:nvGraphicFramePr>
        <p:xfrm>
          <a:off x="1212466" y="3888889"/>
          <a:ext cx="8959273" cy="231890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a:extLst>
              <a:ext uri="{FF2B5EF4-FFF2-40B4-BE49-F238E27FC236}">
                <a16:creationId xmlns:a16="http://schemas.microsoft.com/office/drawing/2014/main" id="{00000000-0008-0000-0100-000075000000}"/>
              </a:ext>
            </a:extLst>
          </p:cNvPr>
          <p:cNvGraphicFramePr>
            <a:graphicFrameLocks/>
          </p:cNvGraphicFramePr>
          <p:nvPr>
            <p:extLst>
              <p:ext uri="{D42A27DB-BD31-4B8C-83A1-F6EECF244321}">
                <p14:modId xmlns:p14="http://schemas.microsoft.com/office/powerpoint/2010/main" val="2806240798"/>
              </p:ext>
            </p:extLst>
          </p:nvPr>
        </p:nvGraphicFramePr>
        <p:xfrm>
          <a:off x="10105735" y="3869840"/>
          <a:ext cx="901123" cy="2337954"/>
        </p:xfrm>
        <a:graphic>
          <a:graphicData uri="http://schemas.openxmlformats.org/drawingml/2006/chart">
            <c:chart xmlns:c="http://schemas.openxmlformats.org/drawingml/2006/chart" xmlns:r="http://schemas.openxmlformats.org/officeDocument/2006/relationships" r:id="rId5"/>
          </a:graphicData>
        </a:graphic>
      </p:graphicFrame>
      <p:pic>
        <p:nvPicPr>
          <p:cNvPr id="5" name="Picture 2" descr="Valsts policija">
            <a:extLst>
              <a:ext uri="{FF2B5EF4-FFF2-40B4-BE49-F238E27FC236}">
                <a16:creationId xmlns:a16="http://schemas.microsoft.com/office/drawing/2014/main" id="{64DBB600-6D01-EA3F-F248-4DF14FA8355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266059" y="953142"/>
            <a:ext cx="767408" cy="970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94062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B13D3-9474-3311-A7BA-62505CB678A9}"/>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7A6080D5-202B-7FEE-CF74-6049481E9CF2}"/>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3.5. </a:t>
            </a:r>
            <a:r>
              <a:rPr lang="lv-LV" sz="2400" b="1" u="sng" noProof="1">
                <a:solidFill>
                  <a:schemeClr val="bg1"/>
                </a:solidFill>
                <a:latin typeface="Arial" panose="020B0604020202020204" pitchFamily="34" charset="0"/>
                <a:cs typeface="Arial" panose="020B0604020202020204" pitchFamily="34" charset="0"/>
              </a:rPr>
              <a:t>Uzticēšanās</a:t>
            </a:r>
            <a:r>
              <a:rPr lang="lv-LV" sz="2400" b="1" noProof="1">
                <a:solidFill>
                  <a:schemeClr val="bg1"/>
                </a:solidFill>
                <a:latin typeface="Arial" panose="020B0604020202020204" pitchFamily="34" charset="0"/>
                <a:cs typeface="Arial" panose="020B0604020202020204" pitchFamily="34" charset="0"/>
              </a:rPr>
              <a:t> Valsts ugunsdzēsības un glābšanas dienestam</a:t>
            </a:r>
          </a:p>
        </p:txBody>
      </p:sp>
      <p:sp>
        <p:nvSpPr>
          <p:cNvPr id="13" name="Rectangle 45">
            <a:extLst>
              <a:ext uri="{FF2B5EF4-FFF2-40B4-BE49-F238E27FC236}">
                <a16:creationId xmlns:a16="http://schemas.microsoft.com/office/drawing/2014/main" id="{BC1C7C61-01DF-A63B-63AD-2C6F1108D3F9}"/>
              </a:ext>
            </a:extLst>
          </p:cNvPr>
          <p:cNvSpPr>
            <a:spLocks noRot="1" noChangeArrowheads="1"/>
          </p:cNvSpPr>
          <p:nvPr/>
        </p:nvSpPr>
        <p:spPr bwMode="auto">
          <a:xfrm>
            <a:off x="0" y="511606"/>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«C1. Lūdzu, skalā no 1 līdz 10 novērtējiet, cik lielā mērā Jūs uzticaties šādām iestādēm, kur «1» ir «nemaz neuzticos» un «10» ir «ļoti uzticos».»</a:t>
            </a:r>
          </a:p>
        </p:txBody>
      </p:sp>
      <p:sp>
        <p:nvSpPr>
          <p:cNvPr id="10" name="Rectangle 46">
            <a:extLst>
              <a:ext uri="{FF2B5EF4-FFF2-40B4-BE49-F238E27FC236}">
                <a16:creationId xmlns:a16="http://schemas.microsoft.com/office/drawing/2014/main" id="{567C6BF4-53E0-D27F-BE3C-FC6D1883D5ED}"/>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endParaRPr lang="lv-LV" b="0" i="1" noProof="1">
              <a:latin typeface="Arial" panose="020B0604020202020204" pitchFamily="34" charset="0"/>
              <a:cs typeface="Arial" panose="020B0604020202020204" pitchFamily="34" charset="0"/>
            </a:endParaRPr>
          </a:p>
        </p:txBody>
      </p:sp>
      <p:pic>
        <p:nvPicPr>
          <p:cNvPr id="3" name="Picture 2" descr="Valsts ugunsdzēsības un glābšanas dienests">
            <a:extLst>
              <a:ext uri="{FF2B5EF4-FFF2-40B4-BE49-F238E27FC236}">
                <a16:creationId xmlns:a16="http://schemas.microsoft.com/office/drawing/2014/main" id="{3291143C-E944-F1E7-E746-BD538B3AC7C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74054" y="925978"/>
            <a:ext cx="1091189" cy="98068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46">
            <a:extLst>
              <a:ext uri="{FF2B5EF4-FFF2-40B4-BE49-F238E27FC236}">
                <a16:creationId xmlns:a16="http://schemas.microsoft.com/office/drawing/2014/main" id="{944262FF-0D8F-96B3-7C82-CAA3ABB79FB1}"/>
              </a:ext>
            </a:extLst>
          </p:cNvPr>
          <p:cNvSpPr>
            <a:spLocks noRot="1" noChangeArrowheads="1"/>
          </p:cNvSpPr>
          <p:nvPr/>
        </p:nvSpPr>
        <p:spPr bwMode="auto">
          <a:xfrm>
            <a:off x="2231740" y="3469867"/>
            <a:ext cx="7728520" cy="304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pt-BR" sz="900" b="0" i="1" noProof="1">
                <a:latin typeface="Arial" panose="020B0604020202020204" pitchFamily="34" charset="0"/>
                <a:cs typeface="Arial" panose="020B0604020202020204" pitchFamily="34" charset="0"/>
              </a:rPr>
              <a:t>Bāze: visi respondenti, n=1002</a:t>
            </a:r>
            <a:endParaRPr lang="lv-LV" sz="900" b="0" i="1" noProof="1">
              <a:latin typeface="Arial" panose="020B0604020202020204" pitchFamily="34" charset="0"/>
              <a:cs typeface="Arial" panose="020B0604020202020204" pitchFamily="34" charset="0"/>
            </a:endParaRPr>
          </a:p>
        </p:txBody>
      </p:sp>
      <p:sp>
        <p:nvSpPr>
          <p:cNvPr id="16" name="Rectangle 46">
            <a:extLst>
              <a:ext uri="{FF2B5EF4-FFF2-40B4-BE49-F238E27FC236}">
                <a16:creationId xmlns:a16="http://schemas.microsoft.com/office/drawing/2014/main" id="{EE24DAC3-108D-123B-F85B-D60A92D0B5E7}"/>
              </a:ext>
            </a:extLst>
          </p:cNvPr>
          <p:cNvSpPr>
            <a:spLocks noRot="1" noChangeArrowheads="1"/>
          </p:cNvSpPr>
          <p:nvPr/>
        </p:nvSpPr>
        <p:spPr bwMode="auto">
          <a:xfrm>
            <a:off x="2231740" y="6448410"/>
            <a:ext cx="7728520"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a:t>
            </a:r>
            <a:endParaRPr lang="lv-LV" sz="900" b="0" i="1" noProof="1">
              <a:latin typeface="Arial" panose="020B0604020202020204" pitchFamily="34" charset="0"/>
              <a:cs typeface="Arial" panose="020B0604020202020204" pitchFamily="34" charset="0"/>
            </a:endParaRPr>
          </a:p>
          <a:p>
            <a:pPr algn="ctr"/>
            <a:r>
              <a:rPr lang="lv-LV" sz="900" b="0" i="1" noProof="1">
                <a:latin typeface="Arial" panose="020B0604020202020204" pitchFamily="34" charset="0"/>
                <a:cs typeface="Arial" panose="020B0604020202020204" pitchFamily="34" charset="0"/>
              </a:rPr>
              <a:t>*Vidējais vērtējums skalā no 1 (nemaz neuzticas) līdz 10 (ļoti uzticas)</a:t>
            </a:r>
          </a:p>
        </p:txBody>
      </p:sp>
      <p:sp>
        <p:nvSpPr>
          <p:cNvPr id="2" name="Slide Number Placeholder 1">
            <a:extLst>
              <a:ext uri="{FF2B5EF4-FFF2-40B4-BE49-F238E27FC236}">
                <a16:creationId xmlns:a16="http://schemas.microsoft.com/office/drawing/2014/main" id="{622C3DBC-0B21-3865-BBE8-B68906C67826}"/>
              </a:ext>
            </a:extLst>
          </p:cNvPr>
          <p:cNvSpPr>
            <a:spLocks noGrp="1"/>
          </p:cNvSpPr>
          <p:nvPr>
            <p:ph type="sldNum" sz="quarter" idx="12"/>
          </p:nvPr>
        </p:nvSpPr>
        <p:spPr/>
        <p:txBody>
          <a:bodyPr/>
          <a:lstStyle/>
          <a:p>
            <a:fld id="{8A9003E4-6AE2-40CB-8AC4-2D0CFE8F8CDA}" type="slidenum">
              <a:rPr lang="en-US" smtClean="0"/>
              <a:t>63</a:t>
            </a:fld>
            <a:endParaRPr lang="en-US" dirty="0"/>
          </a:p>
        </p:txBody>
      </p:sp>
      <p:sp>
        <p:nvSpPr>
          <p:cNvPr id="7" name="TextBox 6">
            <a:extLst>
              <a:ext uri="{FF2B5EF4-FFF2-40B4-BE49-F238E27FC236}">
                <a16:creationId xmlns:a16="http://schemas.microsoft.com/office/drawing/2014/main" id="{65DFD2B2-5945-6B9D-FA50-F7CD2A267EB9}"/>
              </a:ext>
            </a:extLst>
          </p:cNvPr>
          <p:cNvSpPr txBox="1"/>
          <p:nvPr/>
        </p:nvSpPr>
        <p:spPr>
          <a:xfrm>
            <a:off x="106326" y="861237"/>
            <a:ext cx="1368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Kopējie rezultāti</a:t>
            </a:r>
          </a:p>
        </p:txBody>
      </p:sp>
      <p:sp>
        <p:nvSpPr>
          <p:cNvPr id="8" name="TextBox 7">
            <a:extLst>
              <a:ext uri="{FF2B5EF4-FFF2-40B4-BE49-F238E27FC236}">
                <a16:creationId xmlns:a16="http://schemas.microsoft.com/office/drawing/2014/main" id="{93912D70-D8DF-DE6D-BD5B-F40751A711A5}"/>
              </a:ext>
            </a:extLst>
          </p:cNvPr>
          <p:cNvSpPr txBox="1"/>
          <p:nvPr/>
        </p:nvSpPr>
        <p:spPr>
          <a:xfrm>
            <a:off x="106326" y="1182998"/>
            <a:ext cx="1368000" cy="277200"/>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2026. gada dati</a:t>
            </a:r>
          </a:p>
        </p:txBody>
      </p:sp>
      <p:sp>
        <p:nvSpPr>
          <p:cNvPr id="17" name="TextBox 16">
            <a:extLst>
              <a:ext uri="{FF2B5EF4-FFF2-40B4-BE49-F238E27FC236}">
                <a16:creationId xmlns:a16="http://schemas.microsoft.com/office/drawing/2014/main" id="{E1EFD928-460B-7F10-4309-94EDEB8044E1}"/>
              </a:ext>
            </a:extLst>
          </p:cNvPr>
          <p:cNvSpPr txBox="1"/>
          <p:nvPr/>
        </p:nvSpPr>
        <p:spPr>
          <a:xfrm>
            <a:off x="106326" y="3938247"/>
            <a:ext cx="1368000" cy="646331"/>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a:t>
            </a:r>
          </a:p>
          <a:p>
            <a:pPr algn="ctr"/>
            <a:r>
              <a:rPr lang="lv-LV" sz="1200" b="1" dirty="0">
                <a:solidFill>
                  <a:srgbClr val="7A5128"/>
                </a:solidFill>
                <a:latin typeface="Arial" panose="020B0604020202020204" pitchFamily="34" charset="0"/>
                <a:cs typeface="Arial" panose="020B0604020202020204" pitchFamily="34" charset="0"/>
              </a:rPr>
              <a:t>(2023‒2026) </a:t>
            </a:r>
          </a:p>
          <a:p>
            <a:pPr algn="ctr"/>
            <a:r>
              <a:rPr lang="lv-LV" sz="1200" b="1" i="1" dirty="0">
                <a:solidFill>
                  <a:srgbClr val="7A5128"/>
                </a:solidFill>
                <a:latin typeface="Arial" panose="020B0604020202020204" pitchFamily="34" charset="0"/>
                <a:cs typeface="Arial" panose="020B0604020202020204" pitchFamily="34" charset="0"/>
              </a:rPr>
              <a:t>Savilkta skala</a:t>
            </a:r>
          </a:p>
        </p:txBody>
      </p:sp>
      <p:graphicFrame>
        <p:nvGraphicFramePr>
          <p:cNvPr id="18" name="Chart 17">
            <a:extLst>
              <a:ext uri="{FF2B5EF4-FFF2-40B4-BE49-F238E27FC236}">
                <a16:creationId xmlns:a16="http://schemas.microsoft.com/office/drawing/2014/main" id="{00000000-0008-0000-0100-00006F000000}"/>
              </a:ext>
            </a:extLst>
          </p:cNvPr>
          <p:cNvGraphicFramePr>
            <a:graphicFrameLocks/>
          </p:cNvGraphicFramePr>
          <p:nvPr>
            <p:extLst>
              <p:ext uri="{D42A27DB-BD31-4B8C-83A1-F6EECF244321}">
                <p14:modId xmlns:p14="http://schemas.microsoft.com/office/powerpoint/2010/main" val="171811948"/>
              </p:ext>
            </p:extLst>
          </p:nvPr>
        </p:nvGraphicFramePr>
        <p:xfrm>
          <a:off x="1604818" y="932752"/>
          <a:ext cx="8982364" cy="253711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Chart 18">
            <a:extLst>
              <a:ext uri="{FF2B5EF4-FFF2-40B4-BE49-F238E27FC236}">
                <a16:creationId xmlns:a16="http://schemas.microsoft.com/office/drawing/2014/main" id="{00000000-0008-0000-0100-000070000000}"/>
              </a:ext>
            </a:extLst>
          </p:cNvPr>
          <p:cNvGraphicFramePr>
            <a:graphicFrameLocks/>
          </p:cNvGraphicFramePr>
          <p:nvPr>
            <p:extLst>
              <p:ext uri="{D42A27DB-BD31-4B8C-83A1-F6EECF244321}">
                <p14:modId xmlns:p14="http://schemas.microsoft.com/office/powerpoint/2010/main" val="1574376757"/>
              </p:ext>
            </p:extLst>
          </p:nvPr>
        </p:nvGraphicFramePr>
        <p:xfrm>
          <a:off x="790326" y="4149851"/>
          <a:ext cx="8988136" cy="232721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0" name="Chart 19">
            <a:extLst>
              <a:ext uri="{FF2B5EF4-FFF2-40B4-BE49-F238E27FC236}">
                <a16:creationId xmlns:a16="http://schemas.microsoft.com/office/drawing/2014/main" id="{00000000-0008-0000-0100-000071000000}"/>
              </a:ext>
            </a:extLst>
          </p:cNvPr>
          <p:cNvGraphicFramePr>
            <a:graphicFrameLocks/>
          </p:cNvGraphicFramePr>
          <p:nvPr>
            <p:extLst>
              <p:ext uri="{D42A27DB-BD31-4B8C-83A1-F6EECF244321}">
                <p14:modId xmlns:p14="http://schemas.microsoft.com/office/powerpoint/2010/main" val="1112941550"/>
              </p:ext>
            </p:extLst>
          </p:nvPr>
        </p:nvGraphicFramePr>
        <p:xfrm>
          <a:off x="9843727" y="4159201"/>
          <a:ext cx="901123" cy="230851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9370230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963B9-A689-6CE2-8EE2-B2016B3D1790}"/>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3521689D-927A-54A9-8A0D-14402E131D76}"/>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3.5. </a:t>
            </a:r>
            <a:r>
              <a:rPr lang="lv-LV" sz="2400" b="1" u="sng" noProof="1">
                <a:solidFill>
                  <a:schemeClr val="bg1"/>
                </a:solidFill>
                <a:latin typeface="Arial" panose="020B0604020202020204" pitchFamily="34" charset="0"/>
                <a:cs typeface="Arial" panose="020B0604020202020204" pitchFamily="34" charset="0"/>
              </a:rPr>
              <a:t>Uzticēšanās</a:t>
            </a:r>
            <a:r>
              <a:rPr lang="lv-LV" sz="2400" b="1" noProof="1">
                <a:solidFill>
                  <a:schemeClr val="bg1"/>
                </a:solidFill>
                <a:latin typeface="Arial" panose="020B0604020202020204" pitchFamily="34" charset="0"/>
                <a:cs typeface="Arial" panose="020B0604020202020204" pitchFamily="34" charset="0"/>
              </a:rPr>
              <a:t> Valsts ugunsdzēsības un glābšanas dienestam</a:t>
            </a:r>
          </a:p>
        </p:txBody>
      </p:sp>
      <p:sp>
        <p:nvSpPr>
          <p:cNvPr id="13" name="Rectangle 45">
            <a:extLst>
              <a:ext uri="{FF2B5EF4-FFF2-40B4-BE49-F238E27FC236}">
                <a16:creationId xmlns:a16="http://schemas.microsoft.com/office/drawing/2014/main" id="{8F053D52-7259-D42D-DECA-ACDCDBF8BFAD}"/>
              </a:ext>
            </a:extLst>
          </p:cNvPr>
          <p:cNvSpPr>
            <a:spLocks noRot="1" noChangeArrowheads="1"/>
          </p:cNvSpPr>
          <p:nvPr/>
        </p:nvSpPr>
        <p:spPr bwMode="auto">
          <a:xfrm>
            <a:off x="0" y="511606"/>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«C1. Lūdzu, skalā no 1 līdz 10 novērtējiet, cik lielā mērā Jūs uzticaties šādām iestādēm, kur «1» ir «nemaz neuzticos» un «10» ir «ļoti uzticos».»</a:t>
            </a:r>
          </a:p>
        </p:txBody>
      </p:sp>
      <p:sp>
        <p:nvSpPr>
          <p:cNvPr id="10" name="Rectangle 46">
            <a:extLst>
              <a:ext uri="{FF2B5EF4-FFF2-40B4-BE49-F238E27FC236}">
                <a16:creationId xmlns:a16="http://schemas.microsoft.com/office/drawing/2014/main" id="{01BD8592-8C87-CFB6-7E7E-7DAC2BDAAC24}"/>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endParaRPr lang="lv-LV" b="0" i="1" noProof="1">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B74768C0-4054-BABA-E128-A74D1FF666D2}"/>
              </a:ext>
            </a:extLst>
          </p:cNvPr>
          <p:cNvSpPr>
            <a:spLocks noGrp="1"/>
          </p:cNvSpPr>
          <p:nvPr>
            <p:ph type="sldNum" sz="quarter" idx="12"/>
          </p:nvPr>
        </p:nvSpPr>
        <p:spPr/>
        <p:txBody>
          <a:bodyPr/>
          <a:lstStyle/>
          <a:p>
            <a:fld id="{8A9003E4-6AE2-40CB-8AC4-2D0CFE8F8CDA}" type="slidenum">
              <a:rPr lang="en-US" smtClean="0"/>
              <a:t>64</a:t>
            </a:fld>
            <a:endParaRPr lang="en-US" dirty="0"/>
          </a:p>
        </p:txBody>
      </p:sp>
      <p:graphicFrame>
        <p:nvGraphicFramePr>
          <p:cNvPr id="4" name="Chart 3">
            <a:extLst>
              <a:ext uri="{FF2B5EF4-FFF2-40B4-BE49-F238E27FC236}">
                <a16:creationId xmlns:a16="http://schemas.microsoft.com/office/drawing/2014/main" id="{00000000-0008-0000-0100-000029000000}"/>
              </a:ext>
            </a:extLst>
          </p:cNvPr>
          <p:cNvGraphicFramePr>
            <a:graphicFrameLocks/>
          </p:cNvGraphicFramePr>
          <p:nvPr>
            <p:extLst>
              <p:ext uri="{D42A27DB-BD31-4B8C-83A1-F6EECF244321}">
                <p14:modId xmlns:p14="http://schemas.microsoft.com/office/powerpoint/2010/main" val="2795958865"/>
              </p:ext>
            </p:extLst>
          </p:nvPr>
        </p:nvGraphicFramePr>
        <p:xfrm>
          <a:off x="196645" y="814588"/>
          <a:ext cx="9092376" cy="605839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00000000-0008-0000-0100-00005F000000}"/>
              </a:ext>
            </a:extLst>
          </p:cNvPr>
          <p:cNvGraphicFramePr>
            <a:graphicFrameLocks/>
          </p:cNvGraphicFramePr>
          <p:nvPr>
            <p:extLst>
              <p:ext uri="{D42A27DB-BD31-4B8C-83A1-F6EECF244321}">
                <p14:modId xmlns:p14="http://schemas.microsoft.com/office/powerpoint/2010/main" val="3721027021"/>
              </p:ext>
            </p:extLst>
          </p:nvPr>
        </p:nvGraphicFramePr>
        <p:xfrm>
          <a:off x="9292771" y="814588"/>
          <a:ext cx="995795" cy="6043412"/>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F8279354-6863-31FD-12EB-C8976B8339DD}"/>
              </a:ext>
            </a:extLst>
          </p:cNvPr>
          <p:cNvSpPr txBox="1"/>
          <p:nvPr/>
        </p:nvSpPr>
        <p:spPr>
          <a:xfrm>
            <a:off x="77110" y="869400"/>
            <a:ext cx="3060000" cy="277200"/>
          </a:xfrm>
          <a:prstGeom prst="rect">
            <a:avLst/>
          </a:prstGeom>
          <a:noFill/>
          <a:ln>
            <a:solidFill>
              <a:srgbClr val="4C8264"/>
            </a:solidFill>
          </a:ln>
        </p:spPr>
        <p:txBody>
          <a:bodyPr wrap="square" rtlCol="0" anchor="ctr" anchorCtr="0">
            <a:spAutoFit/>
          </a:bodyPr>
          <a:lstStyle/>
          <a:p>
            <a:pPr algn="ctr"/>
            <a:r>
              <a:rPr lang="lv-LV" sz="1200" b="1" noProof="1">
                <a:solidFill>
                  <a:srgbClr val="4C8264"/>
                </a:solidFill>
                <a:latin typeface="Arial" panose="020B0604020202020204" pitchFamily="34" charset="0"/>
                <a:cs typeface="Arial" panose="020B0604020202020204" pitchFamily="34" charset="0"/>
              </a:rPr>
              <a:t>Rezultāti sociāldemogrāfiskajās grupās</a:t>
            </a:r>
          </a:p>
        </p:txBody>
      </p:sp>
      <p:sp>
        <p:nvSpPr>
          <p:cNvPr id="9" name="TextBox 8">
            <a:extLst>
              <a:ext uri="{FF2B5EF4-FFF2-40B4-BE49-F238E27FC236}">
                <a16:creationId xmlns:a16="http://schemas.microsoft.com/office/drawing/2014/main" id="{7B58DAFE-31F9-6D87-8191-83A956B5D694}"/>
              </a:ext>
            </a:extLst>
          </p:cNvPr>
          <p:cNvSpPr txBox="1"/>
          <p:nvPr/>
        </p:nvSpPr>
        <p:spPr>
          <a:xfrm>
            <a:off x="10292316" y="5285957"/>
            <a:ext cx="1899684" cy="923330"/>
          </a:xfrm>
          <a:prstGeom prst="rect">
            <a:avLst/>
          </a:prstGeom>
          <a:noFill/>
        </p:spPr>
        <p:txBody>
          <a:bodyPr wrap="square">
            <a:spAutoFit/>
          </a:bodyPr>
          <a:lstStyle/>
          <a:p>
            <a:r>
              <a:rPr lang="it-IT" sz="900" i="1" noProof="1">
                <a:latin typeface="Arial" charset="0"/>
                <a:cs typeface="Arial" charset="0"/>
              </a:rPr>
              <a:t>Bāze: visi respondenti </a:t>
            </a:r>
            <a:endParaRPr lang="lv-LV" sz="900" i="1" noProof="1">
              <a:latin typeface="Arial" charset="0"/>
              <a:cs typeface="Arial" charset="0"/>
            </a:endParaRPr>
          </a:p>
          <a:p>
            <a:r>
              <a:rPr lang="it-IT" sz="900" i="1" noProof="1">
                <a:latin typeface="Arial" charset="0"/>
                <a:cs typeface="Arial" charset="0"/>
              </a:rPr>
              <a:t>(skat. "n=" grafikā) </a:t>
            </a:r>
            <a:endParaRPr lang="lv-LV" sz="900" i="1" noProof="1">
              <a:latin typeface="Arial" charset="0"/>
              <a:cs typeface="Arial" charset="0"/>
            </a:endParaRPr>
          </a:p>
          <a:p>
            <a:endParaRPr lang="lv-LV" sz="900" i="1" noProof="1">
              <a:latin typeface="Arial" charset="0"/>
              <a:cs typeface="Arial" charset="0"/>
            </a:endParaRPr>
          </a:p>
          <a:p>
            <a:r>
              <a:rPr lang="lv-LV" sz="900" b="0" i="1" noProof="1">
                <a:latin typeface="Arial" charset="0"/>
                <a:cs typeface="Arial" charset="0"/>
              </a:rPr>
              <a:t>*Vidējais vērtējums skalā no 1 (nemaz neuzticas) līdz 10 (ļoti uzticas)</a:t>
            </a:r>
            <a:endParaRPr lang="lv-LV" sz="900" i="1" noProof="1">
              <a:latin typeface="Arial" charset="0"/>
              <a:cs typeface="Arial" charset="0"/>
            </a:endParaRPr>
          </a:p>
        </p:txBody>
      </p:sp>
      <p:pic>
        <p:nvPicPr>
          <p:cNvPr id="7" name="Picture 6" descr="Valsts ugunsdzēsības un glābšanas dienests">
            <a:extLst>
              <a:ext uri="{FF2B5EF4-FFF2-40B4-BE49-F238E27FC236}">
                <a16:creationId xmlns:a16="http://schemas.microsoft.com/office/drawing/2014/main" id="{7035F066-5F32-6CF9-1DF0-2208EC26F02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74054" y="925978"/>
            <a:ext cx="1091189" cy="980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26272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567AF-1526-97BE-6C76-F34B32C10895}"/>
            </a:ext>
          </a:extLst>
        </p:cNvPr>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00000000-0008-0000-0100-00007B000000}"/>
              </a:ext>
            </a:extLst>
          </p:cNvPr>
          <p:cNvGraphicFramePr>
            <a:graphicFrameLocks/>
          </p:cNvGraphicFramePr>
          <p:nvPr>
            <p:extLst>
              <p:ext uri="{D42A27DB-BD31-4B8C-83A1-F6EECF244321}">
                <p14:modId xmlns:p14="http://schemas.microsoft.com/office/powerpoint/2010/main" val="422509027"/>
              </p:ext>
            </p:extLst>
          </p:nvPr>
        </p:nvGraphicFramePr>
        <p:xfrm>
          <a:off x="1285235" y="4667522"/>
          <a:ext cx="3209636" cy="1905097"/>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7C785562-96B5-5421-AD81-191A2DB97373}"/>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3.6. </a:t>
            </a:r>
            <a:r>
              <a:rPr lang="lv-LV" sz="2400" b="1" u="sng" noProof="1">
                <a:solidFill>
                  <a:schemeClr val="bg1"/>
                </a:solidFill>
                <a:latin typeface="Arial" panose="020B0604020202020204" pitchFamily="34" charset="0"/>
                <a:cs typeface="Arial" panose="020B0604020202020204" pitchFamily="34" charset="0"/>
              </a:rPr>
              <a:t>Saskarsme</a:t>
            </a:r>
            <a:r>
              <a:rPr lang="lv-LV" sz="2400" b="1" noProof="1">
                <a:solidFill>
                  <a:schemeClr val="bg1"/>
                </a:solidFill>
                <a:latin typeface="Arial" panose="020B0604020202020204" pitchFamily="34" charset="0"/>
                <a:cs typeface="Arial" panose="020B0604020202020204" pitchFamily="34" charset="0"/>
              </a:rPr>
              <a:t> ar VUGD </a:t>
            </a:r>
            <a:r>
              <a:rPr lang="lv-LV" sz="2400" b="1" u="sng" noProof="1">
                <a:solidFill>
                  <a:schemeClr val="bg1"/>
                </a:solidFill>
                <a:latin typeface="Arial" panose="020B0604020202020204" pitchFamily="34" charset="0"/>
                <a:cs typeface="Arial" panose="020B0604020202020204" pitchFamily="34" charset="0"/>
              </a:rPr>
              <a:t>un darba vērtējums</a:t>
            </a:r>
          </a:p>
        </p:txBody>
      </p:sp>
      <p:sp>
        <p:nvSpPr>
          <p:cNvPr id="13" name="Rectangle 45">
            <a:extLst>
              <a:ext uri="{FF2B5EF4-FFF2-40B4-BE49-F238E27FC236}">
                <a16:creationId xmlns:a16="http://schemas.microsoft.com/office/drawing/2014/main" id="{CFFB0DDA-83C9-89FD-FAB2-5763D5168776}"/>
              </a:ext>
            </a:extLst>
          </p:cNvPr>
          <p:cNvSpPr>
            <a:spLocks noRot="1" noChangeArrowheads="1"/>
          </p:cNvSpPr>
          <p:nvPr/>
        </p:nvSpPr>
        <p:spPr bwMode="auto">
          <a:xfrm>
            <a:off x="0" y="504000"/>
            <a:ext cx="6084000" cy="468000"/>
          </a:xfrm>
          <a:prstGeom prst="rect">
            <a:avLst/>
          </a:prstGeom>
          <a:solidFill>
            <a:srgbClr val="D9D9D9">
              <a:alpha val="75000"/>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a:t>
            </a:r>
            <a:r>
              <a:rPr lang="lv-LV" sz="1300" i="1" kern="0" noProof="1">
                <a:latin typeface="Arial" charset="0"/>
                <a:cs typeface="Arial" charset="0"/>
              </a:rPr>
              <a:t>C3.</a:t>
            </a:r>
            <a:r>
              <a:rPr lang="lv-LV" sz="1300" b="0" i="1" kern="0" noProof="1">
                <a:latin typeface="Arial" charset="0"/>
                <a:cs typeface="Arial" charset="0"/>
              </a:rPr>
              <a:t> Vai pēdējo trīs gadu laikā Jūs esat piedzīvojis/-usi ugunsgrēku savā dzīvesvietā?»</a:t>
            </a:r>
          </a:p>
        </p:txBody>
      </p:sp>
      <p:sp>
        <p:nvSpPr>
          <p:cNvPr id="4" name="Rectangle 45">
            <a:extLst>
              <a:ext uri="{FF2B5EF4-FFF2-40B4-BE49-F238E27FC236}">
                <a16:creationId xmlns:a16="http://schemas.microsoft.com/office/drawing/2014/main" id="{78CB91C2-A954-F872-8AFB-86BB924221F9}"/>
              </a:ext>
            </a:extLst>
          </p:cNvPr>
          <p:cNvSpPr>
            <a:spLocks noRot="1" noChangeArrowheads="1"/>
          </p:cNvSpPr>
          <p:nvPr/>
        </p:nvSpPr>
        <p:spPr bwMode="auto">
          <a:xfrm>
            <a:off x="6128180" y="504000"/>
            <a:ext cx="6084000" cy="468000"/>
          </a:xfrm>
          <a:prstGeom prst="rect">
            <a:avLst/>
          </a:prstGeom>
          <a:solidFill>
            <a:schemeClr val="bg1">
              <a:lumMod val="85000"/>
              <a:alpha val="75000"/>
            </a:scheme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panose="020B0604020202020204" pitchFamily="34" charset="0"/>
                <a:cs typeface="Arial" panose="020B0604020202020204" pitchFamily="34" charset="0"/>
              </a:rPr>
              <a:t>«</a:t>
            </a:r>
            <a:r>
              <a:rPr lang="lv-LV" sz="1300" i="1" kern="0" noProof="1">
                <a:latin typeface="Arial" panose="020B0604020202020204" pitchFamily="34" charset="0"/>
                <a:cs typeface="Arial" panose="020B0604020202020204" pitchFamily="34" charset="0"/>
              </a:rPr>
              <a:t>C3a. un C4a. </a:t>
            </a:r>
            <a:r>
              <a:rPr lang="lv-LV" sz="1300" b="0" i="1" u="sng" kern="0" noProof="1">
                <a:latin typeface="Arial" panose="020B0604020202020204" pitchFamily="34" charset="0"/>
                <a:cs typeface="Arial" panose="020B0604020202020204" pitchFamily="34" charset="0"/>
              </a:rPr>
              <a:t>(apvienots)</a:t>
            </a:r>
            <a:r>
              <a:rPr lang="lv-LV" sz="1300" b="0" i="1" kern="0" noProof="1">
                <a:latin typeface="Arial" panose="020B0604020202020204" pitchFamily="34" charset="0"/>
                <a:cs typeface="Arial" panose="020B0604020202020204" pitchFamily="34" charset="0"/>
              </a:rPr>
              <a:t>. Vai izsaucāt Valsts ugunsdzēsības un glābšanas dienestu?»</a:t>
            </a:r>
          </a:p>
        </p:txBody>
      </p:sp>
      <p:sp>
        <p:nvSpPr>
          <p:cNvPr id="11" name="Rectangle 45">
            <a:extLst>
              <a:ext uri="{FF2B5EF4-FFF2-40B4-BE49-F238E27FC236}">
                <a16:creationId xmlns:a16="http://schemas.microsoft.com/office/drawing/2014/main" id="{B911E88A-2513-DCB6-43E0-F6252378D993}"/>
              </a:ext>
            </a:extLst>
          </p:cNvPr>
          <p:cNvSpPr>
            <a:spLocks noRot="1" noChangeArrowheads="1"/>
          </p:cNvSpPr>
          <p:nvPr/>
        </p:nvSpPr>
        <p:spPr bwMode="auto">
          <a:xfrm>
            <a:off x="6128179" y="3492619"/>
            <a:ext cx="6084000" cy="612000"/>
          </a:xfrm>
          <a:prstGeom prst="rect">
            <a:avLst/>
          </a:prstGeom>
          <a:solidFill>
            <a:schemeClr val="bg1">
              <a:lumMod val="85000"/>
              <a:alpha val="75000"/>
            </a:scheme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panose="020B0604020202020204" pitchFamily="34" charset="0"/>
                <a:cs typeface="Arial" panose="020B0604020202020204" pitchFamily="34" charset="0"/>
              </a:rPr>
              <a:t>«</a:t>
            </a:r>
            <a:r>
              <a:rPr lang="lv-LV" sz="1300" i="1" kern="0" noProof="1">
                <a:latin typeface="Arial" panose="020B0604020202020204" pitchFamily="34" charset="0"/>
                <a:cs typeface="Arial" panose="020B0604020202020204" pitchFamily="34" charset="0"/>
              </a:rPr>
              <a:t>C3a_1. un C4a_1. </a:t>
            </a:r>
            <a:r>
              <a:rPr lang="lv-LV" sz="1300" b="0" i="1" kern="0" noProof="1">
                <a:latin typeface="Arial" panose="020B0604020202020204" pitchFamily="34" charset="0"/>
                <a:cs typeface="Arial" panose="020B0604020202020204" pitchFamily="34" charset="0"/>
              </a:rPr>
              <a:t>(</a:t>
            </a:r>
            <a:r>
              <a:rPr lang="lv-LV" sz="1300" b="0" i="1" u="sng" kern="0" noProof="1">
                <a:latin typeface="Arial" panose="020B0604020202020204" pitchFamily="34" charset="0"/>
                <a:cs typeface="Arial" panose="020B0604020202020204" pitchFamily="34" charset="0"/>
              </a:rPr>
              <a:t>apvienots</a:t>
            </a:r>
            <a:r>
              <a:rPr lang="lv-LV" sz="1300" b="0" i="1" kern="0" noProof="1">
                <a:latin typeface="Arial" panose="020B0604020202020204" pitchFamily="34" charset="0"/>
                <a:cs typeface="Arial" panose="020B0604020202020204" pitchFamily="34" charset="0"/>
              </a:rPr>
              <a:t>). Lūdzu, skalā no 1 līdz 10 novērtējiet Valsts ugunsdzēsības un glābšanas dienesta darbu konkrētajā/-os gadījumā/-os, kur «1» ir «ļoti slikti» un «10» — «izcili».»</a:t>
            </a:r>
          </a:p>
        </p:txBody>
      </p:sp>
      <p:sp>
        <p:nvSpPr>
          <p:cNvPr id="15" name="TextBox 14">
            <a:extLst>
              <a:ext uri="{FF2B5EF4-FFF2-40B4-BE49-F238E27FC236}">
                <a16:creationId xmlns:a16="http://schemas.microsoft.com/office/drawing/2014/main" id="{BB2322DF-9269-8A56-4EEB-24390D974B79}"/>
              </a:ext>
            </a:extLst>
          </p:cNvPr>
          <p:cNvSpPr txBox="1"/>
          <p:nvPr/>
        </p:nvSpPr>
        <p:spPr>
          <a:xfrm>
            <a:off x="1510607" y="1062706"/>
            <a:ext cx="2496779" cy="461665"/>
          </a:xfrm>
          <a:prstGeom prst="rect">
            <a:avLst/>
          </a:prstGeom>
          <a:noFill/>
        </p:spPr>
        <p:txBody>
          <a:bodyPr wrap="square" rtlCol="0">
            <a:spAutoFit/>
          </a:bodyPr>
          <a:lstStyle/>
          <a:p>
            <a:pPr algn="ctr"/>
            <a:r>
              <a:rPr lang="lv-LV" sz="1200" b="1" noProof="1">
                <a:solidFill>
                  <a:srgbClr val="7A5128"/>
                </a:solidFill>
                <a:latin typeface="Arial" panose="020B0604020202020204" pitchFamily="34" charset="0"/>
                <a:cs typeface="Arial" panose="020B0604020202020204" pitchFamily="34" charset="0"/>
              </a:rPr>
              <a:t>Jā, ir piedzīvojis/-usi ugunsgrēku savā dzīvesvietā</a:t>
            </a:r>
          </a:p>
        </p:txBody>
      </p:sp>
      <p:sp>
        <p:nvSpPr>
          <p:cNvPr id="16" name="TextBox 15">
            <a:extLst>
              <a:ext uri="{FF2B5EF4-FFF2-40B4-BE49-F238E27FC236}">
                <a16:creationId xmlns:a16="http://schemas.microsoft.com/office/drawing/2014/main" id="{777B3BE4-F461-D80D-2D81-8D65B700918A}"/>
              </a:ext>
            </a:extLst>
          </p:cNvPr>
          <p:cNvSpPr txBox="1"/>
          <p:nvPr/>
        </p:nvSpPr>
        <p:spPr>
          <a:xfrm>
            <a:off x="3464521" y="3089982"/>
            <a:ext cx="1944000" cy="348813"/>
          </a:xfrm>
          <a:prstGeom prst="rect">
            <a:avLst/>
          </a:prstGeom>
          <a:noFill/>
        </p:spPr>
        <p:txBody>
          <a:bodyPr wrap="square" rtlCol="0">
            <a:spAutoFit/>
          </a:bodyPr>
          <a:lstStyle/>
          <a:p>
            <a:pPr>
              <a:lnSpc>
                <a:spcPts val="1000"/>
              </a:lnSpc>
            </a:pPr>
            <a:r>
              <a:rPr lang="it-IT" sz="900" i="1" dirty="0">
                <a:latin typeface="Arial" panose="020B0604020202020204" pitchFamily="34" charset="0"/>
                <a:cs typeface="Arial" panose="020B0604020202020204" pitchFamily="34" charset="0"/>
              </a:rPr>
              <a:t>Bāze: visi respondenti </a:t>
            </a:r>
            <a:endParaRPr lang="lv-LV" sz="900" i="1" dirty="0">
              <a:latin typeface="Arial" panose="020B0604020202020204" pitchFamily="34" charset="0"/>
              <a:cs typeface="Arial" panose="020B0604020202020204" pitchFamily="34" charset="0"/>
            </a:endParaRPr>
          </a:p>
          <a:p>
            <a:pPr>
              <a:lnSpc>
                <a:spcPts val="1000"/>
              </a:lnSpc>
            </a:pPr>
            <a:r>
              <a:rPr lang="it-IT" sz="900" i="1" dirty="0">
                <a:latin typeface="Arial" panose="020B0604020202020204" pitchFamily="34" charset="0"/>
                <a:cs typeface="Arial" panose="020B0604020202020204" pitchFamily="34" charset="0"/>
              </a:rPr>
              <a:t>(skat. "n=" grafikā)</a:t>
            </a:r>
            <a:endParaRPr lang="lv-LV" sz="900" i="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A52FE6B0-A2EC-4484-5629-E532518B852D}"/>
              </a:ext>
            </a:extLst>
          </p:cNvPr>
          <p:cNvSpPr txBox="1"/>
          <p:nvPr/>
        </p:nvSpPr>
        <p:spPr>
          <a:xfrm>
            <a:off x="3379295" y="6199177"/>
            <a:ext cx="2622694" cy="369332"/>
          </a:xfrm>
          <a:prstGeom prst="rect">
            <a:avLst/>
          </a:prstGeom>
          <a:noFill/>
        </p:spPr>
        <p:txBody>
          <a:bodyPr wrap="square" rtlCol="0">
            <a:spAutoFit/>
          </a:bodyPr>
          <a:lstStyle/>
          <a:p>
            <a:r>
              <a:rPr lang="it-IT" sz="900" i="1" dirty="0">
                <a:latin typeface="Arial" panose="020B0604020202020204" pitchFamily="34" charset="0"/>
                <a:cs typeface="Arial" panose="020B0604020202020204" pitchFamily="34" charset="0"/>
              </a:rPr>
              <a:t>Bāze: visi respondenti </a:t>
            </a:r>
            <a:endParaRPr lang="lv-LV" sz="900" i="1" dirty="0">
              <a:latin typeface="Arial" panose="020B0604020202020204" pitchFamily="34" charset="0"/>
              <a:cs typeface="Arial" panose="020B0604020202020204" pitchFamily="34" charset="0"/>
            </a:endParaRPr>
          </a:p>
          <a:p>
            <a:r>
              <a:rPr lang="it-IT" sz="900" i="1" dirty="0">
                <a:latin typeface="Arial" panose="020B0604020202020204" pitchFamily="34" charset="0"/>
                <a:cs typeface="Arial" panose="020B0604020202020204" pitchFamily="34" charset="0"/>
              </a:rPr>
              <a:t>(skat. "n=" grafikā)</a:t>
            </a:r>
            <a:endParaRPr lang="lv-LV" sz="900" i="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50A3F377-4102-F226-1569-AC5A0622F47E}"/>
              </a:ext>
            </a:extLst>
          </p:cNvPr>
          <p:cNvSpPr txBox="1"/>
          <p:nvPr/>
        </p:nvSpPr>
        <p:spPr>
          <a:xfrm>
            <a:off x="6213867" y="6251944"/>
            <a:ext cx="5515040" cy="523220"/>
          </a:xfrm>
          <a:prstGeom prst="rect">
            <a:avLst/>
          </a:prstGeom>
          <a:solidFill>
            <a:schemeClr val="bg1"/>
          </a:solidFill>
        </p:spPr>
        <p:txBody>
          <a:bodyPr wrap="square" rtlCol="0">
            <a:spAutoFit/>
          </a:bodyPr>
          <a:lstStyle/>
          <a:p>
            <a:pPr algn="ctr"/>
            <a:r>
              <a:rPr lang="pt-BR" sz="900" i="1" dirty="0">
                <a:latin typeface="Arial" panose="020B0604020202020204" pitchFamily="34" charset="0"/>
                <a:cs typeface="Arial" panose="020B0604020202020204" pitchFamily="34" charset="0"/>
              </a:rPr>
              <a:t>Bāze: respondenti, kuri pēdējo trīs gadu laikā ir personīgi piedzīvojuši negadījumu, uz ko izsaukts VUGD (skat. "n=" grafikā)</a:t>
            </a:r>
            <a:endParaRPr lang="lv-LV" sz="900" i="1" dirty="0">
              <a:latin typeface="Arial" panose="020B0604020202020204" pitchFamily="34" charset="0"/>
              <a:cs typeface="Arial" panose="020B0604020202020204" pitchFamily="34" charset="0"/>
            </a:endParaRPr>
          </a:p>
          <a:p>
            <a:pPr algn="ctr"/>
            <a:r>
              <a:rPr lang="lv-LV" sz="900" i="1" dirty="0">
                <a:latin typeface="Arial" panose="020B0604020202020204" pitchFamily="34" charset="0"/>
                <a:cs typeface="Arial" panose="020B0604020202020204" pitchFamily="34" charset="0"/>
              </a:rPr>
              <a:t>*Vidējais vērtējums skalā no 1 (ļoti slikti) līdz 10 (izcili)</a:t>
            </a:r>
            <a:endParaRPr lang="lv-LV" sz="1000" i="1"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DCD12D60-DD24-599E-8CEC-B1D75E773F91}"/>
              </a:ext>
            </a:extLst>
          </p:cNvPr>
          <p:cNvSpPr>
            <a:spLocks noGrp="1"/>
          </p:cNvSpPr>
          <p:nvPr>
            <p:ph type="sldNum" sz="quarter" idx="12"/>
          </p:nvPr>
        </p:nvSpPr>
        <p:spPr/>
        <p:txBody>
          <a:bodyPr/>
          <a:lstStyle/>
          <a:p>
            <a:fld id="{8A9003E4-6AE2-40CB-8AC4-2D0CFE8F8CDA}" type="slidenum">
              <a:rPr lang="en-US" smtClean="0"/>
              <a:t>65</a:t>
            </a:fld>
            <a:endParaRPr lang="en-US" dirty="0"/>
          </a:p>
        </p:txBody>
      </p:sp>
      <p:sp>
        <p:nvSpPr>
          <p:cNvPr id="5" name="Rectangle 4">
            <a:extLst>
              <a:ext uri="{FF2B5EF4-FFF2-40B4-BE49-F238E27FC236}">
                <a16:creationId xmlns:a16="http://schemas.microsoft.com/office/drawing/2014/main" id="{8281302B-A0E5-0D05-0C87-FD32DD3CC959}"/>
              </a:ext>
            </a:extLst>
          </p:cNvPr>
          <p:cNvSpPr/>
          <p:nvPr/>
        </p:nvSpPr>
        <p:spPr>
          <a:xfrm>
            <a:off x="11695814" y="6251944"/>
            <a:ext cx="414670" cy="6060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3" name="TextBox 2">
            <a:extLst>
              <a:ext uri="{FF2B5EF4-FFF2-40B4-BE49-F238E27FC236}">
                <a16:creationId xmlns:a16="http://schemas.microsoft.com/office/drawing/2014/main" id="{6CDB24DA-2BC3-CB92-2963-85A941929B3E}"/>
              </a:ext>
            </a:extLst>
          </p:cNvPr>
          <p:cNvSpPr txBox="1"/>
          <p:nvPr/>
        </p:nvSpPr>
        <p:spPr>
          <a:xfrm>
            <a:off x="106326" y="1035452"/>
            <a:ext cx="1368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Kopējie rezultāti</a:t>
            </a:r>
          </a:p>
        </p:txBody>
      </p:sp>
      <p:sp>
        <p:nvSpPr>
          <p:cNvPr id="6" name="TextBox 5">
            <a:extLst>
              <a:ext uri="{FF2B5EF4-FFF2-40B4-BE49-F238E27FC236}">
                <a16:creationId xmlns:a16="http://schemas.microsoft.com/office/drawing/2014/main" id="{CEB77C33-33F3-4AA3-D956-09376CCC82A7}"/>
              </a:ext>
            </a:extLst>
          </p:cNvPr>
          <p:cNvSpPr txBox="1"/>
          <p:nvPr/>
        </p:nvSpPr>
        <p:spPr>
          <a:xfrm>
            <a:off x="106326" y="1376104"/>
            <a:ext cx="1368000" cy="461665"/>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a:t>
            </a:r>
          </a:p>
          <a:p>
            <a:pPr algn="ctr"/>
            <a:r>
              <a:rPr lang="lv-LV" sz="1200" b="1" dirty="0">
                <a:solidFill>
                  <a:srgbClr val="7A5128"/>
                </a:solidFill>
                <a:latin typeface="Arial" panose="020B0604020202020204" pitchFamily="34" charset="0"/>
                <a:cs typeface="Arial" panose="020B0604020202020204" pitchFamily="34" charset="0"/>
              </a:rPr>
              <a:t>(2023‒2026)</a:t>
            </a:r>
          </a:p>
        </p:txBody>
      </p:sp>
      <p:graphicFrame>
        <p:nvGraphicFramePr>
          <p:cNvPr id="7" name="Chart 6">
            <a:extLst>
              <a:ext uri="{FF2B5EF4-FFF2-40B4-BE49-F238E27FC236}">
                <a16:creationId xmlns:a16="http://schemas.microsoft.com/office/drawing/2014/main" id="{00000000-0008-0000-0100-000077000000}"/>
              </a:ext>
            </a:extLst>
          </p:cNvPr>
          <p:cNvGraphicFramePr>
            <a:graphicFrameLocks/>
          </p:cNvGraphicFramePr>
          <p:nvPr>
            <p:extLst>
              <p:ext uri="{D42A27DB-BD31-4B8C-83A1-F6EECF244321}">
                <p14:modId xmlns:p14="http://schemas.microsoft.com/office/powerpoint/2010/main" val="1756361090"/>
              </p:ext>
            </p:extLst>
          </p:nvPr>
        </p:nvGraphicFramePr>
        <p:xfrm>
          <a:off x="1302553" y="1475999"/>
          <a:ext cx="3192318" cy="201369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a:extLst>
              <a:ext uri="{FF2B5EF4-FFF2-40B4-BE49-F238E27FC236}">
                <a16:creationId xmlns:a16="http://schemas.microsoft.com/office/drawing/2014/main" id="{9FB8E246-4D7E-4E72-9F77-69CE9096F7B4}"/>
              </a:ext>
            </a:extLst>
          </p:cNvPr>
          <p:cNvGraphicFramePr>
            <a:graphicFrameLocks/>
          </p:cNvGraphicFramePr>
          <p:nvPr>
            <p:extLst>
              <p:ext uri="{D42A27DB-BD31-4B8C-83A1-F6EECF244321}">
                <p14:modId xmlns:p14="http://schemas.microsoft.com/office/powerpoint/2010/main" val="3678090545"/>
              </p:ext>
            </p:extLst>
          </p:nvPr>
        </p:nvGraphicFramePr>
        <p:xfrm>
          <a:off x="6632862" y="995693"/>
          <a:ext cx="5143500" cy="231486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6" name="Chart 25">
            <a:extLst>
              <a:ext uri="{FF2B5EF4-FFF2-40B4-BE49-F238E27FC236}">
                <a16:creationId xmlns:a16="http://schemas.microsoft.com/office/drawing/2014/main" id="{84988BD3-DCE9-45CE-BAB3-8470F6374608}"/>
              </a:ext>
            </a:extLst>
          </p:cNvPr>
          <p:cNvGraphicFramePr>
            <a:graphicFrameLocks/>
          </p:cNvGraphicFramePr>
          <p:nvPr>
            <p:extLst>
              <p:ext uri="{D42A27DB-BD31-4B8C-83A1-F6EECF244321}">
                <p14:modId xmlns:p14="http://schemas.microsoft.com/office/powerpoint/2010/main" val="298063519"/>
              </p:ext>
            </p:extLst>
          </p:nvPr>
        </p:nvGraphicFramePr>
        <p:xfrm>
          <a:off x="5943320" y="4226550"/>
          <a:ext cx="5197997" cy="197333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7" name="Chart 26">
            <a:extLst>
              <a:ext uri="{FF2B5EF4-FFF2-40B4-BE49-F238E27FC236}">
                <a16:creationId xmlns:a16="http://schemas.microsoft.com/office/drawing/2014/main" id="{00000000-0008-0000-0100-00005B000000}"/>
              </a:ext>
            </a:extLst>
          </p:cNvPr>
          <p:cNvGraphicFramePr>
            <a:graphicFrameLocks/>
          </p:cNvGraphicFramePr>
          <p:nvPr>
            <p:extLst>
              <p:ext uri="{D42A27DB-BD31-4B8C-83A1-F6EECF244321}">
                <p14:modId xmlns:p14="http://schemas.microsoft.com/office/powerpoint/2010/main" val="2210295425"/>
              </p:ext>
            </p:extLst>
          </p:nvPr>
        </p:nvGraphicFramePr>
        <p:xfrm>
          <a:off x="11191141" y="4226549"/>
          <a:ext cx="1000859" cy="1973337"/>
        </p:xfrm>
        <a:graphic>
          <a:graphicData uri="http://schemas.openxmlformats.org/drawingml/2006/chart">
            <c:chart xmlns:c="http://schemas.openxmlformats.org/drawingml/2006/chart" xmlns:r="http://schemas.openxmlformats.org/officeDocument/2006/relationships" r:id="rId7"/>
          </a:graphicData>
        </a:graphic>
      </p:graphicFrame>
      <p:sp>
        <p:nvSpPr>
          <p:cNvPr id="28" name="Arrow: Right 27">
            <a:extLst>
              <a:ext uri="{FF2B5EF4-FFF2-40B4-BE49-F238E27FC236}">
                <a16:creationId xmlns:a16="http://schemas.microsoft.com/office/drawing/2014/main" id="{D2E40E4D-7A0C-DE0E-B269-CA886DEA85F6}"/>
              </a:ext>
            </a:extLst>
          </p:cNvPr>
          <p:cNvSpPr/>
          <p:nvPr/>
        </p:nvSpPr>
        <p:spPr>
          <a:xfrm>
            <a:off x="3763926" y="2134620"/>
            <a:ext cx="2364253" cy="108000"/>
          </a:xfrm>
          <a:prstGeom prst="rightArrow">
            <a:avLst/>
          </a:prstGeom>
          <a:solidFill>
            <a:srgbClr val="948A54"/>
          </a:solidFill>
          <a:ln>
            <a:solidFill>
              <a:srgbClr val="948A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29" name="Arrow: Right 28">
            <a:extLst>
              <a:ext uri="{FF2B5EF4-FFF2-40B4-BE49-F238E27FC236}">
                <a16:creationId xmlns:a16="http://schemas.microsoft.com/office/drawing/2014/main" id="{F2749641-9AFA-CABB-AE44-388AC907360E}"/>
              </a:ext>
            </a:extLst>
          </p:cNvPr>
          <p:cNvSpPr/>
          <p:nvPr/>
        </p:nvSpPr>
        <p:spPr>
          <a:xfrm rot="18880628">
            <a:off x="3320663" y="3950658"/>
            <a:ext cx="3244707" cy="108000"/>
          </a:xfrm>
          <a:prstGeom prst="rightArrow">
            <a:avLst/>
          </a:prstGeom>
          <a:solidFill>
            <a:srgbClr val="948A54"/>
          </a:solidFill>
          <a:ln>
            <a:solidFill>
              <a:srgbClr val="948A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9" name="Rectangle 45">
            <a:extLst>
              <a:ext uri="{FF2B5EF4-FFF2-40B4-BE49-F238E27FC236}">
                <a16:creationId xmlns:a16="http://schemas.microsoft.com/office/drawing/2014/main" id="{290CFD88-3711-C9F1-E714-E355B0D07224}"/>
              </a:ext>
            </a:extLst>
          </p:cNvPr>
          <p:cNvSpPr>
            <a:spLocks noRot="1" noChangeArrowheads="1"/>
          </p:cNvSpPr>
          <p:nvPr/>
        </p:nvSpPr>
        <p:spPr bwMode="auto">
          <a:xfrm>
            <a:off x="-1" y="3492996"/>
            <a:ext cx="6084000" cy="612000"/>
          </a:xfrm>
          <a:prstGeom prst="rect">
            <a:avLst/>
          </a:prstGeom>
          <a:solidFill>
            <a:schemeClr val="bg1">
              <a:lumMod val="85000"/>
              <a:alpha val="75000"/>
            </a:scheme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a:t>
            </a:r>
            <a:r>
              <a:rPr lang="lv-LV" sz="1300" i="1" kern="0" noProof="1">
                <a:latin typeface="Arial" charset="0"/>
                <a:cs typeface="Arial" charset="0"/>
              </a:rPr>
              <a:t>C4.</a:t>
            </a:r>
            <a:r>
              <a:rPr lang="lv-LV" sz="1300" b="0" i="1" kern="0" noProof="1">
                <a:latin typeface="Arial" charset="0"/>
                <a:cs typeface="Arial" charset="0"/>
              </a:rPr>
              <a:t> Vai pēdējo trīs gadu laikā Jūs vai Jūsu mājsaimniecības locekļi ir personīgi piedzīvojuši negadījumu (izņemot ugunsgrēku), kura risināšanai nepieciešama</a:t>
            </a:r>
            <a:br>
              <a:rPr lang="lv-LV" sz="1300" b="0" i="1" kern="0" noProof="1">
                <a:latin typeface="Arial" charset="0"/>
                <a:cs typeface="Arial" charset="0"/>
              </a:rPr>
            </a:br>
            <a:r>
              <a:rPr lang="lv-LV" sz="1300" b="0" i="1" kern="0" noProof="1">
                <a:latin typeface="Arial" charset="0"/>
                <a:cs typeface="Arial" charset="0"/>
              </a:rPr>
              <a:t>glābēju palīdzība?»</a:t>
            </a:r>
          </a:p>
        </p:txBody>
      </p:sp>
      <p:sp>
        <p:nvSpPr>
          <p:cNvPr id="18" name="TextBox 17">
            <a:extLst>
              <a:ext uri="{FF2B5EF4-FFF2-40B4-BE49-F238E27FC236}">
                <a16:creationId xmlns:a16="http://schemas.microsoft.com/office/drawing/2014/main" id="{6CC8765A-80C6-6A6F-8C9B-A8FFB311504B}"/>
              </a:ext>
            </a:extLst>
          </p:cNvPr>
          <p:cNvSpPr txBox="1"/>
          <p:nvPr/>
        </p:nvSpPr>
        <p:spPr>
          <a:xfrm>
            <a:off x="106326" y="4099943"/>
            <a:ext cx="5844989" cy="461665"/>
          </a:xfrm>
          <a:prstGeom prst="rect">
            <a:avLst/>
          </a:prstGeom>
          <a:solidFill>
            <a:schemeClr val="bg1">
              <a:alpha val="75000"/>
            </a:schemeClr>
          </a:solidFill>
        </p:spPr>
        <p:txBody>
          <a:bodyPr wrap="square" rtlCol="0">
            <a:spAutoFit/>
          </a:bodyPr>
          <a:lstStyle/>
          <a:p>
            <a:pPr algn="ctr"/>
            <a:r>
              <a:rPr lang="lv-LV" sz="1200" b="1" noProof="1">
                <a:solidFill>
                  <a:srgbClr val="7A5128"/>
                </a:solidFill>
                <a:latin typeface="Arial" panose="020B0604020202020204" pitchFamily="34" charset="0"/>
                <a:cs typeface="Arial" panose="020B0604020202020204" pitchFamily="34" charset="0"/>
              </a:rPr>
              <a:t>Jā, ir piedzīvojis/-usi negadījumu (izņemot ugunsgrēku), </a:t>
            </a:r>
          </a:p>
          <a:p>
            <a:pPr algn="ctr"/>
            <a:r>
              <a:rPr lang="lv-LV" sz="1200" b="1" noProof="1">
                <a:solidFill>
                  <a:srgbClr val="7A5128"/>
                </a:solidFill>
                <a:latin typeface="Arial" panose="020B0604020202020204" pitchFamily="34" charset="0"/>
                <a:cs typeface="Arial" panose="020B0604020202020204" pitchFamily="34" charset="0"/>
              </a:rPr>
              <a:t>kura risināšanai nepieciešama glābēju palīdzība</a:t>
            </a:r>
          </a:p>
        </p:txBody>
      </p:sp>
      <p:sp>
        <p:nvSpPr>
          <p:cNvPr id="21" name="TextBox 20">
            <a:extLst>
              <a:ext uri="{FF2B5EF4-FFF2-40B4-BE49-F238E27FC236}">
                <a16:creationId xmlns:a16="http://schemas.microsoft.com/office/drawing/2014/main" id="{54058400-9DA1-319C-A438-E444980A57D0}"/>
              </a:ext>
            </a:extLst>
          </p:cNvPr>
          <p:cNvSpPr txBox="1"/>
          <p:nvPr/>
        </p:nvSpPr>
        <p:spPr>
          <a:xfrm>
            <a:off x="6447092" y="2965271"/>
            <a:ext cx="5515040" cy="369332"/>
          </a:xfrm>
          <a:prstGeom prst="rect">
            <a:avLst/>
          </a:prstGeom>
          <a:noFill/>
        </p:spPr>
        <p:txBody>
          <a:bodyPr wrap="square" rtlCol="0">
            <a:spAutoFit/>
          </a:bodyPr>
          <a:lstStyle/>
          <a:p>
            <a:pPr algn="ctr"/>
            <a:r>
              <a:rPr lang="pt-BR" sz="900" i="1" dirty="0">
                <a:latin typeface="Arial" panose="020B0604020202020204" pitchFamily="34" charset="0"/>
                <a:cs typeface="Arial" panose="020B0604020202020204" pitchFamily="34" charset="0"/>
              </a:rPr>
              <a:t>Bāze: respondenti, kuri pēdējo trīs gadu laikā ir personīgi piedzīvojuši negadījumu, kura risināšanai nepieciešama glābēju palīdzība (skat. "n=" grafikā)</a:t>
            </a:r>
            <a:endParaRPr lang="lv-LV" sz="9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75968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77155-C990-1FC2-2BD9-D5E98C2DF18D}"/>
            </a:ext>
          </a:extLst>
        </p:cNvPr>
        <p:cNvGrpSpPr/>
        <p:nvPr/>
      </p:nvGrpSpPr>
      <p:grpSpPr>
        <a:xfrm>
          <a:off x="0" y="0"/>
          <a:ext cx="0" cy="0"/>
          <a:chOff x="0" y="0"/>
          <a:chExt cx="0" cy="0"/>
        </a:xfrm>
      </p:grpSpPr>
      <p:graphicFrame>
        <p:nvGraphicFramePr>
          <p:cNvPr id="14" name="Chart 13">
            <a:extLst>
              <a:ext uri="{FF2B5EF4-FFF2-40B4-BE49-F238E27FC236}">
                <a16:creationId xmlns:a16="http://schemas.microsoft.com/office/drawing/2014/main" id="{CD754E4A-2CD1-4B1A-BE40-2107A66C6F55}"/>
              </a:ext>
            </a:extLst>
          </p:cNvPr>
          <p:cNvGraphicFramePr>
            <a:graphicFrameLocks/>
          </p:cNvGraphicFramePr>
          <p:nvPr>
            <p:extLst>
              <p:ext uri="{D42A27DB-BD31-4B8C-83A1-F6EECF244321}">
                <p14:modId xmlns:p14="http://schemas.microsoft.com/office/powerpoint/2010/main" val="2494321294"/>
              </p:ext>
            </p:extLst>
          </p:nvPr>
        </p:nvGraphicFramePr>
        <p:xfrm>
          <a:off x="5484" y="1076948"/>
          <a:ext cx="12168000" cy="5381213"/>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4E90F24E-6EF5-3E60-756B-167B67A926F8}"/>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3.6. </a:t>
            </a:r>
            <a:r>
              <a:rPr lang="lv-LV" sz="2400" b="1" u="sng" noProof="1">
                <a:solidFill>
                  <a:schemeClr val="bg1"/>
                </a:solidFill>
                <a:latin typeface="Arial" panose="020B0604020202020204" pitchFamily="34" charset="0"/>
                <a:cs typeface="Arial" panose="020B0604020202020204" pitchFamily="34" charset="0"/>
              </a:rPr>
              <a:t>Saskarsme</a:t>
            </a:r>
            <a:r>
              <a:rPr lang="lv-LV" sz="2400" b="1" noProof="1">
                <a:solidFill>
                  <a:schemeClr val="bg1"/>
                </a:solidFill>
                <a:latin typeface="Arial" panose="020B0604020202020204" pitchFamily="34" charset="0"/>
                <a:cs typeface="Arial" panose="020B0604020202020204" pitchFamily="34" charset="0"/>
              </a:rPr>
              <a:t> ar VUGD </a:t>
            </a:r>
            <a:r>
              <a:rPr lang="lv-LV" sz="2400" b="1" u="sng" noProof="1">
                <a:solidFill>
                  <a:schemeClr val="bg1"/>
                </a:solidFill>
                <a:latin typeface="Arial" panose="020B0604020202020204" pitchFamily="34" charset="0"/>
                <a:cs typeface="Arial" panose="020B0604020202020204" pitchFamily="34" charset="0"/>
              </a:rPr>
              <a:t>un darba vērtējums</a:t>
            </a:r>
          </a:p>
        </p:txBody>
      </p:sp>
      <p:sp>
        <p:nvSpPr>
          <p:cNvPr id="13" name="Rectangle 45">
            <a:extLst>
              <a:ext uri="{FF2B5EF4-FFF2-40B4-BE49-F238E27FC236}">
                <a16:creationId xmlns:a16="http://schemas.microsoft.com/office/drawing/2014/main" id="{7729EF58-7811-12A3-EA00-F5DAADC027BC}"/>
              </a:ext>
            </a:extLst>
          </p:cNvPr>
          <p:cNvSpPr>
            <a:spLocks noRot="1" noChangeArrowheads="1"/>
          </p:cNvSpPr>
          <p:nvPr/>
        </p:nvSpPr>
        <p:spPr bwMode="auto">
          <a:xfrm>
            <a:off x="0" y="493761"/>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«C3. Vai pēdējo trīs gadu laikā Jūs esat piedzīvojis/-usi ugunsgrēku savā dzīvesvietā?»</a:t>
            </a:r>
          </a:p>
        </p:txBody>
      </p:sp>
      <p:sp>
        <p:nvSpPr>
          <p:cNvPr id="10" name="Rectangle 46">
            <a:extLst>
              <a:ext uri="{FF2B5EF4-FFF2-40B4-BE49-F238E27FC236}">
                <a16:creationId xmlns:a16="http://schemas.microsoft.com/office/drawing/2014/main" id="{8D3C3564-4F58-5D1A-6F50-48E56A6DE146}"/>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endParaRPr lang="lv-LV" b="0" i="1" noProof="1">
              <a:latin typeface="Arial" panose="020B0604020202020204" pitchFamily="34" charset="0"/>
              <a:cs typeface="Arial" panose="020B0604020202020204" pitchFamily="34" charset="0"/>
            </a:endParaRPr>
          </a:p>
        </p:txBody>
      </p:sp>
      <p:sp>
        <p:nvSpPr>
          <p:cNvPr id="7" name="Rectangle 46">
            <a:extLst>
              <a:ext uri="{FF2B5EF4-FFF2-40B4-BE49-F238E27FC236}">
                <a16:creationId xmlns:a16="http://schemas.microsoft.com/office/drawing/2014/main" id="{644BC8D5-3398-C3C9-E342-E8A803BBEFCB}"/>
              </a:ext>
            </a:extLst>
          </p:cNvPr>
          <p:cNvSpPr>
            <a:spLocks noRot="1" noChangeArrowheads="1"/>
          </p:cNvSpPr>
          <p:nvPr/>
        </p:nvSpPr>
        <p:spPr bwMode="auto">
          <a:xfrm>
            <a:off x="2384140" y="6336334"/>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a:p>
            <a:pPr algn="ctr"/>
            <a:r>
              <a:rPr lang="lv-LV" sz="900" b="0" i="1" noProof="1">
                <a:latin typeface="Arial" panose="020B0604020202020204" pitchFamily="34" charset="0"/>
                <a:cs typeface="Arial" panose="020B0604020202020204" pitchFamily="34" charset="0"/>
              </a:rPr>
              <a:t>Atbilžu variantu "Grūti pateikt" 2026. gadā nav izvēlējies neviens respondents</a:t>
            </a:r>
          </a:p>
        </p:txBody>
      </p:sp>
      <p:sp>
        <p:nvSpPr>
          <p:cNvPr id="2" name="Slide Number Placeholder 1">
            <a:extLst>
              <a:ext uri="{FF2B5EF4-FFF2-40B4-BE49-F238E27FC236}">
                <a16:creationId xmlns:a16="http://schemas.microsoft.com/office/drawing/2014/main" id="{12CF2035-64FF-482C-01DE-0F7136320FE5}"/>
              </a:ext>
            </a:extLst>
          </p:cNvPr>
          <p:cNvSpPr>
            <a:spLocks noGrp="1"/>
          </p:cNvSpPr>
          <p:nvPr>
            <p:ph type="sldNum" sz="quarter" idx="12"/>
          </p:nvPr>
        </p:nvSpPr>
        <p:spPr/>
        <p:txBody>
          <a:bodyPr/>
          <a:lstStyle/>
          <a:p>
            <a:fld id="{8A9003E4-6AE2-40CB-8AC4-2D0CFE8F8CDA}" type="slidenum">
              <a:rPr lang="en-US" smtClean="0"/>
              <a:t>66</a:t>
            </a:fld>
            <a:endParaRPr lang="en-US" dirty="0"/>
          </a:p>
        </p:txBody>
      </p:sp>
      <p:sp>
        <p:nvSpPr>
          <p:cNvPr id="4" name="TextBox 3">
            <a:extLst>
              <a:ext uri="{FF2B5EF4-FFF2-40B4-BE49-F238E27FC236}">
                <a16:creationId xmlns:a16="http://schemas.microsoft.com/office/drawing/2014/main" id="{DEAAF0A8-3CF1-A372-D018-8E02ABC52D7B}"/>
              </a:ext>
            </a:extLst>
          </p:cNvPr>
          <p:cNvSpPr txBox="1"/>
          <p:nvPr/>
        </p:nvSpPr>
        <p:spPr>
          <a:xfrm>
            <a:off x="77110" y="869400"/>
            <a:ext cx="3060000" cy="277200"/>
          </a:xfrm>
          <a:prstGeom prst="rect">
            <a:avLst/>
          </a:prstGeom>
          <a:noFill/>
          <a:ln>
            <a:solidFill>
              <a:srgbClr val="4C8264"/>
            </a:solidFill>
          </a:ln>
        </p:spPr>
        <p:txBody>
          <a:bodyPr wrap="square" rtlCol="0" anchor="ctr" anchorCtr="0">
            <a:spAutoFit/>
          </a:bodyPr>
          <a:lstStyle/>
          <a:p>
            <a:pPr algn="ctr"/>
            <a:r>
              <a:rPr lang="lv-LV" sz="1200" b="1" noProof="1">
                <a:solidFill>
                  <a:srgbClr val="4C8264"/>
                </a:solidFill>
                <a:latin typeface="Arial" panose="020B0604020202020204" pitchFamily="34" charset="0"/>
                <a:cs typeface="Arial" panose="020B0604020202020204" pitchFamily="34" charset="0"/>
              </a:rPr>
              <a:t>Rezultāti sociāldemogrāfiskajās grupās</a:t>
            </a:r>
          </a:p>
        </p:txBody>
      </p:sp>
      <p:sp>
        <p:nvSpPr>
          <p:cNvPr id="5" name="TextBox 4">
            <a:extLst>
              <a:ext uri="{FF2B5EF4-FFF2-40B4-BE49-F238E27FC236}">
                <a16:creationId xmlns:a16="http://schemas.microsoft.com/office/drawing/2014/main" id="{06AE43A3-89E6-1AE7-9514-19A5982B4CD2}"/>
              </a:ext>
            </a:extLst>
          </p:cNvPr>
          <p:cNvSpPr txBox="1"/>
          <p:nvPr/>
        </p:nvSpPr>
        <p:spPr>
          <a:xfrm>
            <a:off x="10992544" y="886687"/>
            <a:ext cx="1093130" cy="277200"/>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Ugunsgrēks</a:t>
            </a:r>
          </a:p>
        </p:txBody>
      </p:sp>
      <p:graphicFrame>
        <p:nvGraphicFramePr>
          <p:cNvPr id="15" name="Chart 14">
            <a:extLst>
              <a:ext uri="{FF2B5EF4-FFF2-40B4-BE49-F238E27FC236}">
                <a16:creationId xmlns:a16="http://schemas.microsoft.com/office/drawing/2014/main" id="{0E7D3211-2BFE-4F1F-80F9-5F13F9128009}"/>
              </a:ext>
            </a:extLst>
          </p:cNvPr>
          <p:cNvGraphicFramePr>
            <a:graphicFrameLocks/>
          </p:cNvGraphicFramePr>
          <p:nvPr>
            <p:extLst>
              <p:ext uri="{D42A27DB-BD31-4B8C-83A1-F6EECF244321}">
                <p14:modId xmlns:p14="http://schemas.microsoft.com/office/powerpoint/2010/main" val="2518575711"/>
              </p:ext>
            </p:extLst>
          </p:nvPr>
        </p:nvGraphicFramePr>
        <p:xfrm>
          <a:off x="5659281" y="1118329"/>
          <a:ext cx="5333263" cy="3811975"/>
        </p:xfrm>
        <a:graphic>
          <a:graphicData uri="http://schemas.openxmlformats.org/drawingml/2006/chart">
            <c:chart xmlns:c="http://schemas.openxmlformats.org/drawingml/2006/chart" xmlns:r="http://schemas.openxmlformats.org/officeDocument/2006/relationships" r:id="rId4"/>
          </a:graphicData>
        </a:graphic>
      </p:graphicFrame>
      <p:pic>
        <p:nvPicPr>
          <p:cNvPr id="3" name="Picture 2" descr="Valsts ugunsdzēsības un glābšanas dienests">
            <a:extLst>
              <a:ext uri="{FF2B5EF4-FFF2-40B4-BE49-F238E27FC236}">
                <a16:creationId xmlns:a16="http://schemas.microsoft.com/office/drawing/2014/main" id="{16F97884-0FDF-2D55-3418-8E932A8ADDC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74054" y="1355348"/>
            <a:ext cx="1091189" cy="980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5374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7A7EA-A24B-726C-1BB6-046B8ACC294D}"/>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02EAD346-A74D-40B7-B103-2255F3AA24D0}"/>
              </a:ext>
            </a:extLst>
          </p:cNvPr>
          <p:cNvGraphicFramePr>
            <a:graphicFrameLocks/>
          </p:cNvGraphicFramePr>
          <p:nvPr>
            <p:extLst>
              <p:ext uri="{D42A27DB-BD31-4B8C-83A1-F6EECF244321}">
                <p14:modId xmlns:p14="http://schemas.microsoft.com/office/powerpoint/2010/main" val="674496933"/>
              </p:ext>
            </p:extLst>
          </p:nvPr>
        </p:nvGraphicFramePr>
        <p:xfrm>
          <a:off x="-89931" y="1267912"/>
          <a:ext cx="12181032" cy="5320377"/>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DDD7E9EB-94D6-FCBF-7AE6-5C8236537080}"/>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3.6. </a:t>
            </a:r>
            <a:r>
              <a:rPr lang="lv-LV" sz="2400" b="1" u="sng" noProof="1">
                <a:solidFill>
                  <a:schemeClr val="bg1"/>
                </a:solidFill>
                <a:latin typeface="Arial" panose="020B0604020202020204" pitchFamily="34" charset="0"/>
                <a:cs typeface="Arial" panose="020B0604020202020204" pitchFamily="34" charset="0"/>
              </a:rPr>
              <a:t>Saskarsme</a:t>
            </a:r>
            <a:r>
              <a:rPr lang="lv-LV" sz="2400" b="1" noProof="1">
                <a:solidFill>
                  <a:schemeClr val="bg1"/>
                </a:solidFill>
                <a:latin typeface="Arial" panose="020B0604020202020204" pitchFamily="34" charset="0"/>
                <a:cs typeface="Arial" panose="020B0604020202020204" pitchFamily="34" charset="0"/>
              </a:rPr>
              <a:t> ar VUGD </a:t>
            </a:r>
            <a:r>
              <a:rPr lang="lv-LV" sz="2400" b="1" u="sng" noProof="1">
                <a:solidFill>
                  <a:schemeClr val="bg1"/>
                </a:solidFill>
                <a:latin typeface="Arial" panose="020B0604020202020204" pitchFamily="34" charset="0"/>
                <a:cs typeface="Arial" panose="020B0604020202020204" pitchFamily="34" charset="0"/>
              </a:rPr>
              <a:t>un darba vērtējums</a:t>
            </a:r>
          </a:p>
        </p:txBody>
      </p:sp>
      <p:sp>
        <p:nvSpPr>
          <p:cNvPr id="13" name="Rectangle 45">
            <a:extLst>
              <a:ext uri="{FF2B5EF4-FFF2-40B4-BE49-F238E27FC236}">
                <a16:creationId xmlns:a16="http://schemas.microsoft.com/office/drawing/2014/main" id="{F3197EF0-795A-EEAA-845C-AD578DE3D32D}"/>
              </a:ext>
            </a:extLst>
          </p:cNvPr>
          <p:cNvSpPr>
            <a:spLocks noRot="1" noChangeArrowheads="1"/>
          </p:cNvSpPr>
          <p:nvPr/>
        </p:nvSpPr>
        <p:spPr bwMode="auto">
          <a:xfrm>
            <a:off x="0" y="493761"/>
            <a:ext cx="12192000" cy="46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a:spcBef>
                <a:spcPct val="0"/>
              </a:spcBef>
              <a:spcAft>
                <a:spcPct val="30000"/>
              </a:spcAft>
            </a:pPr>
            <a:r>
              <a:rPr lang="lv-LV" sz="1300" b="0" i="1" kern="0" noProof="1">
                <a:latin typeface="Arial" charset="0"/>
                <a:cs typeface="Arial" charset="0"/>
              </a:rPr>
              <a:t>«C4. Vai pēdējo trīs gadu laikā Jūs vai Jūsu mājsaimniecības locekļi ir personīgi piedzīvojuši negadījumu (izņemot ugunsgrēku), kura risināšanai nepieciešama glābēju palīdzība?»</a:t>
            </a:r>
          </a:p>
        </p:txBody>
      </p:sp>
      <p:sp>
        <p:nvSpPr>
          <p:cNvPr id="10" name="Rectangle 46">
            <a:extLst>
              <a:ext uri="{FF2B5EF4-FFF2-40B4-BE49-F238E27FC236}">
                <a16:creationId xmlns:a16="http://schemas.microsoft.com/office/drawing/2014/main" id="{F43297DF-9F00-85F6-F11E-7AEED17E089D}"/>
              </a:ext>
            </a:extLst>
          </p:cNvPr>
          <p:cNvSpPr>
            <a:spLocks noRot="1" noChangeArrowheads="1"/>
          </p:cNvSpPr>
          <p:nvPr/>
        </p:nvSpPr>
        <p:spPr bwMode="auto">
          <a:xfrm>
            <a:off x="2231740" y="6301620"/>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endParaRPr lang="lv-LV" b="0" i="1" noProof="1">
              <a:latin typeface="Arial" panose="020B0604020202020204" pitchFamily="34" charset="0"/>
              <a:cs typeface="Arial" panose="020B0604020202020204" pitchFamily="34" charset="0"/>
            </a:endParaRPr>
          </a:p>
        </p:txBody>
      </p:sp>
      <p:sp>
        <p:nvSpPr>
          <p:cNvPr id="7" name="Rectangle 46">
            <a:extLst>
              <a:ext uri="{FF2B5EF4-FFF2-40B4-BE49-F238E27FC236}">
                <a16:creationId xmlns:a16="http://schemas.microsoft.com/office/drawing/2014/main" id="{608A61DE-6BEC-3170-B71F-4E832507E043}"/>
              </a:ext>
            </a:extLst>
          </p:cNvPr>
          <p:cNvSpPr>
            <a:spLocks noRot="1" noChangeArrowheads="1"/>
          </p:cNvSpPr>
          <p:nvPr/>
        </p:nvSpPr>
        <p:spPr bwMode="auto">
          <a:xfrm>
            <a:off x="2384140" y="6336334"/>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a:p>
            <a:pPr algn="ctr"/>
            <a:r>
              <a:rPr lang="lv-LV" sz="900" b="0" i="1" noProof="1">
                <a:latin typeface="Arial" panose="020B0604020202020204" pitchFamily="34" charset="0"/>
                <a:cs typeface="Arial" panose="020B0604020202020204" pitchFamily="34" charset="0"/>
              </a:rPr>
              <a:t>Atbilžu variantu "Grūti pateikt" 2026. gadā nav izvēlējies neviens respondents.</a:t>
            </a:r>
          </a:p>
        </p:txBody>
      </p:sp>
      <p:sp>
        <p:nvSpPr>
          <p:cNvPr id="2" name="Slide Number Placeholder 1">
            <a:extLst>
              <a:ext uri="{FF2B5EF4-FFF2-40B4-BE49-F238E27FC236}">
                <a16:creationId xmlns:a16="http://schemas.microsoft.com/office/drawing/2014/main" id="{2FED766D-8C94-EBEE-3524-D7666BE93F4D}"/>
              </a:ext>
            </a:extLst>
          </p:cNvPr>
          <p:cNvSpPr>
            <a:spLocks noGrp="1"/>
          </p:cNvSpPr>
          <p:nvPr>
            <p:ph type="sldNum" sz="quarter" idx="12"/>
          </p:nvPr>
        </p:nvSpPr>
        <p:spPr/>
        <p:txBody>
          <a:bodyPr/>
          <a:lstStyle/>
          <a:p>
            <a:fld id="{8A9003E4-6AE2-40CB-8AC4-2D0CFE8F8CDA}" type="slidenum">
              <a:rPr lang="en-US" smtClean="0"/>
              <a:t>67</a:t>
            </a:fld>
            <a:endParaRPr lang="en-US" dirty="0"/>
          </a:p>
        </p:txBody>
      </p:sp>
      <p:sp>
        <p:nvSpPr>
          <p:cNvPr id="4" name="TextBox 3">
            <a:extLst>
              <a:ext uri="{FF2B5EF4-FFF2-40B4-BE49-F238E27FC236}">
                <a16:creationId xmlns:a16="http://schemas.microsoft.com/office/drawing/2014/main" id="{0B496725-9376-0BA8-5E23-12D2D0A0DB0F}"/>
              </a:ext>
            </a:extLst>
          </p:cNvPr>
          <p:cNvSpPr txBox="1"/>
          <p:nvPr/>
        </p:nvSpPr>
        <p:spPr>
          <a:xfrm>
            <a:off x="77110" y="1020475"/>
            <a:ext cx="3060000" cy="277200"/>
          </a:xfrm>
          <a:prstGeom prst="rect">
            <a:avLst/>
          </a:prstGeom>
          <a:noFill/>
          <a:ln>
            <a:solidFill>
              <a:srgbClr val="4C8264"/>
            </a:solidFill>
          </a:ln>
        </p:spPr>
        <p:txBody>
          <a:bodyPr wrap="square" rtlCol="0" anchor="ctr" anchorCtr="0">
            <a:spAutoFit/>
          </a:bodyPr>
          <a:lstStyle/>
          <a:p>
            <a:pPr algn="ctr"/>
            <a:r>
              <a:rPr lang="lv-LV" sz="1200" b="1" noProof="1">
                <a:solidFill>
                  <a:srgbClr val="4C8264"/>
                </a:solidFill>
                <a:latin typeface="Arial" panose="020B0604020202020204" pitchFamily="34" charset="0"/>
                <a:cs typeface="Arial" panose="020B0604020202020204" pitchFamily="34" charset="0"/>
              </a:rPr>
              <a:t>Rezultāti sociāldemogrāfiskajās grupās</a:t>
            </a:r>
          </a:p>
        </p:txBody>
      </p:sp>
      <p:sp>
        <p:nvSpPr>
          <p:cNvPr id="5" name="TextBox 4">
            <a:extLst>
              <a:ext uri="{FF2B5EF4-FFF2-40B4-BE49-F238E27FC236}">
                <a16:creationId xmlns:a16="http://schemas.microsoft.com/office/drawing/2014/main" id="{23B8B8C0-A3F3-7932-4FF2-0E817BA1B72A}"/>
              </a:ext>
            </a:extLst>
          </p:cNvPr>
          <p:cNvSpPr txBox="1"/>
          <p:nvPr/>
        </p:nvSpPr>
        <p:spPr>
          <a:xfrm>
            <a:off x="10708466" y="1015075"/>
            <a:ext cx="1375267" cy="288000"/>
          </a:xfrm>
          <a:prstGeom prst="rect">
            <a:avLst/>
          </a:prstGeom>
          <a:noFill/>
          <a:ln>
            <a:solidFill>
              <a:srgbClr val="7A5128"/>
            </a:solidFill>
          </a:ln>
        </p:spPr>
        <p:txBody>
          <a:bodyPr wrap="square" rtlCol="0" anchor="ctr" anchorCtr="0">
            <a:spAutoFit/>
          </a:bodyPr>
          <a:lstStyle/>
          <a:p>
            <a:pPr algn="r"/>
            <a:r>
              <a:rPr lang="lv-LV" sz="1200" b="1" noProof="1">
                <a:solidFill>
                  <a:srgbClr val="7A5128"/>
                </a:solidFill>
                <a:latin typeface="Arial" panose="020B0604020202020204" pitchFamily="34" charset="0"/>
                <a:cs typeface="Arial" panose="020B0604020202020204" pitchFamily="34" charset="0"/>
              </a:rPr>
              <a:t>Cits negadījums</a:t>
            </a:r>
          </a:p>
        </p:txBody>
      </p:sp>
      <p:graphicFrame>
        <p:nvGraphicFramePr>
          <p:cNvPr id="8" name="Chart 7">
            <a:extLst>
              <a:ext uri="{FF2B5EF4-FFF2-40B4-BE49-F238E27FC236}">
                <a16:creationId xmlns:a16="http://schemas.microsoft.com/office/drawing/2014/main" id="{EF9E7826-E74E-4A62-AFE1-A2290037D65B}"/>
              </a:ext>
            </a:extLst>
          </p:cNvPr>
          <p:cNvGraphicFramePr>
            <a:graphicFrameLocks/>
          </p:cNvGraphicFramePr>
          <p:nvPr>
            <p:extLst>
              <p:ext uri="{D42A27DB-BD31-4B8C-83A1-F6EECF244321}">
                <p14:modId xmlns:p14="http://schemas.microsoft.com/office/powerpoint/2010/main" val="3877176455"/>
              </p:ext>
            </p:extLst>
          </p:nvPr>
        </p:nvGraphicFramePr>
        <p:xfrm>
          <a:off x="5803563" y="1329654"/>
          <a:ext cx="4910686" cy="3735680"/>
        </p:xfrm>
        <a:graphic>
          <a:graphicData uri="http://schemas.openxmlformats.org/drawingml/2006/chart">
            <c:chart xmlns:c="http://schemas.openxmlformats.org/drawingml/2006/chart" xmlns:r="http://schemas.openxmlformats.org/officeDocument/2006/relationships" r:id="rId4"/>
          </a:graphicData>
        </a:graphic>
      </p:graphicFrame>
      <p:pic>
        <p:nvPicPr>
          <p:cNvPr id="9" name="Picture 8" descr="Valsts ugunsdzēsības un glābšanas dienests">
            <a:extLst>
              <a:ext uri="{FF2B5EF4-FFF2-40B4-BE49-F238E27FC236}">
                <a16:creationId xmlns:a16="http://schemas.microsoft.com/office/drawing/2014/main" id="{7AD22A2D-4EF5-0CD1-2839-831120439B1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74054" y="1538228"/>
            <a:ext cx="1091189" cy="980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87712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76D25-F9C6-3EF0-0645-7DEF7D6278DB}"/>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EFE5AA23-157A-1E61-ECAD-B6280972A666}"/>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3.7. </a:t>
            </a:r>
            <a:r>
              <a:rPr lang="lv-LV" sz="2400" b="1" u="sng" noProof="1">
                <a:solidFill>
                  <a:schemeClr val="bg1"/>
                </a:solidFill>
                <a:latin typeface="Arial" panose="020B0604020202020204" pitchFamily="34" charset="0"/>
                <a:cs typeface="Arial" panose="020B0604020202020204" pitchFamily="34" charset="0"/>
              </a:rPr>
              <a:t>Uzticēšanās</a:t>
            </a:r>
            <a:r>
              <a:rPr lang="lv-LV" sz="2400" b="1" noProof="1">
                <a:solidFill>
                  <a:schemeClr val="bg1"/>
                </a:solidFill>
                <a:latin typeface="Arial" panose="020B0604020202020204" pitchFamily="34" charset="0"/>
                <a:cs typeface="Arial" panose="020B0604020202020204" pitchFamily="34" charset="0"/>
              </a:rPr>
              <a:t> Valsts robežsardzei</a:t>
            </a:r>
          </a:p>
        </p:txBody>
      </p:sp>
      <p:sp>
        <p:nvSpPr>
          <p:cNvPr id="13" name="Rectangle 45">
            <a:extLst>
              <a:ext uri="{FF2B5EF4-FFF2-40B4-BE49-F238E27FC236}">
                <a16:creationId xmlns:a16="http://schemas.microsoft.com/office/drawing/2014/main" id="{D1D0F21A-E45E-F8A1-04E8-E48CD71FF989}"/>
              </a:ext>
            </a:extLst>
          </p:cNvPr>
          <p:cNvSpPr>
            <a:spLocks noRot="1" noChangeArrowheads="1"/>
          </p:cNvSpPr>
          <p:nvPr/>
        </p:nvSpPr>
        <p:spPr bwMode="auto">
          <a:xfrm>
            <a:off x="0" y="502129"/>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lnSpc>
                <a:spcPts val="1200"/>
              </a:lnSpc>
              <a:spcBef>
                <a:spcPct val="0"/>
              </a:spcBef>
              <a:spcAft>
                <a:spcPct val="30000"/>
              </a:spcAft>
            </a:pPr>
            <a:r>
              <a:rPr lang="lv-LV" sz="1300" b="0" i="1" kern="0" noProof="1">
                <a:latin typeface="Arial" charset="0"/>
                <a:cs typeface="Arial" charset="0"/>
              </a:rPr>
              <a:t>«C1. Lūdzu, skalā no 1 līdz 10 novērtējiet, cik lielā mērā Jūs uzticaties šādām iestādēm, kur “1” ir “nemaz neuzticos” un “10” ir “ļoti uzticos”.»</a:t>
            </a:r>
          </a:p>
        </p:txBody>
      </p:sp>
      <p:pic>
        <p:nvPicPr>
          <p:cNvPr id="5" name="Picture 2" descr="Valsts robežsardze">
            <a:extLst>
              <a:ext uri="{FF2B5EF4-FFF2-40B4-BE49-F238E27FC236}">
                <a16:creationId xmlns:a16="http://schemas.microsoft.com/office/drawing/2014/main" id="{BB7AC4E2-512C-90CB-17A2-B0A81C01596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8273" y="897696"/>
            <a:ext cx="1055440" cy="978481"/>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46">
            <a:extLst>
              <a:ext uri="{FF2B5EF4-FFF2-40B4-BE49-F238E27FC236}">
                <a16:creationId xmlns:a16="http://schemas.microsoft.com/office/drawing/2014/main" id="{8F567694-A513-7697-F3EF-5C4D0678D424}"/>
              </a:ext>
            </a:extLst>
          </p:cNvPr>
          <p:cNvSpPr>
            <a:spLocks noRot="1" noChangeArrowheads="1"/>
          </p:cNvSpPr>
          <p:nvPr/>
        </p:nvSpPr>
        <p:spPr bwMode="auto">
          <a:xfrm>
            <a:off x="2231740" y="3429000"/>
            <a:ext cx="7728520" cy="304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pt-BR" sz="900" b="0" i="1" noProof="1">
                <a:latin typeface="Arial" panose="020B0604020202020204" pitchFamily="34" charset="0"/>
                <a:cs typeface="Arial" panose="020B0604020202020204" pitchFamily="34" charset="0"/>
              </a:rPr>
              <a:t>Bāze: visi respondenti, n=1002</a:t>
            </a:r>
            <a:endParaRPr lang="lv-LV" sz="900" b="0" i="1" noProof="1">
              <a:latin typeface="Arial" panose="020B0604020202020204" pitchFamily="34" charset="0"/>
              <a:cs typeface="Arial" panose="020B0604020202020204" pitchFamily="34" charset="0"/>
            </a:endParaRPr>
          </a:p>
        </p:txBody>
      </p:sp>
      <p:sp>
        <p:nvSpPr>
          <p:cNvPr id="18" name="Rectangle 46">
            <a:extLst>
              <a:ext uri="{FF2B5EF4-FFF2-40B4-BE49-F238E27FC236}">
                <a16:creationId xmlns:a16="http://schemas.microsoft.com/office/drawing/2014/main" id="{C0022287-C355-8F68-D843-6AEA35A0E2AC}"/>
              </a:ext>
            </a:extLst>
          </p:cNvPr>
          <p:cNvSpPr>
            <a:spLocks noRot="1" noChangeArrowheads="1"/>
          </p:cNvSpPr>
          <p:nvPr/>
        </p:nvSpPr>
        <p:spPr bwMode="auto">
          <a:xfrm>
            <a:off x="2231740" y="6291869"/>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a:p>
            <a:pPr algn="ctr"/>
            <a:r>
              <a:rPr lang="lv-LV" sz="900" b="0" i="1" noProof="1">
                <a:latin typeface="Arial" panose="020B0604020202020204" pitchFamily="34" charset="0"/>
                <a:cs typeface="Arial" panose="020B0604020202020204" pitchFamily="34" charset="0"/>
              </a:rPr>
              <a:t>*Vidējais vērtējums skalā no 1 (nemaz neuzticas) līdz 10 (ļoti uzticas)</a:t>
            </a:r>
          </a:p>
          <a:p>
            <a:pPr algn="ctr"/>
            <a:endParaRPr lang="lv-LV" b="0" i="1" noProof="1">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0A3A8CCF-D875-71B2-D03D-9061EAB1F810}"/>
              </a:ext>
            </a:extLst>
          </p:cNvPr>
          <p:cNvSpPr>
            <a:spLocks noGrp="1"/>
          </p:cNvSpPr>
          <p:nvPr>
            <p:ph type="sldNum" sz="quarter" idx="12"/>
          </p:nvPr>
        </p:nvSpPr>
        <p:spPr/>
        <p:txBody>
          <a:bodyPr/>
          <a:lstStyle/>
          <a:p>
            <a:fld id="{8A9003E4-6AE2-40CB-8AC4-2D0CFE8F8CDA}" type="slidenum">
              <a:rPr lang="en-US" smtClean="0"/>
              <a:t>68</a:t>
            </a:fld>
            <a:endParaRPr lang="en-US" dirty="0"/>
          </a:p>
        </p:txBody>
      </p:sp>
      <p:sp>
        <p:nvSpPr>
          <p:cNvPr id="6" name="TextBox 5">
            <a:extLst>
              <a:ext uri="{FF2B5EF4-FFF2-40B4-BE49-F238E27FC236}">
                <a16:creationId xmlns:a16="http://schemas.microsoft.com/office/drawing/2014/main" id="{87C6EAF4-53C4-CAC9-0236-2D5A1C856150}"/>
              </a:ext>
            </a:extLst>
          </p:cNvPr>
          <p:cNvSpPr txBox="1"/>
          <p:nvPr/>
        </p:nvSpPr>
        <p:spPr>
          <a:xfrm>
            <a:off x="106326" y="861237"/>
            <a:ext cx="1368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Kopējie rezultāti</a:t>
            </a:r>
          </a:p>
        </p:txBody>
      </p:sp>
      <p:sp>
        <p:nvSpPr>
          <p:cNvPr id="8" name="TextBox 7">
            <a:extLst>
              <a:ext uri="{FF2B5EF4-FFF2-40B4-BE49-F238E27FC236}">
                <a16:creationId xmlns:a16="http://schemas.microsoft.com/office/drawing/2014/main" id="{723EABF5-A3E3-CC13-5C86-37B009849D91}"/>
              </a:ext>
            </a:extLst>
          </p:cNvPr>
          <p:cNvSpPr txBox="1"/>
          <p:nvPr/>
        </p:nvSpPr>
        <p:spPr>
          <a:xfrm>
            <a:off x="106326" y="1182998"/>
            <a:ext cx="1368000" cy="277200"/>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2026. gada dati</a:t>
            </a:r>
          </a:p>
        </p:txBody>
      </p:sp>
      <p:sp>
        <p:nvSpPr>
          <p:cNvPr id="9" name="TextBox 8">
            <a:extLst>
              <a:ext uri="{FF2B5EF4-FFF2-40B4-BE49-F238E27FC236}">
                <a16:creationId xmlns:a16="http://schemas.microsoft.com/office/drawing/2014/main" id="{2DCD0C06-24B8-7B1D-35B2-2EA297E01553}"/>
              </a:ext>
            </a:extLst>
          </p:cNvPr>
          <p:cNvSpPr txBox="1"/>
          <p:nvPr/>
        </p:nvSpPr>
        <p:spPr>
          <a:xfrm>
            <a:off x="106326" y="3938247"/>
            <a:ext cx="1368000" cy="646331"/>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a:t>
            </a:r>
          </a:p>
          <a:p>
            <a:pPr algn="ctr"/>
            <a:r>
              <a:rPr lang="lv-LV" sz="1200" b="1" dirty="0">
                <a:solidFill>
                  <a:srgbClr val="7A5128"/>
                </a:solidFill>
                <a:latin typeface="Arial" panose="020B0604020202020204" pitchFamily="34" charset="0"/>
                <a:cs typeface="Arial" panose="020B0604020202020204" pitchFamily="34" charset="0"/>
              </a:rPr>
              <a:t>(2023‒2026) </a:t>
            </a:r>
          </a:p>
          <a:p>
            <a:pPr algn="ctr"/>
            <a:r>
              <a:rPr lang="lv-LV" sz="1200" b="1" i="1" dirty="0">
                <a:solidFill>
                  <a:srgbClr val="7A5128"/>
                </a:solidFill>
                <a:latin typeface="Arial" panose="020B0604020202020204" pitchFamily="34" charset="0"/>
                <a:cs typeface="Arial" panose="020B0604020202020204" pitchFamily="34" charset="0"/>
              </a:rPr>
              <a:t>Savilkta skala</a:t>
            </a:r>
          </a:p>
        </p:txBody>
      </p:sp>
      <p:graphicFrame>
        <p:nvGraphicFramePr>
          <p:cNvPr id="10" name="Chart 9">
            <a:extLst>
              <a:ext uri="{FF2B5EF4-FFF2-40B4-BE49-F238E27FC236}">
                <a16:creationId xmlns:a16="http://schemas.microsoft.com/office/drawing/2014/main" id="{00000000-0008-0000-0100-00006C000000}"/>
              </a:ext>
            </a:extLst>
          </p:cNvPr>
          <p:cNvGraphicFramePr>
            <a:graphicFrameLocks/>
          </p:cNvGraphicFramePr>
          <p:nvPr>
            <p:extLst>
              <p:ext uri="{D42A27DB-BD31-4B8C-83A1-F6EECF244321}">
                <p14:modId xmlns:p14="http://schemas.microsoft.com/office/powerpoint/2010/main" val="2167501668"/>
              </p:ext>
            </p:extLst>
          </p:nvPr>
        </p:nvGraphicFramePr>
        <p:xfrm>
          <a:off x="1610591" y="861237"/>
          <a:ext cx="8970818" cy="257175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a:extLst>
              <a:ext uri="{FF2B5EF4-FFF2-40B4-BE49-F238E27FC236}">
                <a16:creationId xmlns:a16="http://schemas.microsoft.com/office/drawing/2014/main" id="{00000000-0008-0000-0100-00006D000000}"/>
              </a:ext>
            </a:extLst>
          </p:cNvPr>
          <p:cNvGraphicFramePr>
            <a:graphicFrameLocks/>
          </p:cNvGraphicFramePr>
          <p:nvPr>
            <p:extLst>
              <p:ext uri="{D42A27DB-BD31-4B8C-83A1-F6EECF244321}">
                <p14:modId xmlns:p14="http://schemas.microsoft.com/office/powerpoint/2010/main" val="2993354373"/>
              </p:ext>
            </p:extLst>
          </p:nvPr>
        </p:nvGraphicFramePr>
        <p:xfrm>
          <a:off x="1412651" y="3840545"/>
          <a:ext cx="8444345" cy="234453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Chart 18">
            <a:extLst>
              <a:ext uri="{FF2B5EF4-FFF2-40B4-BE49-F238E27FC236}">
                <a16:creationId xmlns:a16="http://schemas.microsoft.com/office/drawing/2014/main" id="{00000000-0008-0000-0100-00006E000000}"/>
              </a:ext>
            </a:extLst>
          </p:cNvPr>
          <p:cNvGraphicFramePr>
            <a:graphicFrameLocks/>
          </p:cNvGraphicFramePr>
          <p:nvPr>
            <p:extLst>
              <p:ext uri="{D42A27DB-BD31-4B8C-83A1-F6EECF244321}">
                <p14:modId xmlns:p14="http://schemas.microsoft.com/office/powerpoint/2010/main" val="1100983786"/>
              </p:ext>
            </p:extLst>
          </p:nvPr>
        </p:nvGraphicFramePr>
        <p:xfrm>
          <a:off x="9856996" y="3840545"/>
          <a:ext cx="901123" cy="233795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6373252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D14B5-7EFB-FA10-8A16-BB793653EF5A}"/>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016105D3-0594-E849-5E12-E4B0D7B2330D}"/>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3.7. </a:t>
            </a:r>
            <a:r>
              <a:rPr lang="lv-LV" sz="2400" b="1" u="sng" noProof="1">
                <a:solidFill>
                  <a:schemeClr val="bg1"/>
                </a:solidFill>
                <a:latin typeface="Arial" panose="020B0604020202020204" pitchFamily="34" charset="0"/>
                <a:cs typeface="Arial" panose="020B0604020202020204" pitchFamily="34" charset="0"/>
              </a:rPr>
              <a:t>Uzticēšanās</a:t>
            </a:r>
            <a:r>
              <a:rPr lang="lv-LV" sz="2400" b="1" noProof="1">
                <a:solidFill>
                  <a:schemeClr val="bg1"/>
                </a:solidFill>
                <a:latin typeface="Arial" panose="020B0604020202020204" pitchFamily="34" charset="0"/>
                <a:cs typeface="Arial" panose="020B0604020202020204" pitchFamily="34" charset="0"/>
              </a:rPr>
              <a:t> Valsts robežsardzei</a:t>
            </a:r>
          </a:p>
        </p:txBody>
      </p:sp>
      <p:sp>
        <p:nvSpPr>
          <p:cNvPr id="13" name="Rectangle 45">
            <a:extLst>
              <a:ext uri="{FF2B5EF4-FFF2-40B4-BE49-F238E27FC236}">
                <a16:creationId xmlns:a16="http://schemas.microsoft.com/office/drawing/2014/main" id="{8EDD8884-7598-CB8D-70AA-C284ECA5AD24}"/>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lnSpc>
                <a:spcPts val="1200"/>
              </a:lnSpc>
              <a:spcBef>
                <a:spcPct val="0"/>
              </a:spcBef>
              <a:spcAft>
                <a:spcPct val="30000"/>
              </a:spcAft>
            </a:pPr>
            <a:r>
              <a:rPr lang="lv-LV" sz="1300" b="0" i="1" kern="0" noProof="1">
                <a:latin typeface="Arial" charset="0"/>
                <a:cs typeface="Arial" charset="0"/>
              </a:rPr>
              <a:t>«C1. Lūdzu, skalā no 1 līdz 10 novērtējiet, cik lielā mērā Jūs uzticaties šādām iestādēm, kur “1” ir “nemaz neuzticos” un “10” ir “ļoti uzticos”.»</a:t>
            </a:r>
          </a:p>
        </p:txBody>
      </p:sp>
      <p:sp>
        <p:nvSpPr>
          <p:cNvPr id="2" name="TextBox 1">
            <a:extLst>
              <a:ext uri="{FF2B5EF4-FFF2-40B4-BE49-F238E27FC236}">
                <a16:creationId xmlns:a16="http://schemas.microsoft.com/office/drawing/2014/main" id="{3E284562-B872-7BE1-F0B2-0F05CEFF45F6}"/>
              </a:ext>
            </a:extLst>
          </p:cNvPr>
          <p:cNvSpPr txBox="1"/>
          <p:nvPr/>
        </p:nvSpPr>
        <p:spPr>
          <a:xfrm>
            <a:off x="10249230" y="5280925"/>
            <a:ext cx="1942769" cy="923330"/>
          </a:xfrm>
          <a:prstGeom prst="rect">
            <a:avLst/>
          </a:prstGeom>
          <a:noFill/>
        </p:spPr>
        <p:txBody>
          <a:bodyPr wrap="square">
            <a:spAutoFit/>
          </a:bodyPr>
          <a:lstStyle/>
          <a:p>
            <a:r>
              <a:rPr lang="it-IT" sz="900" i="1" noProof="1">
                <a:latin typeface="Arial" charset="0"/>
                <a:cs typeface="Arial" charset="0"/>
              </a:rPr>
              <a:t>Bāze: visi respondenti </a:t>
            </a:r>
            <a:endParaRPr lang="lv-LV" sz="900" i="1" noProof="1">
              <a:latin typeface="Arial" charset="0"/>
              <a:cs typeface="Arial" charset="0"/>
            </a:endParaRPr>
          </a:p>
          <a:p>
            <a:r>
              <a:rPr lang="it-IT" sz="900" i="1" noProof="1">
                <a:latin typeface="Arial" charset="0"/>
                <a:cs typeface="Arial" charset="0"/>
              </a:rPr>
              <a:t>(skat. "n=" grafikā) </a:t>
            </a:r>
            <a:endParaRPr lang="lv-LV" sz="900" i="1" noProof="1">
              <a:latin typeface="Arial" charset="0"/>
              <a:cs typeface="Arial" charset="0"/>
            </a:endParaRPr>
          </a:p>
          <a:p>
            <a:endParaRPr lang="lv-LV" sz="900" i="1" noProof="1">
              <a:latin typeface="Arial" charset="0"/>
              <a:cs typeface="Arial" charset="0"/>
            </a:endParaRPr>
          </a:p>
          <a:p>
            <a:r>
              <a:rPr lang="lv-LV" sz="900" i="1" noProof="1">
                <a:latin typeface="Arial" charset="0"/>
                <a:cs typeface="Arial" charset="0"/>
              </a:rPr>
              <a:t>*Vidējais vērtējums skalā no 1 (nemaz neuzticas) līdz 10 (ļoti uzticas)</a:t>
            </a:r>
          </a:p>
        </p:txBody>
      </p:sp>
      <p:sp>
        <p:nvSpPr>
          <p:cNvPr id="6" name="Slide Number Placeholder 5">
            <a:extLst>
              <a:ext uri="{FF2B5EF4-FFF2-40B4-BE49-F238E27FC236}">
                <a16:creationId xmlns:a16="http://schemas.microsoft.com/office/drawing/2014/main" id="{B4521586-8846-CE7B-C3C3-7CDE85ECE089}"/>
              </a:ext>
            </a:extLst>
          </p:cNvPr>
          <p:cNvSpPr>
            <a:spLocks noGrp="1"/>
          </p:cNvSpPr>
          <p:nvPr>
            <p:ph type="sldNum" sz="quarter" idx="12"/>
          </p:nvPr>
        </p:nvSpPr>
        <p:spPr/>
        <p:txBody>
          <a:bodyPr/>
          <a:lstStyle/>
          <a:p>
            <a:fld id="{8A9003E4-6AE2-40CB-8AC4-2D0CFE8F8CDA}" type="slidenum">
              <a:rPr lang="en-US" smtClean="0"/>
              <a:t>69</a:t>
            </a:fld>
            <a:endParaRPr lang="en-US" dirty="0"/>
          </a:p>
        </p:txBody>
      </p:sp>
      <p:graphicFrame>
        <p:nvGraphicFramePr>
          <p:cNvPr id="5" name="Chart 4">
            <a:extLst>
              <a:ext uri="{FF2B5EF4-FFF2-40B4-BE49-F238E27FC236}">
                <a16:creationId xmlns:a16="http://schemas.microsoft.com/office/drawing/2014/main" id="{E88E38A0-6909-4F80-BC60-9713CC8DE00C}"/>
              </a:ext>
            </a:extLst>
          </p:cNvPr>
          <p:cNvGraphicFramePr>
            <a:graphicFrameLocks/>
          </p:cNvGraphicFramePr>
          <p:nvPr>
            <p:extLst>
              <p:ext uri="{D42A27DB-BD31-4B8C-83A1-F6EECF244321}">
                <p14:modId xmlns:p14="http://schemas.microsoft.com/office/powerpoint/2010/main" val="623755956"/>
              </p:ext>
            </p:extLst>
          </p:nvPr>
        </p:nvGraphicFramePr>
        <p:xfrm>
          <a:off x="915957" y="802281"/>
          <a:ext cx="8165523" cy="605571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FDA5C09A-E22D-4C77-9C83-D5E340C1B5DF}"/>
              </a:ext>
            </a:extLst>
          </p:cNvPr>
          <p:cNvGraphicFramePr>
            <a:graphicFrameLocks/>
          </p:cNvGraphicFramePr>
          <p:nvPr>
            <p:extLst>
              <p:ext uri="{D42A27DB-BD31-4B8C-83A1-F6EECF244321}">
                <p14:modId xmlns:p14="http://schemas.microsoft.com/office/powerpoint/2010/main" val="2709100686"/>
              </p:ext>
            </p:extLst>
          </p:nvPr>
        </p:nvGraphicFramePr>
        <p:xfrm>
          <a:off x="8867270" y="802281"/>
          <a:ext cx="1574800" cy="6055719"/>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a:extLst>
              <a:ext uri="{FF2B5EF4-FFF2-40B4-BE49-F238E27FC236}">
                <a16:creationId xmlns:a16="http://schemas.microsoft.com/office/drawing/2014/main" id="{54111C6D-698F-F189-B9DF-600032F5B1B0}"/>
              </a:ext>
            </a:extLst>
          </p:cNvPr>
          <p:cNvSpPr txBox="1"/>
          <p:nvPr/>
        </p:nvSpPr>
        <p:spPr>
          <a:xfrm>
            <a:off x="77110" y="869400"/>
            <a:ext cx="3060000" cy="277200"/>
          </a:xfrm>
          <a:prstGeom prst="rect">
            <a:avLst/>
          </a:prstGeom>
          <a:noFill/>
          <a:ln>
            <a:solidFill>
              <a:srgbClr val="4C8264"/>
            </a:solidFill>
          </a:ln>
        </p:spPr>
        <p:txBody>
          <a:bodyPr wrap="square" rtlCol="0" anchor="ctr" anchorCtr="0">
            <a:spAutoFit/>
          </a:bodyPr>
          <a:lstStyle/>
          <a:p>
            <a:pPr algn="ctr"/>
            <a:r>
              <a:rPr lang="lv-LV" sz="1200" b="1" noProof="1">
                <a:solidFill>
                  <a:srgbClr val="4C8264"/>
                </a:solidFill>
                <a:latin typeface="Arial" panose="020B0604020202020204" pitchFamily="34" charset="0"/>
                <a:cs typeface="Arial" panose="020B0604020202020204" pitchFamily="34" charset="0"/>
              </a:rPr>
              <a:t>Rezultāti sociāldemogrāfiskajās grupās</a:t>
            </a:r>
          </a:p>
        </p:txBody>
      </p:sp>
      <p:pic>
        <p:nvPicPr>
          <p:cNvPr id="3" name="Picture 2" descr="Valsts robežsardze">
            <a:extLst>
              <a:ext uri="{FF2B5EF4-FFF2-40B4-BE49-F238E27FC236}">
                <a16:creationId xmlns:a16="http://schemas.microsoft.com/office/drawing/2014/main" id="{35AEABAA-6B7A-14D4-31CA-A52D69C6BB0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18273" y="897696"/>
            <a:ext cx="1055440" cy="978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20108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CAD65-7740-3453-530C-5E274160901F}"/>
            </a:ext>
          </a:extLst>
        </p:cNvPr>
        <p:cNvGrpSpPr/>
        <p:nvPr/>
      </p:nvGrpSpPr>
      <p:grpSpPr>
        <a:xfrm>
          <a:off x="0" y="0"/>
          <a:ext cx="0" cy="0"/>
          <a:chOff x="0" y="0"/>
          <a:chExt cx="0" cy="0"/>
        </a:xfrm>
      </p:grpSpPr>
      <p:graphicFrame>
        <p:nvGraphicFramePr>
          <p:cNvPr id="16" name="Chart 15">
            <a:extLst>
              <a:ext uri="{FF2B5EF4-FFF2-40B4-BE49-F238E27FC236}">
                <a16:creationId xmlns:a16="http://schemas.microsoft.com/office/drawing/2014/main" id="{00000000-0008-0000-0100-000042000000}"/>
              </a:ext>
            </a:extLst>
          </p:cNvPr>
          <p:cNvGraphicFramePr>
            <a:graphicFrameLocks/>
          </p:cNvGraphicFramePr>
          <p:nvPr>
            <p:extLst>
              <p:ext uri="{D42A27DB-BD31-4B8C-83A1-F6EECF244321}">
                <p14:modId xmlns:p14="http://schemas.microsoft.com/office/powerpoint/2010/main" val="1169235881"/>
              </p:ext>
            </p:extLst>
          </p:nvPr>
        </p:nvGraphicFramePr>
        <p:xfrm>
          <a:off x="6108000" y="1385518"/>
          <a:ext cx="6084000" cy="2291773"/>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a:extLst>
              <a:ext uri="{FF2B5EF4-FFF2-40B4-BE49-F238E27FC236}">
                <a16:creationId xmlns:a16="http://schemas.microsoft.com/office/drawing/2014/main" id="{6726FE1C-A531-228D-C0B8-F899FD0E1772}"/>
              </a:ext>
            </a:extLst>
          </p:cNvPr>
          <p:cNvSpPr/>
          <p:nvPr/>
        </p:nvSpPr>
        <p:spPr>
          <a:xfrm>
            <a:off x="11674549" y="6337005"/>
            <a:ext cx="517451" cy="5209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2" name="Title 3">
            <a:extLst>
              <a:ext uri="{FF2B5EF4-FFF2-40B4-BE49-F238E27FC236}">
                <a16:creationId xmlns:a16="http://schemas.microsoft.com/office/drawing/2014/main" id="{46CB7855-3254-7BBE-E227-B748511BFAD3}"/>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3.8. </a:t>
            </a:r>
            <a:r>
              <a:rPr lang="lv-LV" sz="2400" b="1" u="sng" noProof="1">
                <a:solidFill>
                  <a:schemeClr val="bg1"/>
                </a:solidFill>
                <a:latin typeface="Arial" panose="020B0604020202020204" pitchFamily="34" charset="0"/>
                <a:cs typeface="Arial" panose="020B0604020202020204" pitchFamily="34" charset="0"/>
              </a:rPr>
              <a:t>Saskarsme</a:t>
            </a:r>
            <a:r>
              <a:rPr lang="lv-LV" sz="2400" b="1" noProof="1">
                <a:solidFill>
                  <a:schemeClr val="bg1"/>
                </a:solidFill>
                <a:latin typeface="Arial" panose="020B0604020202020204" pitchFamily="34" charset="0"/>
                <a:cs typeface="Arial" panose="020B0604020202020204" pitchFamily="34" charset="0"/>
              </a:rPr>
              <a:t> ar Valsts robežsardzi un </a:t>
            </a:r>
            <a:r>
              <a:rPr lang="lv-LV" sz="2400" b="1" u="sng" noProof="1">
                <a:solidFill>
                  <a:schemeClr val="bg1"/>
                </a:solidFill>
                <a:latin typeface="Arial" panose="020B0604020202020204" pitchFamily="34" charset="0"/>
                <a:cs typeface="Arial" panose="020B0604020202020204" pitchFamily="34" charset="0"/>
              </a:rPr>
              <a:t>darba vērtējums</a:t>
            </a:r>
          </a:p>
        </p:txBody>
      </p:sp>
      <p:sp>
        <p:nvSpPr>
          <p:cNvPr id="6" name="Rectangle 45">
            <a:extLst>
              <a:ext uri="{FF2B5EF4-FFF2-40B4-BE49-F238E27FC236}">
                <a16:creationId xmlns:a16="http://schemas.microsoft.com/office/drawing/2014/main" id="{47198C8B-13A3-B13E-459E-7E77E81D681E}"/>
              </a:ext>
            </a:extLst>
          </p:cNvPr>
          <p:cNvSpPr>
            <a:spLocks noRot="1" noChangeArrowheads="1"/>
          </p:cNvSpPr>
          <p:nvPr/>
        </p:nvSpPr>
        <p:spPr bwMode="auto">
          <a:xfrm>
            <a:off x="0" y="502937"/>
            <a:ext cx="6084000" cy="82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charset="0"/>
                <a:cs typeface="Arial" charset="0"/>
              </a:rPr>
              <a:t>«</a:t>
            </a:r>
            <a:r>
              <a:rPr lang="lv-LV" sz="1300" i="1" noProof="1">
                <a:effectLst/>
                <a:latin typeface="Arial" panose="020B0604020202020204" pitchFamily="34" charset="0"/>
                <a:ea typeface="Calibri" panose="020F0502020204030204" pitchFamily="34" charset="0"/>
              </a:rPr>
              <a:t>C5. </a:t>
            </a:r>
            <a:r>
              <a:rPr lang="lv-LV" sz="1300" b="0" i="1" noProof="1">
                <a:effectLst/>
                <a:latin typeface="Arial" panose="020B0604020202020204" pitchFamily="34" charset="0"/>
                <a:ea typeface="Calibri" panose="020F0502020204030204" pitchFamily="34" charset="0"/>
              </a:rPr>
              <a:t>Vai pēdējo trīs gadu laikā Jūs esat saskāries/-usies ar Valsts robežsardzi, šķērsojot valsts robežu, atrodoties pierobežā vai pierobežas joslā, autoceļu, dzelzceļu robežšķērsošanas vietās ar Krievijas Federāciju vai Baltkrievijas Republiku, vai lidostās, vai ostās, vai imigrācijas (pasu) kontroles laikā?</a:t>
            </a:r>
            <a:r>
              <a:rPr lang="lv-LV" sz="1300" b="0" i="1" kern="0" noProof="1">
                <a:latin typeface="Arial" charset="0"/>
                <a:cs typeface="Arial" charset="0"/>
              </a:rPr>
              <a:t>»</a:t>
            </a:r>
          </a:p>
        </p:txBody>
      </p:sp>
      <p:sp>
        <p:nvSpPr>
          <p:cNvPr id="7" name="Rectangle 45">
            <a:extLst>
              <a:ext uri="{FF2B5EF4-FFF2-40B4-BE49-F238E27FC236}">
                <a16:creationId xmlns:a16="http://schemas.microsoft.com/office/drawing/2014/main" id="{7556C28F-4C0A-DD68-FF57-7489195ACBF4}"/>
              </a:ext>
            </a:extLst>
          </p:cNvPr>
          <p:cNvSpPr>
            <a:spLocks noRot="1" noChangeArrowheads="1"/>
          </p:cNvSpPr>
          <p:nvPr/>
        </p:nvSpPr>
        <p:spPr bwMode="auto">
          <a:xfrm>
            <a:off x="6108000" y="502937"/>
            <a:ext cx="6084000" cy="828000"/>
          </a:xfrm>
          <a:prstGeom prst="rect">
            <a:avLst/>
          </a:prstGeom>
          <a:solidFill>
            <a:schemeClr val="bg1">
              <a:lumMod val="85000"/>
              <a:alpha val="50196"/>
            </a:scheme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charset="0"/>
                <a:cs typeface="Arial" charset="0"/>
              </a:rPr>
              <a:t>«</a:t>
            </a:r>
            <a:r>
              <a:rPr lang="lv-LV" sz="1300" i="1" noProof="1">
                <a:effectLst/>
                <a:latin typeface="Arial" panose="020B0604020202020204" pitchFamily="34" charset="0"/>
                <a:ea typeface="Calibri" panose="020F0502020204030204" pitchFamily="34" charset="0"/>
              </a:rPr>
              <a:t>C5a.</a:t>
            </a:r>
            <a:r>
              <a:rPr lang="lv-LV" sz="1300" b="0" i="1" noProof="1">
                <a:effectLst/>
                <a:latin typeface="Arial" panose="020B0604020202020204" pitchFamily="34" charset="0"/>
                <a:ea typeface="Calibri" panose="020F0502020204030204" pitchFamily="34" charset="0"/>
              </a:rPr>
              <a:t> Lūdzu, skalā no 1 līdz 10 novērtējiet Valsts robežsardzes darbu konkrētajā/-os gadījumā/-os, kur “1” ir “ļoti slikti” un “10” — “izcili”.</a:t>
            </a:r>
            <a:r>
              <a:rPr lang="lv-LV" sz="1300" b="0" i="1" kern="0" noProof="1">
                <a:latin typeface="Arial" charset="0"/>
                <a:cs typeface="Arial" charset="0"/>
              </a:rPr>
              <a:t>»</a:t>
            </a:r>
          </a:p>
        </p:txBody>
      </p:sp>
      <p:sp>
        <p:nvSpPr>
          <p:cNvPr id="8" name="TextBox 7">
            <a:extLst>
              <a:ext uri="{FF2B5EF4-FFF2-40B4-BE49-F238E27FC236}">
                <a16:creationId xmlns:a16="http://schemas.microsoft.com/office/drawing/2014/main" id="{FE6D9449-E083-AE50-59B3-7CF58D5162C8}"/>
              </a:ext>
            </a:extLst>
          </p:cNvPr>
          <p:cNvSpPr txBox="1"/>
          <p:nvPr/>
        </p:nvSpPr>
        <p:spPr>
          <a:xfrm>
            <a:off x="1166005" y="2284842"/>
            <a:ext cx="3456000" cy="461665"/>
          </a:xfrm>
          <a:prstGeom prst="rect">
            <a:avLst/>
          </a:prstGeom>
          <a:noFill/>
        </p:spPr>
        <p:txBody>
          <a:bodyPr wrap="square" rtlCol="0">
            <a:spAutoFit/>
          </a:bodyPr>
          <a:lstStyle/>
          <a:p>
            <a:pPr algn="ctr"/>
            <a:r>
              <a:rPr lang="lv-LV" sz="1200" b="1" noProof="1">
                <a:solidFill>
                  <a:srgbClr val="7A5128"/>
                </a:solidFill>
                <a:latin typeface="Arial" panose="020B0604020202020204" pitchFamily="34" charset="0"/>
                <a:cs typeface="Arial" panose="020B0604020202020204" pitchFamily="34" charset="0"/>
              </a:rPr>
              <a:t>Jā, ir saskāries/-usies ar </a:t>
            </a:r>
          </a:p>
          <a:p>
            <a:pPr algn="ctr"/>
            <a:r>
              <a:rPr lang="lv-LV" sz="1200" b="1" noProof="1">
                <a:solidFill>
                  <a:srgbClr val="7A5128"/>
                </a:solidFill>
                <a:latin typeface="Arial" panose="020B0604020202020204" pitchFamily="34" charset="0"/>
                <a:cs typeface="Arial" panose="020B0604020202020204" pitchFamily="34" charset="0"/>
              </a:rPr>
              <a:t>Valsts robežsardzi</a:t>
            </a:r>
          </a:p>
        </p:txBody>
      </p:sp>
      <p:sp>
        <p:nvSpPr>
          <p:cNvPr id="10" name="TextBox 9">
            <a:extLst>
              <a:ext uri="{FF2B5EF4-FFF2-40B4-BE49-F238E27FC236}">
                <a16:creationId xmlns:a16="http://schemas.microsoft.com/office/drawing/2014/main" id="{1B13895D-20B0-6050-3009-B03C507D5D4C}"/>
              </a:ext>
            </a:extLst>
          </p:cNvPr>
          <p:cNvSpPr txBox="1"/>
          <p:nvPr/>
        </p:nvSpPr>
        <p:spPr>
          <a:xfrm>
            <a:off x="207074" y="5269017"/>
            <a:ext cx="1321169" cy="348813"/>
          </a:xfrm>
          <a:prstGeom prst="rect">
            <a:avLst/>
          </a:prstGeom>
          <a:noFill/>
        </p:spPr>
        <p:txBody>
          <a:bodyPr wrap="square" rtlCol="0">
            <a:spAutoFit/>
          </a:bodyPr>
          <a:lstStyle/>
          <a:p>
            <a:pPr algn="r">
              <a:lnSpc>
                <a:spcPts val="1000"/>
              </a:lnSpc>
            </a:pPr>
            <a:r>
              <a:rPr lang="it-IT" sz="900" i="1" dirty="0">
                <a:latin typeface="Arial" panose="020B0604020202020204" pitchFamily="34" charset="0"/>
                <a:cs typeface="Arial" panose="020B0604020202020204" pitchFamily="34" charset="0"/>
              </a:rPr>
              <a:t>Bāze: visi respondenti (skat. "n=" grafikā)</a:t>
            </a:r>
            <a:endParaRPr lang="lv-LV" sz="900" i="1" dirty="0">
              <a:latin typeface="Arial" panose="020B0604020202020204" pitchFamily="34" charset="0"/>
              <a:cs typeface="Arial" panose="020B0604020202020204" pitchFamily="34" charset="0"/>
            </a:endParaRPr>
          </a:p>
        </p:txBody>
      </p:sp>
      <p:cxnSp>
        <p:nvCxnSpPr>
          <p:cNvPr id="11" name="Straight Arrow Connector 10">
            <a:extLst>
              <a:ext uri="{FF2B5EF4-FFF2-40B4-BE49-F238E27FC236}">
                <a16:creationId xmlns:a16="http://schemas.microsoft.com/office/drawing/2014/main" id="{1696C7DA-4740-06D4-1D21-F6FAD14FBFB5}"/>
              </a:ext>
            </a:extLst>
          </p:cNvPr>
          <p:cNvCxnSpPr>
            <a:cxnSpLocks/>
          </p:cNvCxnSpPr>
          <p:nvPr/>
        </p:nvCxnSpPr>
        <p:spPr>
          <a:xfrm flipV="1">
            <a:off x="4151111" y="2243117"/>
            <a:ext cx="1762712" cy="1322722"/>
          </a:xfrm>
          <a:prstGeom prst="straightConnector1">
            <a:avLst/>
          </a:prstGeom>
          <a:ln w="38100">
            <a:solidFill>
              <a:srgbClr val="948A54"/>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6785A87-6A27-22C7-A72E-43CC4CAE100F}"/>
              </a:ext>
            </a:extLst>
          </p:cNvPr>
          <p:cNvCxnSpPr>
            <a:cxnSpLocks/>
          </p:cNvCxnSpPr>
          <p:nvPr/>
        </p:nvCxnSpPr>
        <p:spPr>
          <a:xfrm>
            <a:off x="4159363" y="4366679"/>
            <a:ext cx="1683656" cy="1116897"/>
          </a:xfrm>
          <a:prstGeom prst="straightConnector1">
            <a:avLst/>
          </a:prstGeom>
          <a:ln w="38100">
            <a:solidFill>
              <a:srgbClr val="948A54"/>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6C3D91A9-AF1B-4473-08E6-3DCD4D43A252}"/>
              </a:ext>
            </a:extLst>
          </p:cNvPr>
          <p:cNvSpPr txBox="1"/>
          <p:nvPr/>
        </p:nvSpPr>
        <p:spPr>
          <a:xfrm>
            <a:off x="6770937" y="3495516"/>
            <a:ext cx="4410740" cy="348813"/>
          </a:xfrm>
          <a:prstGeom prst="rect">
            <a:avLst/>
          </a:prstGeom>
          <a:noFill/>
        </p:spPr>
        <p:txBody>
          <a:bodyPr wrap="square" rtlCol="0">
            <a:spAutoFit/>
          </a:bodyPr>
          <a:lstStyle/>
          <a:p>
            <a:pPr algn="ctr">
              <a:lnSpc>
                <a:spcPts val="1000"/>
              </a:lnSpc>
            </a:pPr>
            <a:r>
              <a:rPr lang="lv-LV" sz="900" i="1" noProof="1">
                <a:latin typeface="Arial" panose="020B0604020202020204" pitchFamily="34" charset="0"/>
                <a:cs typeface="Arial" panose="020B0604020202020204" pitchFamily="34" charset="0"/>
              </a:rPr>
              <a:t>Bāze: respondenti, kuri pēdējo trīs gadu laikā ir saskārušies ar Valsts robežsardzi, n=112</a:t>
            </a:r>
          </a:p>
        </p:txBody>
      </p:sp>
      <p:sp>
        <p:nvSpPr>
          <p:cNvPr id="2" name="Slide Number Placeholder 1">
            <a:extLst>
              <a:ext uri="{FF2B5EF4-FFF2-40B4-BE49-F238E27FC236}">
                <a16:creationId xmlns:a16="http://schemas.microsoft.com/office/drawing/2014/main" id="{3C24BC65-669B-CAAE-13B4-875847A6F875}"/>
              </a:ext>
            </a:extLst>
          </p:cNvPr>
          <p:cNvSpPr>
            <a:spLocks noGrp="1"/>
          </p:cNvSpPr>
          <p:nvPr>
            <p:ph type="sldNum" sz="quarter" idx="12"/>
          </p:nvPr>
        </p:nvSpPr>
        <p:spPr/>
        <p:txBody>
          <a:bodyPr/>
          <a:lstStyle/>
          <a:p>
            <a:fld id="{8A9003E4-6AE2-40CB-8AC4-2D0CFE8F8CDA}" type="slidenum">
              <a:rPr lang="en-US" smtClean="0"/>
              <a:t>70</a:t>
            </a:fld>
            <a:endParaRPr lang="en-US" dirty="0"/>
          </a:p>
        </p:txBody>
      </p:sp>
      <p:graphicFrame>
        <p:nvGraphicFramePr>
          <p:cNvPr id="4" name="Chart 3">
            <a:extLst>
              <a:ext uri="{FF2B5EF4-FFF2-40B4-BE49-F238E27FC236}">
                <a16:creationId xmlns:a16="http://schemas.microsoft.com/office/drawing/2014/main" id="{00000000-0008-0000-0100-00007C000000}"/>
              </a:ext>
            </a:extLst>
          </p:cNvPr>
          <p:cNvGraphicFramePr>
            <a:graphicFrameLocks/>
          </p:cNvGraphicFramePr>
          <p:nvPr>
            <p:extLst>
              <p:ext uri="{D42A27DB-BD31-4B8C-83A1-F6EECF244321}">
                <p14:modId xmlns:p14="http://schemas.microsoft.com/office/powerpoint/2010/main" val="3356780799"/>
              </p:ext>
            </p:extLst>
          </p:nvPr>
        </p:nvGraphicFramePr>
        <p:xfrm>
          <a:off x="1580858" y="2789847"/>
          <a:ext cx="3844636" cy="2827983"/>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a:extLst>
              <a:ext uri="{FF2B5EF4-FFF2-40B4-BE49-F238E27FC236}">
                <a16:creationId xmlns:a16="http://schemas.microsoft.com/office/drawing/2014/main" id="{2E157513-2A32-998F-1DE9-5C1C54FA3404}"/>
              </a:ext>
            </a:extLst>
          </p:cNvPr>
          <p:cNvSpPr txBox="1"/>
          <p:nvPr/>
        </p:nvSpPr>
        <p:spPr>
          <a:xfrm>
            <a:off x="74429" y="1393077"/>
            <a:ext cx="1368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Kopējie rezultāti</a:t>
            </a:r>
          </a:p>
        </p:txBody>
      </p:sp>
      <p:sp>
        <p:nvSpPr>
          <p:cNvPr id="13" name="TextBox 12">
            <a:extLst>
              <a:ext uri="{FF2B5EF4-FFF2-40B4-BE49-F238E27FC236}">
                <a16:creationId xmlns:a16="http://schemas.microsoft.com/office/drawing/2014/main" id="{55835CAD-A9E3-0121-B377-6C32DFC2BA74}"/>
              </a:ext>
            </a:extLst>
          </p:cNvPr>
          <p:cNvSpPr txBox="1"/>
          <p:nvPr/>
        </p:nvSpPr>
        <p:spPr>
          <a:xfrm>
            <a:off x="74429" y="1754535"/>
            <a:ext cx="1368000" cy="468000"/>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a:t>
            </a:r>
          </a:p>
          <a:p>
            <a:pPr algn="ctr"/>
            <a:r>
              <a:rPr lang="lv-LV" sz="1200" b="1" dirty="0">
                <a:solidFill>
                  <a:srgbClr val="7A5128"/>
                </a:solidFill>
                <a:latin typeface="Arial" panose="020B0604020202020204" pitchFamily="34" charset="0"/>
                <a:cs typeface="Arial" panose="020B0604020202020204" pitchFamily="34" charset="0"/>
              </a:rPr>
              <a:t>(2023‒2026) </a:t>
            </a:r>
          </a:p>
        </p:txBody>
      </p:sp>
      <p:sp>
        <p:nvSpPr>
          <p:cNvPr id="14" name="TextBox 13">
            <a:extLst>
              <a:ext uri="{FF2B5EF4-FFF2-40B4-BE49-F238E27FC236}">
                <a16:creationId xmlns:a16="http://schemas.microsoft.com/office/drawing/2014/main" id="{80426779-A828-97ED-4427-8ED561D81101}"/>
              </a:ext>
            </a:extLst>
          </p:cNvPr>
          <p:cNvSpPr txBox="1"/>
          <p:nvPr/>
        </p:nvSpPr>
        <p:spPr>
          <a:xfrm>
            <a:off x="6096000" y="1404136"/>
            <a:ext cx="1368000" cy="277200"/>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2026. gada dati</a:t>
            </a:r>
          </a:p>
        </p:txBody>
      </p:sp>
      <p:graphicFrame>
        <p:nvGraphicFramePr>
          <p:cNvPr id="18" name="Chart 17">
            <a:extLst>
              <a:ext uri="{FF2B5EF4-FFF2-40B4-BE49-F238E27FC236}">
                <a16:creationId xmlns:a16="http://schemas.microsoft.com/office/drawing/2014/main" id="{00000000-0008-0000-0100-00007D000000}"/>
              </a:ext>
            </a:extLst>
          </p:cNvPr>
          <p:cNvGraphicFramePr>
            <a:graphicFrameLocks/>
          </p:cNvGraphicFramePr>
          <p:nvPr>
            <p:extLst>
              <p:ext uri="{D42A27DB-BD31-4B8C-83A1-F6EECF244321}">
                <p14:modId xmlns:p14="http://schemas.microsoft.com/office/powerpoint/2010/main" val="3720847033"/>
              </p:ext>
            </p:extLst>
          </p:nvPr>
        </p:nvGraphicFramePr>
        <p:xfrm>
          <a:off x="6218787" y="4313031"/>
          <a:ext cx="5059673" cy="2410616"/>
        </p:xfrm>
        <a:graphic>
          <a:graphicData uri="http://schemas.openxmlformats.org/drawingml/2006/chart">
            <c:chart xmlns:c="http://schemas.openxmlformats.org/drawingml/2006/chart" xmlns:r="http://schemas.openxmlformats.org/officeDocument/2006/relationships" r:id="rId5"/>
          </a:graphicData>
        </a:graphic>
      </p:graphicFrame>
      <p:sp>
        <p:nvSpPr>
          <p:cNvPr id="21" name="TextBox 20">
            <a:extLst>
              <a:ext uri="{FF2B5EF4-FFF2-40B4-BE49-F238E27FC236}">
                <a16:creationId xmlns:a16="http://schemas.microsoft.com/office/drawing/2014/main" id="{07DAE5F6-4B68-04F1-B9C3-D9414B740721}"/>
              </a:ext>
            </a:extLst>
          </p:cNvPr>
          <p:cNvSpPr txBox="1"/>
          <p:nvPr/>
        </p:nvSpPr>
        <p:spPr>
          <a:xfrm>
            <a:off x="3863939" y="5808346"/>
            <a:ext cx="2354848" cy="784830"/>
          </a:xfrm>
          <a:prstGeom prst="rect">
            <a:avLst/>
          </a:prstGeom>
          <a:solidFill>
            <a:schemeClr val="bg1"/>
          </a:solidFill>
        </p:spPr>
        <p:txBody>
          <a:bodyPr wrap="square" rtlCol="0">
            <a:spAutoFit/>
          </a:bodyPr>
          <a:lstStyle/>
          <a:p>
            <a:pPr algn="r"/>
            <a:r>
              <a:rPr lang="pt-BR" sz="900" i="1" dirty="0">
                <a:latin typeface="Arial" panose="020B0604020202020204" pitchFamily="34" charset="0"/>
                <a:cs typeface="Arial" panose="020B0604020202020204" pitchFamily="34" charset="0"/>
              </a:rPr>
              <a:t>Bāze: respondenti, kuri pēdējo trīs gadu laikā ir saskārušies ar Valsts robežsardzi (skat. "n=" grafikā)</a:t>
            </a:r>
            <a:endParaRPr lang="lv-LV" sz="900" i="1" dirty="0">
              <a:latin typeface="Arial" panose="020B0604020202020204" pitchFamily="34" charset="0"/>
              <a:cs typeface="Arial" panose="020B0604020202020204" pitchFamily="34" charset="0"/>
            </a:endParaRPr>
          </a:p>
          <a:p>
            <a:pPr algn="r"/>
            <a:r>
              <a:rPr lang="lv-LV" sz="900" i="1" dirty="0">
                <a:latin typeface="Arial" panose="020B0604020202020204" pitchFamily="34" charset="0"/>
                <a:cs typeface="Arial" panose="020B0604020202020204" pitchFamily="34" charset="0"/>
              </a:rPr>
              <a:t>*Vidējais vērtējums skalā no 1 (ļoti slikti) līdz 10 (izcili)</a:t>
            </a:r>
          </a:p>
        </p:txBody>
      </p:sp>
      <p:graphicFrame>
        <p:nvGraphicFramePr>
          <p:cNvPr id="26" name="Chart 25">
            <a:extLst>
              <a:ext uri="{FF2B5EF4-FFF2-40B4-BE49-F238E27FC236}">
                <a16:creationId xmlns:a16="http://schemas.microsoft.com/office/drawing/2014/main" id="{00000000-0008-0000-0100-00007E000000}"/>
              </a:ext>
            </a:extLst>
          </p:cNvPr>
          <p:cNvGraphicFramePr>
            <a:graphicFrameLocks/>
          </p:cNvGraphicFramePr>
          <p:nvPr>
            <p:extLst>
              <p:ext uri="{D42A27DB-BD31-4B8C-83A1-F6EECF244321}">
                <p14:modId xmlns:p14="http://schemas.microsoft.com/office/powerpoint/2010/main" val="3421856063"/>
              </p:ext>
            </p:extLst>
          </p:nvPr>
        </p:nvGraphicFramePr>
        <p:xfrm>
          <a:off x="11278460" y="4366679"/>
          <a:ext cx="901250" cy="2491321"/>
        </p:xfrm>
        <a:graphic>
          <a:graphicData uri="http://schemas.openxmlformats.org/drawingml/2006/chart">
            <c:chart xmlns:c="http://schemas.openxmlformats.org/drawingml/2006/chart" xmlns:r="http://schemas.openxmlformats.org/officeDocument/2006/relationships" r:id="rId6"/>
          </a:graphicData>
        </a:graphic>
      </p:graphicFrame>
      <p:sp>
        <p:nvSpPr>
          <p:cNvPr id="17" name="TextBox 16">
            <a:extLst>
              <a:ext uri="{FF2B5EF4-FFF2-40B4-BE49-F238E27FC236}">
                <a16:creationId xmlns:a16="http://schemas.microsoft.com/office/drawing/2014/main" id="{F364C414-61D7-75EC-D369-5BC324320021}"/>
              </a:ext>
            </a:extLst>
          </p:cNvPr>
          <p:cNvSpPr txBox="1"/>
          <p:nvPr/>
        </p:nvSpPr>
        <p:spPr>
          <a:xfrm>
            <a:off x="6084000" y="3851366"/>
            <a:ext cx="1805358" cy="461665"/>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 (2023‒2026)</a:t>
            </a:r>
          </a:p>
          <a:p>
            <a:pPr algn="ctr"/>
            <a:r>
              <a:rPr lang="lv-LV" sz="1200" b="1" i="1" dirty="0">
                <a:solidFill>
                  <a:srgbClr val="7A5128"/>
                </a:solidFill>
                <a:latin typeface="Arial" panose="020B0604020202020204" pitchFamily="34" charset="0"/>
                <a:cs typeface="Arial" panose="020B0604020202020204" pitchFamily="34" charset="0"/>
              </a:rPr>
              <a:t>Savilkta skala </a:t>
            </a:r>
          </a:p>
        </p:txBody>
      </p:sp>
    </p:spTree>
    <p:extLst>
      <p:ext uri="{BB962C8B-B14F-4D97-AF65-F5344CB8AC3E}">
        <p14:creationId xmlns:p14="http://schemas.microsoft.com/office/powerpoint/2010/main" val="13550455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6E5FB-3B97-71D8-D5BD-CFF6CACFC2E6}"/>
            </a:ext>
          </a:extLst>
        </p:cNvPr>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E6391633-3E03-4003-BDA6-852A4F81E8A1}"/>
              </a:ext>
            </a:extLst>
          </p:cNvPr>
          <p:cNvGraphicFramePr>
            <a:graphicFrameLocks/>
          </p:cNvGraphicFramePr>
          <p:nvPr>
            <p:extLst>
              <p:ext uri="{D42A27DB-BD31-4B8C-83A1-F6EECF244321}">
                <p14:modId xmlns:p14="http://schemas.microsoft.com/office/powerpoint/2010/main" val="982200558"/>
              </p:ext>
            </p:extLst>
          </p:nvPr>
        </p:nvGraphicFramePr>
        <p:xfrm>
          <a:off x="5484" y="1110599"/>
          <a:ext cx="12181032" cy="5492219"/>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86D97D1D-0489-6CCC-5061-71BBAD6C0987}"/>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3.8. </a:t>
            </a:r>
            <a:r>
              <a:rPr lang="lv-LV" sz="2400" b="1" u="sng" noProof="1">
                <a:solidFill>
                  <a:schemeClr val="bg1"/>
                </a:solidFill>
                <a:latin typeface="Arial" panose="020B0604020202020204" pitchFamily="34" charset="0"/>
                <a:cs typeface="Arial" panose="020B0604020202020204" pitchFamily="34" charset="0"/>
              </a:rPr>
              <a:t>Saskarsme</a:t>
            </a:r>
            <a:r>
              <a:rPr lang="lv-LV" sz="2400" b="1" noProof="1">
                <a:solidFill>
                  <a:schemeClr val="bg1"/>
                </a:solidFill>
                <a:latin typeface="Arial" panose="020B0604020202020204" pitchFamily="34" charset="0"/>
                <a:cs typeface="Arial" panose="020B0604020202020204" pitchFamily="34" charset="0"/>
              </a:rPr>
              <a:t> ar Valsts robežsardzi un </a:t>
            </a:r>
            <a:r>
              <a:rPr lang="lv-LV" sz="2400" b="1" u="sng" noProof="1">
                <a:solidFill>
                  <a:schemeClr val="bg1"/>
                </a:solidFill>
                <a:latin typeface="Arial" panose="020B0604020202020204" pitchFamily="34" charset="0"/>
                <a:cs typeface="Arial" panose="020B0604020202020204" pitchFamily="34" charset="0"/>
              </a:rPr>
              <a:t>darba vērtējums</a:t>
            </a:r>
          </a:p>
        </p:txBody>
      </p:sp>
      <p:sp>
        <p:nvSpPr>
          <p:cNvPr id="2" name="Rectangle 45">
            <a:extLst>
              <a:ext uri="{FF2B5EF4-FFF2-40B4-BE49-F238E27FC236}">
                <a16:creationId xmlns:a16="http://schemas.microsoft.com/office/drawing/2014/main" id="{043B4D05-F626-AF7F-8F68-E716E560A83A}"/>
              </a:ext>
            </a:extLst>
          </p:cNvPr>
          <p:cNvSpPr>
            <a:spLocks noRot="1" noChangeArrowheads="1"/>
          </p:cNvSpPr>
          <p:nvPr/>
        </p:nvSpPr>
        <p:spPr bwMode="auto">
          <a:xfrm>
            <a:off x="0" y="504000"/>
            <a:ext cx="12192000" cy="46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«C5. Vai pēdējo trīs gadu laikā Jūs esat saskāries/-usies ar Valsts robežsardzi, šķērsojot valsts robežu, atrodoties pierobežā vai pierobežas joslā, autoceļu, dzelzceļu robežšķērsošanas vietās ar Krievijas Federāciju vai Baltkrievijas Republiku, vai lidostās, vai ostās, vai imigrācijas (pasu) kontroles laikā?»</a:t>
            </a:r>
          </a:p>
        </p:txBody>
      </p:sp>
      <p:sp>
        <p:nvSpPr>
          <p:cNvPr id="4" name="Rectangle 46">
            <a:extLst>
              <a:ext uri="{FF2B5EF4-FFF2-40B4-BE49-F238E27FC236}">
                <a16:creationId xmlns:a16="http://schemas.microsoft.com/office/drawing/2014/main" id="{2D18B26B-DE48-90FA-E2FE-F91B012B253C}"/>
              </a:ext>
            </a:extLst>
          </p:cNvPr>
          <p:cNvSpPr>
            <a:spLocks noRot="1" noChangeArrowheads="1"/>
          </p:cNvSpPr>
          <p:nvPr/>
        </p:nvSpPr>
        <p:spPr bwMode="auto">
          <a:xfrm>
            <a:off x="2384140" y="6492875"/>
            <a:ext cx="7728520"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B380A237-C20E-7682-66A8-7579441E7D4F}"/>
              </a:ext>
            </a:extLst>
          </p:cNvPr>
          <p:cNvSpPr>
            <a:spLocks noGrp="1"/>
          </p:cNvSpPr>
          <p:nvPr>
            <p:ph type="sldNum" sz="quarter" idx="12"/>
          </p:nvPr>
        </p:nvSpPr>
        <p:spPr/>
        <p:txBody>
          <a:bodyPr/>
          <a:lstStyle/>
          <a:p>
            <a:fld id="{8A9003E4-6AE2-40CB-8AC4-2D0CFE8F8CDA}" type="slidenum">
              <a:rPr lang="en-US" smtClean="0"/>
              <a:t>71</a:t>
            </a:fld>
            <a:endParaRPr lang="en-US" dirty="0"/>
          </a:p>
        </p:txBody>
      </p:sp>
      <p:sp>
        <p:nvSpPr>
          <p:cNvPr id="3" name="TextBox 2">
            <a:extLst>
              <a:ext uri="{FF2B5EF4-FFF2-40B4-BE49-F238E27FC236}">
                <a16:creationId xmlns:a16="http://schemas.microsoft.com/office/drawing/2014/main" id="{FA50F7AA-D837-C70C-2CE8-8CE9A902CA2A}"/>
              </a:ext>
            </a:extLst>
          </p:cNvPr>
          <p:cNvSpPr txBox="1"/>
          <p:nvPr/>
        </p:nvSpPr>
        <p:spPr>
          <a:xfrm>
            <a:off x="119640" y="1053468"/>
            <a:ext cx="3060000" cy="277200"/>
          </a:xfrm>
          <a:prstGeom prst="rect">
            <a:avLst/>
          </a:prstGeom>
          <a:noFill/>
          <a:ln>
            <a:solidFill>
              <a:srgbClr val="4C8264"/>
            </a:solidFill>
          </a:ln>
        </p:spPr>
        <p:txBody>
          <a:bodyPr wrap="square" rtlCol="0" anchor="ctr" anchorCtr="0">
            <a:spAutoFit/>
          </a:bodyPr>
          <a:lstStyle/>
          <a:p>
            <a:pPr algn="ctr"/>
            <a:r>
              <a:rPr lang="lv-LV" sz="1200" b="1" noProof="1">
                <a:solidFill>
                  <a:srgbClr val="4C8264"/>
                </a:solidFill>
                <a:latin typeface="Arial" panose="020B0604020202020204" pitchFamily="34" charset="0"/>
                <a:cs typeface="Arial" panose="020B0604020202020204" pitchFamily="34" charset="0"/>
              </a:rPr>
              <a:t>Rezultāti sociāldemogrāfiskajās grupās</a:t>
            </a:r>
          </a:p>
        </p:txBody>
      </p:sp>
      <p:graphicFrame>
        <p:nvGraphicFramePr>
          <p:cNvPr id="9" name="Chart 8">
            <a:extLst>
              <a:ext uri="{FF2B5EF4-FFF2-40B4-BE49-F238E27FC236}">
                <a16:creationId xmlns:a16="http://schemas.microsoft.com/office/drawing/2014/main" id="{6CE7EA15-BB4B-4703-8A5B-A45F88732ED8}"/>
              </a:ext>
            </a:extLst>
          </p:cNvPr>
          <p:cNvGraphicFramePr>
            <a:graphicFrameLocks/>
          </p:cNvGraphicFramePr>
          <p:nvPr>
            <p:extLst>
              <p:ext uri="{D42A27DB-BD31-4B8C-83A1-F6EECF244321}">
                <p14:modId xmlns:p14="http://schemas.microsoft.com/office/powerpoint/2010/main" val="2829585092"/>
              </p:ext>
            </p:extLst>
          </p:nvPr>
        </p:nvGraphicFramePr>
        <p:xfrm>
          <a:off x="5986016" y="1330668"/>
          <a:ext cx="5129643" cy="3461327"/>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2" descr="Valsts robežsardze">
            <a:extLst>
              <a:ext uri="{FF2B5EF4-FFF2-40B4-BE49-F238E27FC236}">
                <a16:creationId xmlns:a16="http://schemas.microsoft.com/office/drawing/2014/main" id="{794C6230-7C97-87D2-FE78-BAD62F6C599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16920" y="1075486"/>
            <a:ext cx="1055440" cy="978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66866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71F8D-C1A5-E609-8965-0B5AE51E29A6}"/>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775E7988-36EA-94F4-283A-796B23568BF3}"/>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3.9. </a:t>
            </a:r>
            <a:r>
              <a:rPr lang="lv-LV" sz="2400" b="1" u="sng" noProof="1">
                <a:solidFill>
                  <a:schemeClr val="bg1"/>
                </a:solidFill>
                <a:latin typeface="Arial" panose="020B0604020202020204" pitchFamily="34" charset="0"/>
                <a:cs typeface="Arial" panose="020B0604020202020204" pitchFamily="34" charset="0"/>
              </a:rPr>
              <a:t>Uzticēšanās</a:t>
            </a:r>
            <a:r>
              <a:rPr lang="lv-LV" sz="2400" b="1" noProof="1">
                <a:solidFill>
                  <a:schemeClr val="bg1"/>
                </a:solidFill>
                <a:latin typeface="Arial" panose="020B0604020202020204" pitchFamily="34" charset="0"/>
                <a:cs typeface="Arial" panose="020B0604020202020204" pitchFamily="34" charset="0"/>
              </a:rPr>
              <a:t> Pilsonības un migrācijas lietu pārvaldei</a:t>
            </a:r>
          </a:p>
        </p:txBody>
      </p:sp>
      <p:sp>
        <p:nvSpPr>
          <p:cNvPr id="2" name="Rectangle 45">
            <a:extLst>
              <a:ext uri="{FF2B5EF4-FFF2-40B4-BE49-F238E27FC236}">
                <a16:creationId xmlns:a16="http://schemas.microsoft.com/office/drawing/2014/main" id="{70465362-B35C-AEE2-9BFA-F49582D3115E}"/>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lnSpc>
                <a:spcPts val="1200"/>
              </a:lnSpc>
              <a:spcBef>
                <a:spcPct val="0"/>
              </a:spcBef>
              <a:spcAft>
                <a:spcPct val="30000"/>
              </a:spcAft>
            </a:pPr>
            <a:r>
              <a:rPr lang="lv-LV" sz="1300" b="0" i="1" kern="0" noProof="1">
                <a:latin typeface="Arial" charset="0"/>
                <a:cs typeface="Arial" charset="0"/>
              </a:rPr>
              <a:t>«C1. Lūdzu, skalā no 1 līdz 10 novērtējiet, cik lielā mērā Jūs uzticaties šādām iestādēm, kur “1” ir “nemaz neuzticos” un “10” ir “ļoti uzticos”.»</a:t>
            </a:r>
          </a:p>
        </p:txBody>
      </p:sp>
      <p:pic>
        <p:nvPicPr>
          <p:cNvPr id="6" name="Picture 2" descr="Pilsonības un migrācijas lietu pārvalde">
            <a:extLst>
              <a:ext uri="{FF2B5EF4-FFF2-40B4-BE49-F238E27FC236}">
                <a16:creationId xmlns:a16="http://schemas.microsoft.com/office/drawing/2014/main" id="{1BA02930-95AA-52A5-6AD3-70713E20B7F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17150" y="898315"/>
            <a:ext cx="1268524" cy="984319"/>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6">
            <a:extLst>
              <a:ext uri="{FF2B5EF4-FFF2-40B4-BE49-F238E27FC236}">
                <a16:creationId xmlns:a16="http://schemas.microsoft.com/office/drawing/2014/main" id="{80771F71-32E3-DAFC-060D-C127A07B7088}"/>
              </a:ext>
            </a:extLst>
          </p:cNvPr>
          <p:cNvSpPr>
            <a:spLocks noRot="1" noChangeArrowheads="1"/>
          </p:cNvSpPr>
          <p:nvPr/>
        </p:nvSpPr>
        <p:spPr bwMode="auto">
          <a:xfrm>
            <a:off x="2231739" y="3504892"/>
            <a:ext cx="7728520" cy="304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pt-BR" sz="900" b="0" i="1" noProof="1">
                <a:latin typeface="Arial" panose="020B0604020202020204" pitchFamily="34" charset="0"/>
                <a:cs typeface="Arial" panose="020B0604020202020204" pitchFamily="34" charset="0"/>
              </a:rPr>
              <a:t>Bāze: visi respondenti, n=1002</a:t>
            </a:r>
            <a:endParaRPr lang="lv-LV" sz="900" b="0" i="1" noProof="1">
              <a:latin typeface="Arial" panose="020B0604020202020204" pitchFamily="34" charset="0"/>
              <a:cs typeface="Arial" panose="020B0604020202020204" pitchFamily="34" charset="0"/>
            </a:endParaRPr>
          </a:p>
        </p:txBody>
      </p:sp>
      <p:sp>
        <p:nvSpPr>
          <p:cNvPr id="15" name="Rectangle 46">
            <a:extLst>
              <a:ext uri="{FF2B5EF4-FFF2-40B4-BE49-F238E27FC236}">
                <a16:creationId xmlns:a16="http://schemas.microsoft.com/office/drawing/2014/main" id="{523EAD4E-9CF2-7955-1585-81657F4427B6}"/>
              </a:ext>
            </a:extLst>
          </p:cNvPr>
          <p:cNvSpPr>
            <a:spLocks noRot="1" noChangeArrowheads="1"/>
          </p:cNvSpPr>
          <p:nvPr/>
        </p:nvSpPr>
        <p:spPr bwMode="auto">
          <a:xfrm>
            <a:off x="2231740" y="6291869"/>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pt-BR" sz="900" b="0" i="1" noProof="1">
                <a:latin typeface="Arial" panose="020B0604020202020204" pitchFamily="34" charset="0"/>
                <a:cs typeface="Arial" panose="020B0604020202020204" pitchFamily="34" charset="0"/>
              </a:rPr>
              <a:t>Bāze: visi respondenti: 04.2023., n=1016; 03.2024., n=1004; 04.2025., n=1007</a:t>
            </a:r>
            <a:r>
              <a:rPr lang="lv-LV" sz="900" b="0" i="1" noProof="1">
                <a:latin typeface="Arial" panose="020B0604020202020204" pitchFamily="34" charset="0"/>
                <a:cs typeface="Arial" panose="020B0604020202020204" pitchFamily="34" charset="0"/>
              </a:rPr>
              <a:t>; 03.2026., n=1002</a:t>
            </a:r>
          </a:p>
          <a:p>
            <a:pPr algn="ctr"/>
            <a:r>
              <a:rPr lang="lv-LV" sz="900" b="0" i="1" noProof="1">
                <a:latin typeface="Arial" panose="020B0604020202020204" pitchFamily="34" charset="0"/>
                <a:cs typeface="Arial" panose="020B0604020202020204" pitchFamily="34" charset="0"/>
              </a:rPr>
              <a:t>*Vidējais vērtējums skalā no 1 (nemaz neuzticas) līdz 10 (ļoti uzticas)</a:t>
            </a:r>
          </a:p>
          <a:p>
            <a:pPr algn="ctr"/>
            <a:endParaRPr lang="lv-LV" b="0" i="1" noProof="1">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AB4F8AB6-458E-1451-3853-79876FABEE89}"/>
              </a:ext>
            </a:extLst>
          </p:cNvPr>
          <p:cNvSpPr>
            <a:spLocks noGrp="1"/>
          </p:cNvSpPr>
          <p:nvPr>
            <p:ph type="sldNum" sz="quarter" idx="12"/>
          </p:nvPr>
        </p:nvSpPr>
        <p:spPr/>
        <p:txBody>
          <a:bodyPr/>
          <a:lstStyle/>
          <a:p>
            <a:fld id="{8A9003E4-6AE2-40CB-8AC4-2D0CFE8F8CDA}" type="slidenum">
              <a:rPr lang="en-US" smtClean="0"/>
              <a:t>72</a:t>
            </a:fld>
            <a:endParaRPr lang="en-US" dirty="0"/>
          </a:p>
        </p:txBody>
      </p:sp>
      <p:sp>
        <p:nvSpPr>
          <p:cNvPr id="7" name="TextBox 6">
            <a:extLst>
              <a:ext uri="{FF2B5EF4-FFF2-40B4-BE49-F238E27FC236}">
                <a16:creationId xmlns:a16="http://schemas.microsoft.com/office/drawing/2014/main" id="{ADD5A666-A75C-2A14-CA0C-86C9372B4991}"/>
              </a:ext>
            </a:extLst>
          </p:cNvPr>
          <p:cNvSpPr txBox="1"/>
          <p:nvPr/>
        </p:nvSpPr>
        <p:spPr>
          <a:xfrm>
            <a:off x="106326" y="861237"/>
            <a:ext cx="1368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Kopējie rezultāti</a:t>
            </a:r>
          </a:p>
        </p:txBody>
      </p:sp>
      <p:sp>
        <p:nvSpPr>
          <p:cNvPr id="8" name="TextBox 7">
            <a:extLst>
              <a:ext uri="{FF2B5EF4-FFF2-40B4-BE49-F238E27FC236}">
                <a16:creationId xmlns:a16="http://schemas.microsoft.com/office/drawing/2014/main" id="{CB6F2DCE-9AE2-4418-9CAF-01DDD29A4625}"/>
              </a:ext>
            </a:extLst>
          </p:cNvPr>
          <p:cNvSpPr txBox="1"/>
          <p:nvPr/>
        </p:nvSpPr>
        <p:spPr>
          <a:xfrm>
            <a:off x="106326" y="1182998"/>
            <a:ext cx="1368000" cy="277200"/>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2026. gada dati</a:t>
            </a:r>
          </a:p>
        </p:txBody>
      </p:sp>
      <p:sp>
        <p:nvSpPr>
          <p:cNvPr id="16" name="TextBox 15">
            <a:extLst>
              <a:ext uri="{FF2B5EF4-FFF2-40B4-BE49-F238E27FC236}">
                <a16:creationId xmlns:a16="http://schemas.microsoft.com/office/drawing/2014/main" id="{48B21CD9-EE6F-D4ED-B6B1-CFABCDD88D83}"/>
              </a:ext>
            </a:extLst>
          </p:cNvPr>
          <p:cNvSpPr txBox="1"/>
          <p:nvPr/>
        </p:nvSpPr>
        <p:spPr>
          <a:xfrm>
            <a:off x="106326" y="3938247"/>
            <a:ext cx="1368000" cy="646331"/>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a:t>
            </a:r>
          </a:p>
          <a:p>
            <a:pPr algn="ctr"/>
            <a:r>
              <a:rPr lang="lv-LV" sz="1200" b="1" dirty="0">
                <a:solidFill>
                  <a:srgbClr val="7A5128"/>
                </a:solidFill>
                <a:latin typeface="Arial" panose="020B0604020202020204" pitchFamily="34" charset="0"/>
                <a:cs typeface="Arial" panose="020B0604020202020204" pitchFamily="34" charset="0"/>
              </a:rPr>
              <a:t>(2023‒2026) </a:t>
            </a:r>
          </a:p>
          <a:p>
            <a:pPr algn="ctr"/>
            <a:r>
              <a:rPr lang="lv-LV" sz="1200" b="1" i="1" dirty="0">
                <a:solidFill>
                  <a:srgbClr val="7A5128"/>
                </a:solidFill>
                <a:latin typeface="Arial" panose="020B0604020202020204" pitchFamily="34" charset="0"/>
                <a:cs typeface="Arial" panose="020B0604020202020204" pitchFamily="34" charset="0"/>
              </a:rPr>
              <a:t>Savilkta skala</a:t>
            </a:r>
          </a:p>
        </p:txBody>
      </p:sp>
      <p:graphicFrame>
        <p:nvGraphicFramePr>
          <p:cNvPr id="17" name="Chart 16">
            <a:extLst>
              <a:ext uri="{FF2B5EF4-FFF2-40B4-BE49-F238E27FC236}">
                <a16:creationId xmlns:a16="http://schemas.microsoft.com/office/drawing/2014/main" id="{00000000-0008-0000-0100-000072000000}"/>
              </a:ext>
            </a:extLst>
          </p:cNvPr>
          <p:cNvGraphicFramePr>
            <a:graphicFrameLocks/>
          </p:cNvGraphicFramePr>
          <p:nvPr>
            <p:extLst>
              <p:ext uri="{D42A27DB-BD31-4B8C-83A1-F6EECF244321}">
                <p14:modId xmlns:p14="http://schemas.microsoft.com/office/powerpoint/2010/main" val="164549036"/>
              </p:ext>
            </p:extLst>
          </p:nvPr>
        </p:nvGraphicFramePr>
        <p:xfrm>
          <a:off x="1610590" y="1079261"/>
          <a:ext cx="8970818" cy="253134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Chart 17">
            <a:extLst>
              <a:ext uri="{FF2B5EF4-FFF2-40B4-BE49-F238E27FC236}">
                <a16:creationId xmlns:a16="http://schemas.microsoft.com/office/drawing/2014/main" id="{00000000-0008-0000-0100-000073000000}"/>
              </a:ext>
            </a:extLst>
          </p:cNvPr>
          <p:cNvGraphicFramePr>
            <a:graphicFrameLocks/>
          </p:cNvGraphicFramePr>
          <p:nvPr>
            <p:extLst>
              <p:ext uri="{D42A27DB-BD31-4B8C-83A1-F6EECF244321}">
                <p14:modId xmlns:p14="http://schemas.microsoft.com/office/powerpoint/2010/main" val="3389957799"/>
              </p:ext>
            </p:extLst>
          </p:nvPr>
        </p:nvGraphicFramePr>
        <p:xfrm>
          <a:off x="1411059" y="3938247"/>
          <a:ext cx="8444345" cy="232144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Chart 18">
            <a:extLst>
              <a:ext uri="{FF2B5EF4-FFF2-40B4-BE49-F238E27FC236}">
                <a16:creationId xmlns:a16="http://schemas.microsoft.com/office/drawing/2014/main" id="{00000000-0008-0000-0100-000074000000}"/>
              </a:ext>
            </a:extLst>
          </p:cNvPr>
          <p:cNvGraphicFramePr>
            <a:graphicFrameLocks/>
          </p:cNvGraphicFramePr>
          <p:nvPr>
            <p:extLst>
              <p:ext uri="{D42A27DB-BD31-4B8C-83A1-F6EECF244321}">
                <p14:modId xmlns:p14="http://schemas.microsoft.com/office/powerpoint/2010/main" val="3050236180"/>
              </p:ext>
            </p:extLst>
          </p:nvPr>
        </p:nvGraphicFramePr>
        <p:xfrm>
          <a:off x="9960259" y="3915964"/>
          <a:ext cx="901123" cy="237590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3989589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D0FC4-5677-C227-9F6A-446314F9BCF6}"/>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BB6EAA2D-F304-A6D9-2A91-C0DAE01CFEF6}"/>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3.9. </a:t>
            </a:r>
            <a:r>
              <a:rPr lang="lv-LV" sz="2400" b="1" u="sng" noProof="1">
                <a:solidFill>
                  <a:schemeClr val="bg1"/>
                </a:solidFill>
                <a:latin typeface="Arial" panose="020B0604020202020204" pitchFamily="34" charset="0"/>
                <a:cs typeface="Arial" panose="020B0604020202020204" pitchFamily="34" charset="0"/>
              </a:rPr>
              <a:t>Uzticēšanās</a:t>
            </a:r>
            <a:r>
              <a:rPr lang="lv-LV" sz="2400" b="1" noProof="1">
                <a:solidFill>
                  <a:schemeClr val="bg1"/>
                </a:solidFill>
                <a:latin typeface="Arial" panose="020B0604020202020204" pitchFamily="34" charset="0"/>
                <a:cs typeface="Arial" panose="020B0604020202020204" pitchFamily="34" charset="0"/>
              </a:rPr>
              <a:t> Pilsonības un migrācijas lietu pārvaldei</a:t>
            </a:r>
          </a:p>
        </p:txBody>
      </p:sp>
      <p:sp>
        <p:nvSpPr>
          <p:cNvPr id="2" name="Rectangle 45">
            <a:extLst>
              <a:ext uri="{FF2B5EF4-FFF2-40B4-BE49-F238E27FC236}">
                <a16:creationId xmlns:a16="http://schemas.microsoft.com/office/drawing/2014/main" id="{922B491E-274C-D0BE-50E0-3360F51D25E2}"/>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lnSpc>
                <a:spcPts val="1200"/>
              </a:lnSpc>
              <a:spcBef>
                <a:spcPct val="0"/>
              </a:spcBef>
              <a:spcAft>
                <a:spcPct val="30000"/>
              </a:spcAft>
            </a:pPr>
            <a:r>
              <a:rPr lang="lv-LV" sz="1300" b="0" i="1" kern="0" noProof="1">
                <a:latin typeface="Arial" charset="0"/>
                <a:cs typeface="Arial" charset="0"/>
              </a:rPr>
              <a:t>«C1. Lūdzu, skalā no 1 līdz 10 novērtējiet, cik lielā mērā Jūs uzticaties šādām iestādēm, kur “1” ir “nemaz neuzticos” un “10” ir “ļoti uzticos”.»</a:t>
            </a:r>
          </a:p>
        </p:txBody>
      </p:sp>
      <p:sp>
        <p:nvSpPr>
          <p:cNvPr id="7" name="Slide Number Placeholder 6">
            <a:extLst>
              <a:ext uri="{FF2B5EF4-FFF2-40B4-BE49-F238E27FC236}">
                <a16:creationId xmlns:a16="http://schemas.microsoft.com/office/drawing/2014/main" id="{1CC06A97-F08B-71B5-6F61-49F6D533B159}"/>
              </a:ext>
            </a:extLst>
          </p:cNvPr>
          <p:cNvSpPr>
            <a:spLocks noGrp="1"/>
          </p:cNvSpPr>
          <p:nvPr>
            <p:ph type="sldNum" sz="quarter" idx="12"/>
          </p:nvPr>
        </p:nvSpPr>
        <p:spPr/>
        <p:txBody>
          <a:bodyPr/>
          <a:lstStyle/>
          <a:p>
            <a:fld id="{8A9003E4-6AE2-40CB-8AC4-2D0CFE8F8CDA}" type="slidenum">
              <a:rPr lang="en-US" smtClean="0"/>
              <a:t>73</a:t>
            </a:fld>
            <a:endParaRPr lang="en-US" dirty="0"/>
          </a:p>
        </p:txBody>
      </p:sp>
      <p:graphicFrame>
        <p:nvGraphicFramePr>
          <p:cNvPr id="6" name="Chart 5">
            <a:extLst>
              <a:ext uri="{FF2B5EF4-FFF2-40B4-BE49-F238E27FC236}">
                <a16:creationId xmlns:a16="http://schemas.microsoft.com/office/drawing/2014/main" id="{8927C13C-9B83-4341-9D2A-1CFF24AC6FED}"/>
              </a:ext>
            </a:extLst>
          </p:cNvPr>
          <p:cNvGraphicFramePr>
            <a:graphicFrameLocks/>
          </p:cNvGraphicFramePr>
          <p:nvPr>
            <p:extLst>
              <p:ext uri="{D42A27DB-BD31-4B8C-83A1-F6EECF244321}">
                <p14:modId xmlns:p14="http://schemas.microsoft.com/office/powerpoint/2010/main" val="2164987903"/>
              </p:ext>
            </p:extLst>
          </p:nvPr>
        </p:nvGraphicFramePr>
        <p:xfrm>
          <a:off x="704139" y="869400"/>
          <a:ext cx="8580589" cy="5952856"/>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6826234E-0A18-93A4-F1FD-413C74ECC03E}"/>
              </a:ext>
            </a:extLst>
          </p:cNvPr>
          <p:cNvSpPr txBox="1"/>
          <p:nvPr/>
        </p:nvSpPr>
        <p:spPr>
          <a:xfrm>
            <a:off x="77110" y="869400"/>
            <a:ext cx="3060000" cy="277200"/>
          </a:xfrm>
          <a:prstGeom prst="rect">
            <a:avLst/>
          </a:prstGeom>
          <a:noFill/>
          <a:ln>
            <a:solidFill>
              <a:srgbClr val="4C8264"/>
            </a:solidFill>
          </a:ln>
        </p:spPr>
        <p:txBody>
          <a:bodyPr wrap="square" rtlCol="0" anchor="ctr" anchorCtr="0">
            <a:spAutoFit/>
          </a:bodyPr>
          <a:lstStyle/>
          <a:p>
            <a:pPr algn="ctr"/>
            <a:r>
              <a:rPr lang="lv-LV" sz="1200" b="1" noProof="1">
                <a:solidFill>
                  <a:srgbClr val="4C8264"/>
                </a:solidFill>
                <a:latin typeface="Arial" panose="020B0604020202020204" pitchFamily="34" charset="0"/>
                <a:cs typeface="Arial" panose="020B0604020202020204" pitchFamily="34" charset="0"/>
              </a:rPr>
              <a:t>Rezultāti sociāldemogrāfiskajās grupās</a:t>
            </a:r>
          </a:p>
        </p:txBody>
      </p:sp>
      <p:graphicFrame>
        <p:nvGraphicFramePr>
          <p:cNvPr id="10" name="Chart 9">
            <a:extLst>
              <a:ext uri="{FF2B5EF4-FFF2-40B4-BE49-F238E27FC236}">
                <a16:creationId xmlns:a16="http://schemas.microsoft.com/office/drawing/2014/main" id="{97CAF403-5EB3-47AB-B17C-03E4A2312309}"/>
              </a:ext>
            </a:extLst>
          </p:cNvPr>
          <p:cNvGraphicFramePr>
            <a:graphicFrameLocks/>
          </p:cNvGraphicFramePr>
          <p:nvPr>
            <p:extLst>
              <p:ext uri="{D42A27DB-BD31-4B8C-83A1-F6EECF244321}">
                <p14:modId xmlns:p14="http://schemas.microsoft.com/office/powerpoint/2010/main" val="2661521861"/>
              </p:ext>
            </p:extLst>
          </p:nvPr>
        </p:nvGraphicFramePr>
        <p:xfrm>
          <a:off x="9253435" y="869400"/>
          <a:ext cx="995795" cy="5952856"/>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a:extLst>
              <a:ext uri="{FF2B5EF4-FFF2-40B4-BE49-F238E27FC236}">
                <a16:creationId xmlns:a16="http://schemas.microsoft.com/office/drawing/2014/main" id="{B85247C6-D9F3-5845-194F-CA24615DE754}"/>
              </a:ext>
            </a:extLst>
          </p:cNvPr>
          <p:cNvSpPr txBox="1"/>
          <p:nvPr/>
        </p:nvSpPr>
        <p:spPr>
          <a:xfrm>
            <a:off x="10249230" y="5280925"/>
            <a:ext cx="1942769" cy="923330"/>
          </a:xfrm>
          <a:prstGeom prst="rect">
            <a:avLst/>
          </a:prstGeom>
          <a:noFill/>
        </p:spPr>
        <p:txBody>
          <a:bodyPr wrap="square">
            <a:spAutoFit/>
          </a:bodyPr>
          <a:lstStyle/>
          <a:p>
            <a:r>
              <a:rPr lang="it-IT" sz="900" i="1" noProof="1">
                <a:latin typeface="Arial" charset="0"/>
                <a:cs typeface="Arial" charset="0"/>
              </a:rPr>
              <a:t>Bāze: visi respondenti </a:t>
            </a:r>
            <a:endParaRPr lang="lv-LV" sz="900" i="1" noProof="1">
              <a:latin typeface="Arial" charset="0"/>
              <a:cs typeface="Arial" charset="0"/>
            </a:endParaRPr>
          </a:p>
          <a:p>
            <a:r>
              <a:rPr lang="it-IT" sz="900" i="1" noProof="1">
                <a:latin typeface="Arial" charset="0"/>
                <a:cs typeface="Arial" charset="0"/>
              </a:rPr>
              <a:t>(skat. "n=" grafikā) </a:t>
            </a:r>
            <a:endParaRPr lang="lv-LV" sz="900" i="1" noProof="1">
              <a:latin typeface="Arial" charset="0"/>
              <a:cs typeface="Arial" charset="0"/>
            </a:endParaRPr>
          </a:p>
          <a:p>
            <a:endParaRPr lang="lv-LV" sz="900" i="1" noProof="1">
              <a:latin typeface="Arial" charset="0"/>
              <a:cs typeface="Arial" charset="0"/>
            </a:endParaRPr>
          </a:p>
          <a:p>
            <a:r>
              <a:rPr lang="lv-LV" sz="900" i="1" noProof="1">
                <a:latin typeface="Arial" charset="0"/>
                <a:cs typeface="Arial" charset="0"/>
              </a:rPr>
              <a:t>*Vidējais vērtējums skalā no 1 (nemaz neuzticas) līdz 10 (ļoti uzticas)</a:t>
            </a:r>
          </a:p>
        </p:txBody>
      </p:sp>
      <p:pic>
        <p:nvPicPr>
          <p:cNvPr id="3" name="Picture 2" descr="Pilsonības un migrācijas lietu pārvalde">
            <a:extLst>
              <a:ext uri="{FF2B5EF4-FFF2-40B4-BE49-F238E27FC236}">
                <a16:creationId xmlns:a16="http://schemas.microsoft.com/office/drawing/2014/main" id="{8B630C95-A121-BDDC-F10F-3057CE4F1BD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17150" y="898315"/>
            <a:ext cx="1268524" cy="984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41178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DB94F-E260-C7F2-00DA-0E752DD2BBEA}"/>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3838F15C-CA3A-4E09-BA71-BDB2B7991E49}"/>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3.10. </a:t>
            </a:r>
            <a:r>
              <a:rPr lang="lv-LV" sz="2400" b="1" u="sng" noProof="1">
                <a:solidFill>
                  <a:schemeClr val="bg1"/>
                </a:solidFill>
                <a:latin typeface="Arial" panose="020B0604020202020204" pitchFamily="34" charset="0"/>
                <a:cs typeface="Arial" panose="020B0604020202020204" pitchFamily="34" charset="0"/>
              </a:rPr>
              <a:t>Saskarsme</a:t>
            </a:r>
            <a:r>
              <a:rPr lang="lv-LV" sz="2400" b="1" noProof="1">
                <a:solidFill>
                  <a:schemeClr val="bg1"/>
                </a:solidFill>
                <a:latin typeface="Arial" panose="020B0604020202020204" pitchFamily="34" charset="0"/>
                <a:cs typeface="Arial" panose="020B0604020202020204" pitchFamily="34" charset="0"/>
              </a:rPr>
              <a:t> ar Pilsonības un migrācijas lietu pārvaldi un </a:t>
            </a:r>
            <a:r>
              <a:rPr lang="lv-LV" sz="2400" b="1" u="sng" noProof="1">
                <a:solidFill>
                  <a:schemeClr val="bg1"/>
                </a:solidFill>
                <a:latin typeface="Arial" panose="020B0604020202020204" pitchFamily="34" charset="0"/>
                <a:cs typeface="Arial" panose="020B0604020202020204" pitchFamily="34" charset="0"/>
              </a:rPr>
              <a:t>darba vērtējums</a:t>
            </a:r>
          </a:p>
        </p:txBody>
      </p:sp>
      <p:sp>
        <p:nvSpPr>
          <p:cNvPr id="9" name="Rectangle 45">
            <a:extLst>
              <a:ext uri="{FF2B5EF4-FFF2-40B4-BE49-F238E27FC236}">
                <a16:creationId xmlns:a16="http://schemas.microsoft.com/office/drawing/2014/main" id="{AA09CF92-88B4-0256-6CED-109AD2AB8B21}"/>
              </a:ext>
            </a:extLst>
          </p:cNvPr>
          <p:cNvSpPr>
            <a:spLocks noRot="1" noChangeArrowheads="1"/>
          </p:cNvSpPr>
          <p:nvPr/>
        </p:nvSpPr>
        <p:spPr bwMode="auto">
          <a:xfrm>
            <a:off x="0" y="512077"/>
            <a:ext cx="6084000" cy="612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charset="0"/>
                <a:cs typeface="Arial" charset="0"/>
              </a:rPr>
              <a:t>«</a:t>
            </a:r>
            <a:r>
              <a:rPr lang="lv-LV" sz="1300" i="1" noProof="1">
                <a:effectLst/>
                <a:latin typeface="Arial" panose="020B0604020202020204" pitchFamily="34" charset="0"/>
                <a:ea typeface="Calibri" panose="020F0502020204030204" pitchFamily="34" charset="0"/>
              </a:rPr>
              <a:t>C6. </a:t>
            </a:r>
            <a:r>
              <a:rPr lang="lv-LV" sz="1300" b="0" i="1" noProof="1">
                <a:effectLst/>
                <a:latin typeface="Arial" panose="020B0604020202020204" pitchFamily="34" charset="0"/>
                <a:ea typeface="Calibri" panose="020F0502020204030204" pitchFamily="34" charset="0"/>
              </a:rPr>
              <a:t>Vai pēdējo trīs gadu laikā esat izmantojis/-usi Pilsonības un migrācijas lietu pārvaldes sniegtos pakalpojumus (piemēram, saņēmis/-usi pasi vai e-ID karti, kārtojis/-usi uzturēšanās atļauju, elektroniski deklarējis/-usi dzīvesvietu u. c.)?</a:t>
            </a:r>
            <a:r>
              <a:rPr lang="lv-LV" sz="1300" b="0" i="1" kern="0" noProof="1">
                <a:latin typeface="Arial" charset="0"/>
                <a:cs typeface="Arial" charset="0"/>
              </a:rPr>
              <a:t>»</a:t>
            </a:r>
          </a:p>
        </p:txBody>
      </p:sp>
      <p:sp>
        <p:nvSpPr>
          <p:cNvPr id="10" name="Rectangle 45">
            <a:extLst>
              <a:ext uri="{FF2B5EF4-FFF2-40B4-BE49-F238E27FC236}">
                <a16:creationId xmlns:a16="http://schemas.microsoft.com/office/drawing/2014/main" id="{26D3C88F-7628-F1F5-76BD-ADEB166EECD1}"/>
              </a:ext>
            </a:extLst>
          </p:cNvPr>
          <p:cNvSpPr>
            <a:spLocks noRot="1" noChangeArrowheads="1"/>
          </p:cNvSpPr>
          <p:nvPr/>
        </p:nvSpPr>
        <p:spPr bwMode="auto">
          <a:xfrm>
            <a:off x="6108000" y="512077"/>
            <a:ext cx="6084000" cy="612000"/>
          </a:xfrm>
          <a:prstGeom prst="rect">
            <a:avLst/>
          </a:prstGeom>
          <a:solidFill>
            <a:schemeClr val="bg1">
              <a:lumMod val="85000"/>
              <a:alpha val="50196"/>
            </a:scheme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charset="0"/>
                <a:cs typeface="Arial" charset="0"/>
              </a:rPr>
              <a:t>«</a:t>
            </a:r>
            <a:r>
              <a:rPr lang="lv-LV" sz="1300" i="1" noProof="1">
                <a:effectLst/>
                <a:latin typeface="Arial" panose="020B0604020202020204" pitchFamily="34" charset="0"/>
                <a:ea typeface="Calibri" panose="020F0502020204030204" pitchFamily="34" charset="0"/>
              </a:rPr>
              <a:t>C6a. </a:t>
            </a:r>
            <a:r>
              <a:rPr lang="lv-LV" sz="1300" b="0" i="1" noProof="1">
                <a:effectLst/>
                <a:latin typeface="Arial" panose="020B0604020202020204" pitchFamily="34" charset="0"/>
                <a:ea typeface="Calibri" panose="020F0502020204030204" pitchFamily="34" charset="0"/>
              </a:rPr>
              <a:t>Lūdzu, skalā no 1 līdz 10 novērtējiet Pilsonības un migrācijas lietu pārvaldes darbu konkrētajā/-os gadījumā/-os, kur “1” ir “ļoti slikti” un “10” — “izcili”.</a:t>
            </a:r>
            <a:r>
              <a:rPr lang="lv-LV" sz="1300" b="0" i="1" kern="0" noProof="1">
                <a:latin typeface="Arial" charset="0"/>
                <a:cs typeface="Arial" charset="0"/>
              </a:rPr>
              <a:t>»</a:t>
            </a:r>
          </a:p>
        </p:txBody>
      </p:sp>
      <p:sp>
        <p:nvSpPr>
          <p:cNvPr id="11" name="TextBox 10">
            <a:extLst>
              <a:ext uri="{FF2B5EF4-FFF2-40B4-BE49-F238E27FC236}">
                <a16:creationId xmlns:a16="http://schemas.microsoft.com/office/drawing/2014/main" id="{86B68531-AC52-6A55-96BE-DC3864E93120}"/>
              </a:ext>
            </a:extLst>
          </p:cNvPr>
          <p:cNvSpPr txBox="1"/>
          <p:nvPr/>
        </p:nvSpPr>
        <p:spPr>
          <a:xfrm>
            <a:off x="1193360" y="2221306"/>
            <a:ext cx="3996000" cy="461665"/>
          </a:xfrm>
          <a:prstGeom prst="rect">
            <a:avLst/>
          </a:prstGeom>
          <a:noFill/>
        </p:spPr>
        <p:txBody>
          <a:bodyPr wrap="square" rtlCol="0">
            <a:spAutoFit/>
          </a:bodyPr>
          <a:lstStyle/>
          <a:p>
            <a:pPr algn="ctr"/>
            <a:r>
              <a:rPr lang="lv-LV" sz="1200" b="1" noProof="1">
                <a:solidFill>
                  <a:srgbClr val="7A5128"/>
                </a:solidFill>
                <a:latin typeface="Arial" panose="020B0604020202020204" pitchFamily="34" charset="0"/>
                <a:cs typeface="Arial" panose="020B0604020202020204" pitchFamily="34" charset="0"/>
              </a:rPr>
              <a:t>Jā, ir izmantojis/-usi PMLP </a:t>
            </a:r>
          </a:p>
          <a:p>
            <a:pPr algn="ctr"/>
            <a:r>
              <a:rPr lang="lv-LV" sz="1200" b="1" noProof="1">
                <a:solidFill>
                  <a:srgbClr val="7A5128"/>
                </a:solidFill>
                <a:latin typeface="Arial" panose="020B0604020202020204" pitchFamily="34" charset="0"/>
                <a:cs typeface="Arial" panose="020B0604020202020204" pitchFamily="34" charset="0"/>
              </a:rPr>
              <a:t>sniegtos pakalpojumus</a:t>
            </a:r>
          </a:p>
        </p:txBody>
      </p:sp>
      <p:sp>
        <p:nvSpPr>
          <p:cNvPr id="13" name="TextBox 12">
            <a:extLst>
              <a:ext uri="{FF2B5EF4-FFF2-40B4-BE49-F238E27FC236}">
                <a16:creationId xmlns:a16="http://schemas.microsoft.com/office/drawing/2014/main" id="{93E3485A-830A-F0C1-E88A-393751C0BB83}"/>
              </a:ext>
            </a:extLst>
          </p:cNvPr>
          <p:cNvSpPr txBox="1"/>
          <p:nvPr/>
        </p:nvSpPr>
        <p:spPr>
          <a:xfrm>
            <a:off x="-142373" y="4505412"/>
            <a:ext cx="1546557" cy="348813"/>
          </a:xfrm>
          <a:prstGeom prst="rect">
            <a:avLst/>
          </a:prstGeom>
          <a:noFill/>
        </p:spPr>
        <p:txBody>
          <a:bodyPr wrap="square" rtlCol="0" anchor="ctr" anchorCtr="0">
            <a:spAutoFit/>
          </a:bodyPr>
          <a:lstStyle/>
          <a:p>
            <a:pPr algn="r">
              <a:lnSpc>
                <a:spcPts val="1000"/>
              </a:lnSpc>
            </a:pPr>
            <a:r>
              <a:rPr lang="it-IT" sz="900" i="1" dirty="0">
                <a:latin typeface="Arial" panose="020B0604020202020204" pitchFamily="34" charset="0"/>
                <a:cs typeface="Arial" panose="020B0604020202020204" pitchFamily="34" charset="0"/>
              </a:rPr>
              <a:t>Bāze: visi respondenti </a:t>
            </a:r>
            <a:endParaRPr lang="lv-LV" sz="900" i="1" dirty="0">
              <a:latin typeface="Arial" panose="020B0604020202020204" pitchFamily="34" charset="0"/>
              <a:cs typeface="Arial" panose="020B0604020202020204" pitchFamily="34" charset="0"/>
            </a:endParaRPr>
          </a:p>
          <a:p>
            <a:pPr algn="r">
              <a:lnSpc>
                <a:spcPts val="1000"/>
              </a:lnSpc>
            </a:pPr>
            <a:r>
              <a:rPr lang="it-IT" sz="900" i="1" dirty="0">
                <a:latin typeface="Arial" panose="020B0604020202020204" pitchFamily="34" charset="0"/>
                <a:cs typeface="Arial" panose="020B0604020202020204" pitchFamily="34" charset="0"/>
              </a:rPr>
              <a:t>(skat. "n=" grafikā)</a:t>
            </a:r>
            <a:endParaRPr lang="lv-LV" sz="900" i="1" dirty="0">
              <a:latin typeface="Arial" panose="020B0604020202020204" pitchFamily="34" charset="0"/>
              <a:cs typeface="Arial" panose="020B0604020202020204" pitchFamily="34" charset="0"/>
            </a:endParaRPr>
          </a:p>
        </p:txBody>
      </p:sp>
      <p:cxnSp>
        <p:nvCxnSpPr>
          <p:cNvPr id="15" name="Straight Arrow Connector 14">
            <a:extLst>
              <a:ext uri="{FF2B5EF4-FFF2-40B4-BE49-F238E27FC236}">
                <a16:creationId xmlns:a16="http://schemas.microsoft.com/office/drawing/2014/main" id="{4B90A119-3024-CA8B-F43B-2196C8C1ADD2}"/>
              </a:ext>
            </a:extLst>
          </p:cNvPr>
          <p:cNvCxnSpPr>
            <a:cxnSpLocks/>
          </p:cNvCxnSpPr>
          <p:nvPr/>
        </p:nvCxnSpPr>
        <p:spPr>
          <a:xfrm flipV="1">
            <a:off x="4519281" y="2369498"/>
            <a:ext cx="1440000" cy="918694"/>
          </a:xfrm>
          <a:prstGeom prst="straightConnector1">
            <a:avLst/>
          </a:prstGeom>
          <a:ln w="38100">
            <a:solidFill>
              <a:srgbClr val="948A54"/>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AC3EBB8C-F82E-AD26-385C-77A06981212D}"/>
              </a:ext>
            </a:extLst>
          </p:cNvPr>
          <p:cNvCxnSpPr>
            <a:cxnSpLocks/>
          </p:cNvCxnSpPr>
          <p:nvPr/>
        </p:nvCxnSpPr>
        <p:spPr>
          <a:xfrm>
            <a:off x="4501002" y="3846374"/>
            <a:ext cx="1440000" cy="1079743"/>
          </a:xfrm>
          <a:prstGeom prst="straightConnector1">
            <a:avLst/>
          </a:prstGeom>
          <a:ln w="38100">
            <a:solidFill>
              <a:srgbClr val="948A54"/>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94688F4-D0E5-7CE7-497D-31EE662ED2F5}"/>
              </a:ext>
            </a:extLst>
          </p:cNvPr>
          <p:cNvSpPr txBox="1"/>
          <p:nvPr/>
        </p:nvSpPr>
        <p:spPr>
          <a:xfrm>
            <a:off x="6103088" y="3168771"/>
            <a:ext cx="6073954" cy="348813"/>
          </a:xfrm>
          <a:prstGeom prst="rect">
            <a:avLst/>
          </a:prstGeom>
          <a:noFill/>
        </p:spPr>
        <p:txBody>
          <a:bodyPr wrap="square" rtlCol="0" anchor="ctr" anchorCtr="0">
            <a:spAutoFit/>
          </a:bodyPr>
          <a:lstStyle/>
          <a:p>
            <a:pPr algn="ctr">
              <a:lnSpc>
                <a:spcPts val="1000"/>
              </a:lnSpc>
            </a:pPr>
            <a:r>
              <a:rPr lang="lv-LV" sz="900" i="1" noProof="1">
                <a:latin typeface="Arial" panose="020B0604020202020204" pitchFamily="34" charset="0"/>
                <a:cs typeface="Arial" panose="020B0604020202020204" pitchFamily="34" charset="0"/>
              </a:rPr>
              <a:t>Bāze: respondenti, kuri pēdējo trīs gadu laikā ir izmantojuši </a:t>
            </a:r>
          </a:p>
          <a:p>
            <a:pPr algn="ctr">
              <a:lnSpc>
                <a:spcPts val="1000"/>
              </a:lnSpc>
            </a:pPr>
            <a:r>
              <a:rPr lang="lv-LV" sz="900" i="1" noProof="1">
                <a:latin typeface="Arial" panose="020B0604020202020204" pitchFamily="34" charset="0"/>
                <a:cs typeface="Arial" panose="020B0604020202020204" pitchFamily="34" charset="0"/>
              </a:rPr>
              <a:t>PMLP sniegtos pakalpojumus, n=462</a:t>
            </a:r>
          </a:p>
        </p:txBody>
      </p:sp>
      <p:sp>
        <p:nvSpPr>
          <p:cNvPr id="2" name="Slide Number Placeholder 1">
            <a:extLst>
              <a:ext uri="{FF2B5EF4-FFF2-40B4-BE49-F238E27FC236}">
                <a16:creationId xmlns:a16="http://schemas.microsoft.com/office/drawing/2014/main" id="{6C6A1321-0E52-CB4F-14C5-C61C4587355B}"/>
              </a:ext>
            </a:extLst>
          </p:cNvPr>
          <p:cNvSpPr>
            <a:spLocks noGrp="1"/>
          </p:cNvSpPr>
          <p:nvPr>
            <p:ph type="sldNum" sz="quarter" idx="12"/>
          </p:nvPr>
        </p:nvSpPr>
        <p:spPr/>
        <p:txBody>
          <a:bodyPr/>
          <a:lstStyle/>
          <a:p>
            <a:fld id="{8A9003E4-6AE2-40CB-8AC4-2D0CFE8F8CDA}" type="slidenum">
              <a:rPr lang="en-US" smtClean="0"/>
              <a:t>74</a:t>
            </a:fld>
            <a:endParaRPr lang="en-US" dirty="0"/>
          </a:p>
        </p:txBody>
      </p:sp>
      <p:sp>
        <p:nvSpPr>
          <p:cNvPr id="3" name="Rectangle 2">
            <a:extLst>
              <a:ext uri="{FF2B5EF4-FFF2-40B4-BE49-F238E27FC236}">
                <a16:creationId xmlns:a16="http://schemas.microsoft.com/office/drawing/2014/main" id="{90A360D2-53BF-8DBA-2DD8-1C069F69517B}"/>
              </a:ext>
            </a:extLst>
          </p:cNvPr>
          <p:cNvSpPr/>
          <p:nvPr/>
        </p:nvSpPr>
        <p:spPr>
          <a:xfrm>
            <a:off x="10972801" y="6246000"/>
            <a:ext cx="1219200" cy="6119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23" name="TextBox 22">
            <a:extLst>
              <a:ext uri="{FF2B5EF4-FFF2-40B4-BE49-F238E27FC236}">
                <a16:creationId xmlns:a16="http://schemas.microsoft.com/office/drawing/2014/main" id="{EFBD2DE9-8A25-88E7-09A5-CBCF7936A0C3}"/>
              </a:ext>
            </a:extLst>
          </p:cNvPr>
          <p:cNvSpPr txBox="1"/>
          <p:nvPr/>
        </p:nvSpPr>
        <p:spPr>
          <a:xfrm>
            <a:off x="3141630" y="6088751"/>
            <a:ext cx="2954370" cy="646331"/>
          </a:xfrm>
          <a:prstGeom prst="rect">
            <a:avLst/>
          </a:prstGeom>
          <a:noFill/>
        </p:spPr>
        <p:txBody>
          <a:bodyPr wrap="square" rtlCol="0">
            <a:spAutoFit/>
          </a:bodyPr>
          <a:lstStyle/>
          <a:p>
            <a:pPr algn="r"/>
            <a:r>
              <a:rPr lang="pt-BR" sz="900" i="1" dirty="0">
                <a:latin typeface="Arial" panose="020B0604020202020204" pitchFamily="34" charset="0"/>
                <a:cs typeface="Arial" panose="020B0604020202020204" pitchFamily="34" charset="0"/>
              </a:rPr>
              <a:t>Bāze: respondenti, kuri pēdējo trīs gadu laikā ir izmantojuši PMLP sniegtos pakalpojumus </a:t>
            </a:r>
            <a:endParaRPr lang="lv-LV" sz="900" i="1" dirty="0">
              <a:latin typeface="Arial" panose="020B0604020202020204" pitchFamily="34" charset="0"/>
              <a:cs typeface="Arial" panose="020B0604020202020204" pitchFamily="34" charset="0"/>
            </a:endParaRPr>
          </a:p>
          <a:p>
            <a:pPr algn="r"/>
            <a:r>
              <a:rPr lang="pt-BR" sz="900" i="1" dirty="0">
                <a:latin typeface="Arial" panose="020B0604020202020204" pitchFamily="34" charset="0"/>
                <a:cs typeface="Arial" panose="020B0604020202020204" pitchFamily="34" charset="0"/>
              </a:rPr>
              <a:t>(skat. "n=" grafikā)</a:t>
            </a:r>
            <a:endParaRPr lang="lv-LV" sz="900" i="1" dirty="0">
              <a:latin typeface="Arial" panose="020B0604020202020204" pitchFamily="34" charset="0"/>
              <a:cs typeface="Arial" panose="020B0604020202020204" pitchFamily="34" charset="0"/>
            </a:endParaRPr>
          </a:p>
          <a:p>
            <a:pPr algn="r"/>
            <a:r>
              <a:rPr lang="lv-LV" sz="900" i="1" dirty="0">
                <a:latin typeface="Arial" panose="020B0604020202020204" pitchFamily="34" charset="0"/>
                <a:cs typeface="Arial" panose="020B0604020202020204" pitchFamily="34" charset="0"/>
              </a:rPr>
              <a:t>*Vidējais vērtējums skalā no 1 (ļoti slikti) līdz 10 (izcili)</a:t>
            </a:r>
          </a:p>
        </p:txBody>
      </p:sp>
      <p:graphicFrame>
        <p:nvGraphicFramePr>
          <p:cNvPr id="4" name="Chart 3">
            <a:extLst>
              <a:ext uri="{FF2B5EF4-FFF2-40B4-BE49-F238E27FC236}">
                <a16:creationId xmlns:a16="http://schemas.microsoft.com/office/drawing/2014/main" id="{00000000-0008-0000-0100-00007F000000}"/>
              </a:ext>
            </a:extLst>
          </p:cNvPr>
          <p:cNvGraphicFramePr>
            <a:graphicFrameLocks/>
          </p:cNvGraphicFramePr>
          <p:nvPr>
            <p:extLst>
              <p:ext uri="{D42A27DB-BD31-4B8C-83A1-F6EECF244321}">
                <p14:modId xmlns:p14="http://schemas.microsoft.com/office/powerpoint/2010/main" val="2051538025"/>
              </p:ext>
            </p:extLst>
          </p:nvPr>
        </p:nvGraphicFramePr>
        <p:xfrm>
          <a:off x="1119392" y="2690013"/>
          <a:ext cx="3844636" cy="216996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00000000-0008-0000-0100-000046000000}"/>
              </a:ext>
            </a:extLst>
          </p:cNvPr>
          <p:cNvGraphicFramePr>
            <a:graphicFrameLocks/>
          </p:cNvGraphicFramePr>
          <p:nvPr>
            <p:extLst>
              <p:ext uri="{D42A27DB-BD31-4B8C-83A1-F6EECF244321}">
                <p14:modId xmlns:p14="http://schemas.microsoft.com/office/powerpoint/2010/main" val="1220221042"/>
              </p:ext>
            </p:extLst>
          </p:nvPr>
        </p:nvGraphicFramePr>
        <p:xfrm>
          <a:off x="6053167" y="1319389"/>
          <a:ext cx="6029265" cy="196880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00000000-0008-0000-0100-000080000000}"/>
              </a:ext>
            </a:extLst>
          </p:cNvPr>
          <p:cNvGraphicFramePr>
            <a:graphicFrameLocks/>
          </p:cNvGraphicFramePr>
          <p:nvPr>
            <p:extLst>
              <p:ext uri="{D42A27DB-BD31-4B8C-83A1-F6EECF244321}">
                <p14:modId xmlns:p14="http://schemas.microsoft.com/office/powerpoint/2010/main" val="2981294016"/>
              </p:ext>
            </p:extLst>
          </p:nvPr>
        </p:nvGraphicFramePr>
        <p:xfrm>
          <a:off x="5941002" y="4174635"/>
          <a:ext cx="5435835" cy="260217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Chart 7">
            <a:extLst>
              <a:ext uri="{FF2B5EF4-FFF2-40B4-BE49-F238E27FC236}">
                <a16:creationId xmlns:a16="http://schemas.microsoft.com/office/drawing/2014/main" id="{00000000-0008-0000-0100-000081000000}"/>
              </a:ext>
            </a:extLst>
          </p:cNvPr>
          <p:cNvGraphicFramePr>
            <a:graphicFrameLocks/>
          </p:cNvGraphicFramePr>
          <p:nvPr>
            <p:extLst>
              <p:ext uri="{D42A27DB-BD31-4B8C-83A1-F6EECF244321}">
                <p14:modId xmlns:p14="http://schemas.microsoft.com/office/powerpoint/2010/main" val="3099387232"/>
              </p:ext>
            </p:extLst>
          </p:nvPr>
        </p:nvGraphicFramePr>
        <p:xfrm>
          <a:off x="11376837" y="4198672"/>
          <a:ext cx="800205" cy="2563605"/>
        </p:xfrm>
        <a:graphic>
          <a:graphicData uri="http://schemas.openxmlformats.org/drawingml/2006/chart">
            <c:chart xmlns:c="http://schemas.openxmlformats.org/drawingml/2006/chart" xmlns:r="http://schemas.openxmlformats.org/officeDocument/2006/relationships" r:id="rId6"/>
          </a:graphicData>
        </a:graphic>
      </p:graphicFrame>
      <p:sp>
        <p:nvSpPr>
          <p:cNvPr id="6" name="TextBox 5">
            <a:extLst>
              <a:ext uri="{FF2B5EF4-FFF2-40B4-BE49-F238E27FC236}">
                <a16:creationId xmlns:a16="http://schemas.microsoft.com/office/drawing/2014/main" id="{BF2B9FDF-5B1F-CDF9-399A-C43829FCE90D}"/>
              </a:ext>
            </a:extLst>
          </p:cNvPr>
          <p:cNvSpPr txBox="1"/>
          <p:nvPr/>
        </p:nvSpPr>
        <p:spPr>
          <a:xfrm>
            <a:off x="74429" y="1203680"/>
            <a:ext cx="1368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Kopējie rezultāti</a:t>
            </a:r>
          </a:p>
        </p:txBody>
      </p:sp>
      <p:sp>
        <p:nvSpPr>
          <p:cNvPr id="14" name="TextBox 13">
            <a:extLst>
              <a:ext uri="{FF2B5EF4-FFF2-40B4-BE49-F238E27FC236}">
                <a16:creationId xmlns:a16="http://schemas.microsoft.com/office/drawing/2014/main" id="{5EB93966-80FB-6B76-B092-CC5AC838A482}"/>
              </a:ext>
            </a:extLst>
          </p:cNvPr>
          <p:cNvSpPr txBox="1"/>
          <p:nvPr/>
        </p:nvSpPr>
        <p:spPr>
          <a:xfrm>
            <a:off x="74429" y="1565138"/>
            <a:ext cx="1368000" cy="468000"/>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a:t>
            </a:r>
          </a:p>
          <a:p>
            <a:pPr algn="ctr"/>
            <a:r>
              <a:rPr lang="lv-LV" sz="1200" b="1" dirty="0">
                <a:solidFill>
                  <a:srgbClr val="7A5128"/>
                </a:solidFill>
                <a:latin typeface="Arial" panose="020B0604020202020204" pitchFamily="34" charset="0"/>
                <a:cs typeface="Arial" panose="020B0604020202020204" pitchFamily="34" charset="0"/>
              </a:rPr>
              <a:t>(2023‒2026) </a:t>
            </a:r>
          </a:p>
        </p:txBody>
      </p:sp>
      <p:sp>
        <p:nvSpPr>
          <p:cNvPr id="19" name="TextBox 18">
            <a:extLst>
              <a:ext uri="{FF2B5EF4-FFF2-40B4-BE49-F238E27FC236}">
                <a16:creationId xmlns:a16="http://schemas.microsoft.com/office/drawing/2014/main" id="{79CA6C02-EC6C-132A-8CCE-F0AC8A9C0F6E}"/>
              </a:ext>
            </a:extLst>
          </p:cNvPr>
          <p:cNvSpPr txBox="1"/>
          <p:nvPr/>
        </p:nvSpPr>
        <p:spPr>
          <a:xfrm>
            <a:off x="6096000" y="1214739"/>
            <a:ext cx="1368000" cy="277200"/>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2026. gada dati</a:t>
            </a:r>
          </a:p>
        </p:txBody>
      </p:sp>
      <p:sp>
        <p:nvSpPr>
          <p:cNvPr id="21" name="TextBox 20">
            <a:extLst>
              <a:ext uri="{FF2B5EF4-FFF2-40B4-BE49-F238E27FC236}">
                <a16:creationId xmlns:a16="http://schemas.microsoft.com/office/drawing/2014/main" id="{A74B91B5-09A6-5430-C948-61647E3FAE80}"/>
              </a:ext>
            </a:extLst>
          </p:cNvPr>
          <p:cNvSpPr txBox="1"/>
          <p:nvPr/>
        </p:nvSpPr>
        <p:spPr>
          <a:xfrm>
            <a:off x="6084000" y="3737226"/>
            <a:ext cx="1805358" cy="461665"/>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 (2023‒2026)</a:t>
            </a:r>
          </a:p>
          <a:p>
            <a:pPr algn="ctr"/>
            <a:r>
              <a:rPr lang="lv-LV" sz="1200" b="1" i="1" dirty="0">
                <a:solidFill>
                  <a:srgbClr val="7A5128"/>
                </a:solidFill>
                <a:latin typeface="Arial" panose="020B0604020202020204" pitchFamily="34" charset="0"/>
                <a:cs typeface="Arial" panose="020B0604020202020204" pitchFamily="34" charset="0"/>
              </a:rPr>
              <a:t>Savilkta skala </a:t>
            </a:r>
          </a:p>
        </p:txBody>
      </p:sp>
    </p:spTree>
    <p:extLst>
      <p:ext uri="{BB962C8B-B14F-4D97-AF65-F5344CB8AC3E}">
        <p14:creationId xmlns:p14="http://schemas.microsoft.com/office/powerpoint/2010/main" val="34655968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DC956-85D9-E4C4-C981-D61B3C6F878A}"/>
            </a:ext>
          </a:extLst>
        </p:cNvPr>
        <p:cNvGrpSpPr/>
        <p:nvPr/>
      </p:nvGrpSpPr>
      <p:grpSpPr>
        <a:xfrm>
          <a:off x="0" y="0"/>
          <a:ext cx="0" cy="0"/>
          <a:chOff x="0" y="0"/>
          <a:chExt cx="0" cy="0"/>
        </a:xfrm>
      </p:grpSpPr>
      <p:pic>
        <p:nvPicPr>
          <p:cNvPr id="8" name="Picture 2" descr="Pilsonības un migrācijas lietu pārvalde">
            <a:extLst>
              <a:ext uri="{FF2B5EF4-FFF2-40B4-BE49-F238E27FC236}">
                <a16:creationId xmlns:a16="http://schemas.microsoft.com/office/drawing/2014/main" id="{6A8DE92A-B230-3145-117F-0EDD7A9A0A0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03836" y="1053468"/>
            <a:ext cx="1268524" cy="98431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Chart 5">
            <a:extLst>
              <a:ext uri="{FF2B5EF4-FFF2-40B4-BE49-F238E27FC236}">
                <a16:creationId xmlns:a16="http://schemas.microsoft.com/office/drawing/2014/main" id="{7F0A39D8-8DAF-4F0E-9B1D-754DD5CD3121}"/>
              </a:ext>
            </a:extLst>
          </p:cNvPr>
          <p:cNvGraphicFramePr>
            <a:graphicFrameLocks/>
          </p:cNvGraphicFramePr>
          <p:nvPr>
            <p:extLst>
              <p:ext uri="{D42A27DB-BD31-4B8C-83A1-F6EECF244321}">
                <p14:modId xmlns:p14="http://schemas.microsoft.com/office/powerpoint/2010/main" val="1771189138"/>
              </p:ext>
            </p:extLst>
          </p:nvPr>
        </p:nvGraphicFramePr>
        <p:xfrm>
          <a:off x="5484" y="1121835"/>
          <a:ext cx="12181032" cy="5371040"/>
        </p:xfrm>
        <a:graphic>
          <a:graphicData uri="http://schemas.openxmlformats.org/drawingml/2006/chart">
            <c:chart xmlns:c="http://schemas.openxmlformats.org/drawingml/2006/chart" xmlns:r="http://schemas.openxmlformats.org/officeDocument/2006/relationships" r:id="rId4"/>
          </a:graphicData>
        </a:graphic>
      </p:graphicFrame>
      <p:sp>
        <p:nvSpPr>
          <p:cNvPr id="12" name="Title 3">
            <a:extLst>
              <a:ext uri="{FF2B5EF4-FFF2-40B4-BE49-F238E27FC236}">
                <a16:creationId xmlns:a16="http://schemas.microsoft.com/office/drawing/2014/main" id="{4369BDDC-549E-AE04-A36E-817A8FA8DD37}"/>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3.10. </a:t>
            </a:r>
            <a:r>
              <a:rPr lang="lv-LV" sz="2400" b="1" u="sng" noProof="1">
                <a:solidFill>
                  <a:schemeClr val="bg1"/>
                </a:solidFill>
                <a:latin typeface="Arial" panose="020B0604020202020204" pitchFamily="34" charset="0"/>
                <a:cs typeface="Arial" panose="020B0604020202020204" pitchFamily="34" charset="0"/>
              </a:rPr>
              <a:t>Saskarsme</a:t>
            </a:r>
            <a:r>
              <a:rPr lang="lv-LV" sz="2400" b="1" noProof="1">
                <a:solidFill>
                  <a:schemeClr val="bg1"/>
                </a:solidFill>
                <a:latin typeface="Arial" panose="020B0604020202020204" pitchFamily="34" charset="0"/>
                <a:cs typeface="Arial" panose="020B0604020202020204" pitchFamily="34" charset="0"/>
              </a:rPr>
              <a:t> ar Pilsonības un migrācijas lietu pārvaldi un </a:t>
            </a:r>
            <a:r>
              <a:rPr lang="lv-LV" sz="2400" b="1" u="sng" noProof="1">
                <a:solidFill>
                  <a:schemeClr val="bg1"/>
                </a:solidFill>
                <a:latin typeface="Arial" panose="020B0604020202020204" pitchFamily="34" charset="0"/>
                <a:cs typeface="Arial" panose="020B0604020202020204" pitchFamily="34" charset="0"/>
              </a:rPr>
              <a:t>darba vērtējums</a:t>
            </a:r>
          </a:p>
        </p:txBody>
      </p:sp>
      <p:sp>
        <p:nvSpPr>
          <p:cNvPr id="2" name="Rectangle 45">
            <a:extLst>
              <a:ext uri="{FF2B5EF4-FFF2-40B4-BE49-F238E27FC236}">
                <a16:creationId xmlns:a16="http://schemas.microsoft.com/office/drawing/2014/main" id="{192E85D1-FC0A-0163-0E6A-396C6AB4F124}"/>
              </a:ext>
            </a:extLst>
          </p:cNvPr>
          <p:cNvSpPr>
            <a:spLocks noRot="1" noChangeArrowheads="1"/>
          </p:cNvSpPr>
          <p:nvPr/>
        </p:nvSpPr>
        <p:spPr bwMode="auto">
          <a:xfrm>
            <a:off x="0" y="490819"/>
            <a:ext cx="12192000" cy="46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a:t>
            </a:r>
            <a:r>
              <a:rPr lang="lv-LV" sz="1300" i="1" kern="0" noProof="1">
                <a:latin typeface="Arial" charset="0"/>
                <a:cs typeface="Arial" charset="0"/>
              </a:rPr>
              <a:t>C6. </a:t>
            </a:r>
            <a:r>
              <a:rPr lang="lv-LV" sz="1300" b="0" i="1" kern="0" noProof="1">
                <a:latin typeface="Arial" charset="0"/>
                <a:cs typeface="Arial" charset="0"/>
              </a:rPr>
              <a:t>Vai pēdējo trīs gadu laikā esat izmantojis/-usi Pilsonības un migrācijas lietu pārvaldes sniegtos pakalpojumus (piemēram, saņēmis/-usi pasi vai e-ID karti, kārtojis/-usi uzturēšanās atļauju, elektroniski deklarējis/-usi dzīvesvietu u. c.)?»</a:t>
            </a:r>
          </a:p>
        </p:txBody>
      </p:sp>
      <p:sp>
        <p:nvSpPr>
          <p:cNvPr id="7" name="Rectangle 46">
            <a:extLst>
              <a:ext uri="{FF2B5EF4-FFF2-40B4-BE49-F238E27FC236}">
                <a16:creationId xmlns:a16="http://schemas.microsoft.com/office/drawing/2014/main" id="{73322848-FD3B-596D-F6E3-B59AE913D12A}"/>
              </a:ext>
            </a:extLst>
          </p:cNvPr>
          <p:cNvSpPr>
            <a:spLocks noRot="1" noChangeArrowheads="1"/>
          </p:cNvSpPr>
          <p:nvPr/>
        </p:nvSpPr>
        <p:spPr bwMode="auto">
          <a:xfrm>
            <a:off x="2384140" y="6336334"/>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CBB2B2CA-B21A-DE5C-1E17-62CF093E63F0}"/>
              </a:ext>
            </a:extLst>
          </p:cNvPr>
          <p:cNvSpPr>
            <a:spLocks noGrp="1"/>
          </p:cNvSpPr>
          <p:nvPr>
            <p:ph type="sldNum" sz="quarter" idx="12"/>
          </p:nvPr>
        </p:nvSpPr>
        <p:spPr/>
        <p:txBody>
          <a:bodyPr/>
          <a:lstStyle/>
          <a:p>
            <a:fld id="{8A9003E4-6AE2-40CB-8AC4-2D0CFE8F8CDA}" type="slidenum">
              <a:rPr lang="en-US" smtClean="0"/>
              <a:t>75</a:t>
            </a:fld>
            <a:endParaRPr lang="en-US" dirty="0"/>
          </a:p>
        </p:txBody>
      </p:sp>
      <p:sp>
        <p:nvSpPr>
          <p:cNvPr id="5" name="TextBox 4">
            <a:extLst>
              <a:ext uri="{FF2B5EF4-FFF2-40B4-BE49-F238E27FC236}">
                <a16:creationId xmlns:a16="http://schemas.microsoft.com/office/drawing/2014/main" id="{84964E74-4222-9562-9131-CD7398E090DA}"/>
              </a:ext>
            </a:extLst>
          </p:cNvPr>
          <p:cNvSpPr txBox="1"/>
          <p:nvPr/>
        </p:nvSpPr>
        <p:spPr>
          <a:xfrm>
            <a:off x="119640" y="1053468"/>
            <a:ext cx="3060000" cy="277200"/>
          </a:xfrm>
          <a:prstGeom prst="rect">
            <a:avLst/>
          </a:prstGeom>
          <a:noFill/>
          <a:ln>
            <a:solidFill>
              <a:srgbClr val="4C8264"/>
            </a:solidFill>
          </a:ln>
        </p:spPr>
        <p:txBody>
          <a:bodyPr wrap="square" rtlCol="0" anchor="ctr" anchorCtr="0">
            <a:spAutoFit/>
          </a:bodyPr>
          <a:lstStyle/>
          <a:p>
            <a:pPr algn="ctr"/>
            <a:r>
              <a:rPr lang="lv-LV" sz="1200" b="1" noProof="1">
                <a:solidFill>
                  <a:srgbClr val="4C8264"/>
                </a:solidFill>
                <a:latin typeface="Arial" panose="020B0604020202020204" pitchFamily="34" charset="0"/>
                <a:cs typeface="Arial" panose="020B0604020202020204" pitchFamily="34" charset="0"/>
              </a:rPr>
              <a:t>Rezultāti sociāldemogrāfiskajās grupās</a:t>
            </a:r>
          </a:p>
        </p:txBody>
      </p:sp>
      <p:graphicFrame>
        <p:nvGraphicFramePr>
          <p:cNvPr id="10" name="Chart 9">
            <a:extLst>
              <a:ext uri="{FF2B5EF4-FFF2-40B4-BE49-F238E27FC236}">
                <a16:creationId xmlns:a16="http://schemas.microsoft.com/office/drawing/2014/main" id="{742A4389-67A8-426D-932E-9E98DDCECC27}"/>
              </a:ext>
            </a:extLst>
          </p:cNvPr>
          <p:cNvGraphicFramePr>
            <a:graphicFrameLocks/>
          </p:cNvGraphicFramePr>
          <p:nvPr>
            <p:extLst>
              <p:ext uri="{D42A27DB-BD31-4B8C-83A1-F6EECF244321}">
                <p14:modId xmlns:p14="http://schemas.microsoft.com/office/powerpoint/2010/main" val="794590952"/>
              </p:ext>
            </p:extLst>
          </p:nvPr>
        </p:nvGraphicFramePr>
        <p:xfrm>
          <a:off x="5914881" y="1239775"/>
          <a:ext cx="4694662" cy="346132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34391715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5284C-4B33-29D1-87F9-2B677B67A3E5}"/>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4640DFDF-74DB-A4D9-03A3-5C3C640B72F1}"/>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3.11. Nelikumīgu rīcību pieredze saskarsmē ar drošības iestāžu darbiniekiem </a:t>
            </a:r>
          </a:p>
        </p:txBody>
      </p:sp>
      <p:sp>
        <p:nvSpPr>
          <p:cNvPr id="3" name="Rectangle 45">
            <a:extLst>
              <a:ext uri="{FF2B5EF4-FFF2-40B4-BE49-F238E27FC236}">
                <a16:creationId xmlns:a16="http://schemas.microsoft.com/office/drawing/2014/main" id="{354FBCA7-AC91-288C-00B2-1E6FF968BA85}"/>
              </a:ext>
            </a:extLst>
          </p:cNvPr>
          <p:cNvSpPr>
            <a:spLocks noRot="1" noChangeArrowheads="1"/>
          </p:cNvSpPr>
          <p:nvPr/>
        </p:nvSpPr>
        <p:spPr bwMode="auto">
          <a:xfrm>
            <a:off x="-5525" y="504000"/>
            <a:ext cx="6084000" cy="747120"/>
          </a:xfrm>
          <a:prstGeom prst="rect">
            <a:avLst/>
          </a:prstGeom>
          <a:solidFill>
            <a:schemeClr val="bg1">
              <a:lumMod val="85000"/>
              <a:alpha val="50196"/>
            </a:scheme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lnSpc>
                <a:spcPts val="1400"/>
              </a:lnSpc>
              <a:spcBef>
                <a:spcPct val="0"/>
              </a:spcBef>
              <a:spcAft>
                <a:spcPct val="30000"/>
              </a:spcAft>
            </a:pPr>
            <a:r>
              <a:rPr lang="lv-LV" sz="1300" b="0" i="1" kern="0" noProof="1">
                <a:latin typeface="Arial" charset="0"/>
                <a:cs typeface="Arial" charset="0"/>
              </a:rPr>
              <a:t>«</a:t>
            </a:r>
            <a:r>
              <a:rPr lang="lv-LV" sz="1300" i="1" kern="0" noProof="1">
                <a:latin typeface="Arial" charset="0"/>
                <a:cs typeface="Arial" charset="0"/>
              </a:rPr>
              <a:t>C7. </a:t>
            </a:r>
            <a:r>
              <a:rPr lang="lv-LV" sz="1300" b="0" i="1" kern="0" noProof="1">
                <a:latin typeface="Arial" charset="0"/>
                <a:cs typeface="Arial" charset="0"/>
              </a:rPr>
              <a:t>Vai pēdējo trīs gadu laikā Jūs vai citi Jūsu mājsaimniecības locekļi esat piedzīvojuši, Jūsuprāt, kādu nelikumīgu rīcību no personas, kura strādā kādā no šīm iestādēm: </a:t>
            </a:r>
            <a:r>
              <a:rPr lang="lv-LV" sz="1300" b="0" i="1" u="sng" kern="0" noProof="1">
                <a:latin typeface="Arial" charset="0"/>
                <a:cs typeface="Arial" charset="0"/>
              </a:rPr>
              <a:t>Valsts policija, PMLP, VUGD, Valsts robežsardze, Iekšlietu ministrijas Informācijas centrs, NVA, Nodokļu un muitas policijas</a:t>
            </a:r>
            <a:r>
              <a:rPr lang="lv-LV" sz="1300" b="0" i="1" kern="0" noProof="1">
                <a:latin typeface="Arial" charset="0"/>
                <a:cs typeface="Arial" charset="0"/>
              </a:rPr>
              <a:t>?»</a:t>
            </a:r>
          </a:p>
        </p:txBody>
      </p:sp>
      <p:sp>
        <p:nvSpPr>
          <p:cNvPr id="13" name="TextBox 12">
            <a:extLst>
              <a:ext uri="{FF2B5EF4-FFF2-40B4-BE49-F238E27FC236}">
                <a16:creationId xmlns:a16="http://schemas.microsoft.com/office/drawing/2014/main" id="{A17A77E0-475B-5136-3E7B-7E15B95C25DC}"/>
              </a:ext>
            </a:extLst>
          </p:cNvPr>
          <p:cNvSpPr txBox="1"/>
          <p:nvPr/>
        </p:nvSpPr>
        <p:spPr>
          <a:xfrm>
            <a:off x="1717195" y="4799362"/>
            <a:ext cx="2520226" cy="220573"/>
          </a:xfrm>
          <a:prstGeom prst="rect">
            <a:avLst/>
          </a:prstGeom>
          <a:noFill/>
        </p:spPr>
        <p:txBody>
          <a:bodyPr wrap="square" rtlCol="0">
            <a:spAutoFit/>
          </a:bodyPr>
          <a:lstStyle/>
          <a:p>
            <a:pPr>
              <a:lnSpc>
                <a:spcPts val="1000"/>
              </a:lnSpc>
            </a:pPr>
            <a:r>
              <a:rPr lang="it-IT" sz="900" i="1" dirty="0">
                <a:latin typeface="Arial" panose="020B0604020202020204" pitchFamily="34" charset="0"/>
                <a:cs typeface="Arial" panose="020B0604020202020204" pitchFamily="34" charset="0"/>
              </a:rPr>
              <a:t>Bāze: visi respondenti (skat. "n=" grafikā)</a:t>
            </a:r>
            <a:endParaRPr lang="lv-LV" sz="900" i="1"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2F5B3603-74CC-2ED6-91E8-4764B7620A1A}"/>
              </a:ext>
            </a:extLst>
          </p:cNvPr>
          <p:cNvSpPr txBox="1"/>
          <p:nvPr/>
        </p:nvSpPr>
        <p:spPr>
          <a:xfrm>
            <a:off x="1519308" y="2454259"/>
            <a:ext cx="2916000" cy="374461"/>
          </a:xfrm>
          <a:prstGeom prst="rect">
            <a:avLst/>
          </a:prstGeom>
          <a:noFill/>
        </p:spPr>
        <p:txBody>
          <a:bodyPr wrap="square" rtlCol="0">
            <a:spAutoFit/>
          </a:bodyPr>
          <a:lstStyle/>
          <a:p>
            <a:pPr algn="ctr">
              <a:lnSpc>
                <a:spcPts val="1100"/>
              </a:lnSpc>
            </a:pPr>
            <a:r>
              <a:rPr lang="lv-LV" sz="1100" b="1" noProof="1">
                <a:solidFill>
                  <a:srgbClr val="7A5128"/>
                </a:solidFill>
                <a:latin typeface="Arial" panose="020B0604020202020204" pitchFamily="34" charset="0"/>
                <a:cs typeface="Arial" panose="020B0604020202020204" pitchFamily="34" charset="0"/>
              </a:rPr>
              <a:t>Jā, ir piedzīvojuši </a:t>
            </a:r>
          </a:p>
          <a:p>
            <a:pPr algn="ctr">
              <a:lnSpc>
                <a:spcPts val="1100"/>
              </a:lnSpc>
            </a:pPr>
            <a:r>
              <a:rPr lang="lv-LV" sz="1100" b="1" noProof="1">
                <a:solidFill>
                  <a:srgbClr val="7A5128"/>
                </a:solidFill>
                <a:latin typeface="Arial" panose="020B0604020202020204" pitchFamily="34" charset="0"/>
                <a:cs typeface="Arial" panose="020B0604020202020204" pitchFamily="34" charset="0"/>
              </a:rPr>
              <a:t>kādu nelikumīgu rīcību</a:t>
            </a:r>
          </a:p>
        </p:txBody>
      </p:sp>
      <p:sp>
        <p:nvSpPr>
          <p:cNvPr id="16" name="TextBox 15">
            <a:extLst>
              <a:ext uri="{FF2B5EF4-FFF2-40B4-BE49-F238E27FC236}">
                <a16:creationId xmlns:a16="http://schemas.microsoft.com/office/drawing/2014/main" id="{86F85565-B60C-CF84-A5BF-D003AD2E3E6E}"/>
              </a:ext>
            </a:extLst>
          </p:cNvPr>
          <p:cNvSpPr txBox="1"/>
          <p:nvPr/>
        </p:nvSpPr>
        <p:spPr>
          <a:xfrm>
            <a:off x="6108003" y="3130910"/>
            <a:ext cx="6083997" cy="477054"/>
          </a:xfrm>
          <a:prstGeom prst="rect">
            <a:avLst/>
          </a:prstGeom>
          <a:noFill/>
        </p:spPr>
        <p:txBody>
          <a:bodyPr wrap="square" rtlCol="0">
            <a:spAutoFit/>
          </a:bodyPr>
          <a:lstStyle/>
          <a:p>
            <a:pPr algn="ctr">
              <a:lnSpc>
                <a:spcPts val="1000"/>
              </a:lnSpc>
            </a:pPr>
            <a:r>
              <a:rPr lang="lv-LV" sz="900" i="1" noProof="1">
                <a:latin typeface="Arial" panose="020B0604020202020204" pitchFamily="34" charset="0"/>
                <a:cs typeface="Arial" panose="020B0604020202020204" pitchFamily="34" charset="0"/>
              </a:rPr>
              <a:t>Bāze: respondenti, kuri vai kuru mājsaimniecības locekļi pēdējo trīs gadu laikā ir piedzīvojuši </a:t>
            </a:r>
          </a:p>
          <a:p>
            <a:pPr algn="ctr">
              <a:lnSpc>
                <a:spcPts val="1000"/>
              </a:lnSpc>
            </a:pPr>
            <a:r>
              <a:rPr lang="lv-LV" sz="900" i="1" noProof="1">
                <a:latin typeface="Arial" panose="020B0604020202020204" pitchFamily="34" charset="0"/>
                <a:cs typeface="Arial" panose="020B0604020202020204" pitchFamily="34" charset="0"/>
              </a:rPr>
              <a:t>nelikumīgu rīcību no konkrētā iestādē strādājošas personas (skat. "n=" grafikā)</a:t>
            </a:r>
          </a:p>
          <a:p>
            <a:pPr algn="ctr">
              <a:lnSpc>
                <a:spcPts val="1000"/>
              </a:lnSpc>
            </a:pPr>
            <a:r>
              <a:rPr lang="lv-LV" sz="900" b="1" i="1" noProof="1">
                <a:latin typeface="Arial" charset="0"/>
                <a:cs typeface="Arial" charset="0"/>
              </a:rPr>
              <a:t> Bāze ir pārāk maza statistiski pamatotu secinājumu izdarīšanai</a:t>
            </a:r>
            <a:endParaRPr lang="lv-LV" sz="1000" i="1" noProof="1">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BB7C6116-9A8D-7D31-60C6-54D8B4B2206A}"/>
              </a:ext>
            </a:extLst>
          </p:cNvPr>
          <p:cNvSpPr txBox="1"/>
          <p:nvPr/>
        </p:nvSpPr>
        <p:spPr>
          <a:xfrm>
            <a:off x="6136778" y="6115751"/>
            <a:ext cx="6055222" cy="605294"/>
          </a:xfrm>
          <a:prstGeom prst="rect">
            <a:avLst/>
          </a:prstGeom>
          <a:solidFill>
            <a:schemeClr val="bg1"/>
          </a:solidFill>
        </p:spPr>
        <p:txBody>
          <a:bodyPr wrap="square" rtlCol="0">
            <a:spAutoFit/>
          </a:bodyPr>
          <a:lstStyle/>
          <a:p>
            <a:pPr algn="ctr">
              <a:lnSpc>
                <a:spcPts val="1000"/>
              </a:lnSpc>
            </a:pPr>
            <a:r>
              <a:rPr lang="lv-LV" sz="900" i="1" noProof="1">
                <a:latin typeface="Arial" panose="020B0604020202020204" pitchFamily="34" charset="0"/>
                <a:cs typeface="Arial" panose="020B0604020202020204" pitchFamily="34" charset="0"/>
              </a:rPr>
              <a:t>Bāze: respondenti, kuri vai kuru mājsaimniecības locekļi pēdējo trīs gadu laikā ir piedzīvojuši </a:t>
            </a:r>
          </a:p>
          <a:p>
            <a:pPr algn="ctr">
              <a:lnSpc>
                <a:spcPts val="1000"/>
              </a:lnSpc>
            </a:pPr>
            <a:r>
              <a:rPr lang="lv-LV" sz="900" i="1" noProof="1">
                <a:latin typeface="Arial" panose="020B0604020202020204" pitchFamily="34" charset="0"/>
                <a:cs typeface="Arial" panose="020B0604020202020204" pitchFamily="34" charset="0"/>
              </a:rPr>
              <a:t>nelikumīgu rīcību no konkrētā iestādē strādājošas personas (skat. "n=" grafikā)</a:t>
            </a:r>
          </a:p>
          <a:p>
            <a:pPr algn="ctr">
              <a:lnSpc>
                <a:spcPts val="1000"/>
              </a:lnSpc>
            </a:pPr>
            <a:r>
              <a:rPr lang="lv-LV" sz="900" b="1" i="1" noProof="1">
                <a:latin typeface="Arial" charset="0"/>
                <a:cs typeface="Arial" charset="0"/>
              </a:rPr>
              <a:t>Bāze ir pārāk maza statistiski pamatotu secinājumu izdarīšanai</a:t>
            </a:r>
            <a:endParaRPr lang="lv-LV" sz="900" b="1" i="1" noProof="1">
              <a:latin typeface="Arial" panose="020B0604020202020204" pitchFamily="34" charset="0"/>
              <a:cs typeface="Arial" panose="020B0604020202020204" pitchFamily="34" charset="0"/>
            </a:endParaRPr>
          </a:p>
          <a:p>
            <a:pPr algn="ctr">
              <a:lnSpc>
                <a:spcPts val="1000"/>
              </a:lnSpc>
            </a:pPr>
            <a:endParaRPr lang="lv-LV" sz="1000" i="1" noProof="1">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92394EB6-4DD1-F8C6-3275-7EE1B20D59BC}"/>
              </a:ext>
            </a:extLst>
          </p:cNvPr>
          <p:cNvSpPr>
            <a:spLocks noGrp="1"/>
          </p:cNvSpPr>
          <p:nvPr>
            <p:ph type="sldNum" sz="quarter" idx="12"/>
          </p:nvPr>
        </p:nvSpPr>
        <p:spPr/>
        <p:txBody>
          <a:bodyPr/>
          <a:lstStyle/>
          <a:p>
            <a:fld id="{8A9003E4-6AE2-40CB-8AC4-2D0CFE8F8CDA}" type="slidenum">
              <a:rPr lang="en-US" smtClean="0"/>
              <a:t>76</a:t>
            </a:fld>
            <a:endParaRPr lang="en-US" dirty="0"/>
          </a:p>
        </p:txBody>
      </p:sp>
      <p:sp>
        <p:nvSpPr>
          <p:cNvPr id="7" name="Rectangle 45">
            <a:extLst>
              <a:ext uri="{FF2B5EF4-FFF2-40B4-BE49-F238E27FC236}">
                <a16:creationId xmlns:a16="http://schemas.microsoft.com/office/drawing/2014/main" id="{599E61B7-889D-262C-BEE1-C31AAB08A37E}"/>
              </a:ext>
            </a:extLst>
          </p:cNvPr>
          <p:cNvSpPr>
            <a:spLocks noRot="1" noChangeArrowheads="1"/>
          </p:cNvSpPr>
          <p:nvPr/>
        </p:nvSpPr>
        <p:spPr bwMode="auto">
          <a:xfrm>
            <a:off x="6108003" y="501820"/>
            <a:ext cx="6084000" cy="747120"/>
          </a:xfrm>
          <a:prstGeom prst="rect">
            <a:avLst/>
          </a:prstGeom>
          <a:solidFill>
            <a:schemeClr val="bg1">
              <a:lumMod val="85000"/>
              <a:alpha val="50000"/>
            </a:scheme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panose="020B0604020202020204" pitchFamily="34" charset="0"/>
                <a:cs typeface="Arial" panose="020B0604020202020204" pitchFamily="34" charset="0"/>
              </a:rPr>
              <a:t>«</a:t>
            </a:r>
            <a:r>
              <a:rPr lang="lv-LV" sz="1300" i="1" dirty="0">
                <a:latin typeface="Arial" panose="020B0604020202020204" pitchFamily="34" charset="0"/>
                <a:cs typeface="Arial" panose="020B0604020202020204" pitchFamily="34" charset="0"/>
              </a:rPr>
              <a:t>C7a.</a:t>
            </a:r>
            <a:r>
              <a:rPr lang="lv-LV" sz="1300" b="0" i="1" dirty="0">
                <a:latin typeface="Arial" panose="020B0604020202020204" pitchFamily="34" charset="0"/>
                <a:cs typeface="Arial" panose="020B0604020202020204" pitchFamily="34" charset="0"/>
              </a:rPr>
              <a:t> Vai pārkāpums bija saistīts ar vardarbību?</a:t>
            </a:r>
            <a:r>
              <a:rPr lang="lv-LV" sz="1300" b="0" i="1" kern="0" noProof="1">
                <a:latin typeface="Arial" panose="020B0604020202020204" pitchFamily="34" charset="0"/>
                <a:cs typeface="Arial" panose="020B0604020202020204" pitchFamily="34" charset="0"/>
              </a:rPr>
              <a:t>»</a:t>
            </a:r>
          </a:p>
        </p:txBody>
      </p:sp>
      <p:sp>
        <p:nvSpPr>
          <p:cNvPr id="8" name="Rectangle 45">
            <a:extLst>
              <a:ext uri="{FF2B5EF4-FFF2-40B4-BE49-F238E27FC236}">
                <a16:creationId xmlns:a16="http://schemas.microsoft.com/office/drawing/2014/main" id="{3DF56AF1-F3AD-0EEF-C81D-794D055691B5}"/>
              </a:ext>
            </a:extLst>
          </p:cNvPr>
          <p:cNvSpPr>
            <a:spLocks noRot="1" noChangeArrowheads="1"/>
          </p:cNvSpPr>
          <p:nvPr/>
        </p:nvSpPr>
        <p:spPr bwMode="auto">
          <a:xfrm>
            <a:off x="6108000" y="3763339"/>
            <a:ext cx="6084000" cy="288000"/>
          </a:xfrm>
          <a:prstGeom prst="rect">
            <a:avLst/>
          </a:prstGeom>
          <a:solidFill>
            <a:schemeClr val="bg1">
              <a:lumMod val="85000"/>
              <a:alpha val="50000"/>
            </a:scheme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fontAlgn="base">
              <a:spcBef>
                <a:spcPct val="0"/>
              </a:spcBef>
              <a:spcAft>
                <a:spcPct val="30000"/>
              </a:spcAft>
            </a:pPr>
            <a:r>
              <a:rPr lang="lv-LV" sz="1300" b="0" i="1" kern="0" noProof="1">
                <a:latin typeface="Arial" panose="020B0604020202020204" pitchFamily="34" charset="0"/>
                <a:cs typeface="Arial" panose="020B0604020202020204" pitchFamily="34" charset="0"/>
              </a:rPr>
              <a:t>«</a:t>
            </a:r>
            <a:r>
              <a:rPr lang="lv-LV" sz="1300" i="1" dirty="0">
                <a:latin typeface="Arial" panose="020B0604020202020204" pitchFamily="34" charset="0"/>
                <a:cs typeface="Arial" panose="020B0604020202020204" pitchFamily="34" charset="0"/>
              </a:rPr>
              <a:t>C7b</a:t>
            </a:r>
            <a:r>
              <a:rPr lang="lv-LV" sz="1300" b="0" i="1" dirty="0">
                <a:latin typeface="Arial" panose="020B0604020202020204" pitchFamily="34" charset="0"/>
                <a:cs typeface="Arial" panose="020B0604020202020204" pitchFamily="34" charset="0"/>
              </a:rPr>
              <a:t>. Vai ziņojāt par pārkāpumu?</a:t>
            </a:r>
            <a:r>
              <a:rPr lang="lv-LV" sz="1300" b="0" i="1" kern="0" noProof="1">
                <a:latin typeface="Arial" panose="020B0604020202020204" pitchFamily="34" charset="0"/>
                <a:cs typeface="Arial" panose="020B0604020202020204" pitchFamily="34" charset="0"/>
              </a:rPr>
              <a:t>»</a:t>
            </a:r>
          </a:p>
        </p:txBody>
      </p:sp>
      <p:graphicFrame>
        <p:nvGraphicFramePr>
          <p:cNvPr id="5" name="Chart 4">
            <a:extLst>
              <a:ext uri="{FF2B5EF4-FFF2-40B4-BE49-F238E27FC236}">
                <a16:creationId xmlns:a16="http://schemas.microsoft.com/office/drawing/2014/main" id="{523A220E-3AC4-511F-B777-53DF62E55A58}"/>
              </a:ext>
            </a:extLst>
          </p:cNvPr>
          <p:cNvGraphicFramePr>
            <a:graphicFrameLocks/>
          </p:cNvGraphicFramePr>
          <p:nvPr>
            <p:extLst>
              <p:ext uri="{D42A27DB-BD31-4B8C-83A1-F6EECF244321}">
                <p14:modId xmlns:p14="http://schemas.microsoft.com/office/powerpoint/2010/main" val="1721382624"/>
              </p:ext>
            </p:extLst>
          </p:nvPr>
        </p:nvGraphicFramePr>
        <p:xfrm>
          <a:off x="1519308" y="2834084"/>
          <a:ext cx="2582141" cy="184707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1113D8FA-D530-937F-B3BE-8FEC4E22DD9B}"/>
              </a:ext>
            </a:extLst>
          </p:cNvPr>
          <p:cNvGraphicFramePr>
            <a:graphicFrameLocks/>
          </p:cNvGraphicFramePr>
          <p:nvPr>
            <p:extLst>
              <p:ext uri="{D42A27DB-BD31-4B8C-83A1-F6EECF244321}">
                <p14:modId xmlns:p14="http://schemas.microsoft.com/office/powerpoint/2010/main" val="181338031"/>
              </p:ext>
            </p:extLst>
          </p:nvPr>
        </p:nvGraphicFramePr>
        <p:xfrm>
          <a:off x="6096000" y="1312550"/>
          <a:ext cx="6096000" cy="177642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a:extLst>
              <a:ext uri="{FF2B5EF4-FFF2-40B4-BE49-F238E27FC236}">
                <a16:creationId xmlns:a16="http://schemas.microsoft.com/office/drawing/2014/main" id="{D28E3910-58CA-1800-5B5F-6C3E6294F922}"/>
              </a:ext>
            </a:extLst>
          </p:cNvPr>
          <p:cNvGraphicFramePr>
            <a:graphicFrameLocks/>
          </p:cNvGraphicFramePr>
          <p:nvPr>
            <p:extLst>
              <p:ext uri="{D42A27DB-BD31-4B8C-83A1-F6EECF244321}">
                <p14:modId xmlns:p14="http://schemas.microsoft.com/office/powerpoint/2010/main" val="2593630914"/>
              </p:ext>
            </p:extLst>
          </p:nvPr>
        </p:nvGraphicFramePr>
        <p:xfrm>
          <a:off x="6046670" y="4170221"/>
          <a:ext cx="6084000" cy="1778400"/>
        </p:xfrm>
        <a:graphic>
          <a:graphicData uri="http://schemas.openxmlformats.org/drawingml/2006/chart">
            <c:chart xmlns:c="http://schemas.openxmlformats.org/drawingml/2006/chart" xmlns:r="http://schemas.openxmlformats.org/officeDocument/2006/relationships" r:id="rId5"/>
          </a:graphicData>
        </a:graphic>
      </p:graphicFrame>
      <p:cxnSp>
        <p:nvCxnSpPr>
          <p:cNvPr id="4" name="Straight Arrow Connector 3">
            <a:extLst>
              <a:ext uri="{FF2B5EF4-FFF2-40B4-BE49-F238E27FC236}">
                <a16:creationId xmlns:a16="http://schemas.microsoft.com/office/drawing/2014/main" id="{9FF6B157-E324-6E1E-2B02-33C0B917FC38}"/>
              </a:ext>
            </a:extLst>
          </p:cNvPr>
          <p:cNvCxnSpPr>
            <a:cxnSpLocks/>
          </p:cNvCxnSpPr>
          <p:nvPr/>
        </p:nvCxnSpPr>
        <p:spPr>
          <a:xfrm flipV="1">
            <a:off x="3967313" y="2299670"/>
            <a:ext cx="1910618" cy="918694"/>
          </a:xfrm>
          <a:prstGeom prst="straightConnector1">
            <a:avLst/>
          </a:prstGeom>
          <a:ln w="38100">
            <a:solidFill>
              <a:srgbClr val="948A54"/>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D4711692-288B-70B6-DDAE-97CD499FE693}"/>
              </a:ext>
            </a:extLst>
          </p:cNvPr>
          <p:cNvCxnSpPr>
            <a:cxnSpLocks/>
          </p:cNvCxnSpPr>
          <p:nvPr/>
        </p:nvCxnSpPr>
        <p:spPr>
          <a:xfrm>
            <a:off x="3953591" y="4049821"/>
            <a:ext cx="1890278" cy="1079743"/>
          </a:xfrm>
          <a:prstGeom prst="straightConnector1">
            <a:avLst/>
          </a:prstGeom>
          <a:ln w="38100">
            <a:solidFill>
              <a:srgbClr val="948A54"/>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08AE036-192F-EFBB-4FB7-7D5D9B5A01F6}"/>
              </a:ext>
            </a:extLst>
          </p:cNvPr>
          <p:cNvSpPr txBox="1"/>
          <p:nvPr/>
        </p:nvSpPr>
        <p:spPr>
          <a:xfrm>
            <a:off x="102704" y="1351042"/>
            <a:ext cx="1368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Kopējie rezultāti</a:t>
            </a:r>
          </a:p>
        </p:txBody>
      </p:sp>
      <p:sp>
        <p:nvSpPr>
          <p:cNvPr id="15" name="TextBox 14">
            <a:extLst>
              <a:ext uri="{FF2B5EF4-FFF2-40B4-BE49-F238E27FC236}">
                <a16:creationId xmlns:a16="http://schemas.microsoft.com/office/drawing/2014/main" id="{99C66C86-1B57-ADDF-96A4-B4209C5AB4D2}"/>
              </a:ext>
            </a:extLst>
          </p:cNvPr>
          <p:cNvSpPr txBox="1"/>
          <p:nvPr/>
        </p:nvSpPr>
        <p:spPr>
          <a:xfrm>
            <a:off x="102704" y="1712500"/>
            <a:ext cx="1368000" cy="468000"/>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a:t>
            </a:r>
          </a:p>
          <a:p>
            <a:pPr algn="ctr"/>
            <a:r>
              <a:rPr lang="lv-LV" sz="1200" b="1" dirty="0">
                <a:solidFill>
                  <a:srgbClr val="7A5128"/>
                </a:solidFill>
                <a:latin typeface="Arial" panose="020B0604020202020204" pitchFamily="34" charset="0"/>
                <a:cs typeface="Arial" panose="020B0604020202020204" pitchFamily="34" charset="0"/>
              </a:rPr>
              <a:t>(2023‒2026) </a:t>
            </a:r>
          </a:p>
        </p:txBody>
      </p:sp>
    </p:spTree>
    <p:extLst>
      <p:ext uri="{BB962C8B-B14F-4D97-AF65-F5344CB8AC3E}">
        <p14:creationId xmlns:p14="http://schemas.microsoft.com/office/powerpoint/2010/main" val="2093260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603D6-B2BF-362F-DE41-56FDD90CCD2E}"/>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6155EB23-6804-E859-F954-9A39AEE298AA}"/>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3.11. Nelikumīgu rīcību pieredze saskarsmē ar drošības iestāžu darbiniekiem </a:t>
            </a:r>
          </a:p>
        </p:txBody>
      </p:sp>
      <p:sp>
        <p:nvSpPr>
          <p:cNvPr id="2" name="Slide Number Placeholder 1">
            <a:extLst>
              <a:ext uri="{FF2B5EF4-FFF2-40B4-BE49-F238E27FC236}">
                <a16:creationId xmlns:a16="http://schemas.microsoft.com/office/drawing/2014/main" id="{62C14D7E-C0D1-63AA-B6A7-985B5C606970}"/>
              </a:ext>
            </a:extLst>
          </p:cNvPr>
          <p:cNvSpPr>
            <a:spLocks noGrp="1"/>
          </p:cNvSpPr>
          <p:nvPr>
            <p:ph type="sldNum" sz="quarter" idx="12"/>
          </p:nvPr>
        </p:nvSpPr>
        <p:spPr/>
        <p:txBody>
          <a:bodyPr/>
          <a:lstStyle/>
          <a:p>
            <a:fld id="{8A9003E4-6AE2-40CB-8AC4-2D0CFE8F8CDA}" type="slidenum">
              <a:rPr lang="en-US" smtClean="0"/>
              <a:t>77</a:t>
            </a:fld>
            <a:endParaRPr lang="en-US" dirty="0"/>
          </a:p>
        </p:txBody>
      </p:sp>
      <p:sp>
        <p:nvSpPr>
          <p:cNvPr id="15" name="Rectangle 45">
            <a:extLst>
              <a:ext uri="{FF2B5EF4-FFF2-40B4-BE49-F238E27FC236}">
                <a16:creationId xmlns:a16="http://schemas.microsoft.com/office/drawing/2014/main" id="{A1C82D11-6592-2E10-41CC-E89686AA36B4}"/>
              </a:ext>
            </a:extLst>
          </p:cNvPr>
          <p:cNvSpPr>
            <a:spLocks noRot="1" noChangeArrowheads="1"/>
          </p:cNvSpPr>
          <p:nvPr/>
        </p:nvSpPr>
        <p:spPr bwMode="auto">
          <a:xfrm>
            <a:off x="0" y="490819"/>
            <a:ext cx="12192000" cy="46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a:lnSpc>
                <a:spcPts val="1400"/>
              </a:lnSpc>
              <a:spcBef>
                <a:spcPct val="0"/>
              </a:spcBef>
              <a:spcAft>
                <a:spcPct val="30000"/>
              </a:spcAft>
            </a:pPr>
            <a:r>
              <a:rPr lang="lv-LV" sz="1300" b="0" i="1" kern="0" noProof="1">
                <a:latin typeface="Arial" charset="0"/>
                <a:cs typeface="Arial" charset="0"/>
              </a:rPr>
              <a:t>«C7. Vai pēdējo trīs gadu laikā Jūs vai citi Jūsu mājsaimniecības locekļi esat piedzīvojuši, Jūsuprāt, kādu nelikumīgu rīcību no personas, kura strādā kādā no šīm iestādēm: Valsts policija, PMLP, VUGD, Valsts robežsardze, Iekšlietu ministrijas Informācijas centrs, NVA, Nodokļu un muitas policijas?»</a:t>
            </a:r>
          </a:p>
        </p:txBody>
      </p:sp>
      <p:sp>
        <p:nvSpPr>
          <p:cNvPr id="17" name="TextBox 16">
            <a:extLst>
              <a:ext uri="{FF2B5EF4-FFF2-40B4-BE49-F238E27FC236}">
                <a16:creationId xmlns:a16="http://schemas.microsoft.com/office/drawing/2014/main" id="{23A6C89B-8CCD-FA38-ADD5-47F24A40DA9A}"/>
              </a:ext>
            </a:extLst>
          </p:cNvPr>
          <p:cNvSpPr txBox="1"/>
          <p:nvPr/>
        </p:nvSpPr>
        <p:spPr>
          <a:xfrm>
            <a:off x="119640" y="1053468"/>
            <a:ext cx="3060000" cy="277200"/>
          </a:xfrm>
          <a:prstGeom prst="rect">
            <a:avLst/>
          </a:prstGeom>
          <a:noFill/>
          <a:ln>
            <a:solidFill>
              <a:srgbClr val="4C8264"/>
            </a:solidFill>
          </a:ln>
        </p:spPr>
        <p:txBody>
          <a:bodyPr wrap="square" rtlCol="0" anchor="ctr" anchorCtr="0">
            <a:spAutoFit/>
          </a:bodyPr>
          <a:lstStyle/>
          <a:p>
            <a:pPr algn="ctr"/>
            <a:r>
              <a:rPr lang="lv-LV" sz="1200" b="1" noProof="1">
                <a:solidFill>
                  <a:srgbClr val="4C8264"/>
                </a:solidFill>
                <a:latin typeface="Arial" panose="020B0604020202020204" pitchFamily="34" charset="0"/>
                <a:cs typeface="Arial" panose="020B0604020202020204" pitchFamily="34" charset="0"/>
              </a:rPr>
              <a:t>Rezultāti sociāldemogrāfiskajās grupās</a:t>
            </a:r>
          </a:p>
        </p:txBody>
      </p:sp>
      <p:graphicFrame>
        <p:nvGraphicFramePr>
          <p:cNvPr id="20" name="Chart 19">
            <a:extLst>
              <a:ext uri="{FF2B5EF4-FFF2-40B4-BE49-F238E27FC236}">
                <a16:creationId xmlns:a16="http://schemas.microsoft.com/office/drawing/2014/main" id="{A142266A-6C2D-4E30-81A8-D267A8DF2D56}"/>
              </a:ext>
            </a:extLst>
          </p:cNvPr>
          <p:cNvGraphicFramePr>
            <a:graphicFrameLocks/>
          </p:cNvGraphicFramePr>
          <p:nvPr>
            <p:extLst>
              <p:ext uri="{D42A27DB-BD31-4B8C-83A1-F6EECF244321}">
                <p14:modId xmlns:p14="http://schemas.microsoft.com/office/powerpoint/2010/main" val="260345658"/>
              </p:ext>
            </p:extLst>
          </p:nvPr>
        </p:nvGraphicFramePr>
        <p:xfrm>
          <a:off x="5484" y="1158948"/>
          <a:ext cx="12181032" cy="533392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Chart 20">
            <a:extLst>
              <a:ext uri="{FF2B5EF4-FFF2-40B4-BE49-F238E27FC236}">
                <a16:creationId xmlns:a16="http://schemas.microsoft.com/office/drawing/2014/main" id="{7AE46108-8E05-4C83-BCA3-F71E7A02E715}"/>
              </a:ext>
            </a:extLst>
          </p:cNvPr>
          <p:cNvGraphicFramePr>
            <a:graphicFrameLocks/>
          </p:cNvGraphicFramePr>
          <p:nvPr>
            <p:extLst>
              <p:ext uri="{D42A27DB-BD31-4B8C-83A1-F6EECF244321}">
                <p14:modId xmlns:p14="http://schemas.microsoft.com/office/powerpoint/2010/main" val="238047254"/>
              </p:ext>
            </p:extLst>
          </p:nvPr>
        </p:nvGraphicFramePr>
        <p:xfrm>
          <a:off x="6096000" y="1330668"/>
          <a:ext cx="5769935" cy="3461326"/>
        </p:xfrm>
        <a:graphic>
          <a:graphicData uri="http://schemas.openxmlformats.org/drawingml/2006/chart">
            <c:chart xmlns:c="http://schemas.openxmlformats.org/drawingml/2006/chart" xmlns:r="http://schemas.openxmlformats.org/officeDocument/2006/relationships" r:id="rId4"/>
          </a:graphicData>
        </a:graphic>
      </p:graphicFrame>
      <p:sp>
        <p:nvSpPr>
          <p:cNvPr id="22" name="Rectangle 21">
            <a:extLst>
              <a:ext uri="{FF2B5EF4-FFF2-40B4-BE49-F238E27FC236}">
                <a16:creationId xmlns:a16="http://schemas.microsoft.com/office/drawing/2014/main" id="{CC3E8905-A862-4FC9-A1BA-B4B9EC44BC3A}"/>
              </a:ext>
            </a:extLst>
          </p:cNvPr>
          <p:cNvSpPr>
            <a:spLocks noRot="1" noChangeArrowheads="1"/>
          </p:cNvSpPr>
          <p:nvPr/>
        </p:nvSpPr>
        <p:spPr bwMode="auto">
          <a:xfrm>
            <a:off x="2231740" y="6492875"/>
            <a:ext cx="7728520" cy="341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defPPr>
              <a:defRPr lang="en-US"/>
            </a:defPPr>
            <a:lvl1pPr marL="0" indent="0" algn="l" defTabSz="914400" rtl="0" eaLnBrk="1" latinLnBrk="0" hangingPunct="1">
              <a:defRPr sz="1000" b="1" kern="1200">
                <a:solidFill>
                  <a:schemeClr val="tx1"/>
                </a:solidFill>
                <a:latin typeface="Arial Narrow" pitchFamily="34" charset="0"/>
                <a:ea typeface="+mn-ea"/>
                <a:cs typeface="+mn-cs"/>
              </a:defRPr>
            </a:lvl1pPr>
            <a:lvl2pPr marL="742950" indent="-285750" algn="l" defTabSz="914400" rtl="0" eaLnBrk="1" latinLnBrk="0" hangingPunct="1">
              <a:defRPr sz="1000" b="1" kern="1200">
                <a:solidFill>
                  <a:schemeClr val="tx1"/>
                </a:solidFill>
                <a:latin typeface="Arial Narrow" pitchFamily="34" charset="0"/>
                <a:ea typeface="+mn-ea"/>
                <a:cs typeface="+mn-cs"/>
              </a:defRPr>
            </a:lvl2pPr>
            <a:lvl3pPr marL="1143000" indent="-228600" algn="l" defTabSz="914400" rtl="0" eaLnBrk="1" latinLnBrk="0" hangingPunct="1">
              <a:defRPr sz="1000" b="1" kern="1200">
                <a:solidFill>
                  <a:schemeClr val="tx1"/>
                </a:solidFill>
                <a:latin typeface="Arial Narrow" pitchFamily="34" charset="0"/>
                <a:ea typeface="+mn-ea"/>
                <a:cs typeface="+mn-cs"/>
              </a:defRPr>
            </a:lvl3pPr>
            <a:lvl4pPr marL="1600200" indent="-228600" algn="l" defTabSz="914400" rtl="0" eaLnBrk="1" latinLnBrk="0" hangingPunct="1">
              <a:defRPr sz="1000" b="1" kern="1200">
                <a:solidFill>
                  <a:schemeClr val="tx1"/>
                </a:solidFill>
                <a:latin typeface="Arial Narrow" pitchFamily="34" charset="0"/>
                <a:ea typeface="+mn-ea"/>
                <a:cs typeface="+mn-cs"/>
              </a:defRPr>
            </a:lvl4pPr>
            <a:lvl5pPr marL="2057400" indent="-228600" algn="l" defTabSz="914400" rtl="0" eaLnBrk="1" latinLnBrk="0" hangingPunct="1">
              <a:defRPr sz="1000" b="1" kern="1200">
                <a:solidFill>
                  <a:schemeClr val="tx1"/>
                </a:solidFill>
                <a:latin typeface="Arial Narrow" pitchFamily="34" charset="0"/>
                <a:ea typeface="+mn-ea"/>
                <a:cs typeface="+mn-cs"/>
              </a:defRPr>
            </a:lvl5pPr>
            <a:lvl6pPr marL="2514600" indent="-228600" algn="l" defTabSz="914400" rtl="0" eaLnBrk="0" fontAlgn="base" latinLnBrk="0" hangingPunct="0">
              <a:spcBef>
                <a:spcPct val="0"/>
              </a:spcBef>
              <a:spcAft>
                <a:spcPct val="0"/>
              </a:spcAft>
              <a:defRPr sz="1000" b="1" kern="1200">
                <a:solidFill>
                  <a:schemeClr val="tx1"/>
                </a:solidFill>
                <a:latin typeface="Arial Narrow" pitchFamily="34" charset="0"/>
                <a:ea typeface="+mn-ea"/>
                <a:cs typeface="+mn-cs"/>
              </a:defRPr>
            </a:lvl6pPr>
            <a:lvl7pPr marL="2971800" indent="-228600" algn="l" defTabSz="914400" rtl="0" eaLnBrk="0" fontAlgn="base" latinLnBrk="0" hangingPunct="0">
              <a:spcBef>
                <a:spcPct val="0"/>
              </a:spcBef>
              <a:spcAft>
                <a:spcPct val="0"/>
              </a:spcAft>
              <a:defRPr sz="1000" b="1" kern="1200">
                <a:solidFill>
                  <a:schemeClr val="tx1"/>
                </a:solidFill>
                <a:latin typeface="Arial Narrow" pitchFamily="34" charset="0"/>
                <a:ea typeface="+mn-ea"/>
                <a:cs typeface="+mn-cs"/>
              </a:defRPr>
            </a:lvl7pPr>
            <a:lvl8pPr marL="3429000" indent="-228600" algn="l" defTabSz="914400" rtl="0" eaLnBrk="0" fontAlgn="base" latinLnBrk="0" hangingPunct="0">
              <a:spcBef>
                <a:spcPct val="0"/>
              </a:spcBef>
              <a:spcAft>
                <a:spcPct val="0"/>
              </a:spcAft>
              <a:defRPr sz="1000" b="1" kern="1200">
                <a:solidFill>
                  <a:schemeClr val="tx1"/>
                </a:solidFill>
                <a:latin typeface="Arial Narrow" pitchFamily="34" charset="0"/>
                <a:ea typeface="+mn-ea"/>
                <a:cs typeface="+mn-cs"/>
              </a:defRPr>
            </a:lvl8pPr>
            <a:lvl9pPr marL="3886200" indent="-228600" algn="l" defTabSz="914400" rtl="0" eaLnBrk="0" fontAlgn="base" latinLnBrk="0" hangingPunct="0">
              <a:spcBef>
                <a:spcPct val="0"/>
              </a:spcBef>
              <a:spcAft>
                <a:spcPct val="0"/>
              </a:spcAft>
              <a:defRPr sz="1000" b="1" kern="1200">
                <a:solidFill>
                  <a:schemeClr val="tx1"/>
                </a:solidFill>
                <a:latin typeface="Arial Narrow" pitchFamily="34" charset="0"/>
                <a:ea typeface="+mn-ea"/>
                <a:cs typeface="+mn-cs"/>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717386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47913-2DF2-F9C2-838E-2A6B6BC54961}"/>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B2980BD5-C390-9DCE-E48B-712FF79FCC60}"/>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3.11. Nelikumīgu rīcību pieredze saskarsmē ar drošības iestāžu darbiniekiem </a:t>
            </a:r>
          </a:p>
        </p:txBody>
      </p:sp>
      <p:sp>
        <p:nvSpPr>
          <p:cNvPr id="2" name="Slide Number Placeholder 1">
            <a:extLst>
              <a:ext uri="{FF2B5EF4-FFF2-40B4-BE49-F238E27FC236}">
                <a16:creationId xmlns:a16="http://schemas.microsoft.com/office/drawing/2014/main" id="{7424EC6E-1B22-010D-CC6F-0282C1930B6C}"/>
              </a:ext>
            </a:extLst>
          </p:cNvPr>
          <p:cNvSpPr>
            <a:spLocks noGrp="1"/>
          </p:cNvSpPr>
          <p:nvPr>
            <p:ph type="sldNum" sz="quarter" idx="12"/>
          </p:nvPr>
        </p:nvSpPr>
        <p:spPr/>
        <p:txBody>
          <a:bodyPr/>
          <a:lstStyle/>
          <a:p>
            <a:fld id="{8A9003E4-6AE2-40CB-8AC4-2D0CFE8F8CDA}" type="slidenum">
              <a:rPr lang="en-US" smtClean="0"/>
              <a:t>78</a:t>
            </a:fld>
            <a:endParaRPr lang="en-US" dirty="0"/>
          </a:p>
        </p:txBody>
      </p:sp>
      <p:sp>
        <p:nvSpPr>
          <p:cNvPr id="15" name="Rectangle 45">
            <a:extLst>
              <a:ext uri="{FF2B5EF4-FFF2-40B4-BE49-F238E27FC236}">
                <a16:creationId xmlns:a16="http://schemas.microsoft.com/office/drawing/2014/main" id="{A2EA5930-2FF7-8EE0-099B-52D4D15C5B5C}"/>
              </a:ext>
            </a:extLst>
          </p:cNvPr>
          <p:cNvSpPr>
            <a:spLocks noRot="1" noChangeArrowheads="1"/>
          </p:cNvSpPr>
          <p:nvPr/>
        </p:nvSpPr>
        <p:spPr bwMode="auto">
          <a:xfrm>
            <a:off x="0" y="490819"/>
            <a:ext cx="12192000" cy="2772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a:lnSpc>
                <a:spcPts val="1400"/>
              </a:lnSpc>
              <a:spcBef>
                <a:spcPct val="0"/>
              </a:spcBef>
              <a:spcAft>
                <a:spcPct val="30000"/>
              </a:spcAft>
            </a:pPr>
            <a:r>
              <a:rPr lang="lv-LV" sz="1300" b="0" i="1" kern="0" noProof="1">
                <a:latin typeface="Arial" charset="0"/>
                <a:cs typeface="Arial" charset="0"/>
              </a:rPr>
              <a:t>«C7b_2. Kādēļ Jūs neziņojāt par pārkāpumu, kādi tam bija iemesli?»</a:t>
            </a:r>
          </a:p>
        </p:txBody>
      </p:sp>
      <p:sp>
        <p:nvSpPr>
          <p:cNvPr id="6" name="TextBox 5">
            <a:extLst>
              <a:ext uri="{FF2B5EF4-FFF2-40B4-BE49-F238E27FC236}">
                <a16:creationId xmlns:a16="http://schemas.microsoft.com/office/drawing/2014/main" id="{BE498D7C-E385-D825-27F6-AE779FCC8232}"/>
              </a:ext>
            </a:extLst>
          </p:cNvPr>
          <p:cNvSpPr txBox="1"/>
          <p:nvPr/>
        </p:nvSpPr>
        <p:spPr>
          <a:xfrm>
            <a:off x="79020" y="869400"/>
            <a:ext cx="1368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Kopējie rezultāti</a:t>
            </a:r>
          </a:p>
        </p:txBody>
      </p:sp>
      <p:sp>
        <p:nvSpPr>
          <p:cNvPr id="7" name="TextBox 6">
            <a:extLst>
              <a:ext uri="{FF2B5EF4-FFF2-40B4-BE49-F238E27FC236}">
                <a16:creationId xmlns:a16="http://schemas.microsoft.com/office/drawing/2014/main" id="{F0120A6D-191B-24D2-F1C0-D2AEFF7A0F61}"/>
              </a:ext>
            </a:extLst>
          </p:cNvPr>
          <p:cNvSpPr txBox="1"/>
          <p:nvPr/>
        </p:nvSpPr>
        <p:spPr>
          <a:xfrm>
            <a:off x="10744980" y="869400"/>
            <a:ext cx="1368000" cy="461665"/>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 </a:t>
            </a:r>
          </a:p>
          <a:p>
            <a:pPr algn="ctr"/>
            <a:r>
              <a:rPr lang="lv-LV" sz="1200" b="1" dirty="0">
                <a:solidFill>
                  <a:srgbClr val="7A5128"/>
                </a:solidFill>
                <a:latin typeface="Arial" panose="020B0604020202020204" pitchFamily="34" charset="0"/>
                <a:cs typeface="Arial" panose="020B0604020202020204" pitchFamily="34" charset="0"/>
              </a:rPr>
              <a:t>(2023-2026)</a:t>
            </a:r>
          </a:p>
        </p:txBody>
      </p:sp>
      <p:graphicFrame>
        <p:nvGraphicFramePr>
          <p:cNvPr id="8" name="Chart 7">
            <a:extLst>
              <a:ext uri="{FF2B5EF4-FFF2-40B4-BE49-F238E27FC236}">
                <a16:creationId xmlns:a16="http://schemas.microsoft.com/office/drawing/2014/main" id="{00000000-0008-0000-0100-00004D000000}"/>
              </a:ext>
            </a:extLst>
          </p:cNvPr>
          <p:cNvGraphicFramePr>
            <a:graphicFrameLocks/>
          </p:cNvGraphicFramePr>
          <p:nvPr>
            <p:extLst>
              <p:ext uri="{D42A27DB-BD31-4B8C-83A1-F6EECF244321}">
                <p14:modId xmlns:p14="http://schemas.microsoft.com/office/powerpoint/2010/main" val="895575669"/>
              </p:ext>
            </p:extLst>
          </p:nvPr>
        </p:nvGraphicFramePr>
        <p:xfrm>
          <a:off x="2980646" y="1008000"/>
          <a:ext cx="7060045" cy="5668178"/>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a:extLst>
              <a:ext uri="{FF2B5EF4-FFF2-40B4-BE49-F238E27FC236}">
                <a16:creationId xmlns:a16="http://schemas.microsoft.com/office/drawing/2014/main" id="{98F07C0C-777E-9952-58ED-C8377B9C5A14}"/>
              </a:ext>
            </a:extLst>
          </p:cNvPr>
          <p:cNvSpPr>
            <a:spLocks noRot="1" noChangeArrowheads="1"/>
          </p:cNvSpPr>
          <p:nvPr/>
        </p:nvSpPr>
        <p:spPr bwMode="auto">
          <a:xfrm>
            <a:off x="393290" y="5605397"/>
            <a:ext cx="3987324" cy="1070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defPPr>
              <a:defRPr lang="en-US"/>
            </a:defPPr>
            <a:lvl1pPr marL="0" indent="0" algn="l" defTabSz="914400" rtl="0" eaLnBrk="1" latinLnBrk="0" hangingPunct="1">
              <a:defRPr sz="1000" b="1" kern="1200">
                <a:solidFill>
                  <a:schemeClr val="tx1"/>
                </a:solidFill>
                <a:latin typeface="Arial Narrow" pitchFamily="34" charset="0"/>
                <a:ea typeface="+mn-ea"/>
                <a:cs typeface="+mn-cs"/>
              </a:defRPr>
            </a:lvl1pPr>
            <a:lvl2pPr marL="742950" indent="-285750" algn="l" defTabSz="914400" rtl="0" eaLnBrk="1" latinLnBrk="0" hangingPunct="1">
              <a:defRPr sz="1000" b="1" kern="1200">
                <a:solidFill>
                  <a:schemeClr val="tx1"/>
                </a:solidFill>
                <a:latin typeface="Arial Narrow" pitchFamily="34" charset="0"/>
                <a:ea typeface="+mn-ea"/>
                <a:cs typeface="+mn-cs"/>
              </a:defRPr>
            </a:lvl2pPr>
            <a:lvl3pPr marL="1143000" indent="-228600" algn="l" defTabSz="914400" rtl="0" eaLnBrk="1" latinLnBrk="0" hangingPunct="1">
              <a:defRPr sz="1000" b="1" kern="1200">
                <a:solidFill>
                  <a:schemeClr val="tx1"/>
                </a:solidFill>
                <a:latin typeface="Arial Narrow" pitchFamily="34" charset="0"/>
                <a:ea typeface="+mn-ea"/>
                <a:cs typeface="+mn-cs"/>
              </a:defRPr>
            </a:lvl3pPr>
            <a:lvl4pPr marL="1600200" indent="-228600" algn="l" defTabSz="914400" rtl="0" eaLnBrk="1" latinLnBrk="0" hangingPunct="1">
              <a:defRPr sz="1000" b="1" kern="1200">
                <a:solidFill>
                  <a:schemeClr val="tx1"/>
                </a:solidFill>
                <a:latin typeface="Arial Narrow" pitchFamily="34" charset="0"/>
                <a:ea typeface="+mn-ea"/>
                <a:cs typeface="+mn-cs"/>
              </a:defRPr>
            </a:lvl4pPr>
            <a:lvl5pPr marL="2057400" indent="-228600" algn="l" defTabSz="914400" rtl="0" eaLnBrk="1" latinLnBrk="0" hangingPunct="1">
              <a:defRPr sz="1000" b="1" kern="1200">
                <a:solidFill>
                  <a:schemeClr val="tx1"/>
                </a:solidFill>
                <a:latin typeface="Arial Narrow" pitchFamily="34" charset="0"/>
                <a:ea typeface="+mn-ea"/>
                <a:cs typeface="+mn-cs"/>
              </a:defRPr>
            </a:lvl5pPr>
            <a:lvl6pPr marL="2514600" indent="-228600" algn="l" defTabSz="914400" rtl="0" eaLnBrk="0" fontAlgn="base" latinLnBrk="0" hangingPunct="0">
              <a:spcBef>
                <a:spcPct val="0"/>
              </a:spcBef>
              <a:spcAft>
                <a:spcPct val="0"/>
              </a:spcAft>
              <a:defRPr sz="1000" b="1" kern="1200">
                <a:solidFill>
                  <a:schemeClr val="tx1"/>
                </a:solidFill>
                <a:latin typeface="Arial Narrow" pitchFamily="34" charset="0"/>
                <a:ea typeface="+mn-ea"/>
                <a:cs typeface="+mn-cs"/>
              </a:defRPr>
            </a:lvl6pPr>
            <a:lvl7pPr marL="2971800" indent="-228600" algn="l" defTabSz="914400" rtl="0" eaLnBrk="0" fontAlgn="base" latinLnBrk="0" hangingPunct="0">
              <a:spcBef>
                <a:spcPct val="0"/>
              </a:spcBef>
              <a:spcAft>
                <a:spcPct val="0"/>
              </a:spcAft>
              <a:defRPr sz="1000" b="1" kern="1200">
                <a:solidFill>
                  <a:schemeClr val="tx1"/>
                </a:solidFill>
                <a:latin typeface="Arial Narrow" pitchFamily="34" charset="0"/>
                <a:ea typeface="+mn-ea"/>
                <a:cs typeface="+mn-cs"/>
              </a:defRPr>
            </a:lvl7pPr>
            <a:lvl8pPr marL="3429000" indent="-228600" algn="l" defTabSz="914400" rtl="0" eaLnBrk="0" fontAlgn="base" latinLnBrk="0" hangingPunct="0">
              <a:spcBef>
                <a:spcPct val="0"/>
              </a:spcBef>
              <a:spcAft>
                <a:spcPct val="0"/>
              </a:spcAft>
              <a:defRPr sz="1000" b="1" kern="1200">
                <a:solidFill>
                  <a:schemeClr val="tx1"/>
                </a:solidFill>
                <a:latin typeface="Arial Narrow" pitchFamily="34" charset="0"/>
                <a:ea typeface="+mn-ea"/>
                <a:cs typeface="+mn-cs"/>
              </a:defRPr>
            </a:lvl8pPr>
            <a:lvl9pPr marL="3886200" indent="-228600" algn="l" defTabSz="914400" rtl="0" eaLnBrk="0" fontAlgn="base" latinLnBrk="0" hangingPunct="0">
              <a:spcBef>
                <a:spcPct val="0"/>
              </a:spcBef>
              <a:spcAft>
                <a:spcPct val="0"/>
              </a:spcAft>
              <a:defRPr sz="1000" b="1" kern="1200">
                <a:solidFill>
                  <a:schemeClr val="tx1"/>
                </a:solidFill>
                <a:latin typeface="Arial Narrow" pitchFamily="34" charset="0"/>
                <a:ea typeface="+mn-ea"/>
                <a:cs typeface="+mn-cs"/>
              </a:defRPr>
            </a:lvl9pPr>
          </a:lstStyle>
          <a:p>
            <a:pPr algn="r"/>
            <a:r>
              <a:rPr lang="lv-LV" sz="900" b="0" i="1" noProof="1">
                <a:latin typeface="Arial" panose="020B0604020202020204" pitchFamily="34" charset="0"/>
                <a:cs typeface="Arial" panose="020B0604020202020204" pitchFamily="34" charset="0"/>
              </a:rPr>
              <a:t>Bāze: respondenti, kuri vai kuru mājsaimniecības locekļi pēdējo trīs gadu laikā ir piedzīvojuši nelikumīgu rīcību no konkrētā iestādē strādājošas personas un par pārkāpumu nav ziņojuši: </a:t>
            </a:r>
          </a:p>
          <a:p>
            <a:pPr algn="r"/>
            <a:r>
              <a:rPr lang="lv-LV" sz="900" b="0" i="1" noProof="1">
                <a:latin typeface="Arial" panose="020B0604020202020204" pitchFamily="34" charset="0"/>
                <a:cs typeface="Arial" panose="020B0604020202020204" pitchFamily="34" charset="0"/>
              </a:rPr>
              <a:t>04.2023., n=11; 03.2024., n=6; 04.2025., n=12; 03.2026., n=9</a:t>
            </a:r>
          </a:p>
          <a:p>
            <a:pPr algn="r"/>
            <a:r>
              <a:rPr lang="lv-LV" sz="900" b="0" i="1" noProof="1">
                <a:latin typeface="Arial" panose="020B0604020202020204" pitchFamily="34" charset="0"/>
                <a:cs typeface="Arial" panose="020B0604020202020204" pitchFamily="34" charset="0"/>
              </a:rPr>
              <a:t>Vairākatbilžu jautājums (% summa &gt; 100)</a:t>
            </a:r>
          </a:p>
          <a:p>
            <a:pPr algn="r"/>
            <a:r>
              <a:rPr lang="lv-LV" sz="900" i="1" noProof="1">
                <a:latin typeface="Arial" charset="0"/>
                <a:cs typeface="Arial" charset="0"/>
              </a:rPr>
              <a:t>Bāze ir nepietiekama statistiski pamatotu secinājumu izdarīšanai</a:t>
            </a:r>
            <a:endParaRPr lang="lv-LV" sz="900" b="0" i="1" noProof="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18136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4A257-E7BD-CE99-0E13-A4C5B8060BD2}"/>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05C15BC2-C5AF-1532-D213-BABB05914636}"/>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3.11. Nelikumīgu rīcību pieredze saskarsmē ar drošības iestāžu darbiniekiem </a:t>
            </a:r>
          </a:p>
        </p:txBody>
      </p:sp>
      <p:sp>
        <p:nvSpPr>
          <p:cNvPr id="3" name="Rectangle 45">
            <a:extLst>
              <a:ext uri="{FF2B5EF4-FFF2-40B4-BE49-F238E27FC236}">
                <a16:creationId xmlns:a16="http://schemas.microsoft.com/office/drawing/2014/main" id="{769E900C-AB51-67A2-2B00-B982D7217511}"/>
              </a:ext>
            </a:extLst>
          </p:cNvPr>
          <p:cNvSpPr>
            <a:spLocks noRot="1" noChangeArrowheads="1"/>
          </p:cNvSpPr>
          <p:nvPr/>
        </p:nvSpPr>
        <p:spPr bwMode="auto">
          <a:xfrm>
            <a:off x="-1" y="504000"/>
            <a:ext cx="6084000" cy="828000"/>
          </a:xfrm>
          <a:prstGeom prst="rect">
            <a:avLst/>
          </a:prstGeom>
          <a:solidFill>
            <a:schemeClr val="bg1">
              <a:lumMod val="85000"/>
              <a:alpha val="75000"/>
            </a:scheme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a:t>
            </a:r>
            <a:r>
              <a:rPr lang="lv-LV" sz="1300" i="1" kern="0" noProof="1">
                <a:latin typeface="Arial" charset="0"/>
                <a:cs typeface="Arial" charset="0"/>
              </a:rPr>
              <a:t>C8.</a:t>
            </a:r>
            <a:r>
              <a:rPr lang="lv-LV" sz="1300" b="0" i="1" kern="0" noProof="1">
                <a:latin typeface="Arial" charset="0"/>
                <a:cs typeface="Arial" charset="0"/>
              </a:rPr>
              <a:t> Vai pēdējo trīs gadu laikā Jūs vai citi Jūsu mājsaimniecības locekļi esat piedzīvojuši, Jūsuprāt, kādu nelikumīgu rīcību, kas saistīta ar vardarbību, no personas, kura notikuma brīdī pilda dienesta pienākumus kādā no šīm iestādēm: </a:t>
            </a:r>
            <a:r>
              <a:rPr lang="lv-LV" sz="1300" b="0" i="1" u="sng" kern="0" noProof="1">
                <a:latin typeface="Arial" charset="0"/>
                <a:cs typeface="Arial" charset="0"/>
              </a:rPr>
              <a:t>Pašvaldības policija, Ostas policija, Ieslodzījuma vietu pārvalde</a:t>
            </a:r>
            <a:r>
              <a:rPr lang="lv-LV" sz="1300" b="0" i="1" kern="0" noProof="1">
                <a:latin typeface="Arial" charset="0"/>
                <a:cs typeface="Arial" charset="0"/>
              </a:rPr>
              <a:t>?»</a:t>
            </a:r>
          </a:p>
        </p:txBody>
      </p:sp>
      <p:sp>
        <p:nvSpPr>
          <p:cNvPr id="10" name="Rectangle 45">
            <a:extLst>
              <a:ext uri="{FF2B5EF4-FFF2-40B4-BE49-F238E27FC236}">
                <a16:creationId xmlns:a16="http://schemas.microsoft.com/office/drawing/2014/main" id="{25299B79-848F-DC72-27FD-BA925B9E11B2}"/>
              </a:ext>
            </a:extLst>
          </p:cNvPr>
          <p:cNvSpPr>
            <a:spLocks noRot="1" noChangeArrowheads="1"/>
          </p:cNvSpPr>
          <p:nvPr/>
        </p:nvSpPr>
        <p:spPr bwMode="auto">
          <a:xfrm>
            <a:off x="6108002" y="504000"/>
            <a:ext cx="6084000" cy="828000"/>
          </a:xfrm>
          <a:prstGeom prst="rect">
            <a:avLst/>
          </a:prstGeom>
          <a:solidFill>
            <a:schemeClr val="bg1">
              <a:lumMod val="85000"/>
              <a:alpha val="75000"/>
            </a:scheme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panose="020B0604020202020204" pitchFamily="34" charset="0"/>
                <a:cs typeface="Arial" panose="020B0604020202020204" pitchFamily="34" charset="0"/>
              </a:rPr>
              <a:t>«</a:t>
            </a:r>
            <a:r>
              <a:rPr lang="lv-LV" sz="1300" i="1" kern="0" noProof="1">
                <a:latin typeface="Arial" panose="020B0604020202020204" pitchFamily="34" charset="0"/>
                <a:cs typeface="Arial" panose="020B0604020202020204" pitchFamily="34" charset="0"/>
              </a:rPr>
              <a:t>C8a_2.</a:t>
            </a:r>
            <a:r>
              <a:rPr lang="lv-LV" sz="1300" b="0" i="1" kern="0" noProof="1">
                <a:latin typeface="Arial" panose="020B0604020202020204" pitchFamily="34" charset="0"/>
                <a:cs typeface="Arial" panose="020B0604020202020204" pitchFamily="34" charset="0"/>
              </a:rPr>
              <a:t> Kādēļ Jūs neziņojāt par pārkāpumu, kādi tam bija iemesli?»*</a:t>
            </a:r>
          </a:p>
        </p:txBody>
      </p:sp>
      <p:sp>
        <p:nvSpPr>
          <p:cNvPr id="13" name="TextBox 12">
            <a:extLst>
              <a:ext uri="{FF2B5EF4-FFF2-40B4-BE49-F238E27FC236}">
                <a16:creationId xmlns:a16="http://schemas.microsoft.com/office/drawing/2014/main" id="{50677FDE-E6BF-DC39-F507-741B7D6E3A72}"/>
              </a:ext>
            </a:extLst>
          </p:cNvPr>
          <p:cNvSpPr txBox="1"/>
          <p:nvPr/>
        </p:nvSpPr>
        <p:spPr>
          <a:xfrm>
            <a:off x="37183" y="3432272"/>
            <a:ext cx="1666224" cy="348813"/>
          </a:xfrm>
          <a:prstGeom prst="rect">
            <a:avLst/>
          </a:prstGeom>
          <a:noFill/>
        </p:spPr>
        <p:txBody>
          <a:bodyPr wrap="square" rtlCol="0">
            <a:spAutoFit/>
          </a:bodyPr>
          <a:lstStyle/>
          <a:p>
            <a:pPr algn="r">
              <a:lnSpc>
                <a:spcPts val="1000"/>
              </a:lnSpc>
            </a:pPr>
            <a:r>
              <a:rPr lang="it-IT" sz="900" i="1" dirty="0">
                <a:latin typeface="Arial" panose="020B0604020202020204" pitchFamily="34" charset="0"/>
                <a:cs typeface="Arial" panose="020B0604020202020204" pitchFamily="34" charset="0"/>
              </a:rPr>
              <a:t>Bāze: visi respondenti </a:t>
            </a:r>
            <a:endParaRPr lang="lv-LV" sz="900" i="1" dirty="0">
              <a:latin typeface="Arial" panose="020B0604020202020204" pitchFamily="34" charset="0"/>
              <a:cs typeface="Arial" panose="020B0604020202020204" pitchFamily="34" charset="0"/>
            </a:endParaRPr>
          </a:p>
          <a:p>
            <a:pPr algn="r">
              <a:lnSpc>
                <a:spcPts val="1000"/>
              </a:lnSpc>
            </a:pPr>
            <a:r>
              <a:rPr lang="it-IT" sz="900" i="1" dirty="0">
                <a:latin typeface="Arial" panose="020B0604020202020204" pitchFamily="34" charset="0"/>
                <a:cs typeface="Arial" panose="020B0604020202020204" pitchFamily="34" charset="0"/>
              </a:rPr>
              <a:t>(skat. "n=" grafikā)</a:t>
            </a:r>
            <a:endParaRPr lang="lv-LV" sz="900" i="1"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72BA4ACB-D7DD-AE75-8A35-FDA71CF558CF}"/>
              </a:ext>
            </a:extLst>
          </p:cNvPr>
          <p:cNvSpPr txBox="1"/>
          <p:nvPr/>
        </p:nvSpPr>
        <p:spPr>
          <a:xfrm>
            <a:off x="1470704" y="1572039"/>
            <a:ext cx="2916000" cy="374461"/>
          </a:xfrm>
          <a:prstGeom prst="rect">
            <a:avLst/>
          </a:prstGeom>
          <a:noFill/>
        </p:spPr>
        <p:txBody>
          <a:bodyPr wrap="square" rtlCol="0">
            <a:spAutoFit/>
          </a:bodyPr>
          <a:lstStyle/>
          <a:p>
            <a:pPr algn="ctr">
              <a:lnSpc>
                <a:spcPts val="1100"/>
              </a:lnSpc>
            </a:pPr>
            <a:r>
              <a:rPr lang="lv-LV" sz="1200" b="1" noProof="1">
                <a:solidFill>
                  <a:srgbClr val="7A5128"/>
                </a:solidFill>
                <a:latin typeface="Arial" panose="020B0604020202020204" pitchFamily="34" charset="0"/>
                <a:cs typeface="Arial" panose="020B0604020202020204" pitchFamily="34" charset="0"/>
              </a:rPr>
              <a:t>Jā, ir piedzīvojuši kādu nelikumīgu rīcību, kas saistīta ar vardarbību</a:t>
            </a:r>
          </a:p>
        </p:txBody>
      </p:sp>
      <p:sp>
        <p:nvSpPr>
          <p:cNvPr id="18" name="TextBox 17">
            <a:extLst>
              <a:ext uri="{FF2B5EF4-FFF2-40B4-BE49-F238E27FC236}">
                <a16:creationId xmlns:a16="http://schemas.microsoft.com/office/drawing/2014/main" id="{EAB5C8E2-D317-7FB5-BC73-D07624DAC6A1}"/>
              </a:ext>
            </a:extLst>
          </p:cNvPr>
          <p:cNvSpPr txBox="1"/>
          <p:nvPr/>
        </p:nvSpPr>
        <p:spPr>
          <a:xfrm>
            <a:off x="10154479" y="4369853"/>
            <a:ext cx="2037521" cy="1631216"/>
          </a:xfrm>
          <a:prstGeom prst="rect">
            <a:avLst/>
          </a:prstGeom>
          <a:noFill/>
        </p:spPr>
        <p:txBody>
          <a:bodyPr wrap="square" rtlCol="0">
            <a:spAutoFit/>
          </a:bodyPr>
          <a:lstStyle/>
          <a:p>
            <a:pPr>
              <a:lnSpc>
                <a:spcPts val="1000"/>
              </a:lnSpc>
            </a:pPr>
            <a:r>
              <a:rPr lang="lv-LV" sz="900" i="1" noProof="1">
                <a:latin typeface="Arial" panose="020B0604020202020204" pitchFamily="34" charset="0"/>
                <a:cs typeface="Arial" panose="020B0604020202020204" pitchFamily="34" charset="0"/>
              </a:rPr>
              <a:t>Bāze: respondenti, kuri vai kuru mājsaimniecības locekļi pēdējo trīs gadu laikā ir piedzīvojuši nelikumīgu rīcību, kas saistīta ar vardarbību, no konkrētā iestādē tobrīd dienestu pildošas personas, un nav par to ziņojuši: 04.2023., n=6; 03.2024., n=7; 04.2025., n=4; 03.2026., n=6</a:t>
            </a:r>
          </a:p>
          <a:p>
            <a:pPr>
              <a:lnSpc>
                <a:spcPts val="1000"/>
              </a:lnSpc>
            </a:pPr>
            <a:r>
              <a:rPr lang="lv-LV" sz="900" i="1" noProof="1">
                <a:latin typeface="Arial" panose="020B0604020202020204" pitchFamily="34" charset="0"/>
                <a:cs typeface="Arial" panose="020B0604020202020204" pitchFamily="34" charset="0"/>
              </a:rPr>
              <a:t>Vairākatbilžu jautājums </a:t>
            </a:r>
          </a:p>
          <a:p>
            <a:pPr>
              <a:lnSpc>
                <a:spcPts val="1000"/>
              </a:lnSpc>
            </a:pPr>
            <a:r>
              <a:rPr lang="lv-LV" sz="900" i="1" noProof="1">
                <a:latin typeface="Arial" panose="020B0604020202020204" pitchFamily="34" charset="0"/>
                <a:cs typeface="Arial" panose="020B0604020202020204" pitchFamily="34" charset="0"/>
              </a:rPr>
              <a:t>(% summa &gt; 100)</a:t>
            </a:r>
          </a:p>
          <a:p>
            <a:pPr>
              <a:lnSpc>
                <a:spcPts val="1000"/>
              </a:lnSpc>
            </a:pPr>
            <a:r>
              <a:rPr lang="lv-LV" sz="900" b="1" i="1" noProof="1">
                <a:latin typeface="Arial" charset="0"/>
                <a:cs typeface="Arial" charset="0"/>
              </a:rPr>
              <a:t>Bāze ir nepietiekama statistiski pamatotu secinājumu izdarīšanai</a:t>
            </a:r>
            <a:endParaRPr lang="lv-LV" sz="1000" i="1" noProof="1">
              <a:latin typeface="Arial" panose="020B0604020202020204" pitchFamily="34" charset="0"/>
              <a:cs typeface="Arial" panose="020B0604020202020204" pitchFamily="34" charset="0"/>
            </a:endParaRPr>
          </a:p>
        </p:txBody>
      </p:sp>
      <p:cxnSp>
        <p:nvCxnSpPr>
          <p:cNvPr id="23" name="Straight Arrow Connector 22">
            <a:extLst>
              <a:ext uri="{FF2B5EF4-FFF2-40B4-BE49-F238E27FC236}">
                <a16:creationId xmlns:a16="http://schemas.microsoft.com/office/drawing/2014/main" id="{421DBDB7-A651-50DD-95F9-5650C5F8E9F0}"/>
              </a:ext>
            </a:extLst>
          </p:cNvPr>
          <p:cNvCxnSpPr>
            <a:cxnSpLocks/>
          </p:cNvCxnSpPr>
          <p:nvPr/>
        </p:nvCxnSpPr>
        <p:spPr>
          <a:xfrm flipV="1">
            <a:off x="4902597" y="4131314"/>
            <a:ext cx="1512839" cy="1038575"/>
          </a:xfrm>
          <a:prstGeom prst="straightConnector1">
            <a:avLst/>
          </a:prstGeom>
          <a:ln w="38100">
            <a:solidFill>
              <a:srgbClr val="948A54"/>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ACDFDF11-D4DE-67C8-D3CD-0927FEC32A12}"/>
              </a:ext>
            </a:extLst>
          </p:cNvPr>
          <p:cNvSpPr>
            <a:spLocks noGrp="1"/>
          </p:cNvSpPr>
          <p:nvPr>
            <p:ph type="sldNum" sz="quarter" idx="12"/>
          </p:nvPr>
        </p:nvSpPr>
        <p:spPr/>
        <p:txBody>
          <a:bodyPr/>
          <a:lstStyle/>
          <a:p>
            <a:fld id="{8A9003E4-6AE2-40CB-8AC4-2D0CFE8F8CDA}" type="slidenum">
              <a:rPr lang="en-US" smtClean="0"/>
              <a:t>79</a:t>
            </a:fld>
            <a:endParaRPr lang="en-US" dirty="0"/>
          </a:p>
        </p:txBody>
      </p:sp>
      <p:graphicFrame>
        <p:nvGraphicFramePr>
          <p:cNvPr id="9" name="Chart 8">
            <a:extLst>
              <a:ext uri="{FF2B5EF4-FFF2-40B4-BE49-F238E27FC236}">
                <a16:creationId xmlns:a16="http://schemas.microsoft.com/office/drawing/2014/main" id="{00000000-0008-0000-0100-000085000000}"/>
              </a:ext>
            </a:extLst>
          </p:cNvPr>
          <p:cNvGraphicFramePr>
            <a:graphicFrameLocks/>
          </p:cNvGraphicFramePr>
          <p:nvPr>
            <p:extLst>
              <p:ext uri="{D42A27DB-BD31-4B8C-83A1-F6EECF244321}">
                <p14:modId xmlns:p14="http://schemas.microsoft.com/office/powerpoint/2010/main" val="3330135295"/>
              </p:ext>
            </p:extLst>
          </p:nvPr>
        </p:nvGraphicFramePr>
        <p:xfrm>
          <a:off x="1703407" y="1893700"/>
          <a:ext cx="2574636" cy="1892158"/>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BB8BEF12-3DC9-D70F-F322-9B779DD892A5}"/>
              </a:ext>
            </a:extLst>
          </p:cNvPr>
          <p:cNvSpPr txBox="1"/>
          <p:nvPr/>
        </p:nvSpPr>
        <p:spPr>
          <a:xfrm>
            <a:off x="102704" y="1394008"/>
            <a:ext cx="1368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Kopējie rezultāti</a:t>
            </a:r>
          </a:p>
        </p:txBody>
      </p:sp>
      <p:sp>
        <p:nvSpPr>
          <p:cNvPr id="15" name="TextBox 14">
            <a:extLst>
              <a:ext uri="{FF2B5EF4-FFF2-40B4-BE49-F238E27FC236}">
                <a16:creationId xmlns:a16="http://schemas.microsoft.com/office/drawing/2014/main" id="{59083F76-0B46-7C74-1D02-F0C8A0C3E1C2}"/>
              </a:ext>
            </a:extLst>
          </p:cNvPr>
          <p:cNvSpPr txBox="1"/>
          <p:nvPr/>
        </p:nvSpPr>
        <p:spPr>
          <a:xfrm>
            <a:off x="102704" y="1712500"/>
            <a:ext cx="1368000" cy="468000"/>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a:t>
            </a:r>
          </a:p>
          <a:p>
            <a:pPr algn="ctr"/>
            <a:r>
              <a:rPr lang="lv-LV" sz="1200" b="1" dirty="0">
                <a:solidFill>
                  <a:srgbClr val="7A5128"/>
                </a:solidFill>
                <a:latin typeface="Arial" panose="020B0604020202020204" pitchFamily="34" charset="0"/>
                <a:cs typeface="Arial" panose="020B0604020202020204" pitchFamily="34" charset="0"/>
              </a:rPr>
              <a:t>(2023‒2026) </a:t>
            </a:r>
          </a:p>
        </p:txBody>
      </p:sp>
      <p:graphicFrame>
        <p:nvGraphicFramePr>
          <p:cNvPr id="17" name="Chart 16">
            <a:extLst>
              <a:ext uri="{FF2B5EF4-FFF2-40B4-BE49-F238E27FC236}">
                <a16:creationId xmlns:a16="http://schemas.microsoft.com/office/drawing/2014/main" id="{00000000-0008-0000-0100-0000B3000000}"/>
              </a:ext>
            </a:extLst>
          </p:cNvPr>
          <p:cNvGraphicFramePr>
            <a:graphicFrameLocks/>
          </p:cNvGraphicFramePr>
          <p:nvPr>
            <p:extLst>
              <p:ext uri="{D42A27DB-BD31-4B8C-83A1-F6EECF244321}">
                <p14:modId xmlns:p14="http://schemas.microsoft.com/office/powerpoint/2010/main" val="73372876"/>
              </p:ext>
            </p:extLst>
          </p:nvPr>
        </p:nvGraphicFramePr>
        <p:xfrm>
          <a:off x="103956" y="4241497"/>
          <a:ext cx="4491759" cy="2420448"/>
        </p:xfrm>
        <a:graphic>
          <a:graphicData uri="http://schemas.openxmlformats.org/drawingml/2006/chart">
            <c:chart xmlns:c="http://schemas.openxmlformats.org/drawingml/2006/chart" xmlns:r="http://schemas.openxmlformats.org/officeDocument/2006/relationships" r:id="rId4"/>
          </a:graphicData>
        </a:graphic>
      </p:graphicFrame>
      <p:sp>
        <p:nvSpPr>
          <p:cNvPr id="19" name="TextBox 18">
            <a:extLst>
              <a:ext uri="{FF2B5EF4-FFF2-40B4-BE49-F238E27FC236}">
                <a16:creationId xmlns:a16="http://schemas.microsoft.com/office/drawing/2014/main" id="{53799F98-0DBD-E941-3C18-EEC88A8D8AC6}"/>
              </a:ext>
            </a:extLst>
          </p:cNvPr>
          <p:cNvSpPr txBox="1"/>
          <p:nvPr/>
        </p:nvSpPr>
        <p:spPr>
          <a:xfrm>
            <a:off x="4174435" y="5536312"/>
            <a:ext cx="3060390" cy="1118255"/>
          </a:xfrm>
          <a:prstGeom prst="rect">
            <a:avLst/>
          </a:prstGeom>
          <a:noFill/>
        </p:spPr>
        <p:txBody>
          <a:bodyPr wrap="square" rtlCol="0">
            <a:spAutoFit/>
          </a:bodyPr>
          <a:lstStyle/>
          <a:p>
            <a:pPr>
              <a:lnSpc>
                <a:spcPts val="1000"/>
              </a:lnSpc>
            </a:pPr>
            <a:r>
              <a:rPr lang="lv-LV" sz="900" i="1" dirty="0">
                <a:latin typeface="Arial" panose="020B0604020202020204" pitchFamily="34" charset="0"/>
                <a:cs typeface="Arial" panose="020B0604020202020204" pitchFamily="34" charset="0"/>
              </a:rPr>
              <a:t>Bāze: respondenti, kuri vai kuru mājsaimniecības locekļi pēdējo trīs gadu laikā ir piedzīvojuši nelikumīgu rīcību, kas saistīta ar vardarbību, no konkrētā iestādē tobrīd dienestu pildošas personas (skat. "n=" grafikā)</a:t>
            </a:r>
          </a:p>
          <a:p>
            <a:pPr>
              <a:lnSpc>
                <a:spcPts val="1000"/>
              </a:lnSpc>
            </a:pPr>
            <a:r>
              <a:rPr lang="lv-LV" sz="900" i="1" dirty="0">
                <a:latin typeface="Arial" panose="020B0604020202020204" pitchFamily="34" charset="0"/>
                <a:cs typeface="Arial" panose="020B0604020202020204" pitchFamily="34" charset="0"/>
              </a:rPr>
              <a:t>Atbilžu variantu "Grūti pateikt" līdz šim nav minējis neviens respondents</a:t>
            </a:r>
          </a:p>
          <a:p>
            <a:pPr>
              <a:lnSpc>
                <a:spcPts val="1000"/>
              </a:lnSpc>
            </a:pPr>
            <a:r>
              <a:rPr lang="lv-LV" sz="900" b="1" i="1" noProof="1">
                <a:latin typeface="Arial" charset="0"/>
                <a:cs typeface="Arial" charset="0"/>
              </a:rPr>
              <a:t>Bāze ir nepietiekama statistiski pamatotu secinājumu izdarīšanai</a:t>
            </a:r>
            <a:endParaRPr lang="lv-LV" sz="1000" i="1" dirty="0">
              <a:latin typeface="Arial" panose="020B0604020202020204" pitchFamily="34" charset="0"/>
              <a:cs typeface="Arial" panose="020B0604020202020204" pitchFamily="34" charset="0"/>
            </a:endParaRPr>
          </a:p>
        </p:txBody>
      </p:sp>
      <p:sp>
        <p:nvSpPr>
          <p:cNvPr id="35" name="Freeform: Shape 34">
            <a:extLst>
              <a:ext uri="{FF2B5EF4-FFF2-40B4-BE49-F238E27FC236}">
                <a16:creationId xmlns:a16="http://schemas.microsoft.com/office/drawing/2014/main" id="{FABBD867-D39A-2B2D-CCF4-DF1455499D92}"/>
              </a:ext>
            </a:extLst>
          </p:cNvPr>
          <p:cNvSpPr/>
          <p:nvPr/>
        </p:nvSpPr>
        <p:spPr>
          <a:xfrm>
            <a:off x="3498574" y="2806810"/>
            <a:ext cx="1121695" cy="2719347"/>
          </a:xfrm>
          <a:custGeom>
            <a:avLst/>
            <a:gdLst>
              <a:gd name="csX0" fmla="*/ 0 w 1121695"/>
              <a:gd name="csY0" fmla="*/ 0 h 2719347"/>
              <a:gd name="csX1" fmla="*/ 1121134 w 1121695"/>
              <a:gd name="csY1" fmla="*/ 1494846 h 2719347"/>
              <a:gd name="csX2" fmla="*/ 119269 w 1121695"/>
              <a:gd name="csY2" fmla="*/ 2719347 h 2719347"/>
            </a:gdLst>
            <a:ahLst/>
            <a:cxnLst>
              <a:cxn ang="0">
                <a:pos x="csX0" y="csY0"/>
              </a:cxn>
              <a:cxn ang="0">
                <a:pos x="csX1" y="csY1"/>
              </a:cxn>
              <a:cxn ang="0">
                <a:pos x="csX2" y="csY2"/>
              </a:cxn>
            </a:cxnLst>
            <a:rect l="l" t="t" r="r" b="b"/>
            <a:pathLst>
              <a:path w="1121695" h="2719347">
                <a:moveTo>
                  <a:pt x="0" y="0"/>
                </a:moveTo>
                <a:cubicBezTo>
                  <a:pt x="550628" y="520811"/>
                  <a:pt x="1101256" y="1041622"/>
                  <a:pt x="1121134" y="1494846"/>
                </a:cubicBezTo>
                <a:cubicBezTo>
                  <a:pt x="1141012" y="1948071"/>
                  <a:pt x="630140" y="2333709"/>
                  <a:pt x="119269" y="2719347"/>
                </a:cubicBezTo>
              </a:path>
            </a:pathLst>
          </a:custGeom>
          <a:noFill/>
          <a:ln w="38100">
            <a:solidFill>
              <a:srgbClr val="948A54"/>
            </a:solidFill>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4" name="Rectangle 45">
            <a:extLst>
              <a:ext uri="{FF2B5EF4-FFF2-40B4-BE49-F238E27FC236}">
                <a16:creationId xmlns:a16="http://schemas.microsoft.com/office/drawing/2014/main" id="{3B5B1DF5-D16F-F1D2-66CE-BBCFF2F9DA80}"/>
              </a:ext>
            </a:extLst>
          </p:cNvPr>
          <p:cNvSpPr>
            <a:spLocks noRot="1" noChangeArrowheads="1"/>
          </p:cNvSpPr>
          <p:nvPr/>
        </p:nvSpPr>
        <p:spPr bwMode="auto">
          <a:xfrm>
            <a:off x="0" y="3923006"/>
            <a:ext cx="6084000" cy="288000"/>
          </a:xfrm>
          <a:prstGeom prst="rect">
            <a:avLst/>
          </a:prstGeom>
          <a:solidFill>
            <a:schemeClr val="bg1">
              <a:lumMod val="85000"/>
              <a:alpha val="75000"/>
            </a:scheme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panose="020B0604020202020204" pitchFamily="34" charset="0"/>
                <a:cs typeface="Arial" panose="020B0604020202020204" pitchFamily="34" charset="0"/>
              </a:rPr>
              <a:t>«</a:t>
            </a:r>
            <a:r>
              <a:rPr lang="lv-LV" sz="1300" i="1" kern="0" noProof="1">
                <a:latin typeface="Arial" panose="020B0604020202020204" pitchFamily="34" charset="0"/>
                <a:cs typeface="Arial" panose="020B0604020202020204" pitchFamily="34" charset="0"/>
              </a:rPr>
              <a:t>C8a.</a:t>
            </a:r>
            <a:r>
              <a:rPr lang="lv-LV" sz="1300" b="0" i="1" kern="0" noProof="1">
                <a:latin typeface="Arial" panose="020B0604020202020204" pitchFamily="34" charset="0"/>
                <a:cs typeface="Arial" panose="020B0604020202020204" pitchFamily="34" charset="0"/>
              </a:rPr>
              <a:t> Vai ziņojāt par pārkāpumu?»*</a:t>
            </a:r>
          </a:p>
        </p:txBody>
      </p:sp>
      <p:graphicFrame>
        <p:nvGraphicFramePr>
          <p:cNvPr id="37" name="Chart 36">
            <a:extLst>
              <a:ext uri="{FF2B5EF4-FFF2-40B4-BE49-F238E27FC236}">
                <a16:creationId xmlns:a16="http://schemas.microsoft.com/office/drawing/2014/main" id="{00000000-0008-0000-0100-0000B4000000}"/>
              </a:ext>
            </a:extLst>
          </p:cNvPr>
          <p:cNvGraphicFramePr>
            <a:graphicFrameLocks/>
          </p:cNvGraphicFramePr>
          <p:nvPr>
            <p:extLst>
              <p:ext uri="{D42A27DB-BD31-4B8C-83A1-F6EECF244321}">
                <p14:modId xmlns:p14="http://schemas.microsoft.com/office/powerpoint/2010/main" val="2881082485"/>
              </p:ext>
            </p:extLst>
          </p:nvPr>
        </p:nvGraphicFramePr>
        <p:xfrm>
          <a:off x="6457700" y="1678231"/>
          <a:ext cx="5036095" cy="431853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6182266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6F9D1-E5CF-02E8-E701-4E6A857096EB}"/>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37801C44-7E36-44FB-B3C8-C26EC9283150}"/>
              </a:ext>
            </a:extLst>
          </p:cNvPr>
          <p:cNvGraphicFramePr>
            <a:graphicFrameLocks/>
          </p:cNvGraphicFramePr>
          <p:nvPr>
            <p:extLst>
              <p:ext uri="{D42A27DB-BD31-4B8C-83A1-F6EECF244321}">
                <p14:modId xmlns:p14="http://schemas.microsoft.com/office/powerpoint/2010/main" val="1191739220"/>
              </p:ext>
            </p:extLst>
          </p:nvPr>
        </p:nvGraphicFramePr>
        <p:xfrm>
          <a:off x="5484" y="1209491"/>
          <a:ext cx="12181032" cy="5283384"/>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32FCFF50-C427-30C8-89AE-878DECEBB588}"/>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3.11. Nelikumīgu rīcību pieredze saskarsmē ar drošības iestāžu darbiniekiem </a:t>
            </a:r>
          </a:p>
        </p:txBody>
      </p:sp>
      <p:sp>
        <p:nvSpPr>
          <p:cNvPr id="5" name="Rectangle 45">
            <a:extLst>
              <a:ext uri="{FF2B5EF4-FFF2-40B4-BE49-F238E27FC236}">
                <a16:creationId xmlns:a16="http://schemas.microsoft.com/office/drawing/2014/main" id="{455F9897-E7EF-6999-D66E-D29BFBC7BA8C}"/>
              </a:ext>
            </a:extLst>
          </p:cNvPr>
          <p:cNvSpPr>
            <a:spLocks noRot="1" noChangeArrowheads="1"/>
          </p:cNvSpPr>
          <p:nvPr/>
        </p:nvSpPr>
        <p:spPr bwMode="auto">
          <a:xfrm>
            <a:off x="0" y="504000"/>
            <a:ext cx="12192000" cy="46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lnSpc>
                <a:spcPts val="1200"/>
              </a:lnSpc>
              <a:spcBef>
                <a:spcPct val="0"/>
              </a:spcBef>
              <a:spcAft>
                <a:spcPct val="30000"/>
              </a:spcAft>
            </a:pPr>
            <a:r>
              <a:rPr lang="lv-LV" sz="1300" b="0" i="1" kern="0" noProof="1">
                <a:latin typeface="Arial" charset="0"/>
                <a:cs typeface="Arial" charset="0"/>
              </a:rPr>
              <a:t>«</a:t>
            </a:r>
            <a:r>
              <a:rPr lang="lv-LV" sz="1300" b="0" i="1" noProof="1">
                <a:effectLst/>
                <a:latin typeface="Arial" panose="020B0604020202020204" pitchFamily="34" charset="0"/>
                <a:ea typeface="Calibri" panose="020F0502020204030204" pitchFamily="34" charset="0"/>
              </a:rPr>
              <a:t>C8. Vai pēdējo trīs gadu laikā Jūs vai citi Jūsu mājsaimniecības locekļi esat piedzīvojuši, Jūsuprāt, kādu nelikumīgu rīcību, kas saistīta ar vardarbību, no personas, kura notikuma brīdī pilda dienesta pienākumus kādā no šīm iestādēm: </a:t>
            </a:r>
            <a:r>
              <a:rPr lang="lv-LV" sz="1300" b="0" i="1" u="sng" noProof="1">
                <a:effectLst/>
                <a:latin typeface="Arial" panose="020B0604020202020204" pitchFamily="34" charset="0"/>
                <a:ea typeface="Calibri" panose="020F0502020204030204" pitchFamily="34" charset="0"/>
              </a:rPr>
              <a:t>Pašvaldības policija, Ostas policija, Ieslodzījuma vietu pārvalde</a:t>
            </a:r>
            <a:r>
              <a:rPr lang="lv-LV" sz="1300" b="0" i="1" noProof="1">
                <a:effectLst/>
                <a:latin typeface="Arial" panose="020B0604020202020204" pitchFamily="34" charset="0"/>
                <a:ea typeface="Calibri" panose="020F0502020204030204" pitchFamily="34" charset="0"/>
              </a:rPr>
              <a:t>?»</a:t>
            </a:r>
            <a:endParaRPr lang="lv-LV" sz="1300" b="0" i="1" kern="0" noProof="1">
              <a:latin typeface="Arial" charset="0"/>
              <a:cs typeface="Arial" charset="0"/>
            </a:endParaRPr>
          </a:p>
        </p:txBody>
      </p:sp>
      <p:sp>
        <p:nvSpPr>
          <p:cNvPr id="8" name="Rectangle 46">
            <a:extLst>
              <a:ext uri="{FF2B5EF4-FFF2-40B4-BE49-F238E27FC236}">
                <a16:creationId xmlns:a16="http://schemas.microsoft.com/office/drawing/2014/main" id="{F5F2BB51-B6FC-354A-F324-368653C2944F}"/>
              </a:ext>
            </a:extLst>
          </p:cNvPr>
          <p:cNvSpPr>
            <a:spLocks noRot="1" noChangeArrowheads="1"/>
          </p:cNvSpPr>
          <p:nvPr/>
        </p:nvSpPr>
        <p:spPr bwMode="auto">
          <a:xfrm>
            <a:off x="2384140" y="6336334"/>
            <a:ext cx="7728520" cy="52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ctr"/>
            <a:r>
              <a:rPr lang="it-IT" sz="900" b="0" i="1" noProof="1">
                <a:latin typeface="Arial" panose="020B0604020202020204" pitchFamily="34" charset="0"/>
                <a:cs typeface="Arial" panose="020B0604020202020204" pitchFamily="34" charset="0"/>
              </a:rPr>
              <a:t>Bāze: visi respondenti (skat. "n=" grafikā) </a:t>
            </a:r>
            <a:endParaRPr lang="lv-LV" sz="900" b="0" i="1" noProof="1">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F60B94B5-8E31-4E61-941F-6A802FE2A50F}"/>
              </a:ext>
            </a:extLst>
          </p:cNvPr>
          <p:cNvSpPr>
            <a:spLocks noGrp="1"/>
          </p:cNvSpPr>
          <p:nvPr>
            <p:ph type="sldNum" sz="quarter" idx="12"/>
          </p:nvPr>
        </p:nvSpPr>
        <p:spPr/>
        <p:txBody>
          <a:bodyPr/>
          <a:lstStyle/>
          <a:p>
            <a:fld id="{8A9003E4-6AE2-40CB-8AC4-2D0CFE8F8CDA}" type="slidenum">
              <a:rPr lang="en-US" smtClean="0"/>
              <a:t>80</a:t>
            </a:fld>
            <a:endParaRPr lang="en-US" dirty="0"/>
          </a:p>
        </p:txBody>
      </p:sp>
      <p:sp>
        <p:nvSpPr>
          <p:cNvPr id="3" name="TextBox 2">
            <a:extLst>
              <a:ext uri="{FF2B5EF4-FFF2-40B4-BE49-F238E27FC236}">
                <a16:creationId xmlns:a16="http://schemas.microsoft.com/office/drawing/2014/main" id="{07FD4D80-358F-4E4C-86FD-32804C57A165}"/>
              </a:ext>
            </a:extLst>
          </p:cNvPr>
          <p:cNvSpPr txBox="1"/>
          <p:nvPr/>
        </p:nvSpPr>
        <p:spPr>
          <a:xfrm>
            <a:off x="119640" y="1053468"/>
            <a:ext cx="3060000" cy="277200"/>
          </a:xfrm>
          <a:prstGeom prst="rect">
            <a:avLst/>
          </a:prstGeom>
          <a:noFill/>
          <a:ln>
            <a:solidFill>
              <a:srgbClr val="4C8264"/>
            </a:solidFill>
          </a:ln>
        </p:spPr>
        <p:txBody>
          <a:bodyPr wrap="square" rtlCol="0" anchor="ctr" anchorCtr="0">
            <a:spAutoFit/>
          </a:bodyPr>
          <a:lstStyle/>
          <a:p>
            <a:pPr algn="ctr"/>
            <a:r>
              <a:rPr lang="lv-LV" sz="1200" b="1" noProof="1">
                <a:solidFill>
                  <a:srgbClr val="4C8264"/>
                </a:solidFill>
                <a:latin typeface="Arial" panose="020B0604020202020204" pitchFamily="34" charset="0"/>
                <a:cs typeface="Arial" panose="020B0604020202020204" pitchFamily="34" charset="0"/>
              </a:rPr>
              <a:t>Rezultāti sociāldemogrāfiskajās grupās</a:t>
            </a:r>
          </a:p>
        </p:txBody>
      </p:sp>
      <p:graphicFrame>
        <p:nvGraphicFramePr>
          <p:cNvPr id="6" name="Chart 5">
            <a:extLst>
              <a:ext uri="{FF2B5EF4-FFF2-40B4-BE49-F238E27FC236}">
                <a16:creationId xmlns:a16="http://schemas.microsoft.com/office/drawing/2014/main" id="{9A2CF447-154A-4B04-B83F-2051CA3536E7}"/>
              </a:ext>
            </a:extLst>
          </p:cNvPr>
          <p:cNvGraphicFramePr>
            <a:graphicFrameLocks/>
          </p:cNvGraphicFramePr>
          <p:nvPr>
            <p:extLst>
              <p:ext uri="{D42A27DB-BD31-4B8C-83A1-F6EECF244321}">
                <p14:modId xmlns:p14="http://schemas.microsoft.com/office/powerpoint/2010/main" val="1739723543"/>
              </p:ext>
            </p:extLst>
          </p:nvPr>
        </p:nvGraphicFramePr>
        <p:xfrm>
          <a:off x="6095999" y="1330668"/>
          <a:ext cx="5780567" cy="346132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8439273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0BB8A-6C13-0C60-77B9-919284ECD305}"/>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985BE04F-6470-8131-6C03-8B7FD80C3062}"/>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3.12. </a:t>
            </a:r>
            <a:r>
              <a:rPr lang="lv-LV" sz="2400" b="1" u="sng" noProof="1">
                <a:solidFill>
                  <a:schemeClr val="bg1"/>
                </a:solidFill>
                <a:latin typeface="Arial" panose="020B0604020202020204" pitchFamily="34" charset="0"/>
                <a:cs typeface="Arial" panose="020B0604020202020204" pitchFamily="34" charset="0"/>
              </a:rPr>
              <a:t>Uzticēšanās</a:t>
            </a:r>
            <a:r>
              <a:rPr lang="lv-LV" sz="2400" b="1" noProof="1">
                <a:solidFill>
                  <a:schemeClr val="bg1"/>
                </a:solidFill>
                <a:latin typeface="Arial" panose="020B0604020202020204" pitchFamily="34" charset="0"/>
                <a:cs typeface="Arial" panose="020B0604020202020204" pitchFamily="34" charset="0"/>
              </a:rPr>
              <a:t> Valsts drošības dienestam</a:t>
            </a:r>
          </a:p>
        </p:txBody>
      </p:sp>
      <p:sp>
        <p:nvSpPr>
          <p:cNvPr id="5" name="Rectangle 45">
            <a:extLst>
              <a:ext uri="{FF2B5EF4-FFF2-40B4-BE49-F238E27FC236}">
                <a16:creationId xmlns:a16="http://schemas.microsoft.com/office/drawing/2014/main" id="{2FE28012-72C4-AC83-DAD3-08ABDEB11093}"/>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«C1. Lūdzu, skalā no 1 līdz 10 novērtējiet, cik lielā mērā Jūs uzticaties šādām iestādēm, kur «1» ir «nemaz neuzticos» un «10» ir «ļoti uzticos».»</a:t>
            </a:r>
          </a:p>
        </p:txBody>
      </p:sp>
      <p:sp>
        <p:nvSpPr>
          <p:cNvPr id="2" name="TextBox 1">
            <a:extLst>
              <a:ext uri="{FF2B5EF4-FFF2-40B4-BE49-F238E27FC236}">
                <a16:creationId xmlns:a16="http://schemas.microsoft.com/office/drawing/2014/main" id="{0D43D0F0-7B2F-0349-C09C-FEDDF4DCC37A}"/>
              </a:ext>
            </a:extLst>
          </p:cNvPr>
          <p:cNvSpPr txBox="1"/>
          <p:nvPr/>
        </p:nvSpPr>
        <p:spPr>
          <a:xfrm>
            <a:off x="10312842" y="5169436"/>
            <a:ext cx="1796995" cy="1077218"/>
          </a:xfrm>
          <a:prstGeom prst="rect">
            <a:avLst/>
          </a:prstGeom>
          <a:noFill/>
        </p:spPr>
        <p:txBody>
          <a:bodyPr wrap="square">
            <a:spAutoFit/>
          </a:bodyPr>
          <a:lstStyle/>
          <a:p>
            <a:r>
              <a:rPr lang="it-IT" sz="900" i="1" noProof="1">
                <a:latin typeface="Arial" charset="0"/>
                <a:cs typeface="Arial" charset="0"/>
              </a:rPr>
              <a:t>Bāze: visi respondenti (skat. "n=" grafikā) </a:t>
            </a:r>
            <a:endParaRPr lang="lv-LV" sz="900" i="1" noProof="1">
              <a:latin typeface="Arial" charset="0"/>
              <a:cs typeface="Arial" charset="0"/>
            </a:endParaRPr>
          </a:p>
          <a:p>
            <a:endParaRPr lang="lv-LV" sz="900" i="1" noProof="1">
              <a:latin typeface="Arial" charset="0"/>
              <a:cs typeface="Arial" charset="0"/>
            </a:endParaRPr>
          </a:p>
          <a:p>
            <a:r>
              <a:rPr lang="lv-LV" sz="900" b="0" i="1" noProof="1">
                <a:latin typeface="Arial" charset="0"/>
                <a:cs typeface="Arial" charset="0"/>
              </a:rPr>
              <a:t>*Vidējais vērtējums skalā no 1 (nemaz neuzticas) līdz 10 (ļoti uzticas)</a:t>
            </a:r>
          </a:p>
          <a:p>
            <a:pPr algn="ctr"/>
            <a:endParaRPr lang="lv-LV" sz="1000" i="1" noProof="1">
              <a:latin typeface="Arial" charset="0"/>
              <a:cs typeface="Arial" charset="0"/>
            </a:endParaRPr>
          </a:p>
        </p:txBody>
      </p:sp>
      <p:pic>
        <p:nvPicPr>
          <p:cNvPr id="3" name="Picture 2" descr="Valsts drošības dienests — Vikipēdija">
            <a:extLst>
              <a:ext uri="{FF2B5EF4-FFF2-40B4-BE49-F238E27FC236}">
                <a16:creationId xmlns:a16="http://schemas.microsoft.com/office/drawing/2014/main" id="{5A4415A4-B161-ED08-98CE-7A9A2E0644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1209" y="889469"/>
            <a:ext cx="973570" cy="97357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12E55959-D76D-5C1E-EF5C-5A5320A8D8FA}"/>
              </a:ext>
            </a:extLst>
          </p:cNvPr>
          <p:cNvSpPr>
            <a:spLocks noGrp="1"/>
          </p:cNvSpPr>
          <p:nvPr>
            <p:ph type="sldNum" sz="quarter" idx="12"/>
          </p:nvPr>
        </p:nvSpPr>
        <p:spPr/>
        <p:txBody>
          <a:bodyPr/>
          <a:lstStyle/>
          <a:p>
            <a:fld id="{8A9003E4-6AE2-40CB-8AC4-2D0CFE8F8CDA}" type="slidenum">
              <a:rPr lang="en-US" smtClean="0"/>
              <a:t>81</a:t>
            </a:fld>
            <a:endParaRPr lang="en-US" dirty="0"/>
          </a:p>
        </p:txBody>
      </p:sp>
      <p:graphicFrame>
        <p:nvGraphicFramePr>
          <p:cNvPr id="8" name="Chart 7">
            <a:extLst>
              <a:ext uri="{FF2B5EF4-FFF2-40B4-BE49-F238E27FC236}">
                <a16:creationId xmlns:a16="http://schemas.microsoft.com/office/drawing/2014/main" id="{42BE98E1-84AA-441A-B4EB-108EED315DFF}"/>
              </a:ext>
            </a:extLst>
          </p:cNvPr>
          <p:cNvGraphicFramePr>
            <a:graphicFrameLocks/>
          </p:cNvGraphicFramePr>
          <p:nvPr>
            <p:extLst>
              <p:ext uri="{D42A27DB-BD31-4B8C-83A1-F6EECF244321}">
                <p14:modId xmlns:p14="http://schemas.microsoft.com/office/powerpoint/2010/main" val="2805002326"/>
              </p:ext>
            </p:extLst>
          </p:nvPr>
        </p:nvGraphicFramePr>
        <p:xfrm>
          <a:off x="471104" y="833810"/>
          <a:ext cx="8976591" cy="595782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B1B8A0DD-3424-4005-B425-C2881B5FA3AF}"/>
              </a:ext>
            </a:extLst>
          </p:cNvPr>
          <p:cNvGraphicFramePr>
            <a:graphicFrameLocks/>
          </p:cNvGraphicFramePr>
          <p:nvPr>
            <p:extLst>
              <p:ext uri="{D42A27DB-BD31-4B8C-83A1-F6EECF244321}">
                <p14:modId xmlns:p14="http://schemas.microsoft.com/office/powerpoint/2010/main" val="3462263431"/>
              </p:ext>
            </p:extLst>
          </p:nvPr>
        </p:nvGraphicFramePr>
        <p:xfrm>
          <a:off x="9452891" y="846327"/>
          <a:ext cx="995795" cy="5945310"/>
        </p:xfrm>
        <a:graphic>
          <a:graphicData uri="http://schemas.openxmlformats.org/drawingml/2006/chart">
            <c:chart xmlns:c="http://schemas.openxmlformats.org/drawingml/2006/chart" xmlns:r="http://schemas.openxmlformats.org/officeDocument/2006/relationships" r:id="rId5"/>
          </a:graphicData>
        </a:graphic>
      </p:graphicFrame>
      <p:sp>
        <p:nvSpPr>
          <p:cNvPr id="10" name="TextBox 9">
            <a:extLst>
              <a:ext uri="{FF2B5EF4-FFF2-40B4-BE49-F238E27FC236}">
                <a16:creationId xmlns:a16="http://schemas.microsoft.com/office/drawing/2014/main" id="{9215BDF7-FABB-39B7-9297-F9A2FD5A23A0}"/>
              </a:ext>
            </a:extLst>
          </p:cNvPr>
          <p:cNvSpPr txBox="1"/>
          <p:nvPr/>
        </p:nvSpPr>
        <p:spPr>
          <a:xfrm>
            <a:off x="63981" y="846734"/>
            <a:ext cx="3060000" cy="277200"/>
          </a:xfrm>
          <a:prstGeom prst="rect">
            <a:avLst/>
          </a:prstGeom>
          <a:noFill/>
          <a:ln>
            <a:solidFill>
              <a:srgbClr val="4C8264"/>
            </a:solidFill>
          </a:ln>
        </p:spPr>
        <p:txBody>
          <a:bodyPr wrap="square" rtlCol="0" anchor="ctr" anchorCtr="0">
            <a:spAutoFit/>
          </a:bodyPr>
          <a:lstStyle/>
          <a:p>
            <a:pPr algn="ctr"/>
            <a:r>
              <a:rPr lang="lv-LV" sz="1200" b="1" noProof="1">
                <a:solidFill>
                  <a:srgbClr val="4C8264"/>
                </a:solidFill>
                <a:latin typeface="Arial" panose="020B0604020202020204" pitchFamily="34" charset="0"/>
                <a:cs typeface="Arial" panose="020B0604020202020204" pitchFamily="34" charset="0"/>
              </a:rPr>
              <a:t>Rezultāti sociāldemogrāfiskajās grupās</a:t>
            </a:r>
          </a:p>
        </p:txBody>
      </p:sp>
    </p:spTree>
    <p:extLst>
      <p:ext uri="{BB962C8B-B14F-4D97-AF65-F5344CB8AC3E}">
        <p14:creationId xmlns:p14="http://schemas.microsoft.com/office/powerpoint/2010/main" val="100170270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337E5-CF7B-F37E-38BC-0E1697AEB183}"/>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6D2F3BA5-234C-B27C-51EB-7D9D40C8C4A9}"/>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3.13. </a:t>
            </a:r>
            <a:r>
              <a:rPr lang="lv-LV" sz="2400" b="1" u="sng" noProof="1">
                <a:solidFill>
                  <a:schemeClr val="bg1"/>
                </a:solidFill>
                <a:latin typeface="Arial" panose="020B0604020202020204" pitchFamily="34" charset="0"/>
                <a:cs typeface="Arial" panose="020B0604020202020204" pitchFamily="34" charset="0"/>
              </a:rPr>
              <a:t>Uzticēšanās</a:t>
            </a:r>
            <a:r>
              <a:rPr lang="lv-LV" sz="2400" b="1" noProof="1">
                <a:solidFill>
                  <a:schemeClr val="bg1"/>
                </a:solidFill>
                <a:latin typeface="Arial" panose="020B0604020202020204" pitchFamily="34" charset="0"/>
                <a:cs typeface="Arial" panose="020B0604020202020204" pitchFamily="34" charset="0"/>
              </a:rPr>
              <a:t> Iekšējās drošības birojam</a:t>
            </a:r>
          </a:p>
        </p:txBody>
      </p:sp>
      <p:sp>
        <p:nvSpPr>
          <p:cNvPr id="5" name="Rectangle 45">
            <a:extLst>
              <a:ext uri="{FF2B5EF4-FFF2-40B4-BE49-F238E27FC236}">
                <a16:creationId xmlns:a16="http://schemas.microsoft.com/office/drawing/2014/main" id="{A523E896-EC8A-6FCF-38D8-8EB24B54EC89}"/>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«C1. Lūdzu, skalā no 1 līdz 10 novērtējiet, cik lielā mērā Jūs uzticaties šādām iestādēm, kur «1» ir «nemaz neuzticos» un «10» ir «ļoti uzticos».»</a:t>
            </a:r>
          </a:p>
        </p:txBody>
      </p:sp>
      <p:pic>
        <p:nvPicPr>
          <p:cNvPr id="23554" name="Picture 2" descr="Iekšējās drošības birojs">
            <a:extLst>
              <a:ext uri="{FF2B5EF4-FFF2-40B4-BE49-F238E27FC236}">
                <a16:creationId xmlns:a16="http://schemas.microsoft.com/office/drawing/2014/main" id="{A7A05780-81E7-A1F8-B929-1D329ED705F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89646" y="930982"/>
            <a:ext cx="857605" cy="936769"/>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1A4D5653-701C-4222-A2EC-6387E56AD11F}"/>
              </a:ext>
            </a:extLst>
          </p:cNvPr>
          <p:cNvSpPr>
            <a:spLocks noGrp="1"/>
          </p:cNvSpPr>
          <p:nvPr>
            <p:ph type="sldNum" sz="quarter" idx="12"/>
          </p:nvPr>
        </p:nvSpPr>
        <p:spPr/>
        <p:txBody>
          <a:bodyPr/>
          <a:lstStyle/>
          <a:p>
            <a:fld id="{8A9003E4-6AE2-40CB-8AC4-2D0CFE8F8CDA}" type="slidenum">
              <a:rPr lang="en-US" smtClean="0"/>
              <a:t>82</a:t>
            </a:fld>
            <a:endParaRPr lang="en-US" dirty="0"/>
          </a:p>
        </p:txBody>
      </p:sp>
      <p:sp>
        <p:nvSpPr>
          <p:cNvPr id="4" name="TextBox 3">
            <a:extLst>
              <a:ext uri="{FF2B5EF4-FFF2-40B4-BE49-F238E27FC236}">
                <a16:creationId xmlns:a16="http://schemas.microsoft.com/office/drawing/2014/main" id="{D57AD876-8BCB-FA13-6540-AEFABC4461C3}"/>
              </a:ext>
            </a:extLst>
          </p:cNvPr>
          <p:cNvSpPr txBox="1"/>
          <p:nvPr/>
        </p:nvSpPr>
        <p:spPr>
          <a:xfrm>
            <a:off x="63981" y="846734"/>
            <a:ext cx="3060000" cy="277200"/>
          </a:xfrm>
          <a:prstGeom prst="rect">
            <a:avLst/>
          </a:prstGeom>
          <a:noFill/>
          <a:ln>
            <a:solidFill>
              <a:srgbClr val="4C8264"/>
            </a:solidFill>
          </a:ln>
        </p:spPr>
        <p:txBody>
          <a:bodyPr wrap="square" rtlCol="0" anchor="ctr" anchorCtr="0">
            <a:spAutoFit/>
          </a:bodyPr>
          <a:lstStyle/>
          <a:p>
            <a:pPr algn="ctr"/>
            <a:r>
              <a:rPr lang="lv-LV" sz="1200" b="1" noProof="1">
                <a:solidFill>
                  <a:srgbClr val="4C8264"/>
                </a:solidFill>
                <a:latin typeface="Arial" panose="020B0604020202020204" pitchFamily="34" charset="0"/>
                <a:cs typeface="Arial" panose="020B0604020202020204" pitchFamily="34" charset="0"/>
              </a:rPr>
              <a:t>Rezultāti sociāldemogrāfiskajās grupās</a:t>
            </a:r>
          </a:p>
        </p:txBody>
      </p:sp>
      <p:graphicFrame>
        <p:nvGraphicFramePr>
          <p:cNvPr id="6" name="Chart 5">
            <a:extLst>
              <a:ext uri="{FF2B5EF4-FFF2-40B4-BE49-F238E27FC236}">
                <a16:creationId xmlns:a16="http://schemas.microsoft.com/office/drawing/2014/main" id="{5DC0DED9-FD7C-4C68-8919-3C4C493740B6}"/>
              </a:ext>
            </a:extLst>
          </p:cNvPr>
          <p:cNvGraphicFramePr>
            <a:graphicFrameLocks/>
          </p:cNvGraphicFramePr>
          <p:nvPr>
            <p:extLst>
              <p:ext uri="{D42A27DB-BD31-4B8C-83A1-F6EECF244321}">
                <p14:modId xmlns:p14="http://schemas.microsoft.com/office/powerpoint/2010/main" val="3477641362"/>
              </p:ext>
            </p:extLst>
          </p:nvPr>
        </p:nvGraphicFramePr>
        <p:xfrm>
          <a:off x="542667" y="846733"/>
          <a:ext cx="8976591" cy="601250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E1451CDC-758D-404F-9F56-1C48DEE1CEBE}"/>
              </a:ext>
            </a:extLst>
          </p:cNvPr>
          <p:cNvGraphicFramePr>
            <a:graphicFrameLocks/>
          </p:cNvGraphicFramePr>
          <p:nvPr>
            <p:extLst>
              <p:ext uri="{D42A27DB-BD31-4B8C-83A1-F6EECF244321}">
                <p14:modId xmlns:p14="http://schemas.microsoft.com/office/powerpoint/2010/main" val="3650322366"/>
              </p:ext>
            </p:extLst>
          </p:nvPr>
        </p:nvGraphicFramePr>
        <p:xfrm>
          <a:off x="9524454" y="858132"/>
          <a:ext cx="995795" cy="5999868"/>
        </p:xfrm>
        <a:graphic>
          <a:graphicData uri="http://schemas.openxmlformats.org/drawingml/2006/chart">
            <c:chart xmlns:c="http://schemas.openxmlformats.org/drawingml/2006/chart" xmlns:r="http://schemas.openxmlformats.org/officeDocument/2006/relationships" r:id="rId5"/>
          </a:graphicData>
        </a:graphic>
      </p:graphicFrame>
      <p:sp>
        <p:nvSpPr>
          <p:cNvPr id="10" name="TextBox 9">
            <a:extLst>
              <a:ext uri="{FF2B5EF4-FFF2-40B4-BE49-F238E27FC236}">
                <a16:creationId xmlns:a16="http://schemas.microsoft.com/office/drawing/2014/main" id="{8D06CA84-DA34-B18E-DB61-4E9E894D49A8}"/>
              </a:ext>
            </a:extLst>
          </p:cNvPr>
          <p:cNvSpPr txBox="1"/>
          <p:nvPr/>
        </p:nvSpPr>
        <p:spPr>
          <a:xfrm>
            <a:off x="10312842" y="5169436"/>
            <a:ext cx="1796995" cy="1077218"/>
          </a:xfrm>
          <a:prstGeom prst="rect">
            <a:avLst/>
          </a:prstGeom>
          <a:noFill/>
        </p:spPr>
        <p:txBody>
          <a:bodyPr wrap="square">
            <a:spAutoFit/>
          </a:bodyPr>
          <a:lstStyle/>
          <a:p>
            <a:r>
              <a:rPr lang="it-IT" sz="900" i="1" noProof="1">
                <a:latin typeface="Arial" charset="0"/>
                <a:cs typeface="Arial" charset="0"/>
              </a:rPr>
              <a:t>Bāze: visi respondenti (skat. "n=" grafikā) </a:t>
            </a:r>
            <a:endParaRPr lang="lv-LV" sz="900" i="1" noProof="1">
              <a:latin typeface="Arial" charset="0"/>
              <a:cs typeface="Arial" charset="0"/>
            </a:endParaRPr>
          </a:p>
          <a:p>
            <a:endParaRPr lang="lv-LV" sz="900" i="1" noProof="1">
              <a:latin typeface="Arial" charset="0"/>
              <a:cs typeface="Arial" charset="0"/>
            </a:endParaRPr>
          </a:p>
          <a:p>
            <a:r>
              <a:rPr lang="lv-LV" sz="900" b="0" i="1" noProof="1">
                <a:latin typeface="Arial" charset="0"/>
                <a:cs typeface="Arial" charset="0"/>
              </a:rPr>
              <a:t>*Vidējais vērtējums skalā no 1 (nemaz neuzticas) līdz 10 (ļoti uzticas)</a:t>
            </a:r>
          </a:p>
          <a:p>
            <a:pPr algn="ctr"/>
            <a:endParaRPr lang="lv-LV" sz="1000" i="1" noProof="1">
              <a:latin typeface="Arial" charset="0"/>
              <a:cs typeface="Arial" charset="0"/>
            </a:endParaRPr>
          </a:p>
        </p:txBody>
      </p:sp>
    </p:spTree>
    <p:extLst>
      <p:ext uri="{BB962C8B-B14F-4D97-AF65-F5344CB8AC3E}">
        <p14:creationId xmlns:p14="http://schemas.microsoft.com/office/powerpoint/2010/main" val="107069655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52B85-BE86-AC7D-0058-7B97065CE8CC}"/>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11848DD1-08C6-8CC0-FE90-FC3D016F9AA9}"/>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3.14. </a:t>
            </a:r>
            <a:r>
              <a:rPr lang="lv-LV" sz="2400" b="1" u="sng" noProof="1">
                <a:solidFill>
                  <a:schemeClr val="bg1"/>
                </a:solidFill>
                <a:latin typeface="Arial" panose="020B0604020202020204" pitchFamily="34" charset="0"/>
                <a:cs typeface="Arial" panose="020B0604020202020204" pitchFamily="34" charset="0"/>
              </a:rPr>
              <a:t>Uzticēšanās</a:t>
            </a:r>
            <a:r>
              <a:rPr lang="lv-LV" sz="2400" b="1" noProof="1">
                <a:solidFill>
                  <a:schemeClr val="bg1"/>
                </a:solidFill>
                <a:latin typeface="Arial" panose="020B0604020202020204" pitchFamily="34" charset="0"/>
                <a:cs typeface="Arial" panose="020B0604020202020204" pitchFamily="34" charset="0"/>
              </a:rPr>
              <a:t> Nodokļu un muitas policijai</a:t>
            </a:r>
          </a:p>
        </p:txBody>
      </p:sp>
      <p:sp>
        <p:nvSpPr>
          <p:cNvPr id="5" name="Rectangle 45">
            <a:extLst>
              <a:ext uri="{FF2B5EF4-FFF2-40B4-BE49-F238E27FC236}">
                <a16:creationId xmlns:a16="http://schemas.microsoft.com/office/drawing/2014/main" id="{33BB2956-DB52-FB80-ACBD-5C41DB133866}"/>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«C1. Lūdzu, skalā no 1 līdz 10 novērtējiet, cik lielā mērā Jūs uzticaties šādām iestādēm, kur «1» ir «nemaz neuzticos» un «10» ir «ļoti uzticos».»</a:t>
            </a:r>
          </a:p>
        </p:txBody>
      </p:sp>
      <p:sp>
        <p:nvSpPr>
          <p:cNvPr id="3" name="Slide Number Placeholder 2">
            <a:extLst>
              <a:ext uri="{FF2B5EF4-FFF2-40B4-BE49-F238E27FC236}">
                <a16:creationId xmlns:a16="http://schemas.microsoft.com/office/drawing/2014/main" id="{73BB1665-80EC-5482-6C06-72B4E68357AF}"/>
              </a:ext>
            </a:extLst>
          </p:cNvPr>
          <p:cNvSpPr>
            <a:spLocks noGrp="1"/>
          </p:cNvSpPr>
          <p:nvPr>
            <p:ph type="sldNum" sz="quarter" idx="12"/>
          </p:nvPr>
        </p:nvSpPr>
        <p:spPr/>
        <p:txBody>
          <a:bodyPr/>
          <a:lstStyle/>
          <a:p>
            <a:fld id="{8A9003E4-6AE2-40CB-8AC4-2D0CFE8F8CDA}" type="slidenum">
              <a:rPr lang="en-US" smtClean="0"/>
              <a:t>83</a:t>
            </a:fld>
            <a:endParaRPr lang="en-US" dirty="0"/>
          </a:p>
        </p:txBody>
      </p:sp>
      <p:pic>
        <p:nvPicPr>
          <p:cNvPr id="6" name="Picture 5">
            <a:extLst>
              <a:ext uri="{FF2B5EF4-FFF2-40B4-BE49-F238E27FC236}">
                <a16:creationId xmlns:a16="http://schemas.microsoft.com/office/drawing/2014/main" id="{9CC09641-7587-84C3-EABD-C06A9B5DC2BE}"/>
              </a:ext>
            </a:extLst>
          </p:cNvPr>
          <p:cNvPicPr>
            <a:picLocks noChangeAspect="1"/>
          </p:cNvPicPr>
          <p:nvPr/>
        </p:nvPicPr>
        <p:blipFill>
          <a:blip r:embed="rId3"/>
          <a:stretch>
            <a:fillRect/>
          </a:stretch>
        </p:blipFill>
        <p:spPr>
          <a:xfrm>
            <a:off x="11199125" y="895368"/>
            <a:ext cx="905410" cy="1015663"/>
          </a:xfrm>
          <a:prstGeom prst="rect">
            <a:avLst/>
          </a:prstGeom>
        </p:spPr>
      </p:pic>
      <p:sp>
        <p:nvSpPr>
          <p:cNvPr id="4" name="TextBox 3">
            <a:extLst>
              <a:ext uri="{FF2B5EF4-FFF2-40B4-BE49-F238E27FC236}">
                <a16:creationId xmlns:a16="http://schemas.microsoft.com/office/drawing/2014/main" id="{57854CE1-CF20-C84E-1DE8-3F9473355BD8}"/>
              </a:ext>
            </a:extLst>
          </p:cNvPr>
          <p:cNvSpPr txBox="1"/>
          <p:nvPr/>
        </p:nvSpPr>
        <p:spPr>
          <a:xfrm>
            <a:off x="63981" y="846734"/>
            <a:ext cx="3060000" cy="277200"/>
          </a:xfrm>
          <a:prstGeom prst="rect">
            <a:avLst/>
          </a:prstGeom>
          <a:noFill/>
          <a:ln>
            <a:solidFill>
              <a:srgbClr val="4C8264"/>
            </a:solidFill>
          </a:ln>
        </p:spPr>
        <p:txBody>
          <a:bodyPr wrap="square" rtlCol="0" anchor="ctr" anchorCtr="0">
            <a:spAutoFit/>
          </a:bodyPr>
          <a:lstStyle/>
          <a:p>
            <a:pPr algn="ctr"/>
            <a:r>
              <a:rPr lang="lv-LV" sz="1200" b="1" noProof="1">
                <a:solidFill>
                  <a:srgbClr val="4C8264"/>
                </a:solidFill>
                <a:latin typeface="Arial" panose="020B0604020202020204" pitchFamily="34" charset="0"/>
                <a:cs typeface="Arial" panose="020B0604020202020204" pitchFamily="34" charset="0"/>
              </a:rPr>
              <a:t>Rezultāti sociāldemogrāfiskajās grupās</a:t>
            </a:r>
          </a:p>
        </p:txBody>
      </p:sp>
      <p:sp>
        <p:nvSpPr>
          <p:cNvPr id="9" name="TextBox 8">
            <a:extLst>
              <a:ext uri="{FF2B5EF4-FFF2-40B4-BE49-F238E27FC236}">
                <a16:creationId xmlns:a16="http://schemas.microsoft.com/office/drawing/2014/main" id="{AC285813-AF7D-87A0-DACE-29BF021975DC}"/>
              </a:ext>
            </a:extLst>
          </p:cNvPr>
          <p:cNvSpPr txBox="1"/>
          <p:nvPr/>
        </p:nvSpPr>
        <p:spPr>
          <a:xfrm>
            <a:off x="10312842" y="5169436"/>
            <a:ext cx="1796995" cy="1077218"/>
          </a:xfrm>
          <a:prstGeom prst="rect">
            <a:avLst/>
          </a:prstGeom>
          <a:noFill/>
        </p:spPr>
        <p:txBody>
          <a:bodyPr wrap="square">
            <a:spAutoFit/>
          </a:bodyPr>
          <a:lstStyle/>
          <a:p>
            <a:r>
              <a:rPr lang="it-IT" sz="900" i="1" noProof="1">
                <a:latin typeface="Arial" charset="0"/>
                <a:cs typeface="Arial" charset="0"/>
              </a:rPr>
              <a:t>Bāze: visi respondenti (skat. "n=" grafikā) </a:t>
            </a:r>
            <a:endParaRPr lang="lv-LV" sz="900" i="1" noProof="1">
              <a:latin typeface="Arial" charset="0"/>
              <a:cs typeface="Arial" charset="0"/>
            </a:endParaRPr>
          </a:p>
          <a:p>
            <a:endParaRPr lang="lv-LV" sz="900" i="1" noProof="1">
              <a:latin typeface="Arial" charset="0"/>
              <a:cs typeface="Arial" charset="0"/>
            </a:endParaRPr>
          </a:p>
          <a:p>
            <a:r>
              <a:rPr lang="lv-LV" sz="900" b="0" i="1" noProof="1">
                <a:latin typeface="Arial" charset="0"/>
                <a:cs typeface="Arial" charset="0"/>
              </a:rPr>
              <a:t>*Vidējais vērtējums skalā no 1 (nemaz neuzticas) līdz 10 (ļoti uzticas)</a:t>
            </a:r>
          </a:p>
          <a:p>
            <a:pPr algn="ctr"/>
            <a:endParaRPr lang="lv-LV" sz="1000" i="1" noProof="1">
              <a:latin typeface="Arial" charset="0"/>
              <a:cs typeface="Arial" charset="0"/>
            </a:endParaRPr>
          </a:p>
        </p:txBody>
      </p:sp>
      <p:graphicFrame>
        <p:nvGraphicFramePr>
          <p:cNvPr id="10" name="Chart 9">
            <a:extLst>
              <a:ext uri="{FF2B5EF4-FFF2-40B4-BE49-F238E27FC236}">
                <a16:creationId xmlns:a16="http://schemas.microsoft.com/office/drawing/2014/main" id="{1284A6AD-2F59-48BE-BE00-BC25A72F53F6}"/>
              </a:ext>
            </a:extLst>
          </p:cNvPr>
          <p:cNvGraphicFramePr>
            <a:graphicFrameLocks/>
          </p:cNvGraphicFramePr>
          <p:nvPr>
            <p:extLst>
              <p:ext uri="{D42A27DB-BD31-4B8C-83A1-F6EECF244321}">
                <p14:modId xmlns:p14="http://schemas.microsoft.com/office/powerpoint/2010/main" val="1245024308"/>
              </p:ext>
            </p:extLst>
          </p:nvPr>
        </p:nvGraphicFramePr>
        <p:xfrm>
          <a:off x="467718" y="835535"/>
          <a:ext cx="8976591" cy="601126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a:extLst>
              <a:ext uri="{FF2B5EF4-FFF2-40B4-BE49-F238E27FC236}">
                <a16:creationId xmlns:a16="http://schemas.microsoft.com/office/drawing/2014/main" id="{34E0F074-C11B-42F8-8211-441A62C71263}"/>
              </a:ext>
            </a:extLst>
          </p:cNvPr>
          <p:cNvGraphicFramePr>
            <a:graphicFrameLocks/>
          </p:cNvGraphicFramePr>
          <p:nvPr>
            <p:extLst>
              <p:ext uri="{D42A27DB-BD31-4B8C-83A1-F6EECF244321}">
                <p14:modId xmlns:p14="http://schemas.microsoft.com/office/powerpoint/2010/main" val="2723797175"/>
              </p:ext>
            </p:extLst>
          </p:nvPr>
        </p:nvGraphicFramePr>
        <p:xfrm>
          <a:off x="9449505" y="846734"/>
          <a:ext cx="995795" cy="599863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896025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7849BD2B-EFA3-4745-84C8-421DE22409C2}"/>
              </a:ext>
            </a:extLst>
          </p:cNvPr>
          <p:cNvSpPr txBox="1">
            <a:spLocks noChangeArrowheads="1"/>
          </p:cNvSpPr>
          <p:nvPr/>
        </p:nvSpPr>
        <p:spPr bwMode="auto">
          <a:xfrm>
            <a:off x="2766000" y="2277000"/>
            <a:ext cx="6660000" cy="1152000"/>
          </a:xfrm>
          <a:prstGeom prst="rect">
            <a:avLst/>
          </a:prstGeom>
          <a:noFill/>
          <a:ln w="57150">
            <a:solidFill>
              <a:srgbClr val="4C8264"/>
            </a:solidFill>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lv-LV" sz="3200" b="1" noProof="1">
                <a:solidFill>
                  <a:srgbClr val="4C8264"/>
                </a:solidFill>
                <a:latin typeface="Arial" panose="020B0604020202020204" pitchFamily="34" charset="0"/>
                <a:ea typeface="맑은 고딕" pitchFamily="50" charset="-127"/>
                <a:cs typeface="Arial" panose="020B0604020202020204" pitchFamily="34" charset="0"/>
              </a:rPr>
              <a:t>4. Galvenie informācijas avoti par dažādiem drošības jautājumiem</a:t>
            </a:r>
          </a:p>
        </p:txBody>
      </p:sp>
    </p:spTree>
    <p:extLst>
      <p:ext uri="{BB962C8B-B14F-4D97-AF65-F5344CB8AC3E}">
        <p14:creationId xmlns:p14="http://schemas.microsoft.com/office/powerpoint/2010/main" val="368572281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FD18B-F4C8-DD4D-CF84-B0AC91360938}"/>
            </a:ext>
          </a:extLst>
        </p:cNvPr>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00000000-0008-0000-0100-000055000000}"/>
              </a:ext>
            </a:extLst>
          </p:cNvPr>
          <p:cNvGraphicFramePr>
            <a:graphicFrameLocks/>
          </p:cNvGraphicFramePr>
          <p:nvPr>
            <p:extLst>
              <p:ext uri="{D42A27DB-BD31-4B8C-83A1-F6EECF244321}">
                <p14:modId xmlns:p14="http://schemas.microsoft.com/office/powerpoint/2010/main" val="3197986751"/>
              </p:ext>
            </p:extLst>
          </p:nvPr>
        </p:nvGraphicFramePr>
        <p:xfrm>
          <a:off x="2450748" y="786027"/>
          <a:ext cx="7042727" cy="6071973"/>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0EBD3614-FE4F-9B15-D47B-0E186C305F7A}"/>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4. Galvenie informācijas avoti par dažādiem drošības jautājumiem</a:t>
            </a:r>
          </a:p>
        </p:txBody>
      </p:sp>
      <p:sp>
        <p:nvSpPr>
          <p:cNvPr id="5" name="Rectangle 45">
            <a:extLst>
              <a:ext uri="{FF2B5EF4-FFF2-40B4-BE49-F238E27FC236}">
                <a16:creationId xmlns:a16="http://schemas.microsoft.com/office/drawing/2014/main" id="{A1E29800-09EB-3EF3-860E-AF80C6CB5661}"/>
              </a:ext>
            </a:extLst>
          </p:cNvPr>
          <p:cNvSpPr>
            <a:spLocks noRot="1" noChangeArrowheads="1"/>
          </p:cNvSpPr>
          <p:nvPr/>
        </p:nvSpPr>
        <p:spPr bwMode="auto">
          <a:xfrm>
            <a:off x="0" y="498027"/>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«F1. Kur Jūs visbiežāk iegūstat informāciju par dažādiem drošības jautājumiem? Kuri ir trīs paši galvenie avoti?»</a:t>
            </a:r>
          </a:p>
        </p:txBody>
      </p:sp>
      <p:sp>
        <p:nvSpPr>
          <p:cNvPr id="3" name="Rectangle 46">
            <a:extLst>
              <a:ext uri="{FF2B5EF4-FFF2-40B4-BE49-F238E27FC236}">
                <a16:creationId xmlns:a16="http://schemas.microsoft.com/office/drawing/2014/main" id="{0B1276C1-6864-E472-00EE-75141E5A4286}"/>
              </a:ext>
            </a:extLst>
          </p:cNvPr>
          <p:cNvSpPr>
            <a:spLocks noRot="1" noChangeArrowheads="1"/>
          </p:cNvSpPr>
          <p:nvPr/>
        </p:nvSpPr>
        <p:spPr bwMode="auto">
          <a:xfrm>
            <a:off x="520995" y="5188688"/>
            <a:ext cx="3211033" cy="1669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algn="r">
              <a:spcAft>
                <a:spcPts val="600"/>
              </a:spcAft>
            </a:pPr>
            <a:r>
              <a:rPr lang="pt-BR" sz="900" b="0" i="1" noProof="1">
                <a:latin typeface="Arial" panose="020B0604020202020204" pitchFamily="34" charset="0"/>
                <a:cs typeface="Arial" panose="020B0604020202020204" pitchFamily="34" charset="0"/>
              </a:rPr>
              <a:t>Bāze: visi respondenti: 04.2023., n=1016; 03.2024., n=1004; 04.2025., n=1007; 03.2026., n=1002</a:t>
            </a:r>
            <a:endParaRPr lang="lv-LV" sz="900" b="0" i="1" noProof="1">
              <a:latin typeface="Arial" panose="020B0604020202020204" pitchFamily="34" charset="0"/>
              <a:cs typeface="Arial" panose="020B0604020202020204" pitchFamily="34" charset="0"/>
            </a:endParaRPr>
          </a:p>
          <a:p>
            <a:pPr algn="r">
              <a:spcAft>
                <a:spcPts val="600"/>
              </a:spcAft>
            </a:pPr>
            <a:r>
              <a:rPr lang="lv-LV" sz="900" b="0" i="1" noProof="1">
                <a:latin typeface="Arial" panose="020B0604020202020204" pitchFamily="34" charset="0"/>
                <a:cs typeface="Arial" panose="020B0604020202020204" pitchFamily="34" charset="0"/>
              </a:rPr>
              <a:t>Vairākatbilžu jautājums (% summa &gt; 100)</a:t>
            </a:r>
          </a:p>
          <a:p>
            <a:pPr algn="r">
              <a:spcAft>
                <a:spcPts val="600"/>
              </a:spcAft>
            </a:pPr>
            <a:r>
              <a:rPr lang="lv-LV" sz="900" b="0" i="1" noProof="1">
                <a:latin typeface="Arial" panose="020B0604020202020204" pitchFamily="34" charset="0"/>
                <a:cs typeface="Arial" panose="020B0604020202020204" pitchFamily="34" charset="0"/>
              </a:rPr>
              <a:t>*Iepriekš (2023. un 2024. gadā) bija piedāvāti šādi atbilžu varianti: "Dienestu sociālo tīklu profilos (Facebook, Twitter, Youtube u. c.) — t. i., seko līdzi šiem profiliem" un "Citur sociālajos tīklos"</a:t>
            </a:r>
          </a:p>
          <a:p>
            <a:pPr algn="r">
              <a:spcAft>
                <a:spcPts val="600"/>
              </a:spcAft>
            </a:pPr>
            <a:r>
              <a:rPr lang="lv-LV" sz="900" b="0" i="1" noProof="1">
                <a:latin typeface="Arial" charset="0"/>
                <a:cs typeface="Arial" charset="0"/>
              </a:rPr>
              <a:t>Dati ranžēti pēc 2026. gada rādītājiem dilstošā secībā</a:t>
            </a:r>
            <a:endParaRPr lang="lv-LV" b="0" i="1" noProof="1">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1EBD93C3-38FD-4D0B-B3C7-39CE40C7EB51}"/>
              </a:ext>
            </a:extLst>
          </p:cNvPr>
          <p:cNvSpPr>
            <a:spLocks noGrp="1"/>
          </p:cNvSpPr>
          <p:nvPr>
            <p:ph type="sldNum" sz="quarter" idx="12"/>
          </p:nvPr>
        </p:nvSpPr>
        <p:spPr/>
        <p:txBody>
          <a:bodyPr/>
          <a:lstStyle/>
          <a:p>
            <a:fld id="{8A9003E4-6AE2-40CB-8AC4-2D0CFE8F8CDA}" type="slidenum">
              <a:rPr lang="en-US" smtClean="0"/>
              <a:t>85</a:t>
            </a:fld>
            <a:endParaRPr lang="en-US" dirty="0"/>
          </a:p>
        </p:txBody>
      </p:sp>
      <p:sp>
        <p:nvSpPr>
          <p:cNvPr id="11" name="TextBox 97">
            <a:extLst>
              <a:ext uri="{FF2B5EF4-FFF2-40B4-BE49-F238E27FC236}">
                <a16:creationId xmlns:a16="http://schemas.microsoft.com/office/drawing/2014/main" id="{682135FE-D0F3-343B-7F9B-E495DD178182}"/>
              </a:ext>
            </a:extLst>
          </p:cNvPr>
          <p:cNvSpPr txBox="1"/>
          <p:nvPr/>
        </p:nvSpPr>
        <p:spPr>
          <a:xfrm>
            <a:off x="7392394" y="4688368"/>
            <a:ext cx="3367756" cy="1616739"/>
          </a:xfrm>
          <a:prstGeom prst="rect">
            <a:avLst/>
          </a:prstGeom>
          <a:noFill/>
          <a:ln w="12700" cmpd="sng">
            <a:solidFill>
              <a:srgbClr val="4C8264"/>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lv-LV" sz="900" b="1" dirty="0">
                <a:solidFill>
                  <a:srgbClr val="4C8264"/>
                </a:solidFill>
                <a:latin typeface="Arial" panose="020B0604020202020204" pitchFamily="34" charset="0"/>
                <a:cs typeface="Arial" panose="020B0604020202020204" pitchFamily="34" charset="0"/>
              </a:rPr>
              <a:t>Kā citi</a:t>
            </a:r>
            <a:r>
              <a:rPr lang="lv-LV" sz="900" b="1" baseline="0" dirty="0">
                <a:solidFill>
                  <a:srgbClr val="4C8264"/>
                </a:solidFill>
                <a:latin typeface="Arial" panose="020B0604020202020204" pitchFamily="34" charset="0"/>
                <a:cs typeface="Arial" panose="020B0604020202020204" pitchFamily="34" charset="0"/>
              </a:rPr>
              <a:t> avoti 2026. gada aptaujā minēti:</a:t>
            </a:r>
          </a:p>
          <a:p>
            <a:r>
              <a:rPr lang="lv-LV" sz="900" i="0" baseline="0" dirty="0">
                <a:solidFill>
                  <a:schemeClr val="tx1"/>
                </a:solidFill>
                <a:latin typeface="Arial" panose="020B0604020202020204" pitchFamily="34" charset="0"/>
                <a:cs typeface="Arial" panose="020B0604020202020204" pitchFamily="34" charset="0"/>
              </a:rPr>
              <a:t>41 reizi:</a:t>
            </a:r>
            <a:r>
              <a:rPr lang="lv-LV" sz="900" baseline="0" dirty="0">
                <a:solidFill>
                  <a:schemeClr val="tx1"/>
                </a:solidFill>
                <a:latin typeface="Arial" panose="020B0604020202020204" pitchFamily="34" charset="0"/>
                <a:cs typeface="Arial" panose="020B0604020202020204" pitchFamily="34" charset="0"/>
              </a:rPr>
              <a:t> </a:t>
            </a:r>
            <a:r>
              <a:rPr lang="lv-LV" sz="900" i="1" baseline="0" dirty="0">
                <a:solidFill>
                  <a:schemeClr val="tx1"/>
                </a:solidFill>
                <a:latin typeface="Arial" panose="020B0604020202020204" pitchFamily="34" charset="0"/>
                <a:cs typeface="Arial" panose="020B0604020202020204" pitchFamily="34" charset="0"/>
              </a:rPr>
              <a:t>draugi un paziņas, kaimiņi</a:t>
            </a:r>
          </a:p>
          <a:p>
            <a:r>
              <a:rPr lang="lv-LV" sz="900" baseline="0" dirty="0">
                <a:solidFill>
                  <a:schemeClr val="tx1"/>
                </a:solidFill>
                <a:latin typeface="Arial" panose="020B0604020202020204" pitchFamily="34" charset="0"/>
                <a:cs typeface="Arial" panose="020B0604020202020204" pitchFamily="34" charset="0"/>
              </a:rPr>
              <a:t>19 reizes: </a:t>
            </a:r>
            <a:r>
              <a:rPr lang="lv-LV" sz="900" i="1" baseline="0" dirty="0">
                <a:solidFill>
                  <a:schemeClr val="tx1"/>
                </a:solidFill>
                <a:latin typeface="Arial" panose="020B0604020202020204" pitchFamily="34" charset="0"/>
                <a:cs typeface="Arial" panose="020B0604020202020204" pitchFamily="34" charset="0"/>
              </a:rPr>
              <a:t>ģimene un radi</a:t>
            </a:r>
          </a:p>
          <a:p>
            <a:r>
              <a:rPr lang="lv-LV" sz="900" baseline="0" dirty="0">
                <a:solidFill>
                  <a:schemeClr val="tx1"/>
                </a:solidFill>
                <a:latin typeface="Arial" panose="020B0604020202020204" pitchFamily="34" charset="0"/>
                <a:cs typeface="Arial" panose="020B0604020202020204" pitchFamily="34" charset="0"/>
              </a:rPr>
              <a:t>6 reizes: </a:t>
            </a:r>
            <a:r>
              <a:rPr lang="lv-LV" sz="900" i="1" baseline="0" dirty="0">
                <a:solidFill>
                  <a:schemeClr val="tx1"/>
                </a:solidFill>
                <a:latin typeface="Arial" panose="020B0604020202020204" pitchFamily="34" charset="0"/>
                <a:cs typeface="Arial" panose="020B0604020202020204" pitchFamily="34" charset="0"/>
              </a:rPr>
              <a:t>darbavieta</a:t>
            </a:r>
          </a:p>
          <a:p>
            <a:r>
              <a:rPr lang="lv-LV" sz="900" baseline="0" dirty="0">
                <a:solidFill>
                  <a:schemeClr val="tx1"/>
                </a:solidFill>
                <a:latin typeface="Arial" panose="020B0604020202020204" pitchFamily="34" charset="0"/>
                <a:cs typeface="Arial" panose="020B0604020202020204" pitchFamily="34" charset="0"/>
              </a:rPr>
              <a:t>5 reizes: </a:t>
            </a:r>
            <a:r>
              <a:rPr lang="lv-LV" sz="900" i="1" baseline="0" dirty="0">
                <a:solidFill>
                  <a:schemeClr val="tx1"/>
                </a:solidFill>
                <a:effectLst/>
                <a:latin typeface="Arial" panose="020B0604020202020204" pitchFamily="34" charset="0"/>
                <a:ea typeface="+mn-ea"/>
                <a:cs typeface="Arial" panose="020B0604020202020204" pitchFamily="34" charset="0"/>
              </a:rPr>
              <a:t>telefons (aplikācijas, programmas, īsziņas)</a:t>
            </a:r>
            <a:endParaRPr lang="lv-LV" sz="900" i="1" baseline="0" dirty="0">
              <a:solidFill>
                <a:schemeClr val="tx1"/>
              </a:solidFill>
              <a:latin typeface="Arial" panose="020B0604020202020204" pitchFamily="34" charset="0"/>
              <a:cs typeface="Arial" panose="020B0604020202020204" pitchFamily="34" charset="0"/>
            </a:endParaRPr>
          </a:p>
          <a:p>
            <a:r>
              <a:rPr lang="lv-LV" sz="900" baseline="0" dirty="0">
                <a:solidFill>
                  <a:schemeClr val="tx1"/>
                </a:solidFill>
                <a:latin typeface="Arial" panose="020B0604020202020204" pitchFamily="34" charset="0"/>
                <a:cs typeface="Arial" panose="020B0604020202020204" pitchFamily="34" charset="0"/>
              </a:rPr>
              <a:t>3 reizes: </a:t>
            </a:r>
            <a:r>
              <a:rPr lang="lv-LV" sz="900" i="1" baseline="0" dirty="0">
                <a:solidFill>
                  <a:schemeClr val="tx1"/>
                </a:solidFill>
                <a:latin typeface="Arial" panose="020B0604020202020204" pitchFamily="34" charset="0"/>
                <a:cs typeface="Arial" panose="020B0604020202020204" pitchFamily="34" charset="0"/>
              </a:rPr>
              <a:t>avīzes</a:t>
            </a:r>
          </a:p>
          <a:p>
            <a:r>
              <a:rPr lang="lv-LV" sz="900" baseline="0" dirty="0">
                <a:solidFill>
                  <a:schemeClr val="tx1"/>
                </a:solidFill>
                <a:latin typeface="Arial" panose="020B0604020202020204" pitchFamily="34" charset="0"/>
                <a:cs typeface="Arial" panose="020B0604020202020204" pitchFamily="34" charset="0"/>
              </a:rPr>
              <a:t>2 reizes: </a:t>
            </a:r>
            <a:r>
              <a:rPr lang="lv-LV" sz="900" i="1" baseline="0" dirty="0">
                <a:solidFill>
                  <a:schemeClr val="tx1"/>
                </a:solidFill>
                <a:latin typeface="Arial" panose="020B0604020202020204" pitchFamily="34" charset="0"/>
                <a:cs typeface="Arial" panose="020B0604020202020204" pitchFamily="34" charset="0"/>
              </a:rPr>
              <a:t>internets (Google); </a:t>
            </a:r>
            <a:r>
              <a:rPr lang="lv-LV" sz="900" i="1" baseline="0" dirty="0">
                <a:solidFill>
                  <a:schemeClr val="tx1"/>
                </a:solidFill>
                <a:effectLst/>
                <a:latin typeface="Arial" panose="020B0604020202020204" pitchFamily="34" charset="0"/>
                <a:ea typeface="+mn-ea"/>
                <a:cs typeface="Arial" panose="020B0604020202020204" pitchFamily="34" charset="0"/>
              </a:rPr>
              <a:t>nekur / nesaņem šādu informāciju</a:t>
            </a:r>
            <a:endParaRPr lang="lv-LV" sz="900" i="1" baseline="0" dirty="0">
              <a:solidFill>
                <a:schemeClr val="tx1"/>
              </a:solidFill>
              <a:latin typeface="Arial" panose="020B0604020202020204" pitchFamily="34" charset="0"/>
              <a:cs typeface="Arial" panose="020B0604020202020204" pitchFamily="34" charset="0"/>
            </a:endParaRPr>
          </a:p>
          <a:p>
            <a:r>
              <a:rPr lang="lv-LV" sz="900" baseline="0" dirty="0">
                <a:solidFill>
                  <a:schemeClr val="tx1"/>
                </a:solidFill>
                <a:latin typeface="Arial" panose="020B0604020202020204" pitchFamily="34" charset="0"/>
                <a:cs typeface="Arial" panose="020B0604020202020204" pitchFamily="34" charset="0"/>
              </a:rPr>
              <a:t>2 reizes: </a:t>
            </a:r>
            <a:r>
              <a:rPr lang="lv-LV" sz="900" i="1" baseline="0" dirty="0">
                <a:solidFill>
                  <a:schemeClr val="tx1"/>
                </a:solidFill>
                <a:latin typeface="Arial" panose="020B0604020202020204" pitchFamily="34" charset="0"/>
                <a:cs typeface="Arial" panose="020B0604020202020204" pitchFamily="34" charset="0"/>
              </a:rPr>
              <a:t>augstskola</a:t>
            </a:r>
          </a:p>
          <a:p>
            <a:r>
              <a:rPr lang="lv-LV" sz="900" baseline="0" dirty="0">
                <a:solidFill>
                  <a:schemeClr val="tx1"/>
                </a:solidFill>
                <a:latin typeface="Arial" panose="020B0604020202020204" pitchFamily="34" charset="0"/>
                <a:cs typeface="Arial" panose="020B0604020202020204" pitchFamily="34" charset="0"/>
              </a:rPr>
              <a:t>1 reizi: </a:t>
            </a:r>
            <a:r>
              <a:rPr lang="lv-LV" sz="900" i="1" baseline="0" dirty="0">
                <a:solidFill>
                  <a:schemeClr val="tx1"/>
                </a:solidFill>
                <a:latin typeface="Arial" panose="020B0604020202020204" pitchFamily="34" charset="0"/>
                <a:cs typeface="Arial" panose="020B0604020202020204" pitchFamily="34" charset="0"/>
              </a:rPr>
              <a:t>lasa Aizkraukles domes izdevumu; </a:t>
            </a:r>
            <a:r>
              <a:rPr lang="lv-LV" sz="900" i="1" baseline="0" noProof="1">
                <a:solidFill>
                  <a:schemeClr val="tx1"/>
                </a:solidFill>
                <a:latin typeface="Arial" panose="020B0604020202020204" pitchFamily="34" charset="0"/>
                <a:cs typeface="Arial" panose="020B0604020202020204" pitchFamily="34" charset="0"/>
              </a:rPr>
              <a:t>podkāsti;</a:t>
            </a:r>
            <a:r>
              <a:rPr lang="lv-LV" sz="900" i="1" baseline="0" dirty="0">
                <a:solidFill>
                  <a:schemeClr val="tx1"/>
                </a:solidFill>
                <a:latin typeface="Arial" panose="020B0604020202020204" pitchFamily="34" charset="0"/>
                <a:cs typeface="Arial" panose="020B0604020202020204" pitchFamily="34" charset="0"/>
              </a:rPr>
              <a:t> skatās vairāk Lietuvas TV, tāpēc par Latvijā notiekošo maz informācijas</a:t>
            </a:r>
          </a:p>
        </p:txBody>
      </p:sp>
      <p:cxnSp>
        <p:nvCxnSpPr>
          <p:cNvPr id="13" name="Straight Arrow Connector 12">
            <a:extLst>
              <a:ext uri="{FF2B5EF4-FFF2-40B4-BE49-F238E27FC236}">
                <a16:creationId xmlns:a16="http://schemas.microsoft.com/office/drawing/2014/main" id="{B6E8966B-E498-76AD-B009-957C45206762}"/>
              </a:ext>
            </a:extLst>
          </p:cNvPr>
          <p:cNvCxnSpPr>
            <a:cxnSpLocks/>
          </p:cNvCxnSpPr>
          <p:nvPr/>
        </p:nvCxnSpPr>
        <p:spPr>
          <a:xfrm>
            <a:off x="6499111" y="5485231"/>
            <a:ext cx="828000" cy="0"/>
          </a:xfrm>
          <a:prstGeom prst="straightConnector1">
            <a:avLst/>
          </a:prstGeom>
          <a:ln w="12700">
            <a:solidFill>
              <a:srgbClr val="4C8264"/>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429B699C-E034-3953-F48E-96E08289E941}"/>
              </a:ext>
            </a:extLst>
          </p:cNvPr>
          <p:cNvSpPr txBox="1"/>
          <p:nvPr/>
        </p:nvSpPr>
        <p:spPr>
          <a:xfrm>
            <a:off x="70898" y="869222"/>
            <a:ext cx="1368000" cy="277200"/>
          </a:xfrm>
          <a:prstGeom prst="rect">
            <a:avLst/>
          </a:prstGeom>
          <a:noFill/>
          <a:ln>
            <a:solidFill>
              <a:srgbClr val="4C8264"/>
            </a:solidFill>
          </a:ln>
        </p:spPr>
        <p:txBody>
          <a:bodyPr wrap="square" rtlCol="0" anchor="ctr" anchorCtr="0">
            <a:spAutoFit/>
          </a:bodyPr>
          <a:lstStyle/>
          <a:p>
            <a:pPr algn="ctr"/>
            <a:r>
              <a:rPr lang="lv-LV" sz="1200" b="1" dirty="0">
                <a:solidFill>
                  <a:srgbClr val="4C8264"/>
                </a:solidFill>
                <a:latin typeface="Arial" panose="020B0604020202020204" pitchFamily="34" charset="0"/>
                <a:cs typeface="Arial" panose="020B0604020202020204" pitchFamily="34" charset="0"/>
              </a:rPr>
              <a:t>Kopējie rezultāti</a:t>
            </a:r>
          </a:p>
        </p:txBody>
      </p:sp>
      <p:sp>
        <p:nvSpPr>
          <p:cNvPr id="16" name="TextBox 15">
            <a:extLst>
              <a:ext uri="{FF2B5EF4-FFF2-40B4-BE49-F238E27FC236}">
                <a16:creationId xmlns:a16="http://schemas.microsoft.com/office/drawing/2014/main" id="{86EE601B-E6BB-2F76-AB92-458A9E068E6D}"/>
              </a:ext>
            </a:extLst>
          </p:cNvPr>
          <p:cNvSpPr txBox="1"/>
          <p:nvPr/>
        </p:nvSpPr>
        <p:spPr>
          <a:xfrm>
            <a:off x="10739228" y="869222"/>
            <a:ext cx="1368000" cy="468000"/>
          </a:xfrm>
          <a:prstGeom prst="rect">
            <a:avLst/>
          </a:prstGeom>
          <a:noFill/>
          <a:ln>
            <a:solidFill>
              <a:srgbClr val="7A5128"/>
            </a:solidFill>
          </a:ln>
        </p:spPr>
        <p:txBody>
          <a:bodyPr wrap="square" rtlCol="0" anchor="ctr" anchorCtr="0">
            <a:spAutoFit/>
          </a:bodyPr>
          <a:lstStyle/>
          <a:p>
            <a:pPr algn="ctr"/>
            <a:r>
              <a:rPr lang="lv-LV" sz="1200" b="1" dirty="0">
                <a:solidFill>
                  <a:srgbClr val="7A5128"/>
                </a:solidFill>
                <a:latin typeface="Arial" panose="020B0604020202020204" pitchFamily="34" charset="0"/>
                <a:cs typeface="Arial" panose="020B0604020202020204" pitchFamily="34" charset="0"/>
              </a:rPr>
              <a:t>Dinamika</a:t>
            </a:r>
          </a:p>
          <a:p>
            <a:pPr algn="ctr"/>
            <a:r>
              <a:rPr lang="lv-LV" sz="1200" b="1" dirty="0">
                <a:solidFill>
                  <a:srgbClr val="7A5128"/>
                </a:solidFill>
                <a:latin typeface="Arial" panose="020B0604020202020204" pitchFamily="34" charset="0"/>
                <a:cs typeface="Arial" panose="020B0604020202020204" pitchFamily="34" charset="0"/>
              </a:rPr>
              <a:t>(2023‒2026) </a:t>
            </a:r>
          </a:p>
        </p:txBody>
      </p:sp>
    </p:spTree>
    <p:extLst>
      <p:ext uri="{BB962C8B-B14F-4D97-AF65-F5344CB8AC3E}">
        <p14:creationId xmlns:p14="http://schemas.microsoft.com/office/powerpoint/2010/main" val="81734228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F0F52-0ED2-DF0E-0A4E-D1A3E497AD36}"/>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00000000-0008-0000-0100-000056000000}"/>
              </a:ext>
            </a:extLst>
          </p:cNvPr>
          <p:cNvGraphicFramePr>
            <a:graphicFrameLocks/>
          </p:cNvGraphicFramePr>
          <p:nvPr>
            <p:extLst>
              <p:ext uri="{D42A27DB-BD31-4B8C-83A1-F6EECF244321}">
                <p14:modId xmlns:p14="http://schemas.microsoft.com/office/powerpoint/2010/main" val="1066125991"/>
              </p:ext>
            </p:extLst>
          </p:nvPr>
        </p:nvGraphicFramePr>
        <p:xfrm>
          <a:off x="687678" y="846734"/>
          <a:ext cx="11504322" cy="6011266"/>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3">
            <a:extLst>
              <a:ext uri="{FF2B5EF4-FFF2-40B4-BE49-F238E27FC236}">
                <a16:creationId xmlns:a16="http://schemas.microsoft.com/office/drawing/2014/main" id="{54818A9C-AA28-825C-D814-2A9CCDE2F389}"/>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4.1. Galvenie informācijas avoti par dažādiem drošības jautājumiem</a:t>
            </a:r>
          </a:p>
        </p:txBody>
      </p:sp>
      <p:sp>
        <p:nvSpPr>
          <p:cNvPr id="5" name="Rectangle 45">
            <a:extLst>
              <a:ext uri="{FF2B5EF4-FFF2-40B4-BE49-F238E27FC236}">
                <a16:creationId xmlns:a16="http://schemas.microsoft.com/office/drawing/2014/main" id="{E8E9BECF-F099-B78A-EEB5-792AAC258733}"/>
              </a:ext>
            </a:extLst>
          </p:cNvPr>
          <p:cNvSpPr>
            <a:spLocks noRot="1" noChangeArrowheads="1"/>
          </p:cNvSpPr>
          <p:nvPr/>
        </p:nvSpPr>
        <p:spPr bwMode="auto">
          <a:xfrm>
            <a:off x="0" y="504000"/>
            <a:ext cx="12192000" cy="288000"/>
          </a:xfrm>
          <a:prstGeom prst="rect">
            <a:avLst/>
          </a:prstGeom>
          <a:solidFill>
            <a:srgbClr val="D9D9D9">
              <a:alpha val="50196"/>
            </a:srgbClr>
          </a:solidFill>
          <a:ln>
            <a:noFill/>
          </a:ln>
          <a:effectLst/>
        </p:spPr>
        <p:txBody>
          <a:bodyPr anchor="ctr"/>
          <a:lstStyle>
            <a:lvl1pPr>
              <a:defRPr sz="1000" b="1">
                <a:solidFill>
                  <a:schemeClr val="tx1"/>
                </a:solidFill>
                <a:latin typeface="Arial Narrow" pitchFamily="34" charset="0"/>
              </a:defRPr>
            </a:lvl1pPr>
            <a:lvl2pPr marL="742950" indent="-285750">
              <a:defRPr sz="1000" b="1">
                <a:solidFill>
                  <a:schemeClr val="tx1"/>
                </a:solidFill>
                <a:latin typeface="Arial Narrow" pitchFamily="34" charset="0"/>
              </a:defRPr>
            </a:lvl2pPr>
            <a:lvl3pPr marL="1143000" indent="-228600">
              <a:defRPr sz="1000" b="1">
                <a:solidFill>
                  <a:schemeClr val="tx1"/>
                </a:solidFill>
                <a:latin typeface="Arial Narrow" pitchFamily="34" charset="0"/>
              </a:defRPr>
            </a:lvl3pPr>
            <a:lvl4pPr marL="1600200" indent="-228600">
              <a:defRPr sz="1000" b="1">
                <a:solidFill>
                  <a:schemeClr val="tx1"/>
                </a:solidFill>
                <a:latin typeface="Arial Narrow" pitchFamily="34" charset="0"/>
              </a:defRPr>
            </a:lvl4pPr>
            <a:lvl5pPr marL="2057400" indent="-228600">
              <a:defRPr sz="1000" b="1">
                <a:solidFill>
                  <a:schemeClr val="tx1"/>
                </a:solidFill>
                <a:latin typeface="Arial Narrow" pitchFamily="34" charset="0"/>
              </a:defRPr>
            </a:lvl5pPr>
            <a:lvl6pPr marL="2514600" indent="-228600" eaLnBrk="0" fontAlgn="base" hangingPunct="0">
              <a:spcBef>
                <a:spcPct val="0"/>
              </a:spcBef>
              <a:spcAft>
                <a:spcPct val="0"/>
              </a:spcAft>
              <a:defRPr sz="1000" b="1">
                <a:solidFill>
                  <a:schemeClr val="tx1"/>
                </a:solidFill>
                <a:latin typeface="Arial Narrow" pitchFamily="34" charset="0"/>
              </a:defRPr>
            </a:lvl6pPr>
            <a:lvl7pPr marL="2971800" indent="-228600" eaLnBrk="0" fontAlgn="base" hangingPunct="0">
              <a:spcBef>
                <a:spcPct val="0"/>
              </a:spcBef>
              <a:spcAft>
                <a:spcPct val="0"/>
              </a:spcAft>
              <a:defRPr sz="1000" b="1">
                <a:solidFill>
                  <a:schemeClr val="tx1"/>
                </a:solidFill>
                <a:latin typeface="Arial Narrow" pitchFamily="34" charset="0"/>
              </a:defRPr>
            </a:lvl7pPr>
            <a:lvl8pPr marL="3429000" indent="-228600" eaLnBrk="0" fontAlgn="base" hangingPunct="0">
              <a:spcBef>
                <a:spcPct val="0"/>
              </a:spcBef>
              <a:spcAft>
                <a:spcPct val="0"/>
              </a:spcAft>
              <a:defRPr sz="1000" b="1">
                <a:solidFill>
                  <a:schemeClr val="tx1"/>
                </a:solidFill>
                <a:latin typeface="Arial Narrow" pitchFamily="34" charset="0"/>
              </a:defRPr>
            </a:lvl8pPr>
            <a:lvl9pPr marL="3886200" indent="-228600" eaLnBrk="0" fontAlgn="base" hangingPunct="0">
              <a:spcBef>
                <a:spcPct val="0"/>
              </a:spcBef>
              <a:spcAft>
                <a:spcPct val="0"/>
              </a:spcAft>
              <a:defRPr sz="1000" b="1">
                <a:solidFill>
                  <a:schemeClr val="tx1"/>
                </a:solidFill>
                <a:latin typeface="Arial Narrow" pitchFamily="34" charset="0"/>
              </a:defRPr>
            </a:lvl9pPr>
          </a:lstStyle>
          <a:p>
            <a:pPr lvl="0" algn="ctr" fontAlgn="base" latinLnBrk="0">
              <a:spcBef>
                <a:spcPct val="0"/>
              </a:spcBef>
              <a:spcAft>
                <a:spcPct val="30000"/>
              </a:spcAft>
            </a:pPr>
            <a:r>
              <a:rPr lang="lv-LV" sz="1300" b="0" i="1" kern="0" noProof="1">
                <a:latin typeface="Arial" charset="0"/>
                <a:cs typeface="Arial" charset="0"/>
              </a:rPr>
              <a:t>«F1. Kur Jūs visbiežāk iegūstat informāciju par dažādiem drošības jautājumiem? Kuri ir trīs paši galvenie avoti?»</a:t>
            </a:r>
          </a:p>
        </p:txBody>
      </p:sp>
      <p:sp>
        <p:nvSpPr>
          <p:cNvPr id="3" name="Slide Number Placeholder 2">
            <a:extLst>
              <a:ext uri="{FF2B5EF4-FFF2-40B4-BE49-F238E27FC236}">
                <a16:creationId xmlns:a16="http://schemas.microsoft.com/office/drawing/2014/main" id="{C4980256-0480-452D-D6C7-9DD62770C773}"/>
              </a:ext>
            </a:extLst>
          </p:cNvPr>
          <p:cNvSpPr>
            <a:spLocks noGrp="1"/>
          </p:cNvSpPr>
          <p:nvPr>
            <p:ph type="sldNum" sz="quarter" idx="12"/>
          </p:nvPr>
        </p:nvSpPr>
        <p:spPr/>
        <p:txBody>
          <a:bodyPr/>
          <a:lstStyle/>
          <a:p>
            <a:fld id="{8A9003E4-6AE2-40CB-8AC4-2D0CFE8F8CDA}" type="slidenum">
              <a:rPr lang="en-US" smtClean="0"/>
              <a:t>86</a:t>
            </a:fld>
            <a:endParaRPr lang="en-US" dirty="0"/>
          </a:p>
        </p:txBody>
      </p:sp>
      <p:sp>
        <p:nvSpPr>
          <p:cNvPr id="4" name="TextBox 3">
            <a:extLst>
              <a:ext uri="{FF2B5EF4-FFF2-40B4-BE49-F238E27FC236}">
                <a16:creationId xmlns:a16="http://schemas.microsoft.com/office/drawing/2014/main" id="{504FF395-BCA0-7B2A-3010-5E959DBF91E4}"/>
              </a:ext>
            </a:extLst>
          </p:cNvPr>
          <p:cNvSpPr txBox="1"/>
          <p:nvPr/>
        </p:nvSpPr>
        <p:spPr>
          <a:xfrm>
            <a:off x="63981" y="846734"/>
            <a:ext cx="3060000" cy="277200"/>
          </a:xfrm>
          <a:prstGeom prst="rect">
            <a:avLst/>
          </a:prstGeom>
          <a:noFill/>
          <a:ln>
            <a:solidFill>
              <a:srgbClr val="4C8264"/>
            </a:solidFill>
          </a:ln>
        </p:spPr>
        <p:txBody>
          <a:bodyPr wrap="square" rtlCol="0" anchor="ctr" anchorCtr="0">
            <a:spAutoFit/>
          </a:bodyPr>
          <a:lstStyle/>
          <a:p>
            <a:pPr algn="ctr"/>
            <a:r>
              <a:rPr lang="lv-LV" sz="1200" b="1" noProof="1">
                <a:solidFill>
                  <a:srgbClr val="4C8264"/>
                </a:solidFill>
                <a:latin typeface="Arial" panose="020B0604020202020204" pitchFamily="34" charset="0"/>
                <a:cs typeface="Arial" panose="020B0604020202020204" pitchFamily="34" charset="0"/>
              </a:rPr>
              <a:t>Rezultāti sociāldemogrāfiskajās grupās</a:t>
            </a:r>
          </a:p>
        </p:txBody>
      </p:sp>
      <p:sp>
        <p:nvSpPr>
          <p:cNvPr id="7" name="TextBox 6">
            <a:extLst>
              <a:ext uri="{FF2B5EF4-FFF2-40B4-BE49-F238E27FC236}">
                <a16:creationId xmlns:a16="http://schemas.microsoft.com/office/drawing/2014/main" id="{012B73E4-1A90-650F-F1A8-6E0F486B2178}"/>
              </a:ext>
            </a:extLst>
          </p:cNvPr>
          <p:cNvSpPr txBox="1"/>
          <p:nvPr/>
        </p:nvSpPr>
        <p:spPr>
          <a:xfrm>
            <a:off x="63981" y="1296000"/>
            <a:ext cx="1764000" cy="1143903"/>
          </a:xfrm>
          <a:prstGeom prst="rect">
            <a:avLst/>
          </a:prstGeom>
          <a:noFill/>
        </p:spPr>
        <p:txBody>
          <a:bodyPr wrap="square">
            <a:spAutoFit/>
          </a:bodyPr>
          <a:lstStyle/>
          <a:p>
            <a:pPr>
              <a:lnSpc>
                <a:spcPts val="1000"/>
              </a:lnSpc>
              <a:spcAft>
                <a:spcPts val="600"/>
              </a:spcAft>
            </a:pPr>
            <a:r>
              <a:rPr lang="it-IT" sz="900" i="1" noProof="1">
                <a:latin typeface="Arial" charset="0"/>
                <a:cs typeface="Arial" charset="0"/>
              </a:rPr>
              <a:t>Bāze: visi respondenti (skat. "n=" grafikā) </a:t>
            </a:r>
            <a:endParaRPr lang="lv-LV" sz="900" i="1" noProof="1">
              <a:latin typeface="Arial" charset="0"/>
              <a:cs typeface="Arial" charset="0"/>
            </a:endParaRPr>
          </a:p>
          <a:p>
            <a:pPr>
              <a:lnSpc>
                <a:spcPts val="1000"/>
              </a:lnSpc>
              <a:spcAft>
                <a:spcPts val="600"/>
              </a:spcAft>
            </a:pPr>
            <a:r>
              <a:rPr lang="lv-LV" sz="900" b="0" i="1" noProof="1">
                <a:latin typeface="Arial" charset="0"/>
                <a:cs typeface="Arial" charset="0"/>
              </a:rPr>
              <a:t>Vairākatbilžu jautājums (% summa &gt; 100)</a:t>
            </a:r>
            <a:endParaRPr lang="lv-LV" sz="900" i="1" noProof="1">
              <a:latin typeface="Arial" charset="0"/>
              <a:cs typeface="Arial" charset="0"/>
            </a:endParaRPr>
          </a:p>
          <a:p>
            <a:pPr>
              <a:lnSpc>
                <a:spcPts val="1000"/>
              </a:lnSpc>
              <a:spcAft>
                <a:spcPts val="600"/>
              </a:spcAft>
            </a:pPr>
            <a:r>
              <a:rPr lang="lv-LV" sz="900" b="0" i="1" noProof="1">
                <a:latin typeface="Arial" charset="0"/>
                <a:cs typeface="Arial" charset="0"/>
              </a:rPr>
              <a:t>*No policista, ugunsdzēsēja, robežsarga, mediķa un citiem operatīvajiem darbiniekiem</a:t>
            </a:r>
            <a:endParaRPr lang="lv-LV" sz="900" i="1" noProof="1">
              <a:latin typeface="Arial" charset="0"/>
              <a:cs typeface="Arial" charset="0"/>
            </a:endParaRPr>
          </a:p>
        </p:txBody>
      </p:sp>
    </p:spTree>
    <p:extLst>
      <p:ext uri="{BB962C8B-B14F-4D97-AF65-F5344CB8AC3E}">
        <p14:creationId xmlns:p14="http://schemas.microsoft.com/office/powerpoint/2010/main" val="308088450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74F4E1-D444-1DFE-FC73-00A0167F8A05}"/>
              </a:ext>
            </a:extLst>
          </p:cNvPr>
          <p:cNvSpPr txBox="1">
            <a:spLocks noChangeArrowheads="1"/>
          </p:cNvSpPr>
          <p:nvPr/>
        </p:nvSpPr>
        <p:spPr bwMode="auto">
          <a:xfrm>
            <a:off x="3485964" y="2659559"/>
            <a:ext cx="5220072" cy="769441"/>
          </a:xfrm>
          <a:prstGeom prst="rect">
            <a:avLst/>
          </a:prstGeom>
          <a:solidFill>
            <a:srgbClr val="4C8264"/>
          </a:solidFill>
          <a:ln>
            <a:solidFill>
              <a:srgbClr val="857C4D"/>
            </a:solidFill>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lv-LV" sz="4400" b="1" noProof="1">
                <a:solidFill>
                  <a:schemeClr val="bg1"/>
                </a:solidFill>
                <a:latin typeface="Arial" panose="020B0604020202020204" pitchFamily="34" charset="0"/>
                <a:ea typeface="맑은 고딕" pitchFamily="50" charset="-127"/>
                <a:cs typeface="Arial" panose="020B0604020202020204" pitchFamily="34" charset="0"/>
              </a:rPr>
              <a:t>Pielikums</a:t>
            </a:r>
          </a:p>
        </p:txBody>
      </p:sp>
    </p:spTree>
    <p:extLst>
      <p:ext uri="{BB962C8B-B14F-4D97-AF65-F5344CB8AC3E}">
        <p14:creationId xmlns:p14="http://schemas.microsoft.com/office/powerpoint/2010/main" val="11359948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B3DF6B1D-E22C-4D08-B27E-DE558E12CAB3}"/>
              </a:ext>
            </a:extLst>
          </p:cNvPr>
          <p:cNvSpPr txBox="1">
            <a:spLocks/>
          </p:cNvSpPr>
          <p:nvPr/>
        </p:nvSpPr>
        <p:spPr>
          <a:xfrm>
            <a:off x="0" y="2"/>
            <a:ext cx="12191999" cy="504000"/>
          </a:xfrm>
          <a:prstGeom prst="rect">
            <a:avLst/>
          </a:prstGeom>
          <a:solidFill>
            <a:srgbClr val="4C8264"/>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Aptaujas anketa (1)</a:t>
            </a:r>
          </a:p>
        </p:txBody>
      </p:sp>
      <p:pic>
        <p:nvPicPr>
          <p:cNvPr id="14" name="Picture 13"/>
          <p:cNvPicPr>
            <a:picLocks noChangeAspect="1"/>
          </p:cNvPicPr>
          <p:nvPr/>
        </p:nvPicPr>
        <p:blipFill>
          <a:blip r:embed="rId2"/>
          <a:stretch>
            <a:fillRect/>
          </a:stretch>
        </p:blipFill>
        <p:spPr>
          <a:xfrm>
            <a:off x="6433052" y="548681"/>
            <a:ext cx="5607860" cy="2930631"/>
          </a:xfrm>
          <a:prstGeom prst="rect">
            <a:avLst/>
          </a:prstGeom>
        </p:spPr>
      </p:pic>
      <p:pic>
        <p:nvPicPr>
          <p:cNvPr id="3" name="Picture 2">
            <a:extLst>
              <a:ext uri="{FF2B5EF4-FFF2-40B4-BE49-F238E27FC236}">
                <a16:creationId xmlns:a16="http://schemas.microsoft.com/office/drawing/2014/main" id="{ED221AF3-D69B-6F55-10D7-7F9217D68078}"/>
              </a:ext>
            </a:extLst>
          </p:cNvPr>
          <p:cNvPicPr>
            <a:picLocks noChangeAspect="1"/>
          </p:cNvPicPr>
          <p:nvPr/>
        </p:nvPicPr>
        <p:blipFill>
          <a:blip r:embed="rId3"/>
          <a:stretch>
            <a:fillRect/>
          </a:stretch>
        </p:blipFill>
        <p:spPr>
          <a:xfrm>
            <a:off x="151089" y="548681"/>
            <a:ext cx="5856295" cy="5288593"/>
          </a:xfrm>
          <a:prstGeom prst="rect">
            <a:avLst/>
          </a:prstGeom>
        </p:spPr>
      </p:pic>
      <p:pic>
        <p:nvPicPr>
          <p:cNvPr id="8" name="Picture 7">
            <a:extLst>
              <a:ext uri="{FF2B5EF4-FFF2-40B4-BE49-F238E27FC236}">
                <a16:creationId xmlns:a16="http://schemas.microsoft.com/office/drawing/2014/main" id="{88CDDF31-10C2-E2DF-0F7E-72D4DC0BC0B6}"/>
              </a:ext>
            </a:extLst>
          </p:cNvPr>
          <p:cNvPicPr>
            <a:picLocks noChangeAspect="1"/>
          </p:cNvPicPr>
          <p:nvPr/>
        </p:nvPicPr>
        <p:blipFill>
          <a:blip r:embed="rId4"/>
          <a:stretch>
            <a:fillRect/>
          </a:stretch>
        </p:blipFill>
        <p:spPr>
          <a:xfrm>
            <a:off x="6433051" y="3673934"/>
            <a:ext cx="5607860" cy="2972237"/>
          </a:xfrm>
          <a:prstGeom prst="rect">
            <a:avLst/>
          </a:prstGeom>
        </p:spPr>
      </p:pic>
    </p:spTree>
    <p:extLst>
      <p:ext uri="{BB962C8B-B14F-4D97-AF65-F5344CB8AC3E}">
        <p14:creationId xmlns:p14="http://schemas.microsoft.com/office/powerpoint/2010/main" val="179929151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B3DF6B1D-E22C-4D08-B27E-DE558E12CAB3}"/>
              </a:ext>
            </a:extLst>
          </p:cNvPr>
          <p:cNvSpPr txBox="1">
            <a:spLocks/>
          </p:cNvSpPr>
          <p:nvPr/>
        </p:nvSpPr>
        <p:spPr>
          <a:xfrm>
            <a:off x="0" y="2"/>
            <a:ext cx="12191999"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Aptaujas anketa (2)</a:t>
            </a:r>
          </a:p>
        </p:txBody>
      </p:sp>
      <p:pic>
        <p:nvPicPr>
          <p:cNvPr id="7" name="Picture 6">
            <a:extLst>
              <a:ext uri="{FF2B5EF4-FFF2-40B4-BE49-F238E27FC236}">
                <a16:creationId xmlns:a16="http://schemas.microsoft.com/office/drawing/2014/main" id="{76811DE0-E8B4-8AEB-39DB-8C9E208FD35C}"/>
              </a:ext>
            </a:extLst>
          </p:cNvPr>
          <p:cNvPicPr>
            <a:picLocks noChangeAspect="1"/>
          </p:cNvPicPr>
          <p:nvPr/>
        </p:nvPicPr>
        <p:blipFill>
          <a:blip r:embed="rId2"/>
          <a:stretch>
            <a:fillRect/>
          </a:stretch>
        </p:blipFill>
        <p:spPr>
          <a:xfrm>
            <a:off x="6095999" y="569724"/>
            <a:ext cx="5991132" cy="5809811"/>
          </a:xfrm>
          <a:prstGeom prst="rect">
            <a:avLst/>
          </a:prstGeom>
        </p:spPr>
      </p:pic>
      <p:pic>
        <p:nvPicPr>
          <p:cNvPr id="6" name="Picture 5">
            <a:extLst>
              <a:ext uri="{FF2B5EF4-FFF2-40B4-BE49-F238E27FC236}">
                <a16:creationId xmlns:a16="http://schemas.microsoft.com/office/drawing/2014/main" id="{6CA028D0-96D6-E18E-9F28-4655B808060D}"/>
              </a:ext>
            </a:extLst>
          </p:cNvPr>
          <p:cNvPicPr>
            <a:picLocks noChangeAspect="1"/>
          </p:cNvPicPr>
          <p:nvPr/>
        </p:nvPicPr>
        <p:blipFill>
          <a:blip r:embed="rId3"/>
          <a:stretch>
            <a:fillRect/>
          </a:stretch>
        </p:blipFill>
        <p:spPr>
          <a:xfrm>
            <a:off x="104869" y="645304"/>
            <a:ext cx="5904904" cy="4989951"/>
          </a:xfrm>
          <a:prstGeom prst="rect">
            <a:avLst/>
          </a:prstGeom>
        </p:spPr>
      </p:pic>
    </p:spTree>
    <p:extLst>
      <p:ext uri="{BB962C8B-B14F-4D97-AF65-F5344CB8AC3E}">
        <p14:creationId xmlns:p14="http://schemas.microsoft.com/office/powerpoint/2010/main" val="34073104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B3DF6B1D-E22C-4D08-B27E-DE558E12CAB3}"/>
              </a:ext>
            </a:extLst>
          </p:cNvPr>
          <p:cNvSpPr txBox="1">
            <a:spLocks/>
          </p:cNvSpPr>
          <p:nvPr/>
        </p:nvSpPr>
        <p:spPr>
          <a:xfrm>
            <a:off x="0" y="2"/>
            <a:ext cx="12191999" cy="504000"/>
          </a:xfrm>
          <a:prstGeom prst="rect">
            <a:avLst/>
          </a:prstGeom>
          <a:solidFill>
            <a:srgbClr val="4C8264"/>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Aptaujas anketa (3)</a:t>
            </a:r>
          </a:p>
        </p:txBody>
      </p:sp>
      <p:pic>
        <p:nvPicPr>
          <p:cNvPr id="6" name="Picture 5">
            <a:extLst>
              <a:ext uri="{FF2B5EF4-FFF2-40B4-BE49-F238E27FC236}">
                <a16:creationId xmlns:a16="http://schemas.microsoft.com/office/drawing/2014/main" id="{4F1924AD-EF28-5438-CC65-05BEECAA468C}"/>
              </a:ext>
            </a:extLst>
          </p:cNvPr>
          <p:cNvPicPr>
            <a:picLocks noChangeAspect="1"/>
          </p:cNvPicPr>
          <p:nvPr/>
        </p:nvPicPr>
        <p:blipFill>
          <a:blip r:embed="rId2"/>
          <a:stretch>
            <a:fillRect/>
          </a:stretch>
        </p:blipFill>
        <p:spPr>
          <a:xfrm>
            <a:off x="123069" y="548681"/>
            <a:ext cx="5961179" cy="889018"/>
          </a:xfrm>
          <a:prstGeom prst="rect">
            <a:avLst/>
          </a:prstGeom>
        </p:spPr>
      </p:pic>
      <p:pic>
        <p:nvPicPr>
          <p:cNvPr id="10" name="Picture 9">
            <a:extLst>
              <a:ext uri="{FF2B5EF4-FFF2-40B4-BE49-F238E27FC236}">
                <a16:creationId xmlns:a16="http://schemas.microsoft.com/office/drawing/2014/main" id="{F5ED508E-C5AF-2C63-F3E4-7120CB413FF4}"/>
              </a:ext>
            </a:extLst>
          </p:cNvPr>
          <p:cNvPicPr>
            <a:picLocks noChangeAspect="1"/>
          </p:cNvPicPr>
          <p:nvPr/>
        </p:nvPicPr>
        <p:blipFill>
          <a:blip r:embed="rId3"/>
          <a:stretch>
            <a:fillRect/>
          </a:stretch>
        </p:blipFill>
        <p:spPr>
          <a:xfrm>
            <a:off x="123069" y="1775638"/>
            <a:ext cx="5954228" cy="1807534"/>
          </a:xfrm>
          <a:prstGeom prst="rect">
            <a:avLst/>
          </a:prstGeom>
        </p:spPr>
      </p:pic>
      <p:pic>
        <p:nvPicPr>
          <p:cNvPr id="12" name="Picture 11">
            <a:extLst>
              <a:ext uri="{FF2B5EF4-FFF2-40B4-BE49-F238E27FC236}">
                <a16:creationId xmlns:a16="http://schemas.microsoft.com/office/drawing/2014/main" id="{E2B02440-BDBC-7929-2A64-65AE647F0A47}"/>
              </a:ext>
            </a:extLst>
          </p:cNvPr>
          <p:cNvPicPr>
            <a:picLocks noChangeAspect="1"/>
          </p:cNvPicPr>
          <p:nvPr/>
        </p:nvPicPr>
        <p:blipFill>
          <a:blip r:embed="rId4"/>
          <a:stretch>
            <a:fillRect/>
          </a:stretch>
        </p:blipFill>
        <p:spPr>
          <a:xfrm>
            <a:off x="123069" y="3720669"/>
            <a:ext cx="5977906" cy="2871517"/>
          </a:xfrm>
          <a:prstGeom prst="rect">
            <a:avLst/>
          </a:prstGeom>
        </p:spPr>
      </p:pic>
      <p:pic>
        <p:nvPicPr>
          <p:cNvPr id="3" name="Picture 2">
            <a:extLst>
              <a:ext uri="{FF2B5EF4-FFF2-40B4-BE49-F238E27FC236}">
                <a16:creationId xmlns:a16="http://schemas.microsoft.com/office/drawing/2014/main" id="{CFE4C984-4D68-9EA2-3907-60FBBEEC2CCB}"/>
              </a:ext>
            </a:extLst>
          </p:cNvPr>
          <p:cNvPicPr>
            <a:picLocks noChangeAspect="1"/>
          </p:cNvPicPr>
          <p:nvPr/>
        </p:nvPicPr>
        <p:blipFill>
          <a:blip r:embed="rId5"/>
          <a:stretch>
            <a:fillRect/>
          </a:stretch>
        </p:blipFill>
        <p:spPr>
          <a:xfrm>
            <a:off x="6207316" y="552045"/>
            <a:ext cx="5972937" cy="5444718"/>
          </a:xfrm>
          <a:prstGeom prst="rect">
            <a:avLst/>
          </a:prstGeom>
        </p:spPr>
      </p:pic>
    </p:spTree>
    <p:extLst>
      <p:ext uri="{BB962C8B-B14F-4D97-AF65-F5344CB8AC3E}">
        <p14:creationId xmlns:p14="http://schemas.microsoft.com/office/powerpoint/2010/main" val="18322915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B3DF6B1D-E22C-4D08-B27E-DE558E12CAB3}"/>
              </a:ext>
            </a:extLst>
          </p:cNvPr>
          <p:cNvSpPr txBox="1">
            <a:spLocks/>
          </p:cNvSpPr>
          <p:nvPr/>
        </p:nvSpPr>
        <p:spPr>
          <a:xfrm>
            <a:off x="0" y="2"/>
            <a:ext cx="12191999" cy="504000"/>
          </a:xfrm>
          <a:prstGeom prst="rect">
            <a:avLst/>
          </a:prstGeom>
          <a:solidFill>
            <a:srgbClr val="4C8264"/>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Aptaujas anketa (4)</a:t>
            </a:r>
          </a:p>
        </p:txBody>
      </p:sp>
      <p:pic>
        <p:nvPicPr>
          <p:cNvPr id="8" name="Picture 7">
            <a:extLst>
              <a:ext uri="{FF2B5EF4-FFF2-40B4-BE49-F238E27FC236}">
                <a16:creationId xmlns:a16="http://schemas.microsoft.com/office/drawing/2014/main" id="{38CCED70-3709-3398-0BA0-62648D4235CE}"/>
              </a:ext>
            </a:extLst>
          </p:cNvPr>
          <p:cNvPicPr>
            <a:picLocks noChangeAspect="1"/>
          </p:cNvPicPr>
          <p:nvPr/>
        </p:nvPicPr>
        <p:blipFill>
          <a:blip r:embed="rId2"/>
          <a:stretch>
            <a:fillRect/>
          </a:stretch>
        </p:blipFill>
        <p:spPr>
          <a:xfrm>
            <a:off x="116959" y="548681"/>
            <a:ext cx="4807197" cy="3295819"/>
          </a:xfrm>
          <a:prstGeom prst="rect">
            <a:avLst/>
          </a:prstGeom>
        </p:spPr>
      </p:pic>
      <p:pic>
        <p:nvPicPr>
          <p:cNvPr id="10" name="Picture 9">
            <a:extLst>
              <a:ext uri="{FF2B5EF4-FFF2-40B4-BE49-F238E27FC236}">
                <a16:creationId xmlns:a16="http://schemas.microsoft.com/office/drawing/2014/main" id="{BDE15C53-57C5-F7C4-4EC9-C5D7ED43BD49}"/>
              </a:ext>
            </a:extLst>
          </p:cNvPr>
          <p:cNvPicPr>
            <a:picLocks noChangeAspect="1"/>
          </p:cNvPicPr>
          <p:nvPr/>
        </p:nvPicPr>
        <p:blipFill>
          <a:blip r:embed="rId3"/>
          <a:stretch>
            <a:fillRect/>
          </a:stretch>
        </p:blipFill>
        <p:spPr>
          <a:xfrm>
            <a:off x="116959" y="3889179"/>
            <a:ext cx="5278401" cy="2928524"/>
          </a:xfrm>
          <a:prstGeom prst="rect">
            <a:avLst/>
          </a:prstGeom>
        </p:spPr>
      </p:pic>
      <p:pic>
        <p:nvPicPr>
          <p:cNvPr id="12" name="Picture 11">
            <a:extLst>
              <a:ext uri="{FF2B5EF4-FFF2-40B4-BE49-F238E27FC236}">
                <a16:creationId xmlns:a16="http://schemas.microsoft.com/office/drawing/2014/main" id="{BCB4C96E-77E5-55FD-FFC5-114D1C97920B}"/>
              </a:ext>
            </a:extLst>
          </p:cNvPr>
          <p:cNvPicPr>
            <a:picLocks noChangeAspect="1"/>
          </p:cNvPicPr>
          <p:nvPr/>
        </p:nvPicPr>
        <p:blipFill>
          <a:blip r:embed="rId4"/>
          <a:stretch>
            <a:fillRect/>
          </a:stretch>
        </p:blipFill>
        <p:spPr>
          <a:xfrm>
            <a:off x="5862188" y="548680"/>
            <a:ext cx="4807197" cy="4218705"/>
          </a:xfrm>
          <a:prstGeom prst="rect">
            <a:avLst/>
          </a:prstGeom>
        </p:spPr>
      </p:pic>
      <p:pic>
        <p:nvPicPr>
          <p:cNvPr id="14" name="Picture 13">
            <a:extLst>
              <a:ext uri="{FF2B5EF4-FFF2-40B4-BE49-F238E27FC236}">
                <a16:creationId xmlns:a16="http://schemas.microsoft.com/office/drawing/2014/main" id="{37EEA87F-1FB7-443A-01A9-DB96AF1573F7}"/>
              </a:ext>
            </a:extLst>
          </p:cNvPr>
          <p:cNvPicPr>
            <a:picLocks noChangeAspect="1"/>
          </p:cNvPicPr>
          <p:nvPr/>
        </p:nvPicPr>
        <p:blipFill>
          <a:blip r:embed="rId5"/>
          <a:stretch>
            <a:fillRect/>
          </a:stretch>
        </p:blipFill>
        <p:spPr>
          <a:xfrm>
            <a:off x="5862188" y="4784163"/>
            <a:ext cx="2985552" cy="925521"/>
          </a:xfrm>
          <a:prstGeom prst="rect">
            <a:avLst/>
          </a:prstGeom>
        </p:spPr>
      </p:pic>
    </p:spTree>
    <p:extLst>
      <p:ext uri="{BB962C8B-B14F-4D97-AF65-F5344CB8AC3E}">
        <p14:creationId xmlns:p14="http://schemas.microsoft.com/office/powerpoint/2010/main" val="207664521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4" name="Rectangle 5"/>
          <p:cNvSpPr>
            <a:spLocks noChangeArrowheads="1"/>
          </p:cNvSpPr>
          <p:nvPr/>
        </p:nvSpPr>
        <p:spPr bwMode="auto">
          <a:xfrm>
            <a:off x="1885075" y="760547"/>
            <a:ext cx="828091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1000" i="1">
                <a:solidFill>
                  <a:srgbClr val="000000"/>
                </a:solidFill>
                <a:latin typeface="Arial" panose="020B0604020202020204" pitchFamily="34" charset="0"/>
              </a:defRPr>
            </a:lvl1pPr>
            <a:lvl2pPr>
              <a:defRPr sz="1000" i="1">
                <a:solidFill>
                  <a:srgbClr val="000000"/>
                </a:solidFill>
                <a:latin typeface="Arial" panose="020B0604020202020204" pitchFamily="34" charset="0"/>
              </a:defRPr>
            </a:lvl2pPr>
            <a:lvl3pPr>
              <a:defRPr sz="1000" i="1">
                <a:solidFill>
                  <a:srgbClr val="000000"/>
                </a:solidFill>
                <a:latin typeface="Arial" panose="020B0604020202020204" pitchFamily="34" charset="0"/>
              </a:defRPr>
            </a:lvl3pPr>
            <a:lvl4pPr>
              <a:defRPr sz="1000" i="1">
                <a:solidFill>
                  <a:srgbClr val="000000"/>
                </a:solidFill>
                <a:latin typeface="Arial" panose="020B0604020202020204" pitchFamily="34" charset="0"/>
              </a:defRPr>
            </a:lvl4pPr>
            <a:lvl5pPr>
              <a:defRPr sz="1000" i="1">
                <a:solidFill>
                  <a:srgbClr val="000000"/>
                </a:solidFill>
                <a:latin typeface="Arial" panose="020B0604020202020204" pitchFamily="34" charset="0"/>
              </a:defRPr>
            </a:lvl5pPr>
            <a:lvl6pPr marL="2514600" indent="-228600" fontAlgn="base">
              <a:spcBef>
                <a:spcPct val="0"/>
              </a:spcBef>
              <a:spcAft>
                <a:spcPct val="0"/>
              </a:spcAft>
              <a:buClr>
                <a:srgbClr val="000000"/>
              </a:buClr>
              <a:buSzPct val="100000"/>
              <a:buFont typeface="Times New Roman" panose="02020603050405020304" pitchFamily="18" charset="0"/>
              <a:defRPr sz="1000" i="1">
                <a:solidFill>
                  <a:srgbClr val="000000"/>
                </a:solidFill>
                <a:latin typeface="Arial" panose="020B0604020202020204" pitchFamily="34" charset="0"/>
              </a:defRPr>
            </a:lvl6pPr>
            <a:lvl7pPr marL="2971800" indent="-228600" fontAlgn="base">
              <a:spcBef>
                <a:spcPct val="0"/>
              </a:spcBef>
              <a:spcAft>
                <a:spcPct val="0"/>
              </a:spcAft>
              <a:buClr>
                <a:srgbClr val="000000"/>
              </a:buClr>
              <a:buSzPct val="100000"/>
              <a:buFont typeface="Times New Roman" panose="02020603050405020304" pitchFamily="18" charset="0"/>
              <a:defRPr sz="1000" i="1">
                <a:solidFill>
                  <a:srgbClr val="000000"/>
                </a:solidFill>
                <a:latin typeface="Arial" panose="020B0604020202020204" pitchFamily="34" charset="0"/>
              </a:defRPr>
            </a:lvl7pPr>
            <a:lvl8pPr marL="3429000" indent="-228600" fontAlgn="base">
              <a:spcBef>
                <a:spcPct val="0"/>
              </a:spcBef>
              <a:spcAft>
                <a:spcPct val="0"/>
              </a:spcAft>
              <a:buClr>
                <a:srgbClr val="000000"/>
              </a:buClr>
              <a:buSzPct val="100000"/>
              <a:buFont typeface="Times New Roman" panose="02020603050405020304" pitchFamily="18" charset="0"/>
              <a:defRPr sz="1000" i="1">
                <a:solidFill>
                  <a:srgbClr val="000000"/>
                </a:solidFill>
                <a:latin typeface="Arial" panose="020B0604020202020204" pitchFamily="34" charset="0"/>
              </a:defRPr>
            </a:lvl8pPr>
            <a:lvl9pPr marL="3886200" indent="-228600" fontAlgn="base">
              <a:spcBef>
                <a:spcPct val="0"/>
              </a:spcBef>
              <a:spcAft>
                <a:spcPct val="0"/>
              </a:spcAft>
              <a:buClr>
                <a:srgbClr val="000000"/>
              </a:buClr>
              <a:buSzPct val="100000"/>
              <a:buFont typeface="Times New Roman" panose="02020603050405020304" pitchFamily="18" charset="0"/>
              <a:defRPr sz="1000" i="1">
                <a:solidFill>
                  <a:srgbClr val="000000"/>
                </a:solidFill>
                <a:latin typeface="Arial" panose="020B0604020202020204" pitchFamily="34" charset="0"/>
              </a:defRPr>
            </a:lvl9pPr>
          </a:lstStyle>
          <a:p>
            <a:pPr eaLnBrk="0" latinLnBrk="0" hangingPunct="0">
              <a:lnSpc>
                <a:spcPct val="100000"/>
              </a:lnSpc>
              <a:buFontTx/>
              <a:buNone/>
            </a:pPr>
            <a:r>
              <a:rPr lang="lv-LV" sz="1050" i="0" noProof="1">
                <a:cs typeface="Arial" panose="020B0604020202020204" pitchFamily="34" charset="0"/>
              </a:rPr>
              <a:t>Pētījuma rezultātos vienmēr pastāv zināma </a:t>
            </a:r>
            <a:r>
              <a:rPr lang="lv-LV" sz="1050" noProof="1">
                <a:cs typeface="Arial" panose="020B0604020202020204" pitchFamily="34" charset="0"/>
              </a:rPr>
              <a:t>statistiskās kļūdas</a:t>
            </a:r>
            <a:r>
              <a:rPr lang="lv-LV" sz="1050" i="0" noProof="1">
                <a:cs typeface="Arial" panose="020B0604020202020204" pitchFamily="34" charset="0"/>
              </a:rPr>
              <a:t> varbūtība. Analizējot un interpretējot pētījumā iegūtos rezultātus, to vajadzētu ņemt vērā. Tās atšķirības, kuras iekļaujas statistiskās kļūdas robežās jeb ir mazākas par to, var uzskatīt par </a:t>
            </a:r>
            <a:r>
              <a:rPr lang="lv-LV" sz="1050" noProof="1">
                <a:cs typeface="Arial" panose="020B0604020202020204" pitchFamily="34" charset="0"/>
              </a:rPr>
              <a:t>nenozīmīgām</a:t>
            </a:r>
            <a:r>
              <a:rPr lang="lv-LV" sz="1050" i="0" noProof="1">
                <a:cs typeface="Arial" panose="020B0604020202020204" pitchFamily="34" charset="0"/>
              </a:rPr>
              <a:t>. </a:t>
            </a:r>
          </a:p>
        </p:txBody>
      </p:sp>
      <p:graphicFrame>
        <p:nvGraphicFramePr>
          <p:cNvPr id="720490" name="Group 2666"/>
          <p:cNvGraphicFramePr>
            <a:graphicFrameLocks noGrp="1"/>
          </p:cNvGraphicFramePr>
          <p:nvPr>
            <p:extLst>
              <p:ext uri="{D42A27DB-BD31-4B8C-83A1-F6EECF244321}">
                <p14:modId xmlns:p14="http://schemas.microsoft.com/office/powerpoint/2010/main" val="793159230"/>
              </p:ext>
            </p:extLst>
          </p:nvPr>
        </p:nvGraphicFramePr>
        <p:xfrm>
          <a:off x="2443133" y="1682188"/>
          <a:ext cx="7164799" cy="3573780"/>
        </p:xfrm>
        <a:graphic>
          <a:graphicData uri="http://schemas.openxmlformats.org/drawingml/2006/table">
            <a:tbl>
              <a:tblPr>
                <a:tableStyleId>{0505E3EF-67EA-436B-97B2-0124C06EBD24}</a:tableStyleId>
              </a:tblPr>
              <a:tblGrid>
                <a:gridCol w="1230955">
                  <a:extLst>
                    <a:ext uri="{9D8B030D-6E8A-4147-A177-3AD203B41FA5}">
                      <a16:colId xmlns:a16="http://schemas.microsoft.com/office/drawing/2014/main" val="20000"/>
                    </a:ext>
                  </a:extLst>
                </a:gridCol>
                <a:gridCol w="423846">
                  <a:extLst>
                    <a:ext uri="{9D8B030D-6E8A-4147-A177-3AD203B41FA5}">
                      <a16:colId xmlns:a16="http://schemas.microsoft.com/office/drawing/2014/main" val="20001"/>
                    </a:ext>
                  </a:extLst>
                </a:gridCol>
                <a:gridCol w="423846">
                  <a:extLst>
                    <a:ext uri="{9D8B030D-6E8A-4147-A177-3AD203B41FA5}">
                      <a16:colId xmlns:a16="http://schemas.microsoft.com/office/drawing/2014/main" val="20002"/>
                    </a:ext>
                  </a:extLst>
                </a:gridCol>
                <a:gridCol w="423846">
                  <a:extLst>
                    <a:ext uri="{9D8B030D-6E8A-4147-A177-3AD203B41FA5}">
                      <a16:colId xmlns:a16="http://schemas.microsoft.com/office/drawing/2014/main" val="20003"/>
                    </a:ext>
                  </a:extLst>
                </a:gridCol>
                <a:gridCol w="423846">
                  <a:extLst>
                    <a:ext uri="{9D8B030D-6E8A-4147-A177-3AD203B41FA5}">
                      <a16:colId xmlns:a16="http://schemas.microsoft.com/office/drawing/2014/main" val="20004"/>
                    </a:ext>
                  </a:extLst>
                </a:gridCol>
                <a:gridCol w="423846">
                  <a:extLst>
                    <a:ext uri="{9D8B030D-6E8A-4147-A177-3AD203B41FA5}">
                      <a16:colId xmlns:a16="http://schemas.microsoft.com/office/drawing/2014/main" val="20005"/>
                    </a:ext>
                  </a:extLst>
                </a:gridCol>
                <a:gridCol w="423846">
                  <a:extLst>
                    <a:ext uri="{9D8B030D-6E8A-4147-A177-3AD203B41FA5}">
                      <a16:colId xmlns:a16="http://schemas.microsoft.com/office/drawing/2014/main" val="20006"/>
                    </a:ext>
                  </a:extLst>
                </a:gridCol>
                <a:gridCol w="423846">
                  <a:extLst>
                    <a:ext uri="{9D8B030D-6E8A-4147-A177-3AD203B41FA5}">
                      <a16:colId xmlns:a16="http://schemas.microsoft.com/office/drawing/2014/main" val="20007"/>
                    </a:ext>
                  </a:extLst>
                </a:gridCol>
                <a:gridCol w="423846">
                  <a:extLst>
                    <a:ext uri="{9D8B030D-6E8A-4147-A177-3AD203B41FA5}">
                      <a16:colId xmlns:a16="http://schemas.microsoft.com/office/drawing/2014/main" val="20008"/>
                    </a:ext>
                  </a:extLst>
                </a:gridCol>
                <a:gridCol w="423846">
                  <a:extLst>
                    <a:ext uri="{9D8B030D-6E8A-4147-A177-3AD203B41FA5}">
                      <a16:colId xmlns:a16="http://schemas.microsoft.com/office/drawing/2014/main" val="20009"/>
                    </a:ext>
                  </a:extLst>
                </a:gridCol>
                <a:gridCol w="423846">
                  <a:extLst>
                    <a:ext uri="{9D8B030D-6E8A-4147-A177-3AD203B41FA5}">
                      <a16:colId xmlns:a16="http://schemas.microsoft.com/office/drawing/2014/main" val="20010"/>
                    </a:ext>
                  </a:extLst>
                </a:gridCol>
                <a:gridCol w="423846">
                  <a:extLst>
                    <a:ext uri="{9D8B030D-6E8A-4147-A177-3AD203B41FA5}">
                      <a16:colId xmlns:a16="http://schemas.microsoft.com/office/drawing/2014/main" val="20011"/>
                    </a:ext>
                  </a:extLst>
                </a:gridCol>
                <a:gridCol w="423846">
                  <a:extLst>
                    <a:ext uri="{9D8B030D-6E8A-4147-A177-3AD203B41FA5}">
                      <a16:colId xmlns:a16="http://schemas.microsoft.com/office/drawing/2014/main" val="20012"/>
                    </a:ext>
                  </a:extLst>
                </a:gridCol>
                <a:gridCol w="423846">
                  <a:extLst>
                    <a:ext uri="{9D8B030D-6E8A-4147-A177-3AD203B41FA5}">
                      <a16:colId xmlns:a16="http://schemas.microsoft.com/office/drawing/2014/main" val="20013"/>
                    </a:ext>
                  </a:extLst>
                </a:gridCol>
                <a:gridCol w="423846">
                  <a:extLst>
                    <a:ext uri="{9D8B030D-6E8A-4147-A177-3AD203B41FA5}">
                      <a16:colId xmlns:a16="http://schemas.microsoft.com/office/drawing/2014/main" val="20014"/>
                    </a:ext>
                  </a:extLst>
                </a:gridCol>
              </a:tblGrid>
              <a:tr h="331299">
                <a:tc rowSpan="2">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Arial" panose="020B0604020202020204" pitchFamily="34" charset="0"/>
                        <a:buNone/>
                        <a:tabLst/>
                      </a:pPr>
                      <a:r>
                        <a:rPr kumimoji="0" lang="lv-LV" sz="1000" u="none" strike="noStrike" cap="none" normalizeH="0" baseline="0" noProof="1">
                          <a:ln>
                            <a:noFill/>
                          </a:ln>
                          <a:effectLst/>
                        </a:rPr>
                        <a:t>Atbilžu sadalījums</a:t>
                      </a:r>
                    </a:p>
                    <a:p>
                      <a:pPr marL="0" marR="0" lvl="0" indent="0" algn="ctr" defTabSz="914400" rtl="0" eaLnBrk="0" fontAlgn="base" latinLnBrk="0" hangingPunct="0">
                        <a:lnSpc>
                          <a:spcPct val="100000"/>
                        </a:lnSpc>
                        <a:spcBef>
                          <a:spcPts val="100"/>
                        </a:spcBef>
                        <a:spcAft>
                          <a:spcPct val="0"/>
                        </a:spcAft>
                        <a:buClr>
                          <a:srgbClr val="000000"/>
                        </a:buClr>
                        <a:buSzPct val="100000"/>
                        <a:buFont typeface="Arial" panose="020B0604020202020204" pitchFamily="34" charset="0"/>
                        <a:buNone/>
                        <a:tabLst/>
                      </a:pPr>
                      <a:r>
                        <a:rPr kumimoji="0" lang="lv-LV" sz="1000" u="none" strike="noStrike" cap="none" normalizeH="0" baseline="0" noProof="1">
                          <a:ln>
                            <a:noFill/>
                          </a:ln>
                          <a:effectLst/>
                        </a:rPr>
                        <a:t>%</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14">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u="none" strike="noStrike" cap="none" normalizeH="0" baseline="0" noProof="1">
                          <a:ln>
                            <a:noFill/>
                          </a:ln>
                          <a:effectLst/>
                        </a:rPr>
                        <a:t>Respondentu skaits (bāze)</a:t>
                      </a:r>
                    </a:p>
                    <a:p>
                      <a:pPr marL="0" marR="0" lvl="0" indent="0" algn="ctr" defTabSz="914400" rtl="0" eaLnBrk="1" fontAlgn="base" latinLnBrk="0" hangingPunct="1">
                        <a:lnSpc>
                          <a:spcPct val="100000"/>
                        </a:lnSpc>
                        <a:spcBef>
                          <a:spcPct val="20000"/>
                        </a:spcBef>
                        <a:spcAft>
                          <a:spcPct val="0"/>
                        </a:spcAft>
                        <a:buClr>
                          <a:schemeClr val="hlink"/>
                        </a:buClr>
                        <a:buSzPct val="80000"/>
                        <a:buFont typeface="Arial" panose="020B0604020202020204" pitchFamily="34" charset="0"/>
                        <a:buNone/>
                        <a:tabLst/>
                      </a:pPr>
                      <a:r>
                        <a:rPr kumimoji="0" lang="lv-LV" sz="1000" u="none" strike="noStrike" cap="none" normalizeH="0" baseline="0" noProof="1">
                          <a:ln>
                            <a:noFill/>
                          </a:ln>
                          <a:effectLst/>
                        </a:rPr>
                        <a:t>N=</a:t>
                      </a:r>
                      <a:endParaRPr kumimoji="0" lang="lv-LV" sz="1000" u="none" strike="noStrike" cap="none" normalizeH="0" baseline="0" noProof="1">
                        <a:ln>
                          <a:noFill/>
                        </a:ln>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148527">
                <a:tc vMerge="1">
                  <a:txBody>
                    <a:bodyPr/>
                    <a:lstStyle/>
                    <a:p>
                      <a:endParaRPr lang="en-GB"/>
                    </a:p>
                  </a:txBody>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u="none" strike="noStrike" cap="none" normalizeH="0" baseline="0" noProof="1">
                          <a:ln>
                            <a:noFill/>
                          </a:ln>
                          <a:effectLst/>
                        </a:rPr>
                        <a:t>50</a:t>
                      </a:r>
                      <a:endParaRPr kumimoji="0" lang="lv-LV" sz="1000" b="0" i="0" u="none" strike="noStrike" cap="none" normalizeH="0" baseline="0" noProof="1">
                        <a:ln>
                          <a:noFill/>
                        </a:ln>
                        <a:solidFill>
                          <a:schemeClr val="bg1"/>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b="1" u="none" strike="noStrike" cap="none" normalizeH="0" baseline="0" noProof="1">
                          <a:ln>
                            <a:noFill/>
                          </a:ln>
                          <a:effectLst/>
                          <a:latin typeface="Arial" panose="020B0604020202020204" pitchFamily="34" charset="0"/>
                          <a:cs typeface="Arial" panose="020B0604020202020204" pitchFamily="34" charset="0"/>
                        </a:rPr>
                        <a:t>75</a:t>
                      </a:r>
                      <a:endParaRPr kumimoji="0" lang="lv-LV" sz="1000" b="1" i="0" u="none" strike="noStrike" cap="none" normalizeH="0" baseline="0" noProof="1">
                        <a:ln>
                          <a:noFill/>
                        </a:ln>
                        <a:solidFill>
                          <a:schemeClr val="bg1"/>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u="none" strike="noStrike" cap="none" normalizeH="0" baseline="0" noProof="1">
                          <a:ln>
                            <a:noFill/>
                          </a:ln>
                          <a:effectLst/>
                        </a:rPr>
                        <a:t>100</a:t>
                      </a:r>
                      <a:endParaRPr kumimoji="0" lang="lv-LV" sz="1000" b="0" i="0" u="none" strike="noStrike" cap="none" normalizeH="0" baseline="0" noProof="1">
                        <a:ln>
                          <a:noFill/>
                        </a:ln>
                        <a:solidFill>
                          <a:schemeClr val="bg1"/>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u="none" strike="noStrike" cap="none" normalizeH="0" baseline="0" noProof="1">
                          <a:ln>
                            <a:noFill/>
                          </a:ln>
                          <a:effectLst/>
                        </a:rPr>
                        <a:t>200</a:t>
                      </a:r>
                      <a:endParaRPr kumimoji="0" lang="lv-LV" sz="1000" b="0" i="0" u="none" strike="noStrike" cap="none" normalizeH="0" baseline="0" noProof="1">
                        <a:ln>
                          <a:noFill/>
                        </a:ln>
                        <a:solidFill>
                          <a:schemeClr val="bg1"/>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u="none" strike="noStrike" cap="none" normalizeH="0" baseline="0" noProof="1">
                          <a:ln>
                            <a:noFill/>
                          </a:ln>
                          <a:effectLst/>
                        </a:rPr>
                        <a:t>300</a:t>
                      </a:r>
                      <a:endParaRPr kumimoji="0" lang="lv-LV" sz="1000" b="0" i="0" u="none" strike="noStrike" cap="none" normalizeH="0" baseline="0" noProof="1">
                        <a:ln>
                          <a:noFill/>
                        </a:ln>
                        <a:solidFill>
                          <a:schemeClr val="bg1"/>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u="none" strike="noStrike" cap="none" normalizeH="0" baseline="0" noProof="1">
                          <a:ln>
                            <a:noFill/>
                          </a:ln>
                          <a:effectLst/>
                        </a:rPr>
                        <a:t>400</a:t>
                      </a:r>
                      <a:endParaRPr kumimoji="0" lang="lv-LV" sz="1000" b="0" i="0" u="none" strike="noStrike" cap="none" normalizeH="0" baseline="0" noProof="1">
                        <a:ln>
                          <a:noFill/>
                        </a:ln>
                        <a:solidFill>
                          <a:schemeClr val="bg1"/>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u="none" strike="noStrike" cap="none" normalizeH="0" baseline="0" noProof="1">
                          <a:ln>
                            <a:noFill/>
                          </a:ln>
                          <a:effectLst/>
                        </a:rPr>
                        <a:t>500</a:t>
                      </a:r>
                      <a:endParaRPr kumimoji="0" lang="lv-LV" sz="1000" b="0" i="0" u="none" strike="noStrike" cap="none" normalizeH="0" baseline="0" noProof="1">
                        <a:ln>
                          <a:noFill/>
                        </a:ln>
                        <a:solidFill>
                          <a:schemeClr val="bg1"/>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u="none" strike="noStrike" cap="none" normalizeH="0" baseline="0" noProof="1">
                          <a:ln>
                            <a:noFill/>
                          </a:ln>
                          <a:effectLst/>
                        </a:rPr>
                        <a:t>600</a:t>
                      </a:r>
                      <a:endParaRPr kumimoji="0" lang="lv-LV" sz="1000" b="0" i="0" u="none" strike="noStrike" cap="none" normalizeH="0" baseline="0" noProof="1">
                        <a:ln>
                          <a:noFill/>
                        </a:ln>
                        <a:solidFill>
                          <a:schemeClr val="bg1"/>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u="none" strike="noStrike" cap="none" normalizeH="0" baseline="0" noProof="1">
                          <a:ln>
                            <a:noFill/>
                          </a:ln>
                          <a:effectLst/>
                        </a:rPr>
                        <a:t>700</a:t>
                      </a:r>
                      <a:endParaRPr kumimoji="0" lang="lv-LV" sz="1000" b="0" i="0" u="none" strike="noStrike" cap="none" normalizeH="0" baseline="0" noProof="1">
                        <a:ln>
                          <a:noFill/>
                        </a:ln>
                        <a:solidFill>
                          <a:schemeClr val="bg1"/>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u="none" strike="noStrike" cap="none" normalizeH="0" baseline="0" noProof="1">
                          <a:ln>
                            <a:noFill/>
                          </a:ln>
                          <a:effectLst/>
                        </a:rPr>
                        <a:t>800</a:t>
                      </a:r>
                      <a:endParaRPr kumimoji="0" lang="lv-LV" sz="1000" b="0" i="0" u="none" strike="noStrike" cap="none" normalizeH="0" baseline="0" noProof="1">
                        <a:ln>
                          <a:noFill/>
                        </a:ln>
                        <a:solidFill>
                          <a:schemeClr val="bg1"/>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u="none" strike="noStrike" cap="none" normalizeH="0" baseline="0" noProof="1">
                          <a:ln>
                            <a:noFill/>
                          </a:ln>
                          <a:effectLst/>
                        </a:rPr>
                        <a:t>900</a:t>
                      </a:r>
                      <a:endParaRPr kumimoji="0" lang="lv-LV" sz="1000" b="0" i="0" u="none" strike="noStrike" cap="none" normalizeH="0" baseline="0" noProof="1">
                        <a:ln>
                          <a:noFill/>
                        </a:ln>
                        <a:solidFill>
                          <a:schemeClr val="bg1"/>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u="none" strike="noStrike" cap="none" normalizeH="0" baseline="0" noProof="1">
                          <a:ln>
                            <a:noFill/>
                          </a:ln>
                          <a:effectLst/>
                        </a:rPr>
                        <a:t>1000</a:t>
                      </a:r>
                      <a:endParaRPr kumimoji="0" lang="lv-LV" sz="1000" b="0" i="0" u="none" strike="noStrike" cap="none" normalizeH="0" baseline="0" noProof="1">
                        <a:ln>
                          <a:noFill/>
                        </a:ln>
                        <a:solidFill>
                          <a:schemeClr val="bg1"/>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000" b="1" u="none" strike="noStrike" noProof="1">
                          <a:effectLst/>
                          <a:latin typeface="Arial" panose="020B0604020202020204" pitchFamily="34" charset="0"/>
                          <a:cs typeface="Arial" panose="020B0604020202020204" pitchFamily="34" charset="0"/>
                        </a:rPr>
                        <a:t>1050</a:t>
                      </a:r>
                      <a:endParaRPr lang="lv-LV" sz="1000" b="1" i="0" u="none" strike="noStrike" noProof="1">
                        <a:solidFill>
                          <a:schemeClr val="bg1"/>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u="none" strike="noStrike" cap="none" normalizeH="0" baseline="0" noProof="1">
                          <a:ln>
                            <a:noFill/>
                          </a:ln>
                          <a:effectLst/>
                        </a:rPr>
                        <a:t>1100</a:t>
                      </a:r>
                      <a:endParaRPr kumimoji="0" lang="lv-LV" sz="1000" b="0" i="0" u="none" strike="noStrike" cap="none" normalizeH="0" baseline="0" noProof="1">
                        <a:ln>
                          <a:noFill/>
                        </a:ln>
                        <a:solidFill>
                          <a:schemeClr val="bg1"/>
                        </a:solidFill>
                        <a:effectLst/>
                        <a:latin typeface="Arial" panose="020B0604020202020204" pitchFamily="34" charset="0"/>
                        <a:cs typeface="Arial" panose="020B0604020202020204" pitchFamily="34" charset="0"/>
                      </a:endParaRP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38941">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u="none" strike="noStrike" cap="none" normalizeH="0" baseline="0" noProof="1">
                          <a:ln>
                            <a:noFill/>
                          </a:ln>
                          <a:effectLst/>
                        </a:rPr>
                        <a:t>1 vai 99</a:t>
                      </a:r>
                      <a:endParaRPr kumimoji="0" lang="lv-LV" sz="1000" b="1"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2,8</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2,2</a:t>
                      </a:r>
                      <a:endParaRPr kumimoji="0" lang="lv-LV" sz="1000" b="0"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1,4</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1,1</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0,9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0,8</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0,7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0,7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0,6</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0,6</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000" b="0" u="none" strike="noStrike" noProof="1">
                          <a:effectLst/>
                          <a:latin typeface="Arial" panose="020B0604020202020204" pitchFamily="34" charset="0"/>
                          <a:cs typeface="Arial" panose="020B0604020202020204" pitchFamily="34" charset="0"/>
                        </a:rPr>
                        <a:t>0,6</a:t>
                      </a:r>
                      <a:endParaRPr lang="lv-LV" sz="1000" b="0" i="0" u="none" strike="noStrike" noProof="1">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0,6</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38941">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u="none" strike="noStrike" cap="none" normalizeH="0" baseline="0" noProof="1">
                          <a:ln>
                            <a:noFill/>
                          </a:ln>
                          <a:effectLst/>
                        </a:rPr>
                        <a:t>2 vai 98</a:t>
                      </a:r>
                      <a:endParaRPr kumimoji="0" lang="lv-LV" sz="1000" b="1"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3,2</a:t>
                      </a:r>
                      <a:endParaRPr kumimoji="0" lang="lv-LV" sz="1000" b="0"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1,6</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1,4</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1,2</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1,1</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0,9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0,9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000" b="0" u="none" strike="noStrike" noProof="1">
                          <a:effectLst/>
                          <a:latin typeface="Arial" panose="020B0604020202020204" pitchFamily="34" charset="0"/>
                          <a:cs typeface="Arial" panose="020B0604020202020204" pitchFamily="34" charset="0"/>
                        </a:rPr>
                        <a:t>0,8</a:t>
                      </a:r>
                      <a:endParaRPr lang="lv-LV" sz="1000" b="0" i="0" u="none" strike="noStrike" noProof="1">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0,8</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38941">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u="none" strike="noStrike" cap="none" normalizeH="0" baseline="0" noProof="1">
                          <a:ln>
                            <a:noFill/>
                          </a:ln>
                          <a:effectLst/>
                        </a:rPr>
                        <a:t>4 vai 96</a:t>
                      </a:r>
                      <a:endParaRPr kumimoji="0" lang="lv-LV" sz="1000" b="1"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5,4</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4,5</a:t>
                      </a:r>
                      <a:endParaRPr kumimoji="0" lang="lv-LV" sz="1000" b="0"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3,8</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2,2</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1,6</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1,5</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1,4</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1,3</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1,2</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000" b="0" u="none" strike="noStrike" noProof="1">
                          <a:effectLst/>
                          <a:latin typeface="Arial" panose="020B0604020202020204" pitchFamily="34" charset="0"/>
                          <a:cs typeface="Arial" panose="020B0604020202020204" pitchFamily="34" charset="0"/>
                        </a:rPr>
                        <a:t>1,2</a:t>
                      </a:r>
                      <a:endParaRPr lang="lv-LV" sz="1000" b="0" i="0" u="none" strike="noStrike" noProof="1">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1,2</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38941">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u="none" strike="noStrike" cap="none" normalizeH="0" baseline="0" noProof="1">
                          <a:ln>
                            <a:noFill/>
                          </a:ln>
                          <a:effectLst/>
                        </a:rPr>
                        <a:t>6 vai 94</a:t>
                      </a:r>
                      <a:endParaRPr kumimoji="0" lang="lv-LV" sz="1000" b="1"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6,6</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5,4</a:t>
                      </a:r>
                      <a:endParaRPr kumimoji="0" lang="lv-LV" sz="1000" b="0"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3,3</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2,3</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1,8</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1,6</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1,5</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000" b="0" u="none" strike="noStrike" noProof="1">
                          <a:effectLst/>
                          <a:latin typeface="Arial" panose="020B0604020202020204" pitchFamily="34" charset="0"/>
                          <a:cs typeface="Arial" panose="020B0604020202020204" pitchFamily="34" charset="0"/>
                        </a:rPr>
                        <a:t>1,4</a:t>
                      </a:r>
                      <a:endParaRPr lang="lv-LV" sz="1000" b="0" i="0" u="none" strike="noStrike" noProof="1">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1,4</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38941">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u="none" strike="noStrike" cap="none" normalizeH="0" baseline="0" noProof="1">
                          <a:ln>
                            <a:noFill/>
                          </a:ln>
                          <a:effectLst/>
                        </a:rPr>
                        <a:t>8 vai 92</a:t>
                      </a:r>
                      <a:endParaRPr kumimoji="0" lang="lv-LV" sz="1000" b="1"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7,5</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6,1</a:t>
                      </a:r>
                      <a:endParaRPr kumimoji="0" lang="lv-LV" sz="1000" b="0"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5,3</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3,8</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3,1</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2,4</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2,2</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1,8</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000" b="0" u="none" strike="noStrike" noProof="1">
                          <a:effectLst/>
                          <a:latin typeface="Arial" panose="020B0604020202020204" pitchFamily="34" charset="0"/>
                          <a:cs typeface="Arial" panose="020B0604020202020204" pitchFamily="34" charset="0"/>
                        </a:rPr>
                        <a:t>1,6</a:t>
                      </a:r>
                      <a:endParaRPr lang="lv-LV" sz="1000" b="0" i="0" u="none" strike="noStrike" noProof="1">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1,6</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38941">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u="none" strike="noStrike" cap="none" normalizeH="0" baseline="0" noProof="1">
                          <a:ln>
                            <a:noFill/>
                          </a:ln>
                          <a:effectLst/>
                        </a:rPr>
                        <a:t>10 vai 90</a:t>
                      </a:r>
                      <a:endParaRPr kumimoji="0" lang="lv-LV" sz="1000" b="1"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8,3</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6,8</a:t>
                      </a:r>
                      <a:endParaRPr kumimoji="0" lang="lv-LV" sz="1000" b="0"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5,9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4,2</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3,4</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2,6</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2,4</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2,2</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000" b="0" u="none" strike="noStrike" noProof="1">
                          <a:effectLst/>
                          <a:latin typeface="Arial" panose="020B0604020202020204" pitchFamily="34" charset="0"/>
                          <a:cs typeface="Arial" panose="020B0604020202020204" pitchFamily="34" charset="0"/>
                        </a:rPr>
                        <a:t>1,8</a:t>
                      </a:r>
                      <a:endParaRPr lang="lv-LV" sz="1000" b="0" i="0" u="none" strike="noStrike" noProof="1">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1,8</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38941">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u="none" strike="noStrike" cap="none" normalizeH="0" baseline="0" noProof="1">
                          <a:ln>
                            <a:noFill/>
                          </a:ln>
                          <a:effectLst/>
                        </a:rPr>
                        <a:t>12 vai 88</a:t>
                      </a:r>
                      <a:endParaRPr kumimoji="0" lang="lv-LV" sz="1000" b="1"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9,0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7,4</a:t>
                      </a:r>
                      <a:endParaRPr kumimoji="0" lang="lv-LV" sz="1000" b="0"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6,4</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4,5</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3,2</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2,6</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2,4</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2,3</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2,1</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000" b="0" u="none" strike="noStrike" noProof="1">
                          <a:effectLst/>
                          <a:latin typeface="Arial" panose="020B0604020202020204" pitchFamily="34" charset="0"/>
                          <a:cs typeface="Arial" panose="020B0604020202020204" pitchFamily="34" charset="0"/>
                        </a:rPr>
                        <a:t>2,0</a:t>
                      </a:r>
                      <a:endParaRPr lang="lv-LV" sz="1000" b="0" i="0" u="none" strike="noStrike" noProof="1">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38941">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u="none" strike="noStrike" cap="none" normalizeH="0" baseline="0" noProof="1">
                          <a:ln>
                            <a:noFill/>
                          </a:ln>
                          <a:effectLst/>
                        </a:rPr>
                        <a:t>15 vai 85</a:t>
                      </a:r>
                      <a:endParaRPr kumimoji="0" lang="lv-LV" sz="1000" b="1"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9,9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8,0</a:t>
                      </a:r>
                      <a:endParaRPr kumimoji="0" lang="lv-LV" sz="1000" b="0"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7,0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5,0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3,5</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3,1</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2,6</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2,5</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2,3</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2,2</a:t>
                      </a:r>
                      <a:endParaRPr kumimoji="0" lang="lv-LV" sz="1000" b="0"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000" b="0" u="none" strike="noStrike" noProof="1">
                          <a:effectLst/>
                          <a:latin typeface="Arial" panose="020B0604020202020204" pitchFamily="34" charset="0"/>
                          <a:cs typeface="Arial" panose="020B0604020202020204" pitchFamily="34" charset="0"/>
                        </a:rPr>
                        <a:t>2,2</a:t>
                      </a:r>
                      <a:endParaRPr lang="lv-LV" sz="1000" b="0" i="0" u="none" strike="noStrike" noProof="1">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2,1</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38941">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u="none" strike="noStrike" cap="none" normalizeH="0" baseline="0" noProof="1">
                          <a:ln>
                            <a:noFill/>
                          </a:ln>
                          <a:effectLst/>
                        </a:rPr>
                        <a:t>18 vai 82</a:t>
                      </a:r>
                      <a:endParaRPr kumimoji="0" lang="lv-LV" sz="1000" b="1"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10,7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8,7</a:t>
                      </a:r>
                      <a:endParaRPr kumimoji="0" lang="lv-LV" sz="1000" b="0"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7,5</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5,3</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4,4</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3,8</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3,4</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2,5</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2,4</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000" b="0" u="none" strike="noStrike" noProof="1">
                          <a:effectLst/>
                          <a:latin typeface="Arial" panose="020B0604020202020204" pitchFamily="34" charset="0"/>
                          <a:cs typeface="Arial" panose="020B0604020202020204" pitchFamily="34" charset="0"/>
                        </a:rPr>
                        <a:t>2,3</a:t>
                      </a:r>
                      <a:endParaRPr lang="lv-LV" sz="1000" b="0" i="0" u="none" strike="noStrike" noProof="1">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2,3</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43160">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u="none" strike="noStrike" cap="none" normalizeH="0" baseline="0" noProof="1">
                          <a:ln>
                            <a:noFill/>
                          </a:ln>
                          <a:effectLst/>
                        </a:rPr>
                        <a:t>20 vai 80</a:t>
                      </a:r>
                      <a:endParaRPr kumimoji="0" lang="lv-LV" sz="1000" b="1"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11,1</a:t>
                      </a:r>
                      <a:endParaRPr kumimoji="0" lang="lv-LV" sz="1000" b="0" i="0" u="none" strike="noStrike" cap="none" normalizeH="0" baseline="0" noProof="1">
                        <a:ln>
                          <a:noFill/>
                        </a:ln>
                        <a:solidFill>
                          <a:schemeClr val="tx1">
                            <a:lumMod val="85000"/>
                            <a:lumOff val="15000"/>
                          </a:schemeClr>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9,1</a:t>
                      </a:r>
                      <a:endParaRPr kumimoji="0" lang="lv-LV" sz="1000" b="0"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7,8</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5,5</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4,5</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3,5</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3,2</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2,8</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2,6</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2,5</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000" b="0" u="none" strike="noStrike" noProof="1">
                          <a:effectLst/>
                          <a:latin typeface="Arial" panose="020B0604020202020204" pitchFamily="34" charset="0"/>
                          <a:cs typeface="Arial" panose="020B0604020202020204" pitchFamily="34" charset="0"/>
                        </a:rPr>
                        <a:t>2,4</a:t>
                      </a:r>
                      <a:endParaRPr lang="lv-LV" sz="1000" b="0" i="0" u="none" strike="noStrike" noProof="1">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2,4</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38941">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u="none" strike="noStrike" cap="none" normalizeH="0" baseline="0" noProof="1">
                          <a:ln>
                            <a:noFill/>
                          </a:ln>
                          <a:effectLst/>
                        </a:rPr>
                        <a:t>22 vai 78</a:t>
                      </a:r>
                      <a:endParaRPr kumimoji="0" lang="lv-LV" sz="1000" b="1"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11,5</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9,4</a:t>
                      </a:r>
                      <a:endParaRPr kumimoji="0" lang="lv-LV" sz="1000" b="0"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8,1</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5,7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4,1</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3,6</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3,3</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3,1</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2,6</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000" b="0" u="none" strike="noStrike" noProof="1">
                          <a:effectLst/>
                          <a:latin typeface="Arial" panose="020B0604020202020204" pitchFamily="34" charset="0"/>
                          <a:cs typeface="Arial" panose="020B0604020202020204" pitchFamily="34" charset="0"/>
                        </a:rPr>
                        <a:t>2,5</a:t>
                      </a:r>
                      <a:endParaRPr lang="lv-LV" sz="1000" b="0" i="0" u="none" strike="noStrike" noProof="1">
                        <a:solidFill>
                          <a:schemeClr val="accent1"/>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2,5</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138941">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u="none" strike="noStrike" cap="none" normalizeH="0" baseline="0" noProof="1">
                          <a:ln>
                            <a:noFill/>
                          </a:ln>
                          <a:effectLst/>
                        </a:rPr>
                        <a:t>25 vai 75</a:t>
                      </a:r>
                      <a:endParaRPr kumimoji="0" lang="lv-LV" sz="1000" b="1"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12,0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9,8</a:t>
                      </a:r>
                      <a:endParaRPr kumimoji="0" lang="lv-LV" sz="1000" b="0"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8,5</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6,0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4,2</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3,8</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3,5</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3,2</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2,8</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000" b="0" u="none" strike="noStrike" noProof="1">
                          <a:effectLst/>
                          <a:latin typeface="Arial" panose="020B0604020202020204" pitchFamily="34" charset="0"/>
                          <a:cs typeface="Arial" panose="020B0604020202020204" pitchFamily="34" charset="0"/>
                        </a:rPr>
                        <a:t>2,6</a:t>
                      </a:r>
                      <a:endParaRPr lang="lv-LV" sz="1000" b="0" i="0" u="none" strike="noStrike" noProof="1">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2,6</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r h="138941">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u="none" strike="noStrike" cap="none" normalizeH="0" baseline="0" noProof="1">
                          <a:ln>
                            <a:noFill/>
                          </a:ln>
                          <a:effectLst/>
                        </a:rPr>
                        <a:t>28 vai 72</a:t>
                      </a:r>
                      <a:endParaRPr kumimoji="0" lang="lv-LV" sz="1000" b="1"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12,5</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10,2</a:t>
                      </a:r>
                      <a:endParaRPr kumimoji="0" lang="lv-LV" sz="1000" b="0"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8,8</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6,2</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5,1</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4,4</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3,6</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3,3</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3,1</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2,8</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000" b="0" u="none" strike="noStrike" noProof="1">
                          <a:effectLst/>
                          <a:latin typeface="Arial" panose="020B0604020202020204" pitchFamily="34" charset="0"/>
                          <a:cs typeface="Arial" panose="020B0604020202020204" pitchFamily="34" charset="0"/>
                        </a:rPr>
                        <a:t>2,7</a:t>
                      </a:r>
                      <a:endParaRPr lang="lv-LV" sz="1000" b="0" i="0" u="none" strike="noStrike" noProof="1">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r h="138941">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u="none" strike="noStrike" cap="none" normalizeH="0" baseline="0" noProof="1">
                          <a:ln>
                            <a:noFill/>
                          </a:ln>
                          <a:effectLst/>
                        </a:rPr>
                        <a:t>30 vai 70</a:t>
                      </a:r>
                      <a:endParaRPr kumimoji="0" lang="lv-LV" sz="1000" b="1"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12,7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10,4</a:t>
                      </a:r>
                      <a:endParaRPr kumimoji="0" lang="lv-LV" sz="1000" b="0"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9,0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6,4</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5,2</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4,5</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3,4</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3,2</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2,8</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000" b="0" u="none" strike="noStrike" noProof="1">
                          <a:effectLst/>
                          <a:latin typeface="Arial" panose="020B0604020202020204" pitchFamily="34" charset="0"/>
                          <a:cs typeface="Arial" panose="020B0604020202020204" pitchFamily="34" charset="0"/>
                        </a:rPr>
                        <a:t>2,8</a:t>
                      </a:r>
                      <a:endParaRPr lang="lv-LV" sz="1000" b="0" i="0" u="none" strike="noStrike" noProof="1">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138941">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u="none" strike="noStrike" cap="none" normalizeH="0" baseline="0" noProof="1">
                          <a:ln>
                            <a:noFill/>
                          </a:ln>
                          <a:effectLst/>
                        </a:rPr>
                        <a:t>32 vai 68</a:t>
                      </a:r>
                      <a:endParaRPr kumimoji="0" lang="lv-LV" sz="1000" b="1"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12,9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10,6</a:t>
                      </a:r>
                      <a:endParaRPr kumimoji="0" lang="lv-LV" sz="1000" b="0"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9,1</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6,5</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5,3</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4,6</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4,1</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3,5</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3,2</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3,1</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000" b="0" u="none" strike="noStrike" noProof="1">
                          <a:effectLst/>
                          <a:latin typeface="Arial" panose="020B0604020202020204" pitchFamily="34" charset="0"/>
                          <a:cs typeface="Arial" panose="020B0604020202020204" pitchFamily="34" charset="0"/>
                        </a:rPr>
                        <a:t>2,8</a:t>
                      </a:r>
                      <a:endParaRPr lang="lv-LV" sz="1000" b="0" i="0" u="none" strike="noStrike" noProof="1">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2,8</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r h="138941">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u="none" strike="noStrike" cap="none" normalizeH="0" baseline="0" noProof="1">
                          <a:ln>
                            <a:noFill/>
                          </a:ln>
                          <a:effectLst/>
                        </a:rPr>
                        <a:t>35 vai 65</a:t>
                      </a:r>
                      <a:endParaRPr kumimoji="0" lang="lv-LV" sz="1000" b="1"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13,2</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10,8</a:t>
                      </a:r>
                      <a:endParaRPr kumimoji="0" lang="lv-LV" sz="1000" b="0"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9,4</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6,6</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5,4</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4,2</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3,8</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3,5</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3,3</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3,1</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000" b="0" u="none" strike="noStrike" noProof="1">
                          <a:effectLst/>
                          <a:latin typeface="Arial" panose="020B0604020202020204" pitchFamily="34" charset="0"/>
                          <a:cs typeface="Arial" panose="020B0604020202020204" pitchFamily="34" charset="0"/>
                        </a:rPr>
                        <a:t>2,9</a:t>
                      </a:r>
                      <a:endParaRPr lang="lv-LV" sz="1000" b="0" i="0" u="none" strike="noStrike" noProof="1">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2,8</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7"/>
                  </a:ext>
                </a:extLst>
              </a:tr>
              <a:tr h="138941">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u="none" strike="noStrike" cap="none" normalizeH="0" baseline="0" noProof="1">
                          <a:ln>
                            <a:noFill/>
                          </a:ln>
                          <a:effectLst/>
                        </a:rPr>
                        <a:t>40 vai 60</a:t>
                      </a:r>
                      <a:endParaRPr kumimoji="0" lang="lv-LV" sz="1000" b="1"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13,6</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11,1</a:t>
                      </a:r>
                      <a:endParaRPr kumimoji="0" lang="lv-LV" sz="1000" b="0"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9,6</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6,8</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5,5</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4,8</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4,3</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3,6</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3,4</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3,2</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000" b="0" u="none" strike="noStrike" noProof="1">
                          <a:effectLst/>
                          <a:latin typeface="Arial" panose="020B0604020202020204" pitchFamily="34" charset="0"/>
                          <a:cs typeface="Arial" panose="020B0604020202020204" pitchFamily="34" charset="0"/>
                        </a:rPr>
                        <a:t>3,0</a:t>
                      </a:r>
                      <a:endParaRPr lang="lv-LV" sz="1000" b="0" i="0" u="none" strike="noStrike" noProof="1">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8"/>
                  </a:ext>
                </a:extLst>
              </a:tr>
              <a:tr h="138941">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u="none" strike="noStrike" cap="none" normalizeH="0" baseline="0" noProof="1">
                          <a:ln>
                            <a:noFill/>
                          </a:ln>
                          <a:effectLst/>
                        </a:rPr>
                        <a:t>45 vai 55</a:t>
                      </a:r>
                      <a:endParaRPr kumimoji="0" lang="lv-LV" sz="1000" b="1"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13,8</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11,3</a:t>
                      </a:r>
                      <a:endParaRPr kumimoji="0" lang="lv-LV" sz="1000" b="0"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9,8</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6,9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5,6</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4,4</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3,5</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3,3</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3,1</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000" b="0" u="none" strike="noStrike" noProof="1">
                          <a:effectLst/>
                          <a:latin typeface="Arial" panose="020B0604020202020204" pitchFamily="34" charset="0"/>
                          <a:cs typeface="Arial" panose="020B0604020202020204" pitchFamily="34" charset="0"/>
                        </a:rPr>
                        <a:t>3,0</a:t>
                      </a:r>
                      <a:endParaRPr lang="lv-LV" sz="1000" b="0" i="0" u="none" strike="noStrike" noProof="1">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2,9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9"/>
                  </a:ext>
                </a:extLst>
              </a:tr>
              <a:tr h="138941">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u="none" strike="noStrike" cap="none" normalizeH="0" baseline="0" noProof="1">
                          <a:ln>
                            <a:noFill/>
                          </a:ln>
                          <a:effectLst/>
                        </a:rPr>
                        <a:t>50 vai 50</a:t>
                      </a:r>
                      <a:endParaRPr kumimoji="0" lang="lv-LV" sz="1000" b="1"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13,9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a:spcBef>
                          <a:spcPct val="20000"/>
                        </a:spcBef>
                        <a:buClr>
                          <a:schemeClr val="hlink"/>
                        </a:buClr>
                        <a:buSzPct val="80000"/>
                        <a:defRPr sz="2800">
                          <a:solidFill>
                            <a:schemeClr val="tx1"/>
                          </a:solidFill>
                          <a:effectLst>
                            <a:outerShdw blurRad="38100" dist="38100" dir="2700000" algn="tl">
                              <a:srgbClr val="C0C0C0"/>
                            </a:outerShdw>
                          </a:effectLst>
                          <a:latin typeface="Tahoma" panose="020B0604030504040204" pitchFamily="34" charset="0"/>
                        </a:defRPr>
                      </a:lvl1pPr>
                      <a:lvl2pPr marL="742950" indent="-285750">
                        <a:spcBef>
                          <a:spcPct val="20000"/>
                        </a:spcBef>
                        <a:buClr>
                          <a:schemeClr val="folHlink"/>
                        </a:buClr>
                        <a:buFont typeface="Wingdings" panose="05000000000000000000" pitchFamily="2" charset="2"/>
                        <a:defRPr sz="2400">
                          <a:solidFill>
                            <a:schemeClr val="tx1"/>
                          </a:solidFill>
                          <a:effectLst>
                            <a:outerShdw blurRad="38100" dist="38100" dir="2700000" algn="tl">
                              <a:srgbClr val="C0C0C0"/>
                            </a:outerShdw>
                          </a:effectLst>
                          <a:latin typeface="Tahoma" panose="020B0604030504040204" pitchFamily="34" charset="0"/>
                        </a:defRPr>
                      </a:lvl2pPr>
                      <a:lvl3pPr marL="1143000" indent="-228600">
                        <a:spcBef>
                          <a:spcPct val="20000"/>
                        </a:spcBef>
                        <a:buClr>
                          <a:schemeClr val="hlink"/>
                        </a:buClr>
                        <a:buSzPct val="80000"/>
                        <a:defRPr sz="2000">
                          <a:solidFill>
                            <a:schemeClr val="tx1"/>
                          </a:solidFill>
                          <a:effectLst>
                            <a:outerShdw blurRad="38100" dist="38100" dir="2700000" algn="tl">
                              <a:srgbClr val="C0C0C0"/>
                            </a:outerShdw>
                          </a:effectLst>
                          <a:latin typeface="Tahoma" panose="020B0604030504040204" pitchFamily="34" charset="0"/>
                        </a:defRPr>
                      </a:lvl3pPr>
                      <a:lvl4pPr marL="1600200" indent="-228600">
                        <a:spcBef>
                          <a:spcPct val="20000"/>
                        </a:spcBef>
                        <a:buClr>
                          <a:schemeClr val="folHlink"/>
                        </a:buClr>
                        <a:buFont typeface="Wingdings" panose="05000000000000000000" pitchFamily="2" charset="2"/>
                        <a:defRPr>
                          <a:solidFill>
                            <a:schemeClr val="tx1"/>
                          </a:solidFill>
                          <a:effectLst>
                            <a:outerShdw blurRad="38100" dist="38100" dir="2700000" algn="tl">
                              <a:srgbClr val="C0C0C0"/>
                            </a:outerShdw>
                          </a:effectLst>
                          <a:latin typeface="Tahoma" panose="020B0604030504040204" pitchFamily="34" charset="0"/>
                        </a:defRPr>
                      </a:lvl4pPr>
                      <a:lvl5pPr marL="2057400" indent="-228600">
                        <a:spcBef>
                          <a:spcPct val="20000"/>
                        </a:spcBef>
                        <a:buClr>
                          <a:schemeClr val="hlink"/>
                        </a:buClr>
                        <a:buSzPct val="80000"/>
                        <a:defRPr>
                          <a:solidFill>
                            <a:schemeClr val="tx1"/>
                          </a:solidFill>
                          <a:effectLst>
                            <a:outerShdw blurRad="38100" dist="38100" dir="2700000" algn="tl">
                              <a:srgbClr val="C0C0C0"/>
                            </a:outerShdw>
                          </a:effectLst>
                          <a:latin typeface="Tahoma" panose="020B0604030504040204" pitchFamily="34" charset="0"/>
                        </a:defRPr>
                      </a:lvl5pPr>
                      <a:lvl6pPr marL="25146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6pPr>
                      <a:lvl7pPr marL="29718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7pPr>
                      <a:lvl8pPr marL="34290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8pPr>
                      <a:lvl9pPr marL="3886200" indent="-228600" fontAlgn="base">
                        <a:spcBef>
                          <a:spcPct val="20000"/>
                        </a:spcBef>
                        <a:spcAft>
                          <a:spcPct val="0"/>
                        </a:spcAft>
                        <a:buClr>
                          <a:schemeClr val="hlink"/>
                        </a:buClr>
                        <a:buSzPct val="80000"/>
                        <a:buFont typeface="Arial" panose="020B0604020202020204" pitchFamily="34" charset="0"/>
                        <a:defRPr>
                          <a:solidFill>
                            <a:schemeClr val="tx1"/>
                          </a:solidFill>
                          <a:effectLst>
                            <a:outerShdw blurRad="38100" dist="38100" dir="2700000" algn="tl">
                              <a:srgbClr val="C0C0C0"/>
                            </a:outerShdw>
                          </a:effectLst>
                          <a:latin typeface="Tahoma" panose="020B0604030504040204" pitchFamily="34" charset="0"/>
                        </a:defRPr>
                      </a:lvl9pPr>
                    </a:lstStyle>
                    <a:p>
                      <a:pPr marL="0" marR="0" lvl="0" indent="0" algn="ctr" defTabSz="914400" rtl="0" eaLnBrk="1" fontAlgn="base" latinLnBrk="0" hangingPunct="1">
                        <a:lnSpc>
                          <a:spcPct val="100000"/>
                        </a:lnSpc>
                        <a:spcBef>
                          <a:spcPct val="20000"/>
                        </a:spcBef>
                        <a:spcAft>
                          <a:spcPct val="0"/>
                        </a:spcAft>
                        <a:buClr>
                          <a:schemeClr val="bg1"/>
                        </a:buClr>
                        <a:buSzPct val="8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11,3</a:t>
                      </a:r>
                      <a:endParaRPr kumimoji="0" lang="lv-LV" sz="1000" b="0" i="0" u="none" strike="noStrike" cap="none" normalizeH="0" baseline="0" noProof="1">
                        <a:ln>
                          <a:noFill/>
                        </a:ln>
                        <a:solidFill>
                          <a:schemeClr val="tx1"/>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9,8</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6,9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5,7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4,9</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4,4</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4,0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3,7</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3,5</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3,3</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3,1</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lv-LV" sz="1000" b="0" u="none" strike="noStrike" noProof="1">
                          <a:effectLst/>
                          <a:latin typeface="Arial" panose="020B0604020202020204" pitchFamily="34" charset="0"/>
                          <a:cs typeface="Arial" panose="020B0604020202020204" pitchFamily="34" charset="0"/>
                        </a:rPr>
                        <a:t>3,0</a:t>
                      </a:r>
                      <a:endParaRPr lang="lv-LV" sz="1000" b="0" i="0" u="none" strike="noStrike" noProof="1">
                        <a:effectLst/>
                        <a:latin typeface="Arial" panose="020B0604020202020204" pitchFamily="34" charset="0"/>
                        <a:cs typeface="Arial" panose="020B06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eaLnBrk="0" hangingPunct="0">
                        <a:spcBef>
                          <a:spcPts val="400"/>
                        </a:spcBef>
                        <a:defRPr sz="1400" b="1">
                          <a:solidFill>
                            <a:srgbClr val="000000"/>
                          </a:solidFill>
                          <a:latin typeface="Arial" panose="020B0604020202020204" pitchFamily="34" charset="0"/>
                        </a:defRPr>
                      </a:lvl1pPr>
                      <a:lvl2pPr eaLnBrk="0" hangingPunct="0">
                        <a:spcBef>
                          <a:spcPts val="400"/>
                        </a:spcBef>
                        <a:defRPr sz="1400">
                          <a:solidFill>
                            <a:srgbClr val="000000"/>
                          </a:solidFill>
                          <a:latin typeface="Arial" panose="020B0604020202020204" pitchFamily="34" charset="0"/>
                        </a:defRPr>
                      </a:lvl2pPr>
                      <a:lvl3pPr eaLnBrk="0" hangingPunct="0">
                        <a:spcBef>
                          <a:spcPts val="400"/>
                        </a:spcBef>
                        <a:defRPr sz="1400">
                          <a:solidFill>
                            <a:srgbClr val="000000"/>
                          </a:solidFill>
                          <a:latin typeface="Arial" panose="020B0604020202020204" pitchFamily="34" charset="0"/>
                        </a:defRPr>
                      </a:lvl3pPr>
                      <a:lvl4pPr eaLnBrk="0" hangingPunct="0">
                        <a:spcBef>
                          <a:spcPts val="400"/>
                        </a:spcBef>
                        <a:defRPr sz="1400">
                          <a:solidFill>
                            <a:srgbClr val="000000"/>
                          </a:solidFill>
                          <a:latin typeface="Arial" panose="020B0604020202020204" pitchFamily="34" charset="0"/>
                        </a:defRPr>
                      </a:lvl4pPr>
                      <a:lvl5pPr eaLnBrk="0" hangingPunct="0">
                        <a:spcBef>
                          <a:spcPts val="400"/>
                        </a:spcBef>
                        <a:defRPr sz="1400">
                          <a:solidFill>
                            <a:srgbClr val="000000"/>
                          </a:solidFill>
                          <a:latin typeface="Arial" panose="020B0604020202020204" pitchFamily="34" charset="0"/>
                        </a:defRPr>
                      </a:lvl5pPr>
                      <a:lvl6pPr marL="25146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6pPr>
                      <a:lvl7pPr marL="29718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7pPr>
                      <a:lvl8pPr marL="34290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8pPr>
                      <a:lvl9pPr marL="3886200" indent="-228600" eaLnBrk="0" fontAlgn="base" hangingPunct="0">
                        <a:spcBef>
                          <a:spcPts val="400"/>
                        </a:spcBef>
                        <a:spcAft>
                          <a:spcPct val="0"/>
                        </a:spcAft>
                        <a:buClr>
                          <a:srgbClr val="000000"/>
                        </a:buClr>
                        <a:buSzPct val="100000"/>
                        <a:buFont typeface="Times New Roman" panose="02020603050405020304" pitchFamily="18" charset="0"/>
                        <a:defRPr sz="1400">
                          <a:solidFill>
                            <a:srgbClr val="000000"/>
                          </a:solidFill>
                          <a:latin typeface="Arial" panose="020B0604020202020204" pitchFamily="34" charset="0"/>
                        </a:defRPr>
                      </a:lvl9pPr>
                    </a:lstStyle>
                    <a:p>
                      <a:pPr marL="0" marR="0" lvl="0" indent="0" algn="ctr" defTabSz="914400" rtl="0" eaLnBrk="0" fontAlgn="base" latinLnBrk="0" hangingPunct="0">
                        <a:lnSpc>
                          <a:spcPct val="100000"/>
                        </a:lnSpc>
                        <a:spcBef>
                          <a:spcPts val="400"/>
                        </a:spcBef>
                        <a:spcAft>
                          <a:spcPct val="0"/>
                        </a:spcAft>
                        <a:buClr>
                          <a:schemeClr val="bg1"/>
                        </a:buClr>
                        <a:buSzPct val="100000"/>
                        <a:buFontTx/>
                        <a:buNone/>
                        <a:tabLst/>
                      </a:pPr>
                      <a:r>
                        <a:rPr kumimoji="0" lang="lv-LV" sz="1000" b="0" u="none" strike="noStrike" cap="none" normalizeH="0" baseline="0" noProof="1">
                          <a:ln>
                            <a:noFill/>
                          </a:ln>
                          <a:effectLst/>
                          <a:latin typeface="Arial" panose="020B0604020202020204" pitchFamily="34" charset="0"/>
                          <a:cs typeface="Arial" panose="020B0604020202020204" pitchFamily="34" charset="0"/>
                        </a:rPr>
                        <a:t>3,0</a:t>
                      </a:r>
                      <a:endParaRPr kumimoji="0" lang="lv-LV" sz="1000" b="0" i="0" u="none" strike="noStrike" cap="none" normalizeH="0" baseline="0" noProof="1">
                        <a:ln>
                          <a:noFill/>
                        </a:ln>
                        <a:solidFill>
                          <a:srgbClr val="000000"/>
                        </a:solidFill>
                        <a:effectLst/>
                        <a:latin typeface="Arial" panose="020B0604020202020204" pitchFamily="34" charset="0"/>
                        <a:cs typeface="Arial" panose="020B0604020202020204" pitchFamily="34"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0"/>
                  </a:ext>
                </a:extLst>
              </a:tr>
            </a:tbl>
          </a:graphicData>
        </a:graphic>
      </p:graphicFrame>
      <p:sp>
        <p:nvSpPr>
          <p:cNvPr id="7" name="Title 3">
            <a:extLst>
              <a:ext uri="{FF2B5EF4-FFF2-40B4-BE49-F238E27FC236}">
                <a16:creationId xmlns:a16="http://schemas.microsoft.com/office/drawing/2014/main" id="{0B427F09-21F5-4294-A683-D9569F6C084E}"/>
              </a:ext>
            </a:extLst>
          </p:cNvPr>
          <p:cNvSpPr txBox="1">
            <a:spLocks/>
          </p:cNvSpPr>
          <p:nvPr/>
        </p:nvSpPr>
        <p:spPr>
          <a:xfrm>
            <a:off x="0" y="0"/>
            <a:ext cx="12192000" cy="504000"/>
          </a:xfrm>
          <a:prstGeom prst="rect">
            <a:avLst/>
          </a:prstGeom>
          <a:solidFill>
            <a:srgbClr val="4C8264"/>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2400" b="1" noProof="1">
                <a:solidFill>
                  <a:schemeClr val="bg1"/>
                </a:solidFill>
                <a:latin typeface="Arial" panose="020B0604020202020204" pitchFamily="34" charset="0"/>
                <a:cs typeface="Arial" panose="020B0604020202020204" pitchFamily="34" charset="0"/>
              </a:rPr>
              <a:t>Statistiskās kļūdas novērtēšanas tabula</a:t>
            </a:r>
          </a:p>
        </p:txBody>
      </p:sp>
      <p:sp>
        <p:nvSpPr>
          <p:cNvPr id="6" name="TextBox 5">
            <a:extLst>
              <a:ext uri="{FF2B5EF4-FFF2-40B4-BE49-F238E27FC236}">
                <a16:creationId xmlns:a16="http://schemas.microsoft.com/office/drawing/2014/main" id="{CC4BE683-AED0-41A7-987F-79FF5886CB96}"/>
              </a:ext>
            </a:extLst>
          </p:cNvPr>
          <p:cNvSpPr txBox="1"/>
          <p:nvPr/>
        </p:nvSpPr>
        <p:spPr>
          <a:xfrm>
            <a:off x="2135560" y="5445224"/>
            <a:ext cx="8030429" cy="415498"/>
          </a:xfrm>
          <a:prstGeom prst="rect">
            <a:avLst/>
          </a:prstGeom>
          <a:noFill/>
        </p:spPr>
        <p:txBody>
          <a:bodyPr wrap="square" rtlCol="0">
            <a:spAutoFit/>
          </a:bodyPr>
          <a:lstStyle/>
          <a:p>
            <a:r>
              <a:rPr lang="lv-LV" sz="1050" noProof="1">
                <a:latin typeface="Arial" panose="020B0604020202020204" pitchFamily="34" charset="0"/>
                <a:cs typeface="Arial" panose="020B0604020202020204" pitchFamily="34" charset="0"/>
              </a:rPr>
              <a:t>Lai noteiktu statistisko mērījuma kļūdu, ir jāzina respondentu skaits attiecīgajā grupā un rezultāts procentos. Izmantojot šos lielumus, tabulas attiecīgajā iedaļā var atrast statistiskās mērījuma kļūdas robežas +/- procentos ar 95% varbūtību.</a:t>
            </a:r>
          </a:p>
        </p:txBody>
      </p:sp>
      <p:sp>
        <p:nvSpPr>
          <p:cNvPr id="8" name="Text Box 1929"/>
          <p:cNvSpPr txBox="1">
            <a:spLocks noChangeArrowheads="1"/>
          </p:cNvSpPr>
          <p:nvPr/>
        </p:nvSpPr>
        <p:spPr bwMode="auto">
          <a:xfrm>
            <a:off x="2101096" y="1275229"/>
            <a:ext cx="7848871" cy="29238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lv-LV" sz="1300" noProof="1">
                <a:latin typeface="Arial" panose="020B0604020202020204" pitchFamily="34" charset="0"/>
                <a:cs typeface="Arial" panose="020B0604020202020204" pitchFamily="34" charset="0"/>
              </a:rPr>
              <a:t>PĒTĪJUMA REZULTĀTU STATISTISKĀS KĻŪDAS NOVĒRTĒŠANAS TABULA (ar 95% varbūtību)</a:t>
            </a:r>
          </a:p>
        </p:txBody>
      </p:sp>
    </p:spTree>
    <p:extLst>
      <p:ext uri="{BB962C8B-B14F-4D97-AF65-F5344CB8AC3E}">
        <p14:creationId xmlns:p14="http://schemas.microsoft.com/office/powerpoint/2010/main" val="398065724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ADFA603F-1D91-4C1B-B351-157CAB63D7CC}"/>
              </a:ext>
            </a:extLst>
          </p:cNvPr>
          <p:cNvSpPr txBox="1">
            <a:spLocks noChangeArrowheads="1"/>
          </p:cNvSpPr>
          <p:nvPr/>
        </p:nvSpPr>
        <p:spPr bwMode="auto">
          <a:xfrm>
            <a:off x="2423592" y="1058908"/>
            <a:ext cx="7272710" cy="4681537"/>
          </a:xfrm>
          <a:prstGeom prst="rect">
            <a:avLst/>
          </a:prstGeom>
          <a:noFill/>
          <a:ln w="60325" cmpd="tri">
            <a:solidFill>
              <a:schemeClr val="accent6">
                <a:lumMod val="50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nchorCtr="1"/>
          <a:lstStyle>
            <a:lvl1pPr algn="ctr" rtl="0" eaLnBrk="0" fontAlgn="base" hangingPunct="0">
              <a:spcBef>
                <a:spcPct val="0"/>
              </a:spcBef>
              <a:spcAft>
                <a:spcPct val="0"/>
              </a:spcAft>
              <a:defRPr sz="5400">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9pPr>
          </a:lstStyle>
          <a:p>
            <a:pPr latinLnBrk="0">
              <a:defRPr/>
            </a:pPr>
            <a:endParaRPr lang="lv-LV" sz="2100" kern="0" noProof="1">
              <a:solidFill>
                <a:srgbClr val="800000"/>
              </a:solidFill>
              <a:effectLst/>
              <a:latin typeface="Arial Narrow" pitchFamily="34" charset="0"/>
            </a:endParaRPr>
          </a:p>
        </p:txBody>
      </p:sp>
      <p:sp>
        <p:nvSpPr>
          <p:cNvPr id="3" name="TextBox 2"/>
          <p:cNvSpPr txBox="1"/>
          <p:nvPr/>
        </p:nvSpPr>
        <p:spPr>
          <a:xfrm>
            <a:off x="2855591" y="2599456"/>
            <a:ext cx="6408712" cy="1600438"/>
          </a:xfrm>
          <a:prstGeom prst="rect">
            <a:avLst/>
          </a:prstGeom>
          <a:noFill/>
        </p:spPr>
        <p:txBody>
          <a:bodyPr wrap="square" rtlCol="0">
            <a:spAutoFit/>
          </a:bodyPr>
          <a:lstStyle/>
          <a:p>
            <a:pPr algn="ctr"/>
            <a:br>
              <a:rPr lang="lv-LV" sz="1400" b="1" noProof="1">
                <a:latin typeface="Arial" panose="020B0604020202020204" pitchFamily="34" charset="0"/>
                <a:cs typeface="Arial" panose="020B0604020202020204" pitchFamily="34" charset="0"/>
              </a:rPr>
            </a:br>
            <a:r>
              <a:rPr lang="lv-LV" sz="1400" b="1" u="sng" noProof="1">
                <a:latin typeface="Arial" panose="020B0604020202020204" pitchFamily="34" charset="0"/>
                <a:cs typeface="Arial" panose="020B0604020202020204" pitchFamily="34" charset="0"/>
              </a:rPr>
              <a:t>SKDS</a:t>
            </a:r>
            <a:br>
              <a:rPr lang="lv-LV" sz="1400" noProof="1">
                <a:latin typeface="Arial" panose="020B0604020202020204" pitchFamily="34" charset="0"/>
                <a:cs typeface="Arial" panose="020B0604020202020204" pitchFamily="34" charset="0"/>
              </a:rPr>
            </a:br>
            <a:r>
              <a:rPr lang="lv-LV" sz="1400" noProof="1">
                <a:latin typeface="Arial" panose="020B0604020202020204" pitchFamily="34" charset="0"/>
                <a:cs typeface="Arial" panose="020B0604020202020204" pitchFamily="34" charset="0"/>
              </a:rPr>
              <a:t>tirgus un sabiedriskās domas pētījumu centrs</a:t>
            </a:r>
            <a:br>
              <a:rPr lang="lv-LV" sz="1400" noProof="1">
                <a:latin typeface="Arial" panose="020B0604020202020204" pitchFamily="34" charset="0"/>
                <a:cs typeface="Arial" panose="020B0604020202020204" pitchFamily="34" charset="0"/>
              </a:rPr>
            </a:br>
            <a:r>
              <a:rPr lang="lv-LV" sz="1400" noProof="1">
                <a:latin typeface="Arial" panose="020B0604020202020204" pitchFamily="34" charset="0"/>
                <a:cs typeface="Arial" panose="020B0604020202020204" pitchFamily="34" charset="0"/>
              </a:rPr>
              <a:t>Baznīcas iela 32-2, Rīga, Latvija, LV-1010 </a:t>
            </a:r>
            <a:br>
              <a:rPr lang="lv-LV" sz="1400" noProof="1">
                <a:latin typeface="Arial" panose="020B0604020202020204" pitchFamily="34" charset="0"/>
                <a:cs typeface="Arial" panose="020B0604020202020204" pitchFamily="34" charset="0"/>
              </a:rPr>
            </a:br>
            <a:r>
              <a:rPr lang="lv-LV" sz="1400" noProof="1">
                <a:latin typeface="Arial" panose="020B0604020202020204" pitchFamily="34" charset="0"/>
                <a:cs typeface="Arial" panose="020B0604020202020204" pitchFamily="34" charset="0"/>
              </a:rPr>
              <a:t>Tālr.: +371 67 312 876, E-pasts: skds@skds.lv</a:t>
            </a:r>
            <a:br>
              <a:rPr lang="lv-LV" sz="1400" noProof="1">
                <a:latin typeface="Arial" panose="020B0604020202020204" pitchFamily="34" charset="0"/>
                <a:cs typeface="Arial" panose="020B0604020202020204" pitchFamily="34" charset="0"/>
              </a:rPr>
            </a:br>
            <a:r>
              <a:rPr lang="lv-LV" sz="1400" noProof="1">
                <a:latin typeface="Arial" panose="020B0604020202020204" pitchFamily="34" charset="0"/>
                <a:cs typeface="Arial" panose="020B0604020202020204" pitchFamily="34" charset="0"/>
              </a:rPr>
              <a:t>www.skds.lv</a:t>
            </a:r>
          </a:p>
          <a:p>
            <a:endParaRPr lang="lv-LV" sz="1400" noProof="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24793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22196</TotalTime>
  <Words>11612</Words>
  <Application>Microsoft Office PowerPoint</Application>
  <PresentationFormat>Widescreen</PresentationFormat>
  <Paragraphs>2001</Paragraphs>
  <Slides>93</Slides>
  <Notes>79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93</vt:i4>
      </vt:variant>
    </vt:vector>
  </HeadingPairs>
  <TitlesOfParts>
    <vt:vector size="100" baseType="lpstr">
      <vt:lpstr>Arial</vt:lpstr>
      <vt:lpstr>Arial Narrow</vt:lpstr>
      <vt:lpstr>Calibri</vt:lpstr>
      <vt:lpstr>Calibri Light</vt:lpstr>
      <vt:lpstr>Tahoma</vt:lpstr>
      <vt:lpstr>Wingdings</vt:lpstr>
      <vt:lpstr>Office Theme</vt:lpstr>
      <vt:lpstr>PowerPoint Presentation</vt:lpstr>
      <vt:lpstr>Saturs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Ieva Smite</dc:creator>
  <cp:lastModifiedBy>Marta Barbara Buka</cp:lastModifiedBy>
  <cp:revision>572</cp:revision>
  <dcterms:created xsi:type="dcterms:W3CDTF">2024-04-25T09:51:27Z</dcterms:created>
  <dcterms:modified xsi:type="dcterms:W3CDTF">2026-04-29T09:34:01Z</dcterms:modified>
</cp:coreProperties>
</file>