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10.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notesSlides/notesSlide11.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drawings/drawing1.xml" ContentType="application/vnd.openxmlformats-officedocument.drawingml.chartshapes+xml"/>
  <Override PartName="/ppt/charts/chart14.xml" ContentType="application/vnd.openxmlformats-officedocument.drawingml.chart+xml"/>
  <Override PartName="/ppt/theme/themeOverride14.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drawings/drawing3.xml" ContentType="application/vnd.openxmlformats-officedocument.drawingml.chartshapes+xml"/>
  <Override PartName="/ppt/charts/chart16.xml" ContentType="application/vnd.openxmlformats-officedocument.drawingml.chart+xml"/>
  <Override PartName="/ppt/theme/themeOverride16.xml" ContentType="application/vnd.openxmlformats-officedocument.themeOverrid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drawings/drawing5.xml" ContentType="application/vnd.openxmlformats-officedocument.drawingml.chartshapes+xml"/>
  <Override PartName="/ppt/charts/chart18.xml" ContentType="application/vnd.openxmlformats-officedocument.drawingml.chart+xml"/>
  <Override PartName="/ppt/theme/themeOverride18.xml" ContentType="application/vnd.openxmlformats-officedocument.themeOverride+xml"/>
  <Override PartName="/ppt/drawings/drawing6.xml" ContentType="application/vnd.openxmlformats-officedocument.drawingml.chartshapes+xml"/>
  <Override PartName="/ppt/notesSlides/notesSlide14.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drawings/drawing7.xml" ContentType="application/vnd.openxmlformats-officedocument.drawingml.chartshapes+xml"/>
  <Override PartName="/ppt/charts/chart20.xml" ContentType="application/vnd.openxmlformats-officedocument.drawingml.chart+xml"/>
  <Override PartName="/ppt/theme/themeOverride20.xml" ContentType="application/vnd.openxmlformats-officedocument.themeOverride+xml"/>
  <Override PartName="/ppt/drawings/drawing8.xml" ContentType="application/vnd.openxmlformats-officedocument.drawingml.chartshapes+xml"/>
  <Override PartName="/ppt/notesSlides/notesSlide15.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drawings/drawing9.xml" ContentType="application/vnd.openxmlformats-officedocument.drawingml.chartshapes+xml"/>
  <Override PartName="/ppt/charts/chart22.xml" ContentType="application/vnd.openxmlformats-officedocument.drawingml.chart+xml"/>
  <Override PartName="/ppt/theme/themeOverride22.xml" ContentType="application/vnd.openxmlformats-officedocument.themeOverride+xml"/>
  <Override PartName="/ppt/drawings/drawing10.xml" ContentType="application/vnd.openxmlformats-officedocument.drawingml.chartshapes+xml"/>
  <Override PartName="/ppt/notesSlides/notesSlide16.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drawings/drawing11.xml" ContentType="application/vnd.openxmlformats-officedocument.drawingml.chartshapes+xml"/>
  <Override PartName="/ppt/charts/chart24.xml" ContentType="application/vnd.openxmlformats-officedocument.drawingml.chart+xml"/>
  <Override PartName="/ppt/theme/themeOverride24.xml" ContentType="application/vnd.openxmlformats-officedocument.themeOverride+xml"/>
  <Override PartName="/ppt/drawings/drawing12.xml" ContentType="application/vnd.openxmlformats-officedocument.drawingml.chartshapes+xml"/>
  <Override PartName="/ppt/notesSlides/notesSlide17.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drawings/drawing13.xml" ContentType="application/vnd.openxmlformats-officedocument.drawingml.chartshapes+xml"/>
  <Override PartName="/ppt/charts/chart26.xml" ContentType="application/vnd.openxmlformats-officedocument.drawingml.chart+xml"/>
  <Override PartName="/ppt/theme/themeOverride26.xml" ContentType="application/vnd.openxmlformats-officedocument.themeOverride+xml"/>
  <Override PartName="/ppt/drawings/drawing14.xml" ContentType="application/vnd.openxmlformats-officedocument.drawingml.chartshapes+xml"/>
  <Override PartName="/ppt/notesSlides/notesSlide18.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drawings/drawing15.xml" ContentType="application/vnd.openxmlformats-officedocument.drawingml.chartshapes+xml"/>
  <Override PartName="/ppt/charts/chart28.xml" ContentType="application/vnd.openxmlformats-officedocument.drawingml.chart+xml"/>
  <Override PartName="/ppt/theme/themeOverride28.xml" ContentType="application/vnd.openxmlformats-officedocument.themeOverride+xml"/>
  <Override PartName="/ppt/drawings/drawing16.xml" ContentType="application/vnd.openxmlformats-officedocument.drawingml.chartshapes+xml"/>
  <Override PartName="/ppt/notesSlides/notesSlide19.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drawings/drawing17.xml" ContentType="application/vnd.openxmlformats-officedocument.drawingml.chartshapes+xml"/>
  <Override PartName="/ppt/charts/chart30.xml" ContentType="application/vnd.openxmlformats-officedocument.drawingml.chart+xml"/>
  <Override PartName="/ppt/theme/themeOverride30.xml" ContentType="application/vnd.openxmlformats-officedocument.themeOverride+xml"/>
  <Override PartName="/ppt/drawings/drawing18.xml" ContentType="application/vnd.openxmlformats-officedocument.drawingml.chartshapes+xml"/>
  <Override PartName="/ppt/notesSlides/notesSlide20.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drawings/drawing19.xml" ContentType="application/vnd.openxmlformats-officedocument.drawingml.chartshapes+xml"/>
  <Override PartName="/ppt/charts/chart32.xml" ContentType="application/vnd.openxmlformats-officedocument.drawingml.chart+xml"/>
  <Override PartName="/ppt/theme/themeOverride32.xml" ContentType="application/vnd.openxmlformats-officedocument.themeOverride+xml"/>
  <Override PartName="/ppt/drawings/drawing20.xml" ContentType="application/vnd.openxmlformats-officedocument.drawingml.chartshapes+xml"/>
  <Override PartName="/ppt/notesSlides/notesSlide21.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drawings/drawing21.xml" ContentType="application/vnd.openxmlformats-officedocument.drawingml.chartshapes+xml"/>
  <Override PartName="/ppt/charts/chart34.xml" ContentType="application/vnd.openxmlformats-officedocument.drawingml.chart+xml"/>
  <Override PartName="/ppt/theme/themeOverride34.xml" ContentType="application/vnd.openxmlformats-officedocument.themeOverride+xml"/>
  <Override PartName="/ppt/drawings/drawing22.xml" ContentType="application/vnd.openxmlformats-officedocument.drawingml.chartshapes+xml"/>
  <Override PartName="/ppt/notesSlides/notesSlide22.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drawings/drawing23.xml" ContentType="application/vnd.openxmlformats-officedocument.drawingml.chartshapes+xml"/>
  <Override PartName="/ppt/charts/chart36.xml" ContentType="application/vnd.openxmlformats-officedocument.drawingml.chart+xml"/>
  <Override PartName="/ppt/theme/themeOverride36.xml" ContentType="application/vnd.openxmlformats-officedocument.themeOverride+xml"/>
  <Override PartName="/ppt/drawings/drawing24.xml" ContentType="application/vnd.openxmlformats-officedocument.drawingml.chartshapes+xml"/>
  <Override PartName="/ppt/notesSlides/notesSlide23.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drawings/drawing25.xml" ContentType="application/vnd.openxmlformats-officedocument.drawingml.chartshapes+xml"/>
  <Override PartName="/ppt/charts/chart38.xml" ContentType="application/vnd.openxmlformats-officedocument.drawingml.chart+xml"/>
  <Override PartName="/ppt/theme/themeOverride38.xml" ContentType="application/vnd.openxmlformats-officedocument.themeOverride+xml"/>
  <Override PartName="/ppt/drawings/drawing26.xml" ContentType="application/vnd.openxmlformats-officedocument.drawingml.chartshapes+xml"/>
  <Override PartName="/ppt/notesSlides/notesSlide24.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drawings/drawing27.xml" ContentType="application/vnd.openxmlformats-officedocument.drawingml.chartshapes+xml"/>
  <Override PartName="/ppt/charts/chart40.xml" ContentType="application/vnd.openxmlformats-officedocument.drawingml.chart+xml"/>
  <Override PartName="/ppt/theme/themeOverride40.xml" ContentType="application/vnd.openxmlformats-officedocument.themeOverride+xml"/>
  <Override PartName="/ppt/drawings/drawing28.xml" ContentType="application/vnd.openxmlformats-officedocument.drawingml.chartshapes+xml"/>
  <Override PartName="/ppt/notesSlides/notesSlide25.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drawings/drawing29.xml" ContentType="application/vnd.openxmlformats-officedocument.drawingml.chartshapes+xml"/>
  <Override PartName="/ppt/charts/chart42.xml" ContentType="application/vnd.openxmlformats-officedocument.drawingml.chart+xml"/>
  <Override PartName="/ppt/theme/themeOverride42.xml" ContentType="application/vnd.openxmlformats-officedocument.themeOverride+xml"/>
  <Override PartName="/ppt/drawings/drawing30.xml" ContentType="application/vnd.openxmlformats-officedocument.drawingml.chartshapes+xml"/>
  <Override PartName="/ppt/notesSlides/notesSlide26.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drawings/drawing31.xml" ContentType="application/vnd.openxmlformats-officedocument.drawingml.chartshapes+xml"/>
  <Override PartName="/ppt/charts/chart44.xml" ContentType="application/vnd.openxmlformats-officedocument.drawingml.chart+xml"/>
  <Override PartName="/ppt/theme/themeOverride44.xml" ContentType="application/vnd.openxmlformats-officedocument.themeOverride+xml"/>
  <Override PartName="/ppt/drawings/drawing32.xml" ContentType="application/vnd.openxmlformats-officedocument.drawingml.chartshapes+xml"/>
  <Override PartName="/ppt/notesSlides/notesSlide27.xml" ContentType="application/vnd.openxmlformats-officedocument.presentationml.notesSlide+xml"/>
  <Override PartName="/ppt/charts/chart45.xml" ContentType="application/vnd.openxmlformats-officedocument.drawingml.chart+xml"/>
  <Override PartName="/ppt/theme/themeOverride45.xml" ContentType="application/vnd.openxmlformats-officedocument.themeOverride+xml"/>
  <Override PartName="/ppt/drawings/drawing33.xml" ContentType="application/vnd.openxmlformats-officedocument.drawingml.chartshapes+xml"/>
  <Override PartName="/ppt/charts/chart46.xml" ContentType="application/vnd.openxmlformats-officedocument.drawingml.chart+xml"/>
  <Override PartName="/ppt/theme/themeOverride46.xml" ContentType="application/vnd.openxmlformats-officedocument.themeOverride+xml"/>
  <Override PartName="/ppt/drawings/drawing34.xml" ContentType="application/vnd.openxmlformats-officedocument.drawingml.chartshapes+xml"/>
  <Override PartName="/ppt/notesSlides/notesSlide28.xml" ContentType="application/vnd.openxmlformats-officedocument.presentationml.notesSlide+xml"/>
  <Override PartName="/ppt/charts/chart47.xml" ContentType="application/vnd.openxmlformats-officedocument.drawingml.chart+xml"/>
  <Override PartName="/ppt/theme/themeOverride47.xml" ContentType="application/vnd.openxmlformats-officedocument.themeOverride+xml"/>
  <Override PartName="/ppt/drawings/drawing35.xml" ContentType="application/vnd.openxmlformats-officedocument.drawingml.chartshapes+xml"/>
  <Override PartName="/ppt/charts/chart48.xml" ContentType="application/vnd.openxmlformats-officedocument.drawingml.chart+xml"/>
  <Override PartName="/ppt/theme/themeOverride48.xml" ContentType="application/vnd.openxmlformats-officedocument.themeOverride+xml"/>
  <Override PartName="/ppt/drawings/drawing36.xml" ContentType="application/vnd.openxmlformats-officedocument.drawingml.chartshapes+xml"/>
  <Override PartName="/ppt/notesSlides/notesSlide29.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drawings/drawing37.xml" ContentType="application/vnd.openxmlformats-officedocument.drawingml.chartshapes+xml"/>
  <Override PartName="/ppt/charts/chart50.xml" ContentType="application/vnd.openxmlformats-officedocument.drawingml.chart+xml"/>
  <Override PartName="/ppt/theme/themeOverride50.xml" ContentType="application/vnd.openxmlformats-officedocument.themeOverride+xml"/>
  <Override PartName="/ppt/drawings/drawing38.xml" ContentType="application/vnd.openxmlformats-officedocument.drawingml.chartshapes+xml"/>
  <Override PartName="/ppt/notesSlides/notesSlide30.xml" ContentType="application/vnd.openxmlformats-officedocument.presentationml.notesSlide+xml"/>
  <Override PartName="/ppt/charts/chart51.xml" ContentType="application/vnd.openxmlformats-officedocument.drawingml.chart+xml"/>
  <Override PartName="/ppt/theme/themeOverride51.xml" ContentType="application/vnd.openxmlformats-officedocument.themeOverride+xml"/>
  <Override PartName="/ppt/drawings/drawing39.xml" ContentType="application/vnd.openxmlformats-officedocument.drawingml.chartshapes+xml"/>
  <Override PartName="/ppt/charts/chart52.xml" ContentType="application/vnd.openxmlformats-officedocument.drawingml.chart+xml"/>
  <Override PartName="/ppt/theme/themeOverride52.xml" ContentType="application/vnd.openxmlformats-officedocument.themeOverride+xml"/>
  <Override PartName="/ppt/drawings/drawing40.xml" ContentType="application/vnd.openxmlformats-officedocument.drawingml.chartshapes+xml"/>
  <Override PartName="/ppt/notesSlides/notesSlide31.xml" ContentType="application/vnd.openxmlformats-officedocument.presentationml.notesSlide+xml"/>
  <Override PartName="/ppt/charts/chart53.xml" ContentType="application/vnd.openxmlformats-officedocument.drawingml.chart+xml"/>
  <Override PartName="/ppt/theme/themeOverride53.xml" ContentType="application/vnd.openxmlformats-officedocument.themeOverride+xml"/>
  <Override PartName="/ppt/drawings/drawing41.xml" ContentType="application/vnd.openxmlformats-officedocument.drawingml.chartshapes+xml"/>
  <Override PartName="/ppt/charts/chart54.xml" ContentType="application/vnd.openxmlformats-officedocument.drawingml.chart+xml"/>
  <Override PartName="/ppt/theme/themeOverride54.xml" ContentType="application/vnd.openxmlformats-officedocument.themeOverride+xml"/>
  <Override PartName="/ppt/drawings/drawing42.xml" ContentType="application/vnd.openxmlformats-officedocument.drawingml.chartshapes+xml"/>
  <Override PartName="/ppt/notesSlides/notesSlide32.xml" ContentType="application/vnd.openxmlformats-officedocument.presentationml.notesSlide+xml"/>
  <Override PartName="/ppt/charts/chart55.xml" ContentType="application/vnd.openxmlformats-officedocument.drawingml.chart+xml"/>
  <Override PartName="/ppt/theme/themeOverride55.xml" ContentType="application/vnd.openxmlformats-officedocument.themeOverride+xml"/>
  <Override PartName="/ppt/drawings/drawing43.xml" ContentType="application/vnd.openxmlformats-officedocument.drawingml.chartshapes+xml"/>
  <Override PartName="/ppt/charts/chart56.xml" ContentType="application/vnd.openxmlformats-officedocument.drawingml.chart+xml"/>
  <Override PartName="/ppt/theme/themeOverride56.xml" ContentType="application/vnd.openxmlformats-officedocument.themeOverride+xml"/>
  <Override PartName="/ppt/drawings/drawing44.xml" ContentType="application/vnd.openxmlformats-officedocument.drawingml.chartshapes+xml"/>
  <Override PartName="/ppt/notesSlides/notesSlide33.xml" ContentType="application/vnd.openxmlformats-officedocument.presentationml.notesSlide+xml"/>
  <Override PartName="/ppt/charts/chart57.xml" ContentType="application/vnd.openxmlformats-officedocument.drawingml.chart+xml"/>
  <Override PartName="/ppt/theme/themeOverride57.xml" ContentType="application/vnd.openxmlformats-officedocument.themeOverride+xml"/>
  <Override PartName="/ppt/drawings/drawing45.xml" ContentType="application/vnd.openxmlformats-officedocument.drawingml.chartshapes+xml"/>
  <Override PartName="/ppt/charts/chart58.xml" ContentType="application/vnd.openxmlformats-officedocument.drawingml.chart+xml"/>
  <Override PartName="/ppt/theme/themeOverride58.xml" ContentType="application/vnd.openxmlformats-officedocument.themeOverride+xml"/>
  <Override PartName="/ppt/drawings/drawing46.xml" ContentType="application/vnd.openxmlformats-officedocument.drawingml.chartshapes+xml"/>
  <Override PartName="/ppt/notesSlides/notesSlide34.xml" ContentType="application/vnd.openxmlformats-officedocument.presentationml.notesSlide+xml"/>
  <Override PartName="/ppt/charts/chart59.xml" ContentType="application/vnd.openxmlformats-officedocument.drawingml.chart+xml"/>
  <Override PartName="/ppt/theme/themeOverride59.xml" ContentType="application/vnd.openxmlformats-officedocument.themeOverride+xml"/>
  <Override PartName="/ppt/drawings/drawing47.xml" ContentType="application/vnd.openxmlformats-officedocument.drawingml.chartshapes+xml"/>
  <Override PartName="/ppt/charts/chart60.xml" ContentType="application/vnd.openxmlformats-officedocument.drawingml.chart+xml"/>
  <Override PartName="/ppt/theme/themeOverride60.xml" ContentType="application/vnd.openxmlformats-officedocument.themeOverride+xml"/>
  <Override PartName="/ppt/drawings/drawing48.xml" ContentType="application/vnd.openxmlformats-officedocument.drawingml.chartshapes+xml"/>
  <Override PartName="/ppt/notesSlides/notesSlide35.xml" ContentType="application/vnd.openxmlformats-officedocument.presentationml.notesSlide+xml"/>
  <Override PartName="/ppt/charts/chart61.xml" ContentType="application/vnd.openxmlformats-officedocument.drawingml.chart+xml"/>
  <Override PartName="/ppt/theme/themeOverride61.xml" ContentType="application/vnd.openxmlformats-officedocument.themeOverride+xml"/>
  <Override PartName="/ppt/drawings/drawing49.xml" ContentType="application/vnd.openxmlformats-officedocument.drawingml.chartshapes+xml"/>
  <Override PartName="/ppt/charts/chart62.xml" ContentType="application/vnd.openxmlformats-officedocument.drawingml.chart+xml"/>
  <Override PartName="/ppt/theme/themeOverride62.xml" ContentType="application/vnd.openxmlformats-officedocument.themeOverride+xml"/>
  <Override PartName="/ppt/drawings/drawing50.xml" ContentType="application/vnd.openxmlformats-officedocument.drawingml.chartshapes+xml"/>
  <Override PartName="/ppt/notesSlides/notesSlide36.xml" ContentType="application/vnd.openxmlformats-officedocument.presentationml.notesSlide+xml"/>
  <Override PartName="/ppt/charts/chart63.xml" ContentType="application/vnd.openxmlformats-officedocument.drawingml.chart+xml"/>
  <Override PartName="/ppt/theme/themeOverride63.xml" ContentType="application/vnd.openxmlformats-officedocument.themeOverride+xml"/>
  <Override PartName="/ppt/drawings/drawing51.xml" ContentType="application/vnd.openxmlformats-officedocument.drawingml.chartshapes+xml"/>
  <Override PartName="/ppt/charts/chart64.xml" ContentType="application/vnd.openxmlformats-officedocument.drawingml.chart+xml"/>
  <Override PartName="/ppt/theme/themeOverride64.xml" ContentType="application/vnd.openxmlformats-officedocument.themeOverride+xml"/>
  <Override PartName="/ppt/drawings/drawing52.xml" ContentType="application/vnd.openxmlformats-officedocument.drawingml.chartshapes+xml"/>
  <Override PartName="/ppt/notesSlides/notesSlide37.xml" ContentType="application/vnd.openxmlformats-officedocument.presentationml.notesSlide+xml"/>
  <Override PartName="/ppt/charts/chart65.xml" ContentType="application/vnd.openxmlformats-officedocument.drawingml.chart+xml"/>
  <Override PartName="/ppt/theme/themeOverride65.xml" ContentType="application/vnd.openxmlformats-officedocument.themeOverride+xml"/>
  <Override PartName="/ppt/drawings/drawing53.xml" ContentType="application/vnd.openxmlformats-officedocument.drawingml.chartshapes+xml"/>
  <Override PartName="/ppt/charts/chart66.xml" ContentType="application/vnd.openxmlformats-officedocument.drawingml.chart+xml"/>
  <Override PartName="/ppt/theme/themeOverride66.xml" ContentType="application/vnd.openxmlformats-officedocument.themeOverride+xml"/>
  <Override PartName="/ppt/drawings/drawing54.xml" ContentType="application/vnd.openxmlformats-officedocument.drawingml.chartshapes+xml"/>
  <Override PartName="/ppt/notesSlides/notesSlide38.xml" ContentType="application/vnd.openxmlformats-officedocument.presentationml.notesSlide+xml"/>
  <Override PartName="/ppt/charts/chart67.xml" ContentType="application/vnd.openxmlformats-officedocument.drawingml.chart+xml"/>
  <Override PartName="/ppt/theme/themeOverride67.xml" ContentType="application/vnd.openxmlformats-officedocument.themeOverride+xml"/>
  <Override PartName="/ppt/notesSlides/notesSlide39.xml" ContentType="application/vnd.openxmlformats-officedocument.presentationml.notesSlide+xml"/>
  <Override PartName="/ppt/charts/chart68.xml" ContentType="application/vnd.openxmlformats-officedocument.drawingml.chart+xml"/>
  <Override PartName="/ppt/theme/themeOverride68.xml" ContentType="application/vnd.openxmlformats-officedocument.themeOverride+xml"/>
  <Override PartName="/ppt/charts/chart69.xml" ContentType="application/vnd.openxmlformats-officedocument.drawingml.chart+xml"/>
  <Override PartName="/ppt/theme/themeOverride69.xml" ContentType="application/vnd.openxmlformats-officedocument.themeOverride+xml"/>
  <Override PartName="/ppt/notesSlides/notesSlide40.xml" ContentType="application/vnd.openxmlformats-officedocument.presentationml.notesSlide+xml"/>
  <Override PartName="/ppt/charts/chart70.xml" ContentType="application/vnd.openxmlformats-officedocument.drawingml.chart+xml"/>
  <Override PartName="/ppt/theme/themeOverride70.xml" ContentType="application/vnd.openxmlformats-officedocument.themeOverride+xml"/>
  <Override PartName="/ppt/drawings/drawing55.xml" ContentType="application/vnd.openxmlformats-officedocument.drawingml.chartshapes+xml"/>
  <Override PartName="/ppt/notesSlides/notesSlide41.xml" ContentType="application/vnd.openxmlformats-officedocument.presentationml.notesSlide+xml"/>
  <Override PartName="/ppt/charts/chart71.xml" ContentType="application/vnd.openxmlformats-officedocument.drawingml.chart+xml"/>
  <Override PartName="/ppt/theme/themeOverride71.xml" ContentType="application/vnd.openxmlformats-officedocument.themeOverride+xml"/>
  <Override PartName="/ppt/drawings/drawing56.xml" ContentType="application/vnd.openxmlformats-officedocument.drawingml.chartshapes+xml"/>
  <Override PartName="/ppt/notesSlides/notesSlide42.xml" ContentType="application/vnd.openxmlformats-officedocument.presentationml.notesSlide+xml"/>
  <Override PartName="/ppt/charts/chart72.xml" ContentType="application/vnd.openxmlformats-officedocument.drawingml.chart+xml"/>
  <Override PartName="/ppt/theme/themeOverride72.xml" ContentType="application/vnd.openxmlformats-officedocument.themeOverride+xml"/>
  <Override PartName="/ppt/charts/chart73.xml" ContentType="application/vnd.openxmlformats-officedocument.drawingml.chart+xml"/>
  <Override PartName="/ppt/theme/themeOverride73.xml" ContentType="application/vnd.openxmlformats-officedocument.themeOverride+xml"/>
  <Override PartName="/ppt/notesSlides/notesSlide43.xml" ContentType="application/vnd.openxmlformats-officedocument.presentationml.notesSlide+xml"/>
  <Override PartName="/ppt/charts/chart74.xml" ContentType="application/vnd.openxmlformats-officedocument.drawingml.chart+xml"/>
  <Override PartName="/ppt/theme/themeOverride74.xml" ContentType="application/vnd.openxmlformats-officedocument.themeOverride+xml"/>
  <Override PartName="/ppt/charts/chart75.xml" ContentType="application/vnd.openxmlformats-officedocument.drawingml.chart+xml"/>
  <Override PartName="/ppt/notesSlides/notesSlide44.xml" ContentType="application/vnd.openxmlformats-officedocument.presentationml.notesSlide+xml"/>
  <Override PartName="/ppt/charts/chart76.xml" ContentType="application/vnd.openxmlformats-officedocument.drawingml.chart+xml"/>
  <Override PartName="/ppt/theme/themeOverride75.xml" ContentType="application/vnd.openxmlformats-officedocument.themeOverride+xml"/>
  <Override PartName="/ppt/charts/chart77.xml" ContentType="application/vnd.openxmlformats-officedocument.drawingml.chart+xml"/>
  <Override PartName="/ppt/theme/themeOverride76.xml" ContentType="application/vnd.openxmlformats-officedocument.themeOverride+xml"/>
  <Override PartName="/ppt/charts/chart78.xml" ContentType="application/vnd.openxmlformats-officedocument.drawingml.chart+xml"/>
  <Override PartName="/ppt/theme/themeOverride77.xml" ContentType="application/vnd.openxmlformats-officedocument.themeOverride+xml"/>
  <Override PartName="/ppt/notesSlides/notesSlide45.xml" ContentType="application/vnd.openxmlformats-officedocument.presentationml.notesSlide+xml"/>
  <Override PartName="/ppt/charts/chart79.xml" ContentType="application/vnd.openxmlformats-officedocument.drawingml.chart+xml"/>
  <Override PartName="/ppt/theme/themeOverride78.xml" ContentType="application/vnd.openxmlformats-officedocument.themeOverride+xml"/>
  <Override PartName="/ppt/charts/chart80.xml" ContentType="application/vnd.openxmlformats-officedocument.drawingml.chart+xml"/>
  <Override PartName="/ppt/theme/themeOverride79.xml" ContentType="application/vnd.openxmlformats-officedocument.themeOverride+xml"/>
  <Override PartName="/ppt/notesSlides/notesSlide46.xml" ContentType="application/vnd.openxmlformats-officedocument.presentationml.notesSlide+xml"/>
  <Override PartName="/ppt/charts/chart81.xml" ContentType="application/vnd.openxmlformats-officedocument.drawingml.chart+xml"/>
  <Override PartName="/ppt/theme/themeOverride80.xml" ContentType="application/vnd.openxmlformats-officedocument.themeOverride+xml"/>
  <Override PartName="/ppt/charts/chart82.xml" ContentType="application/vnd.openxmlformats-officedocument.drawingml.chart+xml"/>
  <Override PartName="/ppt/theme/themeOverride81.xml" ContentType="application/vnd.openxmlformats-officedocument.themeOverride+xml"/>
  <Override PartName="/ppt/notesSlides/notesSlide47.xml" ContentType="application/vnd.openxmlformats-officedocument.presentationml.notesSlide+xml"/>
  <Override PartName="/ppt/charts/chart83.xml" ContentType="application/vnd.openxmlformats-officedocument.drawingml.chart+xml"/>
  <Override PartName="/ppt/theme/themeOverride82.xml" ContentType="application/vnd.openxmlformats-officedocument.themeOverride+xml"/>
  <Override PartName="/ppt/charts/chart84.xml" ContentType="application/vnd.openxmlformats-officedocument.drawingml.chart+xml"/>
  <Override PartName="/ppt/theme/themeOverride83.xml" ContentType="application/vnd.openxmlformats-officedocument.themeOverride+xml"/>
  <Override PartName="/ppt/notesSlides/notesSlide48.xml" ContentType="application/vnd.openxmlformats-officedocument.presentationml.notesSlide+xml"/>
  <Override PartName="/ppt/charts/chart85.xml" ContentType="application/vnd.openxmlformats-officedocument.drawingml.chart+xml"/>
  <Override PartName="/ppt/theme/themeOverride84.xml" ContentType="application/vnd.openxmlformats-officedocument.themeOverride+xml"/>
  <Override PartName="/ppt/charts/chart86.xml" ContentType="application/vnd.openxmlformats-officedocument.drawingml.chart+xml"/>
  <Override PartName="/ppt/theme/themeOverride85.xml" ContentType="application/vnd.openxmlformats-officedocument.themeOverride+xml"/>
  <Override PartName="/ppt/notesSlides/notesSlide49.xml" ContentType="application/vnd.openxmlformats-officedocument.presentationml.notesSlide+xml"/>
  <Override PartName="/ppt/charts/chart87.xml" ContentType="application/vnd.openxmlformats-officedocument.drawingml.chart+xml"/>
  <Override PartName="/ppt/theme/themeOverride86.xml" ContentType="application/vnd.openxmlformats-officedocument.themeOverride+xml"/>
  <Override PartName="/ppt/charts/chart88.xml" ContentType="application/vnd.openxmlformats-officedocument.drawingml.chart+xml"/>
  <Override PartName="/ppt/theme/themeOverride87.xml" ContentType="application/vnd.openxmlformats-officedocument.themeOverride+xml"/>
  <Override PartName="/ppt/charts/chart89.xml" ContentType="application/vnd.openxmlformats-officedocument.drawingml.chart+xml"/>
  <Override PartName="/ppt/theme/themeOverride88.xml" ContentType="application/vnd.openxmlformats-officedocument.themeOverride+xml"/>
  <Override PartName="/ppt/charts/chart90.xml" ContentType="application/vnd.openxmlformats-officedocument.drawingml.chart+xml"/>
  <Override PartName="/ppt/theme/themeOverride89.xml" ContentType="application/vnd.openxmlformats-officedocument.themeOverride+xml"/>
  <Override PartName="/ppt/charts/chart91.xml" ContentType="application/vnd.openxmlformats-officedocument.drawingml.chart+xml"/>
  <Override PartName="/ppt/theme/themeOverride90.xml" ContentType="application/vnd.openxmlformats-officedocument.themeOverride+xml"/>
  <Override PartName="/ppt/notesSlides/notesSlide50.xml" ContentType="application/vnd.openxmlformats-officedocument.presentationml.notesSlide+xml"/>
  <Override PartName="/ppt/charts/chart92.xml" ContentType="application/vnd.openxmlformats-officedocument.drawingml.chart+xml"/>
  <Override PartName="/ppt/theme/themeOverride91.xml" ContentType="application/vnd.openxmlformats-officedocument.themeOverride+xml"/>
  <Override PartName="/ppt/charts/chart93.xml" ContentType="application/vnd.openxmlformats-officedocument.drawingml.chart+xml"/>
  <Override PartName="/ppt/theme/themeOverride92.xml" ContentType="application/vnd.openxmlformats-officedocument.themeOverride+xml"/>
  <Override PartName="/ppt/notesSlides/notesSlide51.xml" ContentType="application/vnd.openxmlformats-officedocument.presentationml.notesSlide+xml"/>
  <Override PartName="/ppt/charts/chart94.xml" ContentType="application/vnd.openxmlformats-officedocument.drawingml.chart+xml"/>
  <Override PartName="/ppt/theme/themeOverride93.xml" ContentType="application/vnd.openxmlformats-officedocument.themeOverride+xml"/>
  <Override PartName="/ppt/charts/chart95.xml" ContentType="application/vnd.openxmlformats-officedocument.drawingml.chart+xml"/>
  <Override PartName="/ppt/theme/themeOverride94.xml" ContentType="application/vnd.openxmlformats-officedocument.themeOverride+xml"/>
  <Override PartName="/ppt/notesSlides/notesSlide52.xml" ContentType="application/vnd.openxmlformats-officedocument.presentationml.notesSlide+xml"/>
  <Override PartName="/ppt/charts/chart96.xml" ContentType="application/vnd.openxmlformats-officedocument.drawingml.chart+xml"/>
  <Override PartName="/ppt/theme/themeOverride95.xml" ContentType="application/vnd.openxmlformats-officedocument.themeOverride+xml"/>
  <Override PartName="/ppt/charts/chart97.xml" ContentType="application/vnd.openxmlformats-officedocument.drawingml.chart+xml"/>
  <Override PartName="/ppt/theme/themeOverride96.xml" ContentType="application/vnd.openxmlformats-officedocument.themeOverride+xml"/>
  <Override PartName="/ppt/notesSlides/notesSlide53.xml" ContentType="application/vnd.openxmlformats-officedocument.presentationml.notesSlide+xml"/>
  <Override PartName="/ppt/charts/chart98.xml" ContentType="application/vnd.openxmlformats-officedocument.drawingml.chart+xml"/>
  <Override PartName="/ppt/theme/themeOverride97.xml" ContentType="application/vnd.openxmlformats-officedocument.themeOverride+xml"/>
  <Override PartName="/ppt/charts/chart99.xml" ContentType="application/vnd.openxmlformats-officedocument.drawingml.chart+xml"/>
  <Override PartName="/ppt/theme/themeOverride98.xml" ContentType="application/vnd.openxmlformats-officedocument.themeOverride+xml"/>
  <Override PartName="/ppt/notesSlides/notesSlide54.xml" ContentType="application/vnd.openxmlformats-officedocument.presentationml.notesSlide+xml"/>
  <Override PartName="/ppt/charts/chart100.xml" ContentType="application/vnd.openxmlformats-officedocument.drawingml.chart+xml"/>
  <Override PartName="/ppt/theme/themeOverride99.xml" ContentType="application/vnd.openxmlformats-officedocument.themeOverride+xml"/>
  <Override PartName="/ppt/charts/chart101.xml" ContentType="application/vnd.openxmlformats-officedocument.drawingml.chart+xml"/>
  <Override PartName="/ppt/theme/themeOverride100.xml" ContentType="application/vnd.openxmlformats-officedocument.themeOverride+xml"/>
  <Override PartName="/ppt/charts/chart102.xml" ContentType="application/vnd.openxmlformats-officedocument.drawingml.chart+xml"/>
  <Override PartName="/ppt/theme/themeOverride101.xml" ContentType="application/vnd.openxmlformats-officedocument.themeOverride+xml"/>
  <Override PartName="/ppt/notesSlides/notesSlide55.xml" ContentType="application/vnd.openxmlformats-officedocument.presentationml.notesSlide+xml"/>
  <Override PartName="/ppt/charts/chart103.xml" ContentType="application/vnd.openxmlformats-officedocument.drawingml.chart+xml"/>
  <Override PartName="/ppt/theme/themeOverride102.xml" ContentType="application/vnd.openxmlformats-officedocument.themeOverride+xml"/>
  <Override PartName="/ppt/charts/chart104.xml" ContentType="application/vnd.openxmlformats-officedocument.drawingml.chart+xml"/>
  <Override PartName="/ppt/theme/themeOverride103.xml" ContentType="application/vnd.openxmlformats-officedocument.themeOverride+xml"/>
  <Override PartName="/ppt/notesSlides/notesSlide56.xml" ContentType="application/vnd.openxmlformats-officedocument.presentationml.notesSlide+xml"/>
  <Override PartName="/ppt/charts/chart105.xml" ContentType="application/vnd.openxmlformats-officedocument.drawingml.chart+xml"/>
  <Override PartName="/ppt/theme/themeOverride104.xml" ContentType="application/vnd.openxmlformats-officedocument.themeOverride+xml"/>
  <Override PartName="/ppt/charts/chart106.xml" ContentType="application/vnd.openxmlformats-officedocument.drawingml.chart+xml"/>
  <Override PartName="/ppt/theme/themeOverride105.xml" ContentType="application/vnd.openxmlformats-officedocument.themeOverride+xml"/>
  <Override PartName="/ppt/notesSlides/notesSlide57.xml" ContentType="application/vnd.openxmlformats-officedocument.presentationml.notesSlide+xml"/>
  <Override PartName="/ppt/charts/chart107.xml" ContentType="application/vnd.openxmlformats-officedocument.drawingml.chart+xml"/>
  <Override PartName="/ppt/theme/themeOverride106.xml" ContentType="application/vnd.openxmlformats-officedocument.themeOverride+xml"/>
  <Override PartName="/ppt/charts/chart108.xml" ContentType="application/vnd.openxmlformats-officedocument.drawingml.chart+xml"/>
  <Override PartName="/ppt/theme/themeOverride107.xml" ContentType="application/vnd.openxmlformats-officedocument.themeOverride+xml"/>
  <Override PartName="/ppt/notesSlides/notesSlide58.xml" ContentType="application/vnd.openxmlformats-officedocument.presentationml.notesSlide+xml"/>
  <Override PartName="/ppt/charts/chart109.xml" ContentType="application/vnd.openxmlformats-officedocument.drawingml.chart+xml"/>
  <Override PartName="/ppt/theme/themeOverride108.xml" ContentType="application/vnd.openxmlformats-officedocument.themeOverride+xml"/>
  <Override PartName="/ppt/charts/chart110.xml" ContentType="application/vnd.openxmlformats-officedocument.drawingml.chart+xml"/>
  <Override PartName="/ppt/theme/themeOverride109.xml" ContentType="application/vnd.openxmlformats-officedocument.themeOverride+xml"/>
  <Override PartName="/ppt/charts/chart111.xml" ContentType="application/vnd.openxmlformats-officedocument.drawingml.chart+xml"/>
  <Override PartName="/ppt/theme/themeOverride110.xml" ContentType="application/vnd.openxmlformats-officedocument.themeOverride+xml"/>
  <Override PartName="/ppt/notesSlides/notesSlide59.xml" ContentType="application/vnd.openxmlformats-officedocument.presentationml.notesSlide+xml"/>
  <Override PartName="/ppt/charts/chart112.xml" ContentType="application/vnd.openxmlformats-officedocument.drawingml.chart+xml"/>
  <Override PartName="/ppt/theme/themeOverride111.xml" ContentType="application/vnd.openxmlformats-officedocument.themeOverride+xml"/>
  <Override PartName="/ppt/charts/chart113.xml" ContentType="application/vnd.openxmlformats-officedocument.drawingml.chart+xml"/>
  <Override PartName="/ppt/theme/themeOverride112.xml" ContentType="application/vnd.openxmlformats-officedocument.themeOverride+xml"/>
  <Override PartName="/ppt/notesSlides/notesSlide60.xml" ContentType="application/vnd.openxmlformats-officedocument.presentationml.notesSlide+xml"/>
  <Override PartName="/ppt/charts/chart114.xml" ContentType="application/vnd.openxmlformats-officedocument.drawingml.chart+xml"/>
  <Override PartName="/ppt/theme/themeOverride113.xml" ContentType="application/vnd.openxmlformats-officedocument.themeOverride+xml"/>
  <Override PartName="/ppt/charts/chart115.xml" ContentType="application/vnd.openxmlformats-officedocument.drawingml.chart+xml"/>
  <Override PartName="/ppt/theme/themeOverride114.xml" ContentType="application/vnd.openxmlformats-officedocument.themeOverride+xml"/>
  <Override PartName="/ppt/charts/chart116.xml" ContentType="application/vnd.openxmlformats-officedocument.drawingml.chart+xml"/>
  <Override PartName="/ppt/theme/themeOverride115.xml" ContentType="application/vnd.openxmlformats-officedocument.themeOverride+xml"/>
  <Override PartName="/ppt/charts/chart117.xml" ContentType="application/vnd.openxmlformats-officedocument.drawingml.chart+xml"/>
  <Override PartName="/ppt/theme/themeOverride116.xml" ContentType="application/vnd.openxmlformats-officedocument.themeOverride+xml"/>
  <Override PartName="/ppt/notesSlides/notesSlide61.xml" ContentType="application/vnd.openxmlformats-officedocument.presentationml.notesSlide+xml"/>
  <Override PartName="/ppt/charts/chart118.xml" ContentType="application/vnd.openxmlformats-officedocument.drawingml.chart+xml"/>
  <Override PartName="/ppt/theme/themeOverride117.xml" ContentType="application/vnd.openxmlformats-officedocument.themeOverride+xml"/>
  <Override PartName="/ppt/charts/chart119.xml" ContentType="application/vnd.openxmlformats-officedocument.drawingml.chart+xml"/>
  <Override PartName="/ppt/theme/themeOverride118.xml" ContentType="application/vnd.openxmlformats-officedocument.themeOverride+xml"/>
  <Override PartName="/ppt/notesSlides/notesSlide62.xml" ContentType="application/vnd.openxmlformats-officedocument.presentationml.notesSlide+xml"/>
  <Override PartName="/ppt/charts/chart120.xml" ContentType="application/vnd.openxmlformats-officedocument.drawingml.chart+xml"/>
  <Override PartName="/ppt/theme/themeOverride119.xml" ContentType="application/vnd.openxmlformats-officedocument.themeOverride+xml"/>
  <Override PartName="/ppt/notesSlides/notesSlide63.xml" ContentType="application/vnd.openxmlformats-officedocument.presentationml.notesSlide+xml"/>
  <Override PartName="/ppt/charts/chart121.xml" ContentType="application/vnd.openxmlformats-officedocument.drawingml.chart+xml"/>
  <Override PartName="/ppt/theme/themeOverride120.xml" ContentType="application/vnd.openxmlformats-officedocument.themeOverride+xml"/>
  <Override PartName="/ppt/charts/chart122.xml" ContentType="application/vnd.openxmlformats-officedocument.drawingml.chart+xml"/>
  <Override PartName="/ppt/theme/themeOverride121.xml" ContentType="application/vnd.openxmlformats-officedocument.themeOverride+xml"/>
  <Override PartName="/ppt/notesSlides/notesSlide64.xml" ContentType="application/vnd.openxmlformats-officedocument.presentationml.notesSlide+xml"/>
  <Override PartName="/ppt/charts/chart123.xml" ContentType="application/vnd.openxmlformats-officedocument.drawingml.chart+xml"/>
  <Override PartName="/ppt/theme/themeOverride122.xml" ContentType="application/vnd.openxmlformats-officedocument.themeOverride+xml"/>
  <Override PartName="/ppt/charts/chart124.xml" ContentType="application/vnd.openxmlformats-officedocument.drawingml.chart+xml"/>
  <Override PartName="/ppt/theme/themeOverride123.xml" ContentType="application/vnd.openxmlformats-officedocument.themeOverride+xml"/>
  <Override PartName="/ppt/charts/chart125.xml" ContentType="application/vnd.openxmlformats-officedocument.drawingml.chart+xml"/>
  <Override PartName="/ppt/theme/themeOverride124.xml" ContentType="application/vnd.openxmlformats-officedocument.themeOverride+xml"/>
  <Override PartName="/ppt/charts/chart126.xml" ContentType="application/vnd.openxmlformats-officedocument.drawingml.chart+xml"/>
  <Override PartName="/ppt/theme/themeOverride125.xml" ContentType="application/vnd.openxmlformats-officedocument.themeOverride+xml"/>
  <Override PartName="/ppt/notesSlides/notesSlide65.xml" ContentType="application/vnd.openxmlformats-officedocument.presentationml.notesSlide+xml"/>
  <Override PartName="/ppt/charts/chart127.xml" ContentType="application/vnd.openxmlformats-officedocument.drawingml.chart+xml"/>
  <Override PartName="/ppt/theme/themeOverride126.xml" ContentType="application/vnd.openxmlformats-officedocument.themeOverride+xml"/>
  <Override PartName="/ppt/charts/chart128.xml" ContentType="application/vnd.openxmlformats-officedocument.drawingml.chart+xml"/>
  <Override PartName="/ppt/theme/themeOverride127.xml" ContentType="application/vnd.openxmlformats-officedocument.themeOverride+xml"/>
  <Override PartName="/ppt/notesSlides/notesSlide66.xml" ContentType="application/vnd.openxmlformats-officedocument.presentationml.notesSlide+xml"/>
  <Override PartName="/ppt/charts/chart129.xml" ContentType="application/vnd.openxmlformats-officedocument.drawingml.chart+xml"/>
  <Override PartName="/ppt/theme/themeOverride128.xml" ContentType="application/vnd.openxmlformats-officedocument.themeOverride+xml"/>
  <Override PartName="/ppt/charts/chart130.xml" ContentType="application/vnd.openxmlformats-officedocument.drawingml.chart+xml"/>
  <Override PartName="/ppt/theme/themeOverride129.xml" ContentType="application/vnd.openxmlformats-officedocument.themeOverride+xml"/>
  <Override PartName="/ppt/notesSlides/notesSlide67.xml" ContentType="application/vnd.openxmlformats-officedocument.presentationml.notesSlide+xml"/>
  <Override PartName="/ppt/charts/chart131.xml" ContentType="application/vnd.openxmlformats-officedocument.drawingml.chart+xml"/>
  <Override PartName="/ppt/theme/themeOverride130.xml" ContentType="application/vnd.openxmlformats-officedocument.themeOverride+xml"/>
  <Override PartName="/ppt/drawings/drawing57.xml" ContentType="application/vnd.openxmlformats-officedocument.drawingml.chartshapes+xml"/>
  <Override PartName="/ppt/notesSlides/notesSlide68.xml" ContentType="application/vnd.openxmlformats-officedocument.presentationml.notesSlide+xml"/>
  <Override PartName="/ppt/charts/chart132.xml" ContentType="application/vnd.openxmlformats-officedocument.drawingml.chart+xml"/>
  <Override PartName="/ppt/theme/themeOverride131.xml" ContentType="application/vnd.openxmlformats-officedocument.themeOverride+xml"/>
  <Override PartName="/ppt/drawings/drawing58.xml" ContentType="application/vnd.openxmlformats-officedocument.drawingml.chartshapes+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6" r:id="rId2"/>
  </p:sldMasterIdLst>
  <p:notesMasterIdLst>
    <p:notesMasterId r:id="rId86"/>
  </p:notesMasterIdLst>
  <p:sldIdLst>
    <p:sldId id="1083" r:id="rId3"/>
    <p:sldId id="1210" r:id="rId4"/>
    <p:sldId id="1084" r:id="rId5"/>
    <p:sldId id="257" r:id="rId6"/>
    <p:sldId id="261" r:id="rId7"/>
    <p:sldId id="1068" r:id="rId8"/>
    <p:sldId id="1209" r:id="rId9"/>
    <p:sldId id="299" r:id="rId10"/>
    <p:sldId id="1088" r:id="rId11"/>
    <p:sldId id="741" r:id="rId12"/>
    <p:sldId id="1092" r:id="rId13"/>
    <p:sldId id="1090" r:id="rId14"/>
    <p:sldId id="1093" r:id="rId15"/>
    <p:sldId id="1089" r:id="rId16"/>
    <p:sldId id="1091" r:id="rId17"/>
    <p:sldId id="1094" r:id="rId18"/>
    <p:sldId id="1102" r:id="rId19"/>
    <p:sldId id="1103" r:id="rId20"/>
    <p:sldId id="1096" r:id="rId21"/>
    <p:sldId id="1097" r:id="rId22"/>
    <p:sldId id="1100" r:id="rId23"/>
    <p:sldId id="1095" r:id="rId24"/>
    <p:sldId id="1101" r:id="rId25"/>
    <p:sldId id="1099" r:id="rId26"/>
    <p:sldId id="1098" r:id="rId27"/>
    <p:sldId id="1104" r:id="rId28"/>
    <p:sldId id="1105" r:id="rId29"/>
    <p:sldId id="1106" r:id="rId30"/>
    <p:sldId id="1107" r:id="rId31"/>
    <p:sldId id="1109" r:id="rId32"/>
    <p:sldId id="1110" r:id="rId33"/>
    <p:sldId id="1108" r:id="rId34"/>
    <p:sldId id="1111" r:id="rId35"/>
    <p:sldId id="1112" r:id="rId36"/>
    <p:sldId id="1118" r:id="rId37"/>
    <p:sldId id="1116" r:id="rId38"/>
    <p:sldId id="1120" r:id="rId39"/>
    <p:sldId id="1117" r:id="rId40"/>
    <p:sldId id="1115" r:id="rId41"/>
    <p:sldId id="1114" r:id="rId42"/>
    <p:sldId id="1113" r:id="rId43"/>
    <p:sldId id="1119" r:id="rId44"/>
    <p:sldId id="1121" r:id="rId45"/>
    <p:sldId id="1122" r:id="rId46"/>
    <p:sldId id="1123" r:id="rId47"/>
    <p:sldId id="1124" r:id="rId48"/>
    <p:sldId id="1125" r:id="rId49"/>
    <p:sldId id="1126" r:id="rId50"/>
    <p:sldId id="1178" r:id="rId51"/>
    <p:sldId id="1179" r:id="rId52"/>
    <p:sldId id="1183" r:id="rId53"/>
    <p:sldId id="1184" r:id="rId54"/>
    <p:sldId id="1182" r:id="rId55"/>
    <p:sldId id="1186" r:id="rId56"/>
    <p:sldId id="1187" r:id="rId57"/>
    <p:sldId id="1188" r:id="rId58"/>
    <p:sldId id="1189" r:id="rId59"/>
    <p:sldId id="1190" r:id="rId60"/>
    <p:sldId id="1191" r:id="rId61"/>
    <p:sldId id="1192" r:id="rId62"/>
    <p:sldId id="1193" r:id="rId63"/>
    <p:sldId id="1194" r:id="rId64"/>
    <p:sldId id="1196" r:id="rId65"/>
    <p:sldId id="1195" r:id="rId66"/>
    <p:sldId id="1197" r:id="rId67"/>
    <p:sldId id="1198" r:id="rId68"/>
    <p:sldId id="1199" r:id="rId69"/>
    <p:sldId id="1200" r:id="rId70"/>
    <p:sldId id="1201" r:id="rId71"/>
    <p:sldId id="1202" r:id="rId72"/>
    <p:sldId id="1211" r:id="rId73"/>
    <p:sldId id="1204" r:id="rId74"/>
    <p:sldId id="1205" r:id="rId75"/>
    <p:sldId id="1172" r:id="rId76"/>
    <p:sldId id="1173" r:id="rId77"/>
    <p:sldId id="1174" r:id="rId78"/>
    <p:sldId id="265" r:id="rId79"/>
    <p:sldId id="1050" r:id="rId80"/>
    <p:sldId id="1175" r:id="rId81"/>
    <p:sldId id="1176" r:id="rId82"/>
    <p:sldId id="1177" r:id="rId83"/>
    <p:sldId id="725" r:id="rId84"/>
    <p:sldId id="269" r:id="rId85"/>
  </p:sldIdLst>
  <p:sldSz cx="12192000" cy="6858000"/>
  <p:notesSz cx="6799263" cy="99298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ārtiņš Krontāls" initials="MK" lastIdx="2" clrIdx="0">
    <p:extLst>
      <p:ext uri="{19B8F6BF-5375-455C-9EA6-DF929625EA0E}">
        <p15:presenceInfo xmlns:p15="http://schemas.microsoft.com/office/powerpoint/2012/main" userId="efdf839d898074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000"/>
    <a:srgbClr val="FFE699"/>
    <a:srgbClr val="203864"/>
    <a:srgbClr val="B9CDE5"/>
    <a:srgbClr val="4A7EBB"/>
    <a:srgbClr val="503D00"/>
    <a:srgbClr val="D9D9D9"/>
    <a:srgbClr val="857C4D"/>
    <a:srgbClr val="E7E5D5"/>
    <a:srgbClr val="F1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9" autoAdjust="0"/>
    <p:restoredTop sz="95256" autoAdjust="0"/>
  </p:normalViewPr>
  <p:slideViewPr>
    <p:cSldViewPr>
      <p:cViewPr varScale="1">
        <p:scale>
          <a:sx n="101" d="100"/>
          <a:sy n="101" d="100"/>
        </p:scale>
        <p:origin x="114" y="19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0.xml"/></Relationships>
</file>

<file path=ppt/charts/_rels/chart100.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99.xml"/></Relationships>
</file>

<file path=ppt/charts/_rels/chart101.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100.xml"/></Relationships>
</file>

<file path=ppt/charts/_rels/chart102.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01.xml"/></Relationships>
</file>

<file path=ppt/charts/_rels/chart103.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02.xml"/></Relationships>
</file>

<file path=ppt/charts/_rels/chart104.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03.xml"/></Relationships>
</file>

<file path=ppt/charts/_rels/chart105.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104.xml"/></Relationships>
</file>

<file path=ppt/charts/_rels/chart106.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05.xml"/></Relationships>
</file>

<file path=ppt/charts/_rels/chart107.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106.xml"/></Relationships>
</file>

<file path=ppt/charts/_rels/chart108.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107.xml"/></Relationships>
</file>

<file path=ppt/charts/_rels/chart109.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108.xml"/></Relationships>
</file>

<file path=ppt/charts/_rels/chart11.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1.xml"/></Relationships>
</file>

<file path=ppt/charts/_rels/chart110.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09.xml"/></Relationships>
</file>

<file path=ppt/charts/_rels/chart111.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10.xml"/></Relationships>
</file>

<file path=ppt/charts/_rels/chart112.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11.xml"/></Relationships>
</file>

<file path=ppt/charts/_rels/chart113.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12.xml"/></Relationships>
</file>

<file path=ppt/charts/_rels/chart114.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13.xml"/></Relationships>
</file>

<file path=ppt/charts/_rels/chart115.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14.xml"/></Relationships>
</file>

<file path=ppt/charts/_rels/chart116.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15.xml"/></Relationships>
</file>

<file path=ppt/charts/_rels/chart117.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16.xml"/></Relationships>
</file>

<file path=ppt/charts/_rels/chart118.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17.xml"/></Relationships>
</file>

<file path=ppt/charts/_rels/chart119.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18.xml"/></Relationships>
</file>

<file path=ppt/charts/_rels/chart12.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2.xml"/></Relationships>
</file>

<file path=ppt/charts/_rels/chart120.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19.xml"/></Relationships>
</file>

<file path=ppt/charts/_rels/chart121.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20.xml"/></Relationships>
</file>

<file path=ppt/charts/_rels/chart122.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21.xml"/></Relationships>
</file>

<file path=ppt/charts/_rels/chart123.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22.xml"/></Relationships>
</file>

<file path=ppt/charts/_rels/chart124.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23.xml"/></Relationships>
</file>

<file path=ppt/charts/_rels/chart125.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24.xml"/></Relationships>
</file>

<file path=ppt/charts/_rels/chart126.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25.xml"/></Relationships>
</file>

<file path=ppt/charts/_rels/chart127.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126.xml"/></Relationships>
</file>

<file path=ppt/charts/_rels/chart128.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127.xml"/></Relationships>
</file>

<file path=ppt/charts/_rels/chart129.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128.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3.xml"/></Relationships>
</file>

<file path=ppt/charts/_rels/chart130.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129.xml"/></Relationships>
</file>

<file path=ppt/charts/_rels/chart131.xml.rels><?xml version="1.0" encoding="UTF-8" standalone="yes"?>
<Relationships xmlns="http://schemas.openxmlformats.org/package/2006/relationships"><Relationship Id="rId3" Type="http://schemas.openxmlformats.org/officeDocument/2006/relationships/chartUserShapes" Target="../drawings/drawing57.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30.xml"/></Relationships>
</file>

<file path=ppt/charts/_rels/chart132.xml.rels><?xml version="1.0" encoding="UTF-8" standalone="yes"?>
<Relationships xmlns="http://schemas.openxmlformats.org/package/2006/relationships"><Relationship Id="rId3" Type="http://schemas.openxmlformats.org/officeDocument/2006/relationships/chartUserShapes" Target="../drawings/drawing58.xml"/><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131.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27.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28.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29.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30.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31.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3" Type="http://schemas.openxmlformats.org/officeDocument/2006/relationships/chartUserShapes" Target="../drawings/drawing32.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33.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34.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3" Type="http://schemas.openxmlformats.org/officeDocument/2006/relationships/chartUserShapes" Target="../drawings/drawing35.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3" Type="http://schemas.openxmlformats.org/officeDocument/2006/relationships/chartUserShapes" Target="../drawings/drawing36.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37.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38.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39.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40.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41.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42.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43.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44.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45.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46.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47.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3" Type="http://schemas.openxmlformats.org/officeDocument/2006/relationships/chartUserShapes" Target="../drawings/drawing48.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49.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61.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50.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62.xml"/></Relationships>
</file>

<file path=ppt/charts/_rels/chart63.xml.rels><?xml version="1.0" encoding="UTF-8" standalone="yes"?>
<Relationships xmlns="http://schemas.openxmlformats.org/package/2006/relationships"><Relationship Id="rId3" Type="http://schemas.openxmlformats.org/officeDocument/2006/relationships/chartUserShapes" Target="../drawings/drawing51.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63.xml"/></Relationships>
</file>

<file path=ppt/charts/_rels/chart64.xml.rels><?xml version="1.0" encoding="UTF-8" standalone="yes"?>
<Relationships xmlns="http://schemas.openxmlformats.org/package/2006/relationships"><Relationship Id="rId3" Type="http://schemas.openxmlformats.org/officeDocument/2006/relationships/chartUserShapes" Target="../drawings/drawing52.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64.xml"/></Relationships>
</file>

<file path=ppt/charts/_rels/chart65.xml.rels><?xml version="1.0" encoding="UTF-8" standalone="yes"?>
<Relationships xmlns="http://schemas.openxmlformats.org/package/2006/relationships"><Relationship Id="rId3" Type="http://schemas.openxmlformats.org/officeDocument/2006/relationships/chartUserShapes" Target="../drawings/drawing53.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65.xml"/></Relationships>
</file>

<file path=ppt/charts/_rels/chart66.xml.rels><?xml version="1.0" encoding="UTF-8" standalone="yes"?>
<Relationships xmlns="http://schemas.openxmlformats.org/package/2006/relationships"><Relationship Id="rId3" Type="http://schemas.openxmlformats.org/officeDocument/2006/relationships/chartUserShapes" Target="../drawings/drawing54.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66.xml"/></Relationships>
</file>

<file path=ppt/charts/_rels/chart67.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67.xml"/></Relationships>
</file>

<file path=ppt/charts/_rels/chart68.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68.xml"/></Relationships>
</file>

<file path=ppt/charts/_rels/chart69.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69.xml"/></Relationships>
</file>

<file path=ppt/charts/_rels/chart7.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3" Type="http://schemas.openxmlformats.org/officeDocument/2006/relationships/chartUserShapes" Target="../drawings/drawing55.xml"/><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70.xml"/></Relationships>
</file>

<file path=ppt/charts/_rels/chart71.xml.rels><?xml version="1.0" encoding="UTF-8" standalone="yes"?>
<Relationships xmlns="http://schemas.openxmlformats.org/package/2006/relationships"><Relationship Id="rId3" Type="http://schemas.openxmlformats.org/officeDocument/2006/relationships/chartUserShapes" Target="../drawings/drawing56.xml"/><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71.xml"/></Relationships>
</file>

<file path=ppt/charts/_rels/chart72.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72.xml"/></Relationships>
</file>

<file path=ppt/charts/_rels/chart73.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73.xml"/></Relationships>
</file>

<file path=ppt/charts/_rels/chart74.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74.xml"/></Relationships>
</file>

<file path=ppt/charts/_rels/chart75.xml.rels><?xml version="1.0" encoding="UTF-8" standalone="yes"?>
<Relationships xmlns="http://schemas.openxmlformats.org/package/2006/relationships"><Relationship Id="rId1" Type="http://schemas.openxmlformats.org/officeDocument/2006/relationships/oleObject" Target="file:///C:\Users\atisp\Downloads\Grafiki_IeM_2023.xlsx" TargetMode="External"/></Relationships>
</file>

<file path=ppt/charts/_rels/chart76.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75.xml"/></Relationships>
</file>

<file path=ppt/charts/_rels/chart77.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76.xml"/></Relationships>
</file>

<file path=ppt/charts/_rels/chart78.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77.xml"/></Relationships>
</file>

<file path=ppt/charts/_rels/chart79.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78.xml"/></Relationships>
</file>

<file path=ppt/charts/_rels/chart8.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8.xml"/></Relationships>
</file>

<file path=ppt/charts/_rels/chart80.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79.xml"/></Relationships>
</file>

<file path=ppt/charts/_rels/chart81.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80.xml"/></Relationships>
</file>

<file path=ppt/charts/_rels/chart82.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81.xml"/></Relationships>
</file>

<file path=ppt/charts/_rels/chart83.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82.xml"/></Relationships>
</file>

<file path=ppt/charts/_rels/chart84.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83.xml"/></Relationships>
</file>

<file path=ppt/charts/_rels/chart85.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84.xml"/></Relationships>
</file>

<file path=ppt/charts/_rels/chart86.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85.xml"/></Relationships>
</file>

<file path=ppt/charts/_rels/chart87.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86.xml"/></Relationships>
</file>

<file path=ppt/charts/_rels/chart88.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87.xml"/></Relationships>
</file>

<file path=ppt/charts/_rels/chart89.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88.xml"/></Relationships>
</file>

<file path=ppt/charts/_rels/chart9.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9.xml"/></Relationships>
</file>

<file path=ppt/charts/_rels/chart90.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89.xml"/></Relationships>
</file>

<file path=ppt/charts/_rels/chart91.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90.xml"/></Relationships>
</file>

<file path=ppt/charts/_rels/chart92.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91.xml"/></Relationships>
</file>

<file path=ppt/charts/_rels/chart93.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92.xml"/></Relationships>
</file>

<file path=ppt/charts/_rels/chart94.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93.xml"/></Relationships>
</file>

<file path=ppt/charts/_rels/chart95.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94.xml"/></Relationships>
</file>

<file path=ppt/charts/_rels/chart96.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95.xml"/></Relationships>
</file>

<file path=ppt/charts/_rels/chart97.xml.rels><?xml version="1.0" encoding="UTF-8" standalone="yes"?>
<Relationships xmlns="http://schemas.openxmlformats.org/package/2006/relationships"><Relationship Id="rId2" Type="http://schemas.openxmlformats.org/officeDocument/2006/relationships/oleObject" Target="file:///\\server-1\skds\skds\Diana_Kalnina\Projekti_2023\Iek&#353;lietu%20ministrija\Rez\Grafiki_IeM_2023.xlsx" TargetMode="External"/><Relationship Id="rId1" Type="http://schemas.openxmlformats.org/officeDocument/2006/relationships/themeOverride" Target="../theme/themeOverride96.xml"/></Relationships>
</file>

<file path=ppt/charts/_rels/chart98.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97.xml"/></Relationships>
</file>

<file path=ppt/charts/_rels/chart99.xml.rels><?xml version="1.0" encoding="UTF-8" standalone="yes"?>
<Relationships xmlns="http://schemas.openxmlformats.org/package/2006/relationships"><Relationship Id="rId2" Type="http://schemas.openxmlformats.org/officeDocument/2006/relationships/oleObject" Target="file:///C:\Users\atisp\Downloads\Grafiki_IeM_2023.xlsx" TargetMode="External"/><Relationship Id="rId1" Type="http://schemas.openxmlformats.org/officeDocument/2006/relationships/themeOverride" Target="../theme/themeOverride9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6546118267400238"/>
          <c:y val="6.7199120014770991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39961225775300674"/>
          <c:y val="9.3967615603134699E-2"/>
          <c:w val="0.60038780799483615"/>
          <c:h val="0.89975333908850419"/>
        </c:manualLayout>
      </c:layout>
      <c:barChart>
        <c:barDir val="bar"/>
        <c:grouping val="stacked"/>
        <c:varyColors val="0"/>
        <c:ser>
          <c:idx val="0"/>
          <c:order val="0"/>
          <c:tx>
            <c:strRef>
              <c:f>Dati!$C$59</c:f>
              <c:strCache>
                <c:ptCount val="1"/>
                <c:pt idx="0">
                  <c:v>.</c:v>
                </c:pt>
              </c:strCache>
            </c:strRef>
          </c:tx>
          <c:spPr>
            <a:noFill/>
          </c:spPr>
          <c:invertIfNegative val="0"/>
          <c:dLbls>
            <c:delete val="1"/>
          </c:dLbls>
          <c:cat>
            <c:strRef>
              <c:f>Dati!$B$60:$B$64</c:f>
              <c:strCache>
                <c:ptCount val="5"/>
                <c:pt idx="0">
                  <c:v>Jūtas droši savā mājoklī</c:v>
                </c:pt>
                <c:pt idx="1">
                  <c:v>Jūtas droši, pastaigājoties pa savu apkaimi diennakts gaišajā laikā</c:v>
                </c:pt>
                <c:pt idx="2">
                  <c:v>Jūtas droši sabiedriskās vietās (t. i., publiski pasākumi, tirdzniecības vietas u. tml.)</c:v>
                </c:pt>
                <c:pt idx="3">
                  <c:v>Latvija ir droša valsts dzīvošanai</c:v>
                </c:pt>
                <c:pt idx="4">
                  <c:v>Jūtas droši, pastaigājoties pa savu apkaimi diennakts tumšajā laikā</c:v>
                </c:pt>
              </c:strCache>
            </c:strRef>
          </c:cat>
          <c:val>
            <c:numRef>
              <c:f>Dati!$C$60:$C$64</c:f>
              <c:numCache>
                <c:formatCode>0</c:formatCode>
                <c:ptCount val="5"/>
                <c:pt idx="0">
                  <c:v>25.946861331501601</c:v>
                </c:pt>
                <c:pt idx="1">
                  <c:v>24.304786197872133</c:v>
                </c:pt>
                <c:pt idx="2">
                  <c:v>21.517741362625923</c:v>
                </c:pt>
                <c:pt idx="3">
                  <c:v>20.193320253126991</c:v>
                </c:pt>
                <c:pt idx="4">
                  <c:v>7</c:v>
                </c:pt>
              </c:numCache>
            </c:numRef>
          </c:val>
          <c:extLst>
            <c:ext xmlns:c16="http://schemas.microsoft.com/office/drawing/2014/chart" uri="{C3380CC4-5D6E-409C-BE32-E72D297353CC}">
              <c16:uniqueId val="{00000000-7E99-4DDD-A298-C8C91D9B2C84}"/>
            </c:ext>
          </c:extLst>
        </c:ser>
        <c:ser>
          <c:idx val="1"/>
          <c:order val="1"/>
          <c:tx>
            <c:strRef>
              <c:f>Dati!$D$59</c:f>
              <c:strCache>
                <c:ptCount val="1"/>
                <c:pt idx="0">
                  <c:v>Kopumā 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Dati!$B$60:$B$64</c:f>
              <c:strCache>
                <c:ptCount val="5"/>
                <c:pt idx="0">
                  <c:v>Jūtas droši savā mājoklī</c:v>
                </c:pt>
                <c:pt idx="1">
                  <c:v>Jūtas droši, pastaigājoties pa savu apkaimi diennakts gaišajā laikā</c:v>
                </c:pt>
                <c:pt idx="2">
                  <c:v>Jūtas droši sabiedriskās vietās (t. i., publiski pasākumi, tirdzniecības vietas u. tml.)</c:v>
                </c:pt>
                <c:pt idx="3">
                  <c:v>Latvija ir droša valsts dzīvošanai</c:v>
                </c:pt>
                <c:pt idx="4">
                  <c:v>Jūtas droši, pastaigājoties pa savu apkaimi diennakts tumšajā laikā</c:v>
                </c:pt>
              </c:strCache>
            </c:strRef>
          </c:cat>
          <c:val>
            <c:numRef>
              <c:f>Dati!$D$60:$D$64</c:f>
              <c:numCache>
                <c:formatCode>0</c:formatCode>
                <c:ptCount val="5"/>
                <c:pt idx="0">
                  <c:v>4.606684288934221</c:v>
                </c:pt>
                <c:pt idx="1">
                  <c:v>6.2487594225636922</c:v>
                </c:pt>
                <c:pt idx="2">
                  <c:v>9.0358042578099003</c:v>
                </c:pt>
                <c:pt idx="3">
                  <c:v>10.36022536730883</c:v>
                </c:pt>
                <c:pt idx="4">
                  <c:v>23.553545620435823</c:v>
                </c:pt>
              </c:numCache>
            </c:numRef>
          </c:val>
          <c:extLst>
            <c:ext xmlns:c16="http://schemas.microsoft.com/office/drawing/2014/chart" uri="{C3380CC4-5D6E-409C-BE32-E72D297353CC}">
              <c16:uniqueId val="{00000001-7E99-4DDD-A298-C8C91D9B2C84}"/>
            </c:ext>
          </c:extLst>
        </c:ser>
        <c:ser>
          <c:idx val="2"/>
          <c:order val="2"/>
          <c:tx>
            <c:strRef>
              <c:f>Dati!$E$59</c:f>
              <c:strCache>
                <c:ptCount val="1"/>
                <c:pt idx="0">
                  <c:v>Kopumā 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Dati!$B$60:$B$64</c:f>
              <c:strCache>
                <c:ptCount val="5"/>
                <c:pt idx="0">
                  <c:v>Jūtas droši savā mājoklī</c:v>
                </c:pt>
                <c:pt idx="1">
                  <c:v>Jūtas droši, pastaigājoties pa savu apkaimi diennakts gaišajā laikā</c:v>
                </c:pt>
                <c:pt idx="2">
                  <c:v>Jūtas droši sabiedriskās vietās (t. i., publiski pasākumi, tirdzniecības vietas u. tml.)</c:v>
                </c:pt>
                <c:pt idx="3">
                  <c:v>Latvija ir droša valsts dzīvošanai</c:v>
                </c:pt>
                <c:pt idx="4">
                  <c:v>Jūtas droši, pastaigājoties pa savu apkaimi diennakts tumšajā laikā</c:v>
                </c:pt>
              </c:strCache>
            </c:strRef>
          </c:cat>
          <c:val>
            <c:numRef>
              <c:f>Dati!$E$60:$E$64</c:f>
              <c:numCache>
                <c:formatCode>0</c:formatCode>
                <c:ptCount val="5"/>
                <c:pt idx="0">
                  <c:v>94.505974839187928</c:v>
                </c:pt>
                <c:pt idx="1">
                  <c:v>93.126944938157052</c:v>
                </c:pt>
                <c:pt idx="2">
                  <c:v>88.614181792236764</c:v>
                </c:pt>
                <c:pt idx="3">
                  <c:v>86.544161950749967</c:v>
                </c:pt>
                <c:pt idx="4">
                  <c:v>72.794895968881505</c:v>
                </c:pt>
              </c:numCache>
            </c:numRef>
          </c:val>
          <c:extLst>
            <c:ext xmlns:c16="http://schemas.microsoft.com/office/drawing/2014/chart" uri="{C3380CC4-5D6E-409C-BE32-E72D297353CC}">
              <c16:uniqueId val="{00000002-7E99-4DDD-A298-C8C91D9B2C84}"/>
            </c:ext>
          </c:extLst>
        </c:ser>
        <c:ser>
          <c:idx val="3"/>
          <c:order val="3"/>
          <c:tx>
            <c:strRef>
              <c:f>Dati!$F$59</c:f>
              <c:strCache>
                <c:ptCount val="1"/>
                <c:pt idx="0">
                  <c:v>.</c:v>
                </c:pt>
              </c:strCache>
            </c:strRef>
          </c:tx>
          <c:spPr>
            <a:noFill/>
          </c:spPr>
          <c:invertIfNegative val="0"/>
          <c:dLbls>
            <c:delete val="1"/>
          </c:dLbls>
          <c:cat>
            <c:strRef>
              <c:f>Dati!$B$60:$B$64</c:f>
              <c:strCache>
                <c:ptCount val="5"/>
                <c:pt idx="0">
                  <c:v>Jūtas droši savā mājoklī</c:v>
                </c:pt>
                <c:pt idx="1">
                  <c:v>Jūtas droši, pastaigājoties pa savu apkaimi diennakts gaišajā laikā</c:v>
                </c:pt>
                <c:pt idx="2">
                  <c:v>Jūtas droši sabiedriskās vietās (t. i., publiski pasākumi, tirdzniecības vietas u. tml.)</c:v>
                </c:pt>
                <c:pt idx="3">
                  <c:v>Latvija ir droša valsts dzīvošanai</c:v>
                </c:pt>
                <c:pt idx="4">
                  <c:v>Jūtas droši, pastaigājoties pa savu apkaimi diennakts tumšajā laikā</c:v>
                </c:pt>
              </c:strCache>
            </c:strRef>
          </c:cat>
          <c:val>
            <c:numRef>
              <c:f>Dati!$F$60:$F$64</c:f>
              <c:numCache>
                <c:formatCode>0</c:formatCode>
                <c:ptCount val="5"/>
                <c:pt idx="0">
                  <c:v>7</c:v>
                </c:pt>
                <c:pt idx="1">
                  <c:v>8.3790299010308757</c:v>
                </c:pt>
                <c:pt idx="2">
                  <c:v>12.891793046951165</c:v>
                </c:pt>
                <c:pt idx="3">
                  <c:v>14.961812888437962</c:v>
                </c:pt>
                <c:pt idx="4">
                  <c:v>28.711078870306423</c:v>
                </c:pt>
              </c:numCache>
            </c:numRef>
          </c:val>
          <c:extLst>
            <c:ext xmlns:c16="http://schemas.microsoft.com/office/drawing/2014/chart" uri="{C3380CC4-5D6E-409C-BE32-E72D297353CC}">
              <c16:uniqueId val="{00000003-7E99-4DDD-A298-C8C91D9B2C84}"/>
            </c:ext>
          </c:extLst>
        </c:ser>
        <c:ser>
          <c:idx val="4"/>
          <c:order val="4"/>
          <c:tx>
            <c:strRef>
              <c:f>Dati!$G$59</c:f>
              <c:strCache>
                <c:ptCount val="1"/>
                <c:pt idx="0">
                  <c:v>Grūti pateikt</c:v>
                </c:pt>
              </c:strCache>
            </c:strRef>
          </c:tx>
          <c:spPr>
            <a:solidFill>
              <a:schemeClr val="bg1">
                <a:lumMod val="75000"/>
              </a:schemeClr>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99-4DDD-A298-C8C91D9B2C84}"/>
                </c:ext>
              </c:extLst>
            </c:dLbl>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99-4DDD-A298-C8C91D9B2C84}"/>
                </c:ext>
              </c:extLst>
            </c:dLbl>
            <c:dLbl>
              <c:idx val="2"/>
              <c:spPr>
                <a:noFill/>
                <a:ln>
                  <a:noFill/>
                </a:ln>
                <a:effectLst/>
              </c:spPr>
              <c:txPr>
                <a:bodyPr wrap="square" lIns="38100" tIns="19050" rIns="38100" bIns="19050" anchor="ctr">
                  <a:noAutofit/>
                </a:bodyPr>
                <a:lstStyle/>
                <a:p>
                  <a:pPr>
                    <a:defRPr sz="1100"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7197030413992055E-2"/>
                      <c:h val="3.5966872011837708E-2"/>
                    </c:manualLayout>
                  </c15:layout>
                </c:ext>
                <c:ext xmlns:c16="http://schemas.microsoft.com/office/drawing/2014/chart" uri="{C3380CC4-5D6E-409C-BE32-E72D297353CC}">
                  <c16:uniqueId val="{00000006-7E99-4DDD-A298-C8C91D9B2C84}"/>
                </c:ext>
              </c:extLst>
            </c:dLbl>
            <c:dLbl>
              <c:idx val="3"/>
              <c:spPr>
                <a:noFill/>
                <a:ln>
                  <a:noFill/>
                </a:ln>
                <a:effectLst/>
              </c:spPr>
              <c:txPr>
                <a:bodyPr wrap="square" lIns="38100" tIns="19050" rIns="38100" bIns="19050" anchor="ctr">
                  <a:noAutofit/>
                </a:bodyPr>
                <a:lstStyle/>
                <a:p>
                  <a:pPr>
                    <a:defRPr sz="1100"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7197030413992055E-2"/>
                      <c:h val="5.1776486082975158E-2"/>
                    </c:manualLayout>
                  </c15:layout>
                </c:ext>
                <c:ext xmlns:c16="http://schemas.microsoft.com/office/drawing/2014/chart" uri="{C3380CC4-5D6E-409C-BE32-E72D297353CC}">
                  <c16:uniqueId val="{00000000-78E6-4781-8009-CCD5C01C88E0}"/>
                </c:ext>
              </c:extLst>
            </c:dLbl>
            <c:dLbl>
              <c:idx val="4"/>
              <c:spPr>
                <a:noFill/>
                <a:ln>
                  <a:noFill/>
                </a:ln>
                <a:effectLst/>
              </c:spPr>
              <c:txPr>
                <a:bodyPr wrap="square" lIns="38100" tIns="19050" rIns="38100" bIns="19050" anchor="ctr">
                  <a:noAutofit/>
                </a:bodyPr>
                <a:lstStyle/>
                <a:p>
                  <a:pPr>
                    <a:defRPr sz="1100"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7197030413992055E-2"/>
                      <c:h val="3.5966872011837708E-2"/>
                    </c:manualLayout>
                  </c15:layout>
                </c:ext>
                <c:ext xmlns:c16="http://schemas.microsoft.com/office/drawing/2014/chart" uri="{C3380CC4-5D6E-409C-BE32-E72D297353CC}">
                  <c16:uniqueId val="{00000001-78E6-4781-8009-CCD5C01C88E0}"/>
                </c:ext>
              </c:extLst>
            </c:dLbl>
            <c:spPr>
              <a:noFill/>
              <a:ln>
                <a:noFill/>
              </a:ln>
              <a:effectLst/>
            </c:spPr>
            <c:txPr>
              <a:bodyPr wrap="square" lIns="38100" tIns="19050" rIns="38100" bIns="19050" anchor="ctr">
                <a:spAutoFit/>
              </a:bodyPr>
              <a:lstStyle/>
              <a:p>
                <a:pPr>
                  <a:defRPr sz="1100" b="1">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Dati!$B$60:$B$64</c:f>
              <c:strCache>
                <c:ptCount val="5"/>
                <c:pt idx="0">
                  <c:v>Jūtas droši savā mājoklī</c:v>
                </c:pt>
                <c:pt idx="1">
                  <c:v>Jūtas droši, pastaigājoties pa savu apkaimi diennakts gaišajā laikā</c:v>
                </c:pt>
                <c:pt idx="2">
                  <c:v>Jūtas droši sabiedriskās vietās (t. i., publiski pasākumi, tirdzniecības vietas u. tml.)</c:v>
                </c:pt>
                <c:pt idx="3">
                  <c:v>Latvija ir droša valsts dzīvošanai</c:v>
                </c:pt>
                <c:pt idx="4">
                  <c:v>Jūtas droši, pastaigājoties pa savu apkaimi diennakts tumšajā laikā</c:v>
                </c:pt>
              </c:strCache>
            </c:strRef>
          </c:cat>
          <c:val>
            <c:numRef>
              <c:f>Dati!$G$60:$G$64</c:f>
              <c:numCache>
                <c:formatCode>0</c:formatCode>
                <c:ptCount val="5"/>
                <c:pt idx="0">
                  <c:v>0.88734087187787059</c:v>
                </c:pt>
                <c:pt idx="1">
                  <c:v>0.62429563927930898</c:v>
                </c:pt>
                <c:pt idx="2">
                  <c:v>2.3500139499534023</c:v>
                </c:pt>
                <c:pt idx="3">
                  <c:v>3.095612681941311</c:v>
                </c:pt>
                <c:pt idx="4">
                  <c:v>3.6515584106827008</c:v>
                </c:pt>
              </c:numCache>
            </c:numRef>
          </c:val>
          <c:extLst>
            <c:ext xmlns:c16="http://schemas.microsoft.com/office/drawing/2014/chart" uri="{C3380CC4-5D6E-409C-BE32-E72D297353CC}">
              <c16:uniqueId val="{00000007-7E99-4DDD-A298-C8C91D9B2C84}"/>
            </c:ext>
          </c:extLst>
        </c:ser>
        <c:dLbls>
          <c:dLblPos val="ctr"/>
          <c:showLegendKey val="0"/>
          <c:showVal val="1"/>
          <c:showCatName val="0"/>
          <c:showSerName val="0"/>
          <c:showPercent val="0"/>
          <c:showBubbleSize val="0"/>
        </c:dLbls>
        <c:gapWidth val="20"/>
        <c:overlap val="100"/>
        <c:axId val="170760840"/>
        <c:axId val="170758096"/>
      </c:barChart>
      <c:catAx>
        <c:axId val="170760840"/>
        <c:scaling>
          <c:orientation val="maxMin"/>
        </c:scaling>
        <c:delete val="1"/>
        <c:axPos val="l"/>
        <c:numFmt formatCode="General" sourceLinked="1"/>
        <c:majorTickMark val="none"/>
        <c:minorTickMark val="none"/>
        <c:tickLblPos val="low"/>
        <c:crossAx val="170758096"/>
        <c:crossesAt val="30.6"/>
        <c:auto val="1"/>
        <c:lblAlgn val="ctr"/>
        <c:lblOffset val="100"/>
        <c:tickLblSkip val="1"/>
        <c:tickMarkSkip val="1"/>
        <c:noMultiLvlLbl val="0"/>
      </c:catAx>
      <c:valAx>
        <c:axId val="170758096"/>
        <c:scaling>
          <c:orientation val="minMax"/>
          <c:min val="0"/>
        </c:scaling>
        <c:delete val="1"/>
        <c:axPos val="t"/>
        <c:numFmt formatCode="0" sourceLinked="1"/>
        <c:majorTickMark val="out"/>
        <c:minorTickMark val="none"/>
        <c:tickLblPos val="nextTo"/>
        <c:crossAx val="170760840"/>
        <c:crosses val="autoZero"/>
        <c:crossBetween val="between"/>
        <c:majorUnit val="25"/>
      </c:valAx>
      <c:spPr>
        <a:noFill/>
        <a:ln w="3175">
          <a:noFill/>
          <a:prstDash val="solid"/>
        </a:ln>
      </c:spPr>
    </c:plotArea>
    <c:legend>
      <c:legendPos val="t"/>
      <c:legendEntry>
        <c:idx val="0"/>
        <c:delete val="1"/>
      </c:legendEntry>
      <c:legendEntry>
        <c:idx val="3"/>
        <c:delete val="1"/>
      </c:legendEntry>
      <c:layout>
        <c:manualLayout>
          <c:xMode val="edge"/>
          <c:yMode val="edge"/>
          <c:x val="0.39881750477502026"/>
          <c:y val="1.1419213158588798E-2"/>
          <c:w val="0.60118249522497968"/>
          <c:h val="4.1861866668351476E-2"/>
        </c:manualLayout>
      </c:layout>
      <c:overlay val="0"/>
      <c:txPr>
        <a:bodyPr/>
        <a:lstStyle/>
        <a:p>
          <a:pPr>
            <a:defRPr sz="1000"/>
          </a:pPr>
          <a:endParaRPr lang="lv-LV"/>
        </a:p>
      </c:txPr>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461401951058902"/>
          <c:y val="5.3454980938596963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4381828619411651"/>
          <c:y val="6.3651994185105074E-2"/>
          <c:w val="0.55618171380588344"/>
          <c:h val="0.91970041282842985"/>
        </c:manualLayout>
      </c:layout>
      <c:barChart>
        <c:barDir val="bar"/>
        <c:grouping val="stacked"/>
        <c:varyColors val="0"/>
        <c:ser>
          <c:idx val="0"/>
          <c:order val="0"/>
          <c:tx>
            <c:strRef>
              <c:f>Dati!$C$46</c:f>
              <c:strCache>
                <c:ptCount val="1"/>
                <c:pt idx="0">
                  <c:v>.</c:v>
                </c:pt>
              </c:strCache>
            </c:strRef>
          </c:tx>
          <c:spPr>
            <a:noFill/>
          </c:spPr>
          <c:invertIfNegative val="0"/>
          <c:dLbls>
            <c:delete val="1"/>
          </c:dLbls>
          <c:cat>
            <c:strRef>
              <c:f>Dati!$B$75:$B$94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Dati!$C$75:$C$94</c:f>
              <c:numCache>
                <c:formatCode>0</c:formatCode>
                <c:ptCount val="20"/>
                <c:pt idx="0">
                  <c:v>20.719750550462333</c:v>
                </c:pt>
                <c:pt idx="1">
                  <c:v>10.162108095658004</c:v>
                </c:pt>
                <c:pt idx="2">
                  <c:v>11.352141161395489</c:v>
                </c:pt>
                <c:pt idx="3">
                  <c:v>9.120189602119904</c:v>
                </c:pt>
                <c:pt idx="4">
                  <c:v>9.6308991641581621</c:v>
                </c:pt>
                <c:pt idx="5">
                  <c:v>12.3383120045919</c:v>
                </c:pt>
                <c:pt idx="6">
                  <c:v>20.719750550462333</c:v>
                </c:pt>
                <c:pt idx="7">
                  <c:v>9.290203806105632</c:v>
                </c:pt>
                <c:pt idx="8">
                  <c:v>15.324443006314191</c:v>
                </c:pt>
                <c:pt idx="9">
                  <c:v>20.719750550462333</c:v>
                </c:pt>
                <c:pt idx="10">
                  <c:v>7.1294743398544753</c:v>
                </c:pt>
                <c:pt idx="11">
                  <c:v>11.219034777119598</c:v>
                </c:pt>
                <c:pt idx="12">
                  <c:v>14.808415445184281</c:v>
                </c:pt>
                <c:pt idx="13">
                  <c:v>12.33974988673058</c:v>
                </c:pt>
                <c:pt idx="14">
                  <c:v>11.096106048905291</c:v>
                </c:pt>
                <c:pt idx="15">
                  <c:v>11.500941133963625</c:v>
                </c:pt>
                <c:pt idx="16">
                  <c:v>20.719750550462333</c:v>
                </c:pt>
                <c:pt idx="17">
                  <c:v>7.1294743398544753</c:v>
                </c:pt>
                <c:pt idx="18">
                  <c:v>9.8671636763247186</c:v>
                </c:pt>
                <c:pt idx="19">
                  <c:v>14.548215427559704</c:v>
                </c:pt>
              </c:numCache>
            </c:numRef>
          </c:val>
          <c:extLst>
            <c:ext xmlns:c16="http://schemas.microsoft.com/office/drawing/2014/chart" uri="{C3380CC4-5D6E-409C-BE32-E72D297353CC}">
              <c16:uniqueId val="{00000000-FC09-4A37-9DE9-07F749D88096}"/>
            </c:ext>
          </c:extLst>
        </c:ser>
        <c:ser>
          <c:idx val="1"/>
          <c:order val="1"/>
          <c:tx>
            <c:strRef>
              <c:f>Dati!$D$46</c:f>
              <c:strCache>
                <c:ptCount val="1"/>
                <c:pt idx="0">
                  <c:v>Nē</c:v>
                </c:pt>
              </c:strCache>
            </c:strRef>
          </c:tx>
          <c:spPr>
            <a:solidFill>
              <a:srgbClr val="203864"/>
            </a:solidFill>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C09-4A37-9DE9-07F749D8809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C09-4A37-9DE9-07F749D88096}"/>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C09-4A37-9DE9-07F749D88096}"/>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C09-4A37-9DE9-07F749D88096}"/>
                </c:ext>
              </c:extLst>
            </c:dLbl>
            <c:dLbl>
              <c:idx val="5"/>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09-4A37-9DE9-07F749D88096}"/>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C09-4A37-9DE9-07F749D88096}"/>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C09-4A37-9DE9-07F749D88096}"/>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C09-4A37-9DE9-07F749D88096}"/>
                </c:ext>
              </c:extLst>
            </c:dLbl>
            <c:dLbl>
              <c:idx val="1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C09-4A37-9DE9-07F749D88096}"/>
                </c:ext>
              </c:extLst>
            </c:dLbl>
            <c:dLbl>
              <c:idx val="1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C09-4A37-9DE9-07F749D88096}"/>
                </c:ext>
              </c:extLst>
            </c:dLbl>
            <c:dLbl>
              <c:idx val="13"/>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09-4A37-9DE9-07F749D88096}"/>
                </c:ext>
              </c:extLst>
            </c:dLbl>
            <c:dLbl>
              <c:idx val="1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C09-4A37-9DE9-07F749D88096}"/>
                </c:ext>
              </c:extLst>
            </c:dLbl>
            <c:dLbl>
              <c:idx val="1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C09-4A37-9DE9-07F749D88096}"/>
                </c:ext>
              </c:extLst>
            </c:dLbl>
            <c:dLbl>
              <c:idx val="1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C09-4A37-9DE9-07F749D88096}"/>
                </c:ext>
              </c:extLst>
            </c:dLbl>
            <c:dLbl>
              <c:idx val="1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C09-4A37-9DE9-07F749D88096}"/>
                </c:ext>
              </c:extLst>
            </c:dLbl>
            <c:dLbl>
              <c:idx val="1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C09-4A37-9DE9-07F749D88096}"/>
                </c:ext>
              </c:extLst>
            </c:dLbl>
            <c:spPr>
              <a:noFill/>
              <a:ln>
                <a:noFill/>
              </a:ln>
              <a:effectLst/>
            </c:spPr>
            <c:txPr>
              <a:bodyPr wrap="square" lIns="38100" tIns="19050" rIns="38100" bIns="19050" anchor="ctr">
                <a:spAutoFit/>
              </a:bodyPr>
              <a:lstStyle/>
              <a:p>
                <a:pPr>
                  <a:defRPr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Dati!$B$75:$B$94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Dati!$D$75:$D$94</c:f>
              <c:numCache>
                <c:formatCode>0</c:formatCode>
                <c:ptCount val="20"/>
                <c:pt idx="1">
                  <c:v>1.2328485185822087</c:v>
                </c:pt>
                <c:pt idx="2">
                  <c:v>0</c:v>
                </c:pt>
                <c:pt idx="3">
                  <c:v>0.58738586376464264</c:v>
                </c:pt>
                <c:pt idx="4">
                  <c:v>1.4338090671686743</c:v>
                </c:pt>
                <c:pt idx="5">
                  <c:v>2.5531825714249332</c:v>
                </c:pt>
                <c:pt idx="7">
                  <c:v>1.3815910146132999</c:v>
                </c:pt>
                <c:pt idx="8" formatCode="0.0">
                  <c:v>0.44019394462282063</c:v>
                </c:pt>
                <c:pt idx="10">
                  <c:v>0.95003439863916084</c:v>
                </c:pt>
                <c:pt idx="11">
                  <c:v>1.0214281096474556</c:v>
                </c:pt>
                <c:pt idx="12">
                  <c:v>0</c:v>
                </c:pt>
                <c:pt idx="13">
                  <c:v>3.9180010898389335</c:v>
                </c:pt>
                <c:pt idx="14">
                  <c:v>0.83877425756511759</c:v>
                </c:pt>
                <c:pt idx="15">
                  <c:v>0.65454822063380835</c:v>
                </c:pt>
                <c:pt idx="17">
                  <c:v>0.95003439863916084</c:v>
                </c:pt>
                <c:pt idx="18">
                  <c:v>1.5961134812961113</c:v>
                </c:pt>
                <c:pt idx="19">
                  <c:v>0.94362988364278388</c:v>
                </c:pt>
              </c:numCache>
            </c:numRef>
          </c:val>
          <c:extLst>
            <c:ext xmlns:c16="http://schemas.microsoft.com/office/drawing/2014/chart" uri="{C3380CC4-5D6E-409C-BE32-E72D297353CC}">
              <c16:uniqueId val="{00000003-FC09-4A37-9DE9-07F749D88096}"/>
            </c:ext>
          </c:extLst>
        </c:ser>
        <c:ser>
          <c:idx val="2"/>
          <c:order val="2"/>
          <c:tx>
            <c:strRef>
              <c:f>Dati!$E$46</c:f>
              <c:strCache>
                <c:ptCount val="1"/>
                <c:pt idx="0">
                  <c:v>Drīzāk nē</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Dati!$B$75:$B$94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Dati!$E$75:$E$94</c:f>
              <c:numCache>
                <c:formatCode>0</c:formatCode>
                <c:ptCount val="20"/>
                <c:pt idx="1">
                  <c:v>9.3247939362221199</c:v>
                </c:pt>
                <c:pt idx="2">
                  <c:v>9.3676093890668444</c:v>
                </c:pt>
                <c:pt idx="3">
                  <c:v>11.012175084577786</c:v>
                </c:pt>
                <c:pt idx="4">
                  <c:v>9.6550423191354966</c:v>
                </c:pt>
                <c:pt idx="5">
                  <c:v>5.8282559744454998</c:v>
                </c:pt>
                <c:pt idx="7">
                  <c:v>10.047955729743402</c:v>
                </c:pt>
                <c:pt idx="8">
                  <c:v>4.9551135995253217</c:v>
                </c:pt>
                <c:pt idx="10">
                  <c:v>12.640241811968696</c:v>
                </c:pt>
                <c:pt idx="11">
                  <c:v>8.4792876636952794</c:v>
                </c:pt>
                <c:pt idx="12">
                  <c:v>5.9113351052780523</c:v>
                </c:pt>
                <c:pt idx="13">
                  <c:v>4.4619995738928191</c:v>
                </c:pt>
                <c:pt idx="14">
                  <c:v>8.7848702439919233</c:v>
                </c:pt>
                <c:pt idx="15">
                  <c:v>8.5642611958648995</c:v>
                </c:pt>
                <c:pt idx="17">
                  <c:v>12.640241811968696</c:v>
                </c:pt>
                <c:pt idx="18">
                  <c:v>9.2564733928415031</c:v>
                </c:pt>
                <c:pt idx="19">
                  <c:v>5.2279052392598455</c:v>
                </c:pt>
              </c:numCache>
            </c:numRef>
          </c:val>
          <c:extLst>
            <c:ext xmlns:c16="http://schemas.microsoft.com/office/drawing/2014/chart" uri="{C3380CC4-5D6E-409C-BE32-E72D297353CC}">
              <c16:uniqueId val="{00000004-FC09-4A37-9DE9-07F749D88096}"/>
            </c:ext>
          </c:extLst>
        </c:ser>
        <c:ser>
          <c:idx val="3"/>
          <c:order val="3"/>
          <c:tx>
            <c:strRef>
              <c:f>Dati!$F$46</c:f>
              <c:strCache>
                <c:ptCount val="1"/>
                <c:pt idx="0">
                  <c:v>Drīzāk jā</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Dati!$B$75:$B$94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Dati!$F$75:$F$94</c:f>
              <c:numCache>
                <c:formatCode>0</c:formatCode>
                <c:ptCount val="20"/>
                <c:pt idx="1">
                  <c:v>55.541868540259415</c:v>
                </c:pt>
                <c:pt idx="2">
                  <c:v>56.377079578602675</c:v>
                </c:pt>
                <c:pt idx="3">
                  <c:v>50.327934642395185</c:v>
                </c:pt>
                <c:pt idx="4">
                  <c:v>50.26861767414735</c:v>
                </c:pt>
                <c:pt idx="5">
                  <c:v>53.13661527865073</c:v>
                </c:pt>
                <c:pt idx="7">
                  <c:v>51.891810137511484</c:v>
                </c:pt>
                <c:pt idx="8">
                  <c:v>58.164101550173768</c:v>
                </c:pt>
                <c:pt idx="10">
                  <c:v>48.986750737506057</c:v>
                </c:pt>
                <c:pt idx="11">
                  <c:v>50.546556972274196</c:v>
                </c:pt>
                <c:pt idx="12">
                  <c:v>42.722529879338012</c:v>
                </c:pt>
                <c:pt idx="13">
                  <c:v>52.491838990026146</c:v>
                </c:pt>
                <c:pt idx="14">
                  <c:v>62.30441393172238</c:v>
                </c:pt>
                <c:pt idx="15">
                  <c:v>65.978590309346174</c:v>
                </c:pt>
                <c:pt idx="17">
                  <c:v>48.986750737506057</c:v>
                </c:pt>
                <c:pt idx="18">
                  <c:v>55.145053787013559</c:v>
                </c:pt>
                <c:pt idx="19">
                  <c:v>54.743521737621556</c:v>
                </c:pt>
              </c:numCache>
            </c:numRef>
          </c:val>
          <c:extLst>
            <c:ext xmlns:c16="http://schemas.microsoft.com/office/drawing/2014/chart" uri="{C3380CC4-5D6E-409C-BE32-E72D297353CC}">
              <c16:uniqueId val="{00000005-FC09-4A37-9DE9-07F749D88096}"/>
            </c:ext>
          </c:extLst>
        </c:ser>
        <c:ser>
          <c:idx val="4"/>
          <c:order val="4"/>
          <c:tx>
            <c:strRef>
              <c:f>Dati!$G$46</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Dati!$B$75:$B$94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Dati!$G$75:$G$94</c:f>
              <c:numCache>
                <c:formatCode>0</c:formatCode>
                <c:ptCount val="20"/>
                <c:pt idx="1">
                  <c:v>31.472555614242836</c:v>
                </c:pt>
                <c:pt idx="2">
                  <c:v>32.337247338609743</c:v>
                </c:pt>
                <c:pt idx="3">
                  <c:v>34.91391311730299</c:v>
                </c:pt>
                <c:pt idx="4">
                  <c:v>36.688003667349207</c:v>
                </c:pt>
                <c:pt idx="5">
                  <c:v>37.755613226627055</c:v>
                </c:pt>
                <c:pt idx="7">
                  <c:v>33.153039524018055</c:v>
                </c:pt>
                <c:pt idx="8">
                  <c:v>34.975391493087578</c:v>
                </c:pt>
                <c:pt idx="10">
                  <c:v>32.792166636624032</c:v>
                </c:pt>
                <c:pt idx="11">
                  <c:v>39.018434599988666</c:v>
                </c:pt>
                <c:pt idx="12">
                  <c:v>50.467203310430826</c:v>
                </c:pt>
                <c:pt idx="13">
                  <c:v>34.947501325013071</c:v>
                </c:pt>
                <c:pt idx="14">
                  <c:v>22.203063349179484</c:v>
                </c:pt>
                <c:pt idx="15">
                  <c:v>24.141939558988703</c:v>
                </c:pt>
                <c:pt idx="17">
                  <c:v>32.792166636624032</c:v>
                </c:pt>
                <c:pt idx="18">
                  <c:v>30.576779800807103</c:v>
                </c:pt>
                <c:pt idx="19">
                  <c:v>38.098320988875265</c:v>
                </c:pt>
              </c:numCache>
            </c:numRef>
          </c:val>
          <c:extLst>
            <c:ext xmlns:c16="http://schemas.microsoft.com/office/drawing/2014/chart" uri="{C3380CC4-5D6E-409C-BE32-E72D297353CC}">
              <c16:uniqueId val="{00000006-FC09-4A37-9DE9-07F749D88096}"/>
            </c:ext>
          </c:extLst>
        </c:ser>
        <c:ser>
          <c:idx val="5"/>
          <c:order val="5"/>
          <c:tx>
            <c:strRef>
              <c:f>Dati!$H$46</c:f>
              <c:strCache>
                <c:ptCount val="1"/>
                <c:pt idx="0">
                  <c:v>.</c:v>
                </c:pt>
              </c:strCache>
            </c:strRef>
          </c:tx>
          <c:spPr>
            <a:noFill/>
          </c:spPr>
          <c:invertIfNegative val="0"/>
          <c:dLbls>
            <c:delete val="1"/>
          </c:dLbls>
          <c:cat>
            <c:strRef>
              <c:f>Dati!$B$75:$B$94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Dati!$H$75:$H$94</c:f>
              <c:numCache>
                <c:formatCode>0</c:formatCode>
                <c:ptCount val="20"/>
                <c:pt idx="0">
                  <c:v>101.92026789357249</c:v>
                </c:pt>
                <c:pt idx="1">
                  <c:v>14.905843739070235</c:v>
                </c:pt>
                <c:pt idx="2">
                  <c:v>13.205940976360068</c:v>
                </c:pt>
                <c:pt idx="3">
                  <c:v>16.678420133874312</c:v>
                </c:pt>
                <c:pt idx="4">
                  <c:v>14.963646552075929</c:v>
                </c:pt>
                <c:pt idx="5">
                  <c:v>11.028039388294701</c:v>
                </c:pt>
                <c:pt idx="6">
                  <c:v>101.92026789357249</c:v>
                </c:pt>
                <c:pt idx="7">
                  <c:v>16.875418232042946</c:v>
                </c:pt>
                <c:pt idx="8">
                  <c:v>8.7807748503111327</c:v>
                </c:pt>
                <c:pt idx="9">
                  <c:v>101.92026789357249</c:v>
                </c:pt>
                <c:pt idx="10">
                  <c:v>20.141350519442398</c:v>
                </c:pt>
                <c:pt idx="11">
                  <c:v>12.355276321309617</c:v>
                </c:pt>
                <c:pt idx="12">
                  <c:v>8.7305347038036416</c:v>
                </c:pt>
                <c:pt idx="13">
                  <c:v>14.480927578533269</c:v>
                </c:pt>
                <c:pt idx="14">
                  <c:v>17.412790612670619</c:v>
                </c:pt>
                <c:pt idx="15">
                  <c:v>11.799738025237616</c:v>
                </c:pt>
                <c:pt idx="16">
                  <c:v>101.92026789357249</c:v>
                </c:pt>
                <c:pt idx="17">
                  <c:v>20.141350519442398</c:v>
                </c:pt>
                <c:pt idx="18">
                  <c:v>16.198434305751817</c:v>
                </c:pt>
                <c:pt idx="19">
                  <c:v>9.0784251670756646</c:v>
                </c:pt>
              </c:numCache>
            </c:numRef>
          </c:val>
          <c:extLst>
            <c:ext xmlns:c16="http://schemas.microsoft.com/office/drawing/2014/chart" uri="{C3380CC4-5D6E-409C-BE32-E72D297353CC}">
              <c16:uniqueId val="{00000007-FC09-4A37-9DE9-07F749D88096}"/>
            </c:ext>
          </c:extLst>
        </c:ser>
        <c:ser>
          <c:idx val="6"/>
          <c:order val="6"/>
          <c:tx>
            <c:strRef>
              <c:f>Dati!$I$46</c:f>
              <c:strCache>
                <c:ptCount val="1"/>
                <c:pt idx="0">
                  <c:v>Grūti pateikt</c:v>
                </c:pt>
              </c:strCache>
            </c:strRef>
          </c:tx>
          <c:spPr>
            <a:solidFill>
              <a:sysClr val="window" lastClr="FFFFFF">
                <a:lumMod val="75000"/>
              </a:sysClr>
            </a:solidFill>
          </c:spPr>
          <c:invertIfNegative val="0"/>
          <c:dLbls>
            <c:dLbl>
              <c:idx val="1"/>
              <c:layout>
                <c:manualLayout>
                  <c:x val="1.1846832814122533E-2"/>
                  <c:y val="8.472376288978795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C09-4A37-9DE9-07F749D88096}"/>
                </c:ext>
              </c:extLst>
            </c:dLbl>
            <c:dLbl>
              <c:idx val="2"/>
              <c:layout>
                <c:manualLayout>
                  <c:x val="1.2994807892004153E-2"/>
                  <c:y val="8.472376288978795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C09-4A37-9DE9-07F749D88096}"/>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C09-4A37-9DE9-07F749D88096}"/>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C09-4A37-9DE9-07F749D88096}"/>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C09-4A37-9DE9-07F749D88096}"/>
                </c:ext>
              </c:extLst>
            </c:dLbl>
            <c:dLbl>
              <c:idx val="1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C09-4A37-9DE9-07F749D88096}"/>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C09-4A37-9DE9-07F749D88096}"/>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C09-4A37-9DE9-07F749D88096}"/>
                </c:ext>
              </c:extLst>
            </c:dLbl>
            <c:dLbl>
              <c:idx val="1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C09-4A37-9DE9-07F749D88096}"/>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Dati!$B$75:$B$94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Dati!$I$75:$I$94</c:f>
              <c:numCache>
                <c:formatCode>0</c:formatCode>
                <c:ptCount val="20"/>
                <c:pt idx="1">
                  <c:v>2.4279333906933083</c:v>
                </c:pt>
                <c:pt idx="2">
                  <c:v>1.9180636937208071</c:v>
                </c:pt>
                <c:pt idx="3">
                  <c:v>3.1585912919594294</c:v>
                </c:pt>
                <c:pt idx="4">
                  <c:v>1.9545272721992646</c:v>
                </c:pt>
                <c:pt idx="5">
                  <c:v>0.72633294885176314</c:v>
                </c:pt>
                <c:pt idx="7">
                  <c:v>3.5256035941141537</c:v>
                </c:pt>
                <c:pt idx="8">
                  <c:v>1.4651994125905168</c:v>
                </c:pt>
                <c:pt idx="10">
                  <c:v>4.6308064152621107</c:v>
                </c:pt>
                <c:pt idx="11">
                  <c:v>0.9342926543943606</c:v>
                </c:pt>
                <c:pt idx="12">
                  <c:v>0.89893170495308994</c:v>
                </c:pt>
                <c:pt idx="13">
                  <c:v>4.1806590212290455</c:v>
                </c:pt>
                <c:pt idx="14">
                  <c:v>5.8688782175410896</c:v>
                </c:pt>
                <c:pt idx="15">
                  <c:v>0.66066071516640046</c:v>
                </c:pt>
                <c:pt idx="17">
                  <c:v>4.6308064152621107</c:v>
                </c:pt>
                <c:pt idx="18">
                  <c:v>3.4255795380416156</c:v>
                </c:pt>
                <c:pt idx="19">
                  <c:v>0.98662215060050185</c:v>
                </c:pt>
              </c:numCache>
            </c:numRef>
          </c:val>
          <c:extLst>
            <c:ext xmlns:c16="http://schemas.microsoft.com/office/drawing/2014/chart" uri="{C3380CC4-5D6E-409C-BE32-E72D297353CC}">
              <c16:uniqueId val="{00000011-FC09-4A37-9DE9-07F749D88096}"/>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20.7"/>
        <c:auto val="1"/>
        <c:lblAlgn val="ctr"/>
        <c:lblOffset val="100"/>
        <c:tickLblSkip val="1"/>
        <c:tickMarkSkip val="1"/>
        <c:noMultiLvlLbl val="0"/>
      </c:catAx>
      <c:valAx>
        <c:axId val="170757312"/>
        <c:scaling>
          <c:orientation val="minMax"/>
          <c:max val="13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legend>
      <c:legendPos val="t"/>
      <c:legendEntry>
        <c:idx val="0"/>
        <c:delete val="1"/>
      </c:legendEntry>
      <c:legendEntry>
        <c:idx val="5"/>
        <c:delete val="1"/>
      </c:legendEntry>
      <c:layout>
        <c:manualLayout>
          <c:xMode val="edge"/>
          <c:yMode val="edge"/>
          <c:x val="0.2501778298855219"/>
          <c:y val="1.235064762573619E-2"/>
          <c:w val="0.74982217011447805"/>
          <c:h val="3.685417094990566E-2"/>
        </c:manualLayout>
      </c:layout>
      <c:overlay val="0"/>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4408783800857"/>
          <c:y val="6.7396863853556754E-2"/>
          <c:w val="0.53463284628550645"/>
          <c:h val="0.8962840711533443"/>
        </c:manualLayout>
      </c:layout>
      <c:pieChart>
        <c:varyColors val="1"/>
        <c:ser>
          <c:idx val="1"/>
          <c:order val="0"/>
          <c:spPr>
            <a:solidFill>
              <a:srgbClr val="BF9000"/>
            </a:solidFill>
          </c:spPr>
          <c:dPt>
            <c:idx val="0"/>
            <c:bubble3D val="0"/>
            <c:spPr>
              <a:solidFill>
                <a:srgbClr val="203864"/>
              </a:solidFill>
            </c:spPr>
            <c:extLst>
              <c:ext xmlns:c16="http://schemas.microsoft.com/office/drawing/2014/chart" uri="{C3380CC4-5D6E-409C-BE32-E72D297353CC}">
                <c16:uniqueId val="{00000001-5060-41C6-AAB0-A66183043B82}"/>
              </c:ext>
            </c:extLst>
          </c:dPt>
          <c:dPt>
            <c:idx val="2"/>
            <c:bubble3D val="0"/>
            <c:spPr>
              <a:solidFill>
                <a:sysClr val="window" lastClr="FFFFFF">
                  <a:lumMod val="75000"/>
                </a:sysClr>
              </a:solidFill>
            </c:spPr>
            <c:extLst>
              <c:ext xmlns:c16="http://schemas.microsoft.com/office/drawing/2014/chart" uri="{C3380CC4-5D6E-409C-BE32-E72D297353CC}">
                <c16:uniqueId val="{00000003-5060-41C6-AAB0-A66183043B82}"/>
              </c:ext>
            </c:extLst>
          </c:dPt>
          <c:dLbls>
            <c:spPr>
              <a:noFill/>
              <a:ln>
                <a:noFill/>
              </a:ln>
              <a:effectLst/>
            </c:spPr>
            <c:txPr>
              <a:bodyPr wrap="square" lIns="38100" tIns="19050" rIns="38100" bIns="19050" anchor="ctr">
                <a:spAutoFit/>
              </a:bodyPr>
              <a:lstStyle/>
              <a:p>
                <a:pPr>
                  <a:defRPr sz="11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Dati!$E$2820:$E$2822</c:f>
              <c:strCache>
                <c:ptCount val="3"/>
                <c:pt idx="0">
                  <c:v>Nē</c:v>
                </c:pt>
                <c:pt idx="1">
                  <c:v>Jā</c:v>
                </c:pt>
                <c:pt idx="2">
                  <c:v>Grūti pateikt</c:v>
                </c:pt>
              </c:strCache>
            </c:strRef>
          </c:cat>
          <c:val>
            <c:numRef>
              <c:f>Dati!$F$2820:$F$2822</c:f>
              <c:numCache>
                <c:formatCode>0</c:formatCode>
                <c:ptCount val="3"/>
                <c:pt idx="0">
                  <c:v>85.649234059800719</c:v>
                </c:pt>
                <c:pt idx="1">
                  <c:v>11.376960778346712</c:v>
                </c:pt>
                <c:pt idx="2">
                  <c:v>2.973805161852654</c:v>
                </c:pt>
              </c:numCache>
            </c:numRef>
          </c:val>
          <c:extLst>
            <c:ext xmlns:c16="http://schemas.microsoft.com/office/drawing/2014/chart" uri="{C3380CC4-5D6E-409C-BE32-E72D297353CC}">
              <c16:uniqueId val="{00000004-5060-41C6-AAB0-A66183043B82}"/>
            </c:ext>
          </c:extLst>
        </c:ser>
        <c:dLbls>
          <c:dLblPos val="outEnd"/>
          <c:showLegendKey val="0"/>
          <c:showVal val="1"/>
          <c:showCatName val="0"/>
          <c:showSerName val="0"/>
          <c:showPercent val="0"/>
          <c:showBubbleSize val="0"/>
          <c:showLeaderLines val="0"/>
        </c:dLbls>
        <c:firstSliceAng val="10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sz="900" dirty="0"/>
              <a:t>%</a:t>
            </a:r>
          </a:p>
        </c:rich>
      </c:tx>
      <c:layout>
        <c:manualLayout>
          <c:xMode val="edge"/>
          <c:yMode val="edge"/>
          <c:x val="0.95492225148913179"/>
          <c:y val="0.3967958341000733"/>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4.1236869875841556E-3"/>
          <c:y val="4.8629068967855037E-3"/>
          <c:w val="0.97519653467534684"/>
          <c:h val="0.87343516856995573"/>
        </c:manualLayout>
      </c:layout>
      <c:barChart>
        <c:barDir val="col"/>
        <c:grouping val="clustered"/>
        <c:varyColors val="0"/>
        <c:ser>
          <c:idx val="0"/>
          <c:order val="0"/>
          <c:spPr>
            <a:solidFill>
              <a:srgbClr val="FFE699"/>
            </a:solidFill>
          </c:spPr>
          <c:invertIfNegative val="0"/>
          <c:dPt>
            <c:idx val="1"/>
            <c:invertIfNegative val="0"/>
            <c:bubble3D val="0"/>
            <c:spPr>
              <a:solidFill>
                <a:srgbClr val="203864"/>
              </a:solidFill>
            </c:spPr>
            <c:extLst>
              <c:ext xmlns:c16="http://schemas.microsoft.com/office/drawing/2014/chart" uri="{C3380CC4-5D6E-409C-BE32-E72D297353CC}">
                <c16:uniqueId val="{00000001-6744-45C8-9A8A-13AB8C87F973}"/>
              </c:ext>
            </c:extLst>
          </c:dPt>
          <c:dPt>
            <c:idx val="2"/>
            <c:invertIfNegative val="0"/>
            <c:bubble3D val="0"/>
            <c:spPr>
              <a:solidFill>
                <a:srgbClr val="8FAADC"/>
              </a:solidFill>
            </c:spPr>
            <c:extLst>
              <c:ext xmlns:c16="http://schemas.microsoft.com/office/drawing/2014/chart" uri="{C3380CC4-5D6E-409C-BE32-E72D297353CC}">
                <c16:uniqueId val="{00000003-6744-45C8-9A8A-13AB8C87F973}"/>
              </c:ext>
            </c:extLst>
          </c:dPt>
          <c:dPt>
            <c:idx val="3"/>
            <c:invertIfNegative val="0"/>
            <c:bubble3D val="0"/>
            <c:spPr>
              <a:solidFill>
                <a:srgbClr val="8FAADC"/>
              </a:solidFill>
            </c:spPr>
            <c:extLst>
              <c:ext xmlns:c16="http://schemas.microsoft.com/office/drawing/2014/chart" uri="{C3380CC4-5D6E-409C-BE32-E72D297353CC}">
                <c16:uniqueId val="{00000005-6744-45C8-9A8A-13AB8C87F973}"/>
              </c:ext>
            </c:extLst>
          </c:dPt>
          <c:dPt>
            <c:idx val="4"/>
            <c:invertIfNegative val="0"/>
            <c:bubble3D val="0"/>
            <c:spPr>
              <a:solidFill>
                <a:srgbClr val="8FAADC"/>
              </a:solidFill>
            </c:spPr>
            <c:extLst>
              <c:ext xmlns:c16="http://schemas.microsoft.com/office/drawing/2014/chart" uri="{C3380CC4-5D6E-409C-BE32-E72D297353CC}">
                <c16:uniqueId val="{00000007-6744-45C8-9A8A-13AB8C87F973}"/>
              </c:ext>
            </c:extLst>
          </c:dPt>
          <c:dPt>
            <c:idx val="8"/>
            <c:invertIfNegative val="0"/>
            <c:bubble3D val="0"/>
            <c:spPr>
              <a:solidFill>
                <a:srgbClr val="BF9000"/>
              </a:solidFill>
            </c:spPr>
            <c:extLst>
              <c:ext xmlns:c16="http://schemas.microsoft.com/office/drawing/2014/chart" uri="{C3380CC4-5D6E-409C-BE32-E72D297353CC}">
                <c16:uniqueId val="{00000009-6744-45C8-9A8A-13AB8C87F973}"/>
              </c:ext>
            </c:extLst>
          </c:dPt>
          <c:dPt>
            <c:idx val="9"/>
            <c:invertIfNegative val="0"/>
            <c:bubble3D val="0"/>
            <c:spPr>
              <a:solidFill>
                <a:srgbClr val="BF9000"/>
              </a:solidFill>
            </c:spPr>
            <c:extLst>
              <c:ext xmlns:c16="http://schemas.microsoft.com/office/drawing/2014/chart" uri="{C3380CC4-5D6E-409C-BE32-E72D297353CC}">
                <c16:uniqueId val="{0000000B-6744-45C8-9A8A-13AB8C87F973}"/>
              </c:ext>
            </c:extLst>
          </c:dPt>
          <c:dPt>
            <c:idx val="10"/>
            <c:invertIfNegative val="0"/>
            <c:bubble3D val="0"/>
            <c:spPr>
              <a:solidFill>
                <a:sysClr val="window" lastClr="FFFFFF">
                  <a:lumMod val="75000"/>
                </a:sysClr>
              </a:solidFill>
            </c:spPr>
            <c:extLst>
              <c:ext xmlns:c16="http://schemas.microsoft.com/office/drawing/2014/chart" uri="{C3380CC4-5D6E-409C-BE32-E72D297353CC}">
                <c16:uniqueId val="{0000000D-6744-45C8-9A8A-13AB8C87F973}"/>
              </c:ext>
            </c:extLst>
          </c:dPt>
          <c:dPt>
            <c:idx val="20"/>
            <c:invertIfNegative val="0"/>
            <c:bubble3D val="0"/>
            <c:extLst>
              <c:ext xmlns:c16="http://schemas.microsoft.com/office/drawing/2014/chart" uri="{C3380CC4-5D6E-409C-BE32-E72D297353CC}">
                <c16:uniqueId val="{0000000E-6744-45C8-9A8A-13AB8C87F973}"/>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Dati!$B$2694:$B$2704</c:f>
              <c:strCache>
                <c:ptCount val="11"/>
                <c:pt idx="0">
                  <c:v>1 — ļoti slikti</c:v>
                </c:pt>
                <c:pt idx="1">
                  <c:v>2</c:v>
                </c:pt>
                <c:pt idx="2">
                  <c:v>3</c:v>
                </c:pt>
                <c:pt idx="3">
                  <c:v>4</c:v>
                </c:pt>
                <c:pt idx="4">
                  <c:v>5</c:v>
                </c:pt>
                <c:pt idx="5">
                  <c:v>6</c:v>
                </c:pt>
                <c:pt idx="6">
                  <c:v>7</c:v>
                </c:pt>
                <c:pt idx="7">
                  <c:v>8</c:v>
                </c:pt>
                <c:pt idx="8">
                  <c:v>9</c:v>
                </c:pt>
                <c:pt idx="9">
                  <c:v>10 — izcili</c:v>
                </c:pt>
                <c:pt idx="10">
                  <c:v>Grūti pateikt</c:v>
                </c:pt>
              </c:strCache>
            </c:strRef>
          </c:cat>
          <c:val>
            <c:numRef>
              <c:f>Dati!$C$2694:$C$2704</c:f>
              <c:numCache>
                <c:formatCode>0</c:formatCode>
                <c:ptCount val="11"/>
                <c:pt idx="0">
                  <c:v>0</c:v>
                </c:pt>
                <c:pt idx="1">
                  <c:v>1.7728004334903031</c:v>
                </c:pt>
                <c:pt idx="2">
                  <c:v>2.7616664925260381</c:v>
                </c:pt>
                <c:pt idx="3">
                  <c:v>3.5711715543449873</c:v>
                </c:pt>
                <c:pt idx="4">
                  <c:v>6.9316442117772192</c:v>
                </c:pt>
                <c:pt idx="5">
                  <c:v>10.492996926480741</c:v>
                </c:pt>
                <c:pt idx="6">
                  <c:v>19.493774467166496</c:v>
                </c:pt>
                <c:pt idx="7">
                  <c:v>30.900043559453458</c:v>
                </c:pt>
                <c:pt idx="8">
                  <c:v>12.78772269286568</c:v>
                </c:pt>
                <c:pt idx="9">
                  <c:v>8.54790037914659</c:v>
                </c:pt>
                <c:pt idx="10">
                  <c:v>2.7402792827484479</c:v>
                </c:pt>
              </c:numCache>
            </c:numRef>
          </c:val>
          <c:extLst>
            <c:ext xmlns:c16="http://schemas.microsoft.com/office/drawing/2014/chart" uri="{C3380CC4-5D6E-409C-BE32-E72D297353CC}">
              <c16:uniqueId val="{0000000F-6744-45C8-9A8A-13AB8C87F973}"/>
            </c:ext>
          </c:extLst>
        </c:ser>
        <c:dLbls>
          <c:dLblPos val="outEnd"/>
          <c:showLegendKey val="0"/>
          <c:showVal val="1"/>
          <c:showCatName val="0"/>
          <c:showSerName val="0"/>
          <c:showPercent val="0"/>
          <c:showBubbleSize val="0"/>
        </c:dLbls>
        <c:gapWidth val="30"/>
        <c:axId val="363965640"/>
        <c:axId val="363963680"/>
      </c:barChart>
      <c:catAx>
        <c:axId val="36396564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Arial"/>
                <a:ea typeface="Arial"/>
                <a:cs typeface="Arial"/>
              </a:defRPr>
            </a:pPr>
            <a:endParaRPr lang="lv-LV"/>
          </a:p>
        </c:txPr>
        <c:crossAx val="363963680"/>
        <c:crosses val="autoZero"/>
        <c:auto val="1"/>
        <c:lblAlgn val="ctr"/>
        <c:lblOffset val="100"/>
        <c:noMultiLvlLbl val="0"/>
      </c:catAx>
      <c:valAx>
        <c:axId val="363963680"/>
        <c:scaling>
          <c:orientation val="minMax"/>
          <c:max val="40"/>
          <c:min val="0"/>
        </c:scaling>
        <c:delete val="1"/>
        <c:axPos val="l"/>
        <c:numFmt formatCode="0" sourceLinked="1"/>
        <c:majorTickMark val="out"/>
        <c:minorTickMark val="none"/>
        <c:tickLblPos val="nextTo"/>
        <c:crossAx val="363965640"/>
        <c:crosses val="autoZero"/>
        <c:crossBetween val="between"/>
        <c:majorUnit val="2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1" u="none" strike="noStrike" baseline="0">
                <a:solidFill>
                  <a:srgbClr val="000000"/>
                </a:solidFill>
                <a:latin typeface="Arial"/>
                <a:ea typeface="Arial"/>
                <a:cs typeface="Arial"/>
              </a:defRPr>
            </a:pPr>
            <a:r>
              <a:rPr lang="lv-LV" dirty="0"/>
              <a:t>Vid</a:t>
            </a:r>
            <a:r>
              <a:rPr lang="en-GB" dirty="0"/>
              <a:t>ējais</a:t>
            </a:r>
            <a:r>
              <a:rPr lang="lv-LV" baseline="0" dirty="0"/>
              <a:t> v</a:t>
            </a:r>
            <a:r>
              <a:rPr lang="en-GB" baseline="0" dirty="0"/>
              <a:t>ērtējums*</a:t>
            </a:r>
            <a:endParaRPr lang="lv-LV" dirty="0"/>
          </a:p>
        </c:rich>
      </c:tx>
      <c:layout>
        <c:manualLayout>
          <c:xMode val="edge"/>
          <c:yMode val="edge"/>
          <c:x val="0.14400296933088283"/>
          <c:y val="0.13259009951425402"/>
        </c:manualLayout>
      </c:layout>
      <c:overlay val="0"/>
      <c:spPr>
        <a:solidFill>
          <a:srgbClr val="FFFFFF"/>
        </a:solidFill>
        <a:ln w="3175">
          <a:solidFill>
            <a:srgbClr val="000000"/>
          </a:solidFill>
          <a:prstDash val="solid"/>
        </a:ln>
      </c:spPr>
    </c:title>
    <c:autoTitleDeleted val="0"/>
    <c:plotArea>
      <c:layout>
        <c:manualLayout>
          <c:layoutTarget val="inner"/>
          <c:xMode val="edge"/>
          <c:yMode val="edge"/>
          <c:x val="9.6627774019552082E-2"/>
          <c:y val="9.7513053286517369E-5"/>
          <c:w val="0.73660478565142684"/>
          <c:h val="0.98595500677829484"/>
        </c:manualLayout>
      </c:layout>
      <c:barChart>
        <c:barDir val="col"/>
        <c:grouping val="clustered"/>
        <c:varyColors val="0"/>
        <c:ser>
          <c:idx val="0"/>
          <c:order val="0"/>
          <c:spPr>
            <a:pattFill prst="wdUpDiag">
              <a:fgClr>
                <a:srgbClr val="BF9000"/>
              </a:fgClr>
              <a:bgClr>
                <a:schemeClr val="bg1"/>
              </a:bgClr>
            </a:pattFill>
            <a:ln w="3175">
              <a:solidFill>
                <a:srgbClr val="BF9000"/>
              </a:solidFill>
            </a:ln>
          </c:spPr>
          <c:invertIfNegative val="0"/>
          <c:dLbls>
            <c:dLbl>
              <c:idx val="0"/>
              <c:spPr>
                <a:noFill/>
                <a:ln>
                  <a:noFill/>
                </a:ln>
                <a:effectLst/>
              </c:spPr>
              <c:txPr>
                <a:bodyPr wrap="square" lIns="38100" tIns="19050" rIns="38100" bIns="19050" anchor="ctr">
                  <a:noAutofit/>
                </a:bodyPr>
                <a:lstStyle/>
                <a:p>
                  <a:pPr>
                    <a:defRPr/>
                  </a:pPr>
                  <a:endParaRPr lang="lv-LV"/>
                </a:p>
              </c:txPr>
              <c:dLblPos val="outEnd"/>
              <c:showLegendKey val="0"/>
              <c:showVal val="1"/>
              <c:showCatName val="0"/>
              <c:showSerName val="0"/>
              <c:showPercent val="0"/>
              <c:showBubbleSize val="0"/>
              <c:extLst>
                <c:ext xmlns:c15="http://schemas.microsoft.com/office/drawing/2012/chart" uri="{CE6537A1-D6FC-4f65-9D91-7224C49458BB}">
                  <c15:layout>
                    <c:manualLayout>
                      <c:w val="0.64943820224719095"/>
                      <c:h val="9.5278923959059E-2"/>
                    </c:manualLayout>
                  </c15:layout>
                </c:ext>
                <c:ext xmlns:c16="http://schemas.microsoft.com/office/drawing/2014/chart" uri="{C3380CC4-5D6E-409C-BE32-E72D297353CC}">
                  <c16:uniqueId val="{00000000-9F0D-42F4-9580-4D62D9E85DCB}"/>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Dati!$E$2878</c:f>
              <c:strCache>
                <c:ptCount val="1"/>
                <c:pt idx="0">
                  <c:v>Vidējais vērtējums*</c:v>
                </c:pt>
              </c:strCache>
            </c:strRef>
          </c:cat>
          <c:val>
            <c:numRef>
              <c:f>Dati!$E$2879</c:f>
              <c:numCache>
                <c:formatCode>0.0</c:formatCode>
                <c:ptCount val="1"/>
                <c:pt idx="0">
                  <c:v>7.2790335169776519</c:v>
                </c:pt>
              </c:numCache>
            </c:numRef>
          </c:val>
          <c:extLst>
            <c:ext xmlns:c16="http://schemas.microsoft.com/office/drawing/2014/chart" uri="{C3380CC4-5D6E-409C-BE32-E72D297353CC}">
              <c16:uniqueId val="{00000001-9F0D-42F4-9580-4D62D9E85DCB}"/>
            </c:ext>
          </c:extLst>
        </c:ser>
        <c:dLbls>
          <c:dLblPos val="outEnd"/>
          <c:showLegendKey val="0"/>
          <c:showVal val="1"/>
          <c:showCatName val="0"/>
          <c:showSerName val="0"/>
          <c:showPercent val="0"/>
          <c:showBubbleSize val="0"/>
        </c:dLbls>
        <c:gapWidth val="20"/>
        <c:axId val="316387392"/>
        <c:axId val="316394448"/>
      </c:barChart>
      <c:catAx>
        <c:axId val="316387392"/>
        <c:scaling>
          <c:orientation val="maxMin"/>
        </c:scaling>
        <c:delete val="0"/>
        <c:axPos val="b"/>
        <c:numFmt formatCode="General" sourceLinked="1"/>
        <c:majorTickMark val="none"/>
        <c:minorTickMark val="none"/>
        <c:tickLblPos val="none"/>
        <c:spPr>
          <a:solidFill>
            <a:srgbClr val="8EBE19"/>
          </a:solidFill>
          <a:ln w="3175">
            <a:solidFill>
              <a:srgbClr val="000000"/>
            </a:solidFill>
            <a:prstDash val="solid"/>
          </a:ln>
        </c:spPr>
        <c:crossAx val="316394448"/>
        <c:crossesAt val="0"/>
        <c:auto val="1"/>
        <c:lblAlgn val="ctr"/>
        <c:lblOffset val="100"/>
        <c:noMultiLvlLbl val="0"/>
      </c:catAx>
      <c:valAx>
        <c:axId val="316394448"/>
        <c:scaling>
          <c:orientation val="minMax"/>
          <c:max val="15"/>
          <c:min val="0"/>
        </c:scaling>
        <c:delete val="1"/>
        <c:axPos val="r"/>
        <c:majorGridlines>
          <c:spPr>
            <a:ln w="3175">
              <a:noFill/>
              <a:prstDash val="sysDash"/>
            </a:ln>
          </c:spPr>
        </c:majorGridlines>
        <c:numFmt formatCode="0.0" sourceLinked="1"/>
        <c:majorTickMark val="out"/>
        <c:minorTickMark val="none"/>
        <c:tickLblPos val="nextTo"/>
        <c:crossAx val="316387392"/>
        <c:crosses val="autoZero"/>
        <c:crossBetween val="between"/>
        <c:majorUnit val="50"/>
        <c:minorUnit val="50"/>
      </c:valAx>
      <c:spPr>
        <a:noFill/>
        <a:ln w="3175">
          <a:noFill/>
        </a:ln>
      </c:spPr>
    </c:plotArea>
    <c:plotVisOnly val="1"/>
    <c:dispBlanksAs val="gap"/>
    <c:showDLblsOverMax val="0"/>
  </c:chart>
  <c:spPr>
    <a:noFill/>
    <a:ln w="6350">
      <a:noFill/>
    </a:ln>
  </c:spPr>
  <c:txPr>
    <a:bodyPr/>
    <a:lstStyle/>
    <a:p>
      <a:pPr>
        <a:defRPr sz="1000" b="1" i="0" u="none" strike="noStrike" baseline="0">
          <a:solidFill>
            <a:srgbClr val="000000"/>
          </a:solidFill>
          <a:latin typeface="Arial"/>
          <a:ea typeface="Arial"/>
          <a:cs typeface="Arial"/>
        </a:defRPr>
      </a:pPr>
      <a:endParaRPr lang="lv-LV"/>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5472261860639751"/>
          <c:y val="4.6593273231622753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3719334707443497"/>
          <c:y val="6.5575204191709049E-2"/>
          <c:w val="0.47659189395747437"/>
          <c:h val="0.91763965942364001"/>
        </c:manualLayout>
      </c:layout>
      <c:barChart>
        <c:barDir val="bar"/>
        <c:grouping val="stacked"/>
        <c:varyColors val="0"/>
        <c:ser>
          <c:idx val="0"/>
          <c:order val="0"/>
          <c:tx>
            <c:strRef>
              <c:f>Dati!$C$2640</c:f>
              <c:strCache>
                <c:ptCount val="1"/>
                <c:pt idx="0">
                  <c:v>.</c:v>
                </c:pt>
              </c:strCache>
            </c:strRef>
          </c:tx>
          <c:spPr>
            <a:noFill/>
          </c:spPr>
          <c:invertIfNegative val="0"/>
          <c:dLbls>
            <c:delete val="1"/>
          </c:dLbls>
          <c:cat>
            <c:strRef>
              <c:f>Dati!$B$2641:$B$2668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Dati!$C$2641:$C$2668</c:f>
              <c:numCache>
                <c:formatCode>0</c:formatCode>
                <c:ptCount val="28"/>
                <c:pt idx="0">
                  <c:v>16.274221594912248</c:v>
                </c:pt>
                <c:pt idx="1">
                  <c:v>101.92345565471297</c:v>
                </c:pt>
                <c:pt idx="2">
                  <c:v>17.525619578917215</c:v>
                </c:pt>
                <c:pt idx="3">
                  <c:v>15.106611285873271</c:v>
                </c:pt>
                <c:pt idx="4">
                  <c:v>101.92345565471297</c:v>
                </c:pt>
                <c:pt idx="5">
                  <c:v>12.922591817270785</c:v>
                </c:pt>
                <c:pt idx="6">
                  <c:v>16.210299661360366</c:v>
                </c:pt>
                <c:pt idx="7">
                  <c:v>18.175274180822896</c:v>
                </c:pt>
                <c:pt idx="8">
                  <c:v>16.640997074442367</c:v>
                </c:pt>
                <c:pt idx="9">
                  <c:v>17.639491599715001</c:v>
                </c:pt>
                <c:pt idx="10">
                  <c:v>13.666695357973353</c:v>
                </c:pt>
                <c:pt idx="11">
                  <c:v>101.92345565471297</c:v>
                </c:pt>
                <c:pt idx="12">
                  <c:v>12.909849125466081</c:v>
                </c:pt>
                <c:pt idx="13">
                  <c:v>20.644410197989671</c:v>
                </c:pt>
                <c:pt idx="14">
                  <c:v>20.730204274746484</c:v>
                </c:pt>
                <c:pt idx="15">
                  <c:v>101.92345565471297</c:v>
                </c:pt>
                <c:pt idx="16">
                  <c:v>13.337815291235728</c:v>
                </c:pt>
                <c:pt idx="17">
                  <c:v>15.942394951684264</c:v>
                </c:pt>
                <c:pt idx="18">
                  <c:v>18.201752044614409</c:v>
                </c:pt>
                <c:pt idx="19">
                  <c:v>101.92345565471297</c:v>
                </c:pt>
                <c:pt idx="20">
                  <c:v>12.810984007374444</c:v>
                </c:pt>
                <c:pt idx="21">
                  <c:v>17.585210934035416</c:v>
                </c:pt>
                <c:pt idx="22">
                  <c:v>15.259301072695109</c:v>
                </c:pt>
                <c:pt idx="23">
                  <c:v>18.313985537774428</c:v>
                </c:pt>
                <c:pt idx="24">
                  <c:v>14.912621469578497</c:v>
                </c:pt>
                <c:pt idx="25">
                  <c:v>11.153874511578707</c:v>
                </c:pt>
                <c:pt idx="26">
                  <c:v>12.648070055740405</c:v>
                </c:pt>
                <c:pt idx="27">
                  <c:v>29.079676718873301</c:v>
                </c:pt>
              </c:numCache>
            </c:numRef>
          </c:val>
          <c:extLst>
            <c:ext xmlns:c16="http://schemas.microsoft.com/office/drawing/2014/chart" uri="{C3380CC4-5D6E-409C-BE32-E72D297353CC}">
              <c16:uniqueId val="{00000000-B689-4F13-AE19-53D13FF18233}"/>
            </c:ext>
          </c:extLst>
        </c:ser>
        <c:ser>
          <c:idx val="1"/>
          <c:order val="1"/>
          <c:tx>
            <c:strRef>
              <c:f>Dati!$D$2640</c:f>
              <c:strCache>
                <c:ptCount val="1"/>
                <c:pt idx="0">
                  <c:v>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Dati!$B$2641:$B$2668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Dati!$D$2641:$D$2668</c:f>
              <c:numCache>
                <c:formatCode>General</c:formatCode>
                <c:ptCount val="28"/>
                <c:pt idx="0" formatCode="0">
                  <c:v>85.649234059800719</c:v>
                </c:pt>
                <c:pt idx="2" formatCode="0">
                  <c:v>84.397836075795752</c:v>
                </c:pt>
                <c:pt idx="3" formatCode="0">
                  <c:v>86.816844368839696</c:v>
                </c:pt>
                <c:pt idx="5" formatCode="0">
                  <c:v>89.000863837442182</c:v>
                </c:pt>
                <c:pt idx="6" formatCode="0">
                  <c:v>85.713155993352601</c:v>
                </c:pt>
                <c:pt idx="7" formatCode="0">
                  <c:v>83.748181473890071</c:v>
                </c:pt>
                <c:pt idx="8" formatCode="0">
                  <c:v>85.2824585802706</c:v>
                </c:pt>
                <c:pt idx="9" formatCode="0">
                  <c:v>84.283964054997966</c:v>
                </c:pt>
                <c:pt idx="10" formatCode="0">
                  <c:v>88.256760296739614</c:v>
                </c:pt>
                <c:pt idx="12" formatCode="0">
                  <c:v>89.013606529246886</c:v>
                </c:pt>
                <c:pt idx="13" formatCode="0">
                  <c:v>81.279045456723296</c:v>
                </c:pt>
                <c:pt idx="14" formatCode="0">
                  <c:v>81.193251379966483</c:v>
                </c:pt>
                <c:pt idx="16" formatCode="0">
                  <c:v>88.585640363477239</c:v>
                </c:pt>
                <c:pt idx="17" formatCode="0">
                  <c:v>85.981060703028703</c:v>
                </c:pt>
                <c:pt idx="18" formatCode="0">
                  <c:v>83.721703610098558</c:v>
                </c:pt>
                <c:pt idx="20" formatCode="0">
                  <c:v>89.112471647338523</c:v>
                </c:pt>
                <c:pt idx="21" formatCode="0">
                  <c:v>84.338244720677551</c:v>
                </c:pt>
                <c:pt idx="22" formatCode="0">
                  <c:v>86.664154582017858</c:v>
                </c:pt>
                <c:pt idx="23" formatCode="0">
                  <c:v>83.609470116938539</c:v>
                </c:pt>
                <c:pt idx="24" formatCode="0">
                  <c:v>87.01083418513447</c:v>
                </c:pt>
                <c:pt idx="25" formatCode="0">
                  <c:v>90.769581143134261</c:v>
                </c:pt>
                <c:pt idx="26" formatCode="0">
                  <c:v>89.275385598972562</c:v>
                </c:pt>
                <c:pt idx="27" formatCode="0">
                  <c:v>72.843778935839666</c:v>
                </c:pt>
              </c:numCache>
            </c:numRef>
          </c:val>
          <c:extLst>
            <c:ext xmlns:c16="http://schemas.microsoft.com/office/drawing/2014/chart" uri="{C3380CC4-5D6E-409C-BE32-E72D297353CC}">
              <c16:uniqueId val="{00000001-B689-4F13-AE19-53D13FF18233}"/>
            </c:ext>
          </c:extLst>
        </c:ser>
        <c:ser>
          <c:idx val="2"/>
          <c:order val="2"/>
          <c:tx>
            <c:strRef>
              <c:f>Dati!$E$2640</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Dati!$B$2641:$B$2668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Dati!$E$2641:$E$2668</c:f>
              <c:numCache>
                <c:formatCode>General</c:formatCode>
                <c:ptCount val="28"/>
                <c:pt idx="0" formatCode="0">
                  <c:v>11.376960778346712</c:v>
                </c:pt>
                <c:pt idx="2" formatCode="0">
                  <c:v>12.071748575649691</c:v>
                </c:pt>
                <c:pt idx="3" formatCode="0">
                  <c:v>10.728692677315193</c:v>
                </c:pt>
                <c:pt idx="5" formatCode="0">
                  <c:v>9.9417881584356778</c:v>
                </c:pt>
                <c:pt idx="6" formatCode="0">
                  <c:v>11.924502085030685</c:v>
                </c:pt>
                <c:pt idx="7" formatCode="0">
                  <c:v>13.237010682797589</c:v>
                </c:pt>
                <c:pt idx="8" formatCode="0">
                  <c:v>13.015385118469171</c:v>
                </c:pt>
                <c:pt idx="9" formatCode="0">
                  <c:v>12.296853777904234</c:v>
                </c:pt>
                <c:pt idx="10" formatCode="0">
                  <c:v>6.1384065512084716</c:v>
                </c:pt>
                <c:pt idx="12" formatCode="0">
                  <c:v>9.1011875840695566</c:v>
                </c:pt>
                <c:pt idx="13" formatCode="0">
                  <c:v>14.182364167767464</c:v>
                </c:pt>
                <c:pt idx="14" formatCode="0">
                  <c:v>14.662175799918224</c:v>
                </c:pt>
                <c:pt idx="16" formatCode="0">
                  <c:v>5.6836496374738488</c:v>
                </c:pt>
                <c:pt idx="17" formatCode="0">
                  <c:v>11.649791518767271</c:v>
                </c:pt>
                <c:pt idx="18" formatCode="0">
                  <c:v>12.673193154969503</c:v>
                </c:pt>
                <c:pt idx="20" formatCode="0">
                  <c:v>10.887528352661489</c:v>
                </c:pt>
                <c:pt idx="21" formatCode="0">
                  <c:v>13.144131890383729</c:v>
                </c:pt>
                <c:pt idx="22" formatCode="0">
                  <c:v>11.681230403818072</c:v>
                </c:pt>
                <c:pt idx="23" formatCode="0">
                  <c:v>9.2852454185127176</c:v>
                </c:pt>
                <c:pt idx="24" formatCode="0">
                  <c:v>7.9414798965994011</c:v>
                </c:pt>
                <c:pt idx="25" formatCode="0">
                  <c:v>7.2838075001754321</c:v>
                </c:pt>
                <c:pt idx="26" formatCode="0">
                  <c:v>10.724614401027448</c:v>
                </c:pt>
                <c:pt idx="27" formatCode="0">
                  <c:v>18.613668429812737</c:v>
                </c:pt>
              </c:numCache>
            </c:numRef>
          </c:val>
          <c:extLst>
            <c:ext xmlns:c16="http://schemas.microsoft.com/office/drawing/2014/chart" uri="{C3380CC4-5D6E-409C-BE32-E72D297353CC}">
              <c16:uniqueId val="{00000002-B689-4F13-AE19-53D13FF18233}"/>
            </c:ext>
          </c:extLst>
        </c:ser>
        <c:ser>
          <c:idx val="3"/>
          <c:order val="3"/>
          <c:tx>
            <c:strRef>
              <c:f>Dati!$F$2640</c:f>
              <c:strCache>
                <c:ptCount val="1"/>
                <c:pt idx="0">
                  <c:v>.</c:v>
                </c:pt>
              </c:strCache>
            </c:strRef>
          </c:tx>
          <c:spPr>
            <a:noFill/>
          </c:spPr>
          <c:invertIfNegative val="0"/>
          <c:dLbls>
            <c:delete val="1"/>
          </c:dLbls>
          <c:cat>
            <c:strRef>
              <c:f>Dati!$B$2641:$B$2668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Dati!$F$2641:$F$2668</c:f>
              <c:numCache>
                <c:formatCode>0</c:formatCode>
                <c:ptCount val="28"/>
                <c:pt idx="0">
                  <c:v>14.236707651466025</c:v>
                </c:pt>
                <c:pt idx="1">
                  <c:v>25.613668429812737</c:v>
                </c:pt>
                <c:pt idx="2">
                  <c:v>13.541919854163046</c:v>
                </c:pt>
                <c:pt idx="3">
                  <c:v>14.884975752497544</c:v>
                </c:pt>
                <c:pt idx="4">
                  <c:v>25.613668429812737</c:v>
                </c:pt>
                <c:pt idx="5">
                  <c:v>15.671880271377059</c:v>
                </c:pt>
                <c:pt idx="6">
                  <c:v>13.689166344782052</c:v>
                </c:pt>
                <c:pt idx="7">
                  <c:v>12.376657747015148</c:v>
                </c:pt>
                <c:pt idx="8">
                  <c:v>12.598283311343566</c:v>
                </c:pt>
                <c:pt idx="9">
                  <c:v>13.316814651908503</c:v>
                </c:pt>
                <c:pt idx="10">
                  <c:v>19.475261878604265</c:v>
                </c:pt>
                <c:pt idx="11">
                  <c:v>25.613668429812737</c:v>
                </c:pt>
                <c:pt idx="12">
                  <c:v>16.51248084574318</c:v>
                </c:pt>
                <c:pt idx="13">
                  <c:v>11.431304262045273</c:v>
                </c:pt>
                <c:pt idx="14">
                  <c:v>10.951492629894513</c:v>
                </c:pt>
                <c:pt idx="15">
                  <c:v>25.613668429812737</c:v>
                </c:pt>
                <c:pt idx="16">
                  <c:v>19.930018792338888</c:v>
                </c:pt>
                <c:pt idx="17">
                  <c:v>13.963876911045466</c:v>
                </c:pt>
                <c:pt idx="18">
                  <c:v>12.940475274843234</c:v>
                </c:pt>
                <c:pt idx="19">
                  <c:v>25.613668429812737</c:v>
                </c:pt>
                <c:pt idx="20">
                  <c:v>14.726140077151248</c:v>
                </c:pt>
                <c:pt idx="21">
                  <c:v>12.469536539429008</c:v>
                </c:pt>
                <c:pt idx="22">
                  <c:v>13.932438025994665</c:v>
                </c:pt>
                <c:pt idx="23">
                  <c:v>16.328423011300018</c:v>
                </c:pt>
                <c:pt idx="24">
                  <c:v>17.672188533213337</c:v>
                </c:pt>
                <c:pt idx="25">
                  <c:v>18.329860929637306</c:v>
                </c:pt>
                <c:pt idx="26">
                  <c:v>14.889054028785289</c:v>
                </c:pt>
                <c:pt idx="27">
                  <c:v>7</c:v>
                </c:pt>
              </c:numCache>
            </c:numRef>
          </c:val>
          <c:extLst>
            <c:ext xmlns:c16="http://schemas.microsoft.com/office/drawing/2014/chart" uri="{C3380CC4-5D6E-409C-BE32-E72D297353CC}">
              <c16:uniqueId val="{00000003-B689-4F13-AE19-53D13FF18233}"/>
            </c:ext>
          </c:extLst>
        </c:ser>
        <c:ser>
          <c:idx val="4"/>
          <c:order val="4"/>
          <c:tx>
            <c:strRef>
              <c:f>Dati!$G$2640</c:f>
              <c:strCache>
                <c:ptCount val="1"/>
                <c:pt idx="0">
                  <c:v>Grūti pateikt</c:v>
                </c:pt>
              </c:strCache>
            </c:strRef>
          </c:tx>
          <c:spPr>
            <a:solidFill>
              <a:sysClr val="window" lastClr="FFFFFF">
                <a:lumMod val="75000"/>
              </a:sysClr>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07-4A2A-812E-522F8B7FF42A}"/>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89-4F13-AE19-53D13FF18233}"/>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89-4F13-AE19-53D13FF18233}"/>
                </c:ext>
              </c:extLst>
            </c:dLbl>
            <c:dLbl>
              <c:idx val="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689-4F13-AE19-53D13FF18233}"/>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07-4A2A-812E-522F8B7FF42A}"/>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89-4F13-AE19-53D13FF18233}"/>
                </c:ext>
              </c:extLst>
            </c:dLbl>
            <c:dLbl>
              <c:idx val="9"/>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0667662942327319E-2"/>
                      <c:h val="3.7540838341809213E-2"/>
                    </c:manualLayout>
                  </c15:layout>
                </c:ext>
                <c:ext xmlns:c16="http://schemas.microsoft.com/office/drawing/2014/chart" uri="{C3380CC4-5D6E-409C-BE32-E72D297353CC}">
                  <c16:uniqueId val="{00000003-5C07-4A2A-812E-522F8B7FF42A}"/>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689-4F13-AE19-53D13FF18233}"/>
                </c:ext>
              </c:extLst>
            </c:dLbl>
            <c:dLbl>
              <c:idx val="1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89-4F13-AE19-53D13FF18233}"/>
                </c:ext>
              </c:extLst>
            </c:dLbl>
            <c:dLbl>
              <c:idx val="2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07-4A2A-812E-522F8B7FF42A}"/>
                </c:ext>
              </c:extLst>
            </c:dLbl>
            <c:dLbl>
              <c:idx val="2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689-4F13-AE19-53D13FF18233}"/>
                </c:ext>
              </c:extLst>
            </c:dLbl>
            <c:dLbl>
              <c:idx val="2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689-4F13-AE19-53D13FF18233}"/>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Dati!$B$2641:$B$2668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Dati!$G$2641:$G$2668</c:f>
              <c:numCache>
                <c:formatCode>General</c:formatCode>
                <c:ptCount val="28"/>
                <c:pt idx="0" formatCode="0">
                  <c:v>2.973805161852654</c:v>
                </c:pt>
                <c:pt idx="2" formatCode="0">
                  <c:v>3.5304153485545768</c:v>
                </c:pt>
                <c:pt idx="3" formatCode="0">
                  <c:v>2.454462953845113</c:v>
                </c:pt>
                <c:pt idx="5" formatCode="0">
                  <c:v>1.0573480041221506</c:v>
                </c:pt>
                <c:pt idx="6" formatCode="0">
                  <c:v>2.3623419216167143</c:v>
                </c:pt>
                <c:pt idx="7" formatCode="0">
                  <c:v>3.014807843312195</c:v>
                </c:pt>
                <c:pt idx="8" formatCode="0">
                  <c:v>1.7021563012602237</c:v>
                </c:pt>
                <c:pt idx="9" formatCode="0">
                  <c:v>3.4191821670979019</c:v>
                </c:pt>
                <c:pt idx="10" formatCode="0">
                  <c:v>5.6048331520519055</c:v>
                </c:pt>
                <c:pt idx="12" formatCode="0">
                  <c:v>1.8852058866835368</c:v>
                </c:pt>
                <c:pt idx="13" formatCode="0">
                  <c:v>4.5385903755092594</c:v>
                </c:pt>
                <c:pt idx="14" formatCode="0">
                  <c:v>4.144572820115318</c:v>
                </c:pt>
                <c:pt idx="16" formatCode="0">
                  <c:v>5.7307099990489334</c:v>
                </c:pt>
                <c:pt idx="17" formatCode="0">
                  <c:v>2.3691477782042063</c:v>
                </c:pt>
                <c:pt idx="18" formatCode="0">
                  <c:v>3.6051032349319052</c:v>
                </c:pt>
                <c:pt idx="20" formatCode="0">
                  <c:v>0</c:v>
                </c:pt>
                <c:pt idx="21" formatCode="0">
                  <c:v>2.5176233889386581</c:v>
                </c:pt>
                <c:pt idx="22" formatCode="0">
                  <c:v>1.6546150141640932</c:v>
                </c:pt>
                <c:pt idx="23" formatCode="0">
                  <c:v>7.1052844645487623</c:v>
                </c:pt>
                <c:pt idx="24" formatCode="0">
                  <c:v>5.0476859182661373</c:v>
                </c:pt>
                <c:pt idx="25" formatCode="0">
                  <c:v>1.94661135669032</c:v>
                </c:pt>
                <c:pt idx="26" formatCode="0">
                  <c:v>0</c:v>
                </c:pt>
                <c:pt idx="27" formatCode="0">
                  <c:v>8.5425526343476239</c:v>
                </c:pt>
              </c:numCache>
            </c:numRef>
          </c:val>
          <c:extLst>
            <c:ext xmlns:c16="http://schemas.microsoft.com/office/drawing/2014/chart" uri="{C3380CC4-5D6E-409C-BE32-E72D297353CC}">
              <c16:uniqueId val="{0000000C-B689-4F13-AE19-53D13FF18233}"/>
            </c:ext>
          </c:extLst>
        </c:ser>
        <c:dLbls>
          <c:dLblPos val="ctr"/>
          <c:showLegendKey val="0"/>
          <c:showVal val="1"/>
          <c:showCatName val="0"/>
          <c:showSerName val="0"/>
          <c:showPercent val="0"/>
          <c:showBubbleSize val="0"/>
        </c:dLbls>
        <c:gapWidth val="20"/>
        <c:overlap val="100"/>
        <c:axId val="417361320"/>
        <c:axId val="417360144"/>
      </c:barChart>
      <c:catAx>
        <c:axId val="4173613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7360144"/>
        <c:crossesAt val="101.9"/>
        <c:auto val="1"/>
        <c:lblAlgn val="ctr"/>
        <c:lblOffset val="100"/>
        <c:tickLblSkip val="1"/>
        <c:tickMarkSkip val="1"/>
        <c:noMultiLvlLbl val="0"/>
      </c:catAx>
      <c:valAx>
        <c:axId val="417360144"/>
        <c:scaling>
          <c:orientation val="minMax"/>
          <c:max val="140"/>
          <c:min val="0"/>
        </c:scaling>
        <c:delete val="1"/>
        <c:axPos val="t"/>
        <c:numFmt formatCode="0" sourceLinked="1"/>
        <c:majorTickMark val="out"/>
        <c:minorTickMark val="none"/>
        <c:tickLblPos val="nextTo"/>
        <c:crossAx val="417361320"/>
        <c:crosses val="autoZero"/>
        <c:crossBetween val="between"/>
        <c:majorUnit val="25"/>
      </c:valAx>
      <c:spPr>
        <a:noFill/>
        <a:ln w="3175">
          <a:noFill/>
          <a:prstDash val="solid"/>
        </a:ln>
      </c:spPr>
    </c:plotArea>
    <c:legend>
      <c:legendPos val="t"/>
      <c:legendEntry>
        <c:idx val="0"/>
        <c:delete val="1"/>
      </c:legendEntry>
      <c:legendEntry>
        <c:idx val="3"/>
        <c:delete val="1"/>
      </c:legendEntry>
      <c:layout>
        <c:manualLayout>
          <c:xMode val="edge"/>
          <c:yMode val="edge"/>
          <c:x val="0.70926962833907514"/>
          <c:y val="1.0981077288297362E-2"/>
          <c:w val="0.28905732377676879"/>
          <c:h val="3.2767390979055198E-2"/>
        </c:manualLayout>
      </c:layout>
      <c:overlay val="0"/>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5103708844166857"/>
          <c:y val="4.41468253968254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3719334707443497"/>
          <c:y val="6.0224128378405704E-2"/>
          <c:w val="0.60866094975831742"/>
          <c:h val="0.92504325249020303"/>
        </c:manualLayout>
      </c:layout>
      <c:barChart>
        <c:barDir val="bar"/>
        <c:grouping val="stacked"/>
        <c:varyColors val="0"/>
        <c:ser>
          <c:idx val="0"/>
          <c:order val="0"/>
          <c:tx>
            <c:strRef>
              <c:f>Dati!$C$2640</c:f>
              <c:strCache>
                <c:ptCount val="1"/>
                <c:pt idx="0">
                  <c:v>.</c:v>
                </c:pt>
              </c:strCache>
            </c:strRef>
          </c:tx>
          <c:spPr>
            <a:noFill/>
          </c:spPr>
          <c:invertIfNegative val="0"/>
          <c:dLbls>
            <c:delete val="1"/>
          </c:dLbls>
          <c:cat>
            <c:strRef>
              <c:f>Dati!$B$2669:$B$2688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Dati!$C$2669:$C$2688</c:f>
              <c:numCache>
                <c:formatCode>0</c:formatCode>
                <c:ptCount val="20"/>
                <c:pt idx="0">
                  <c:v>101.92345565471297</c:v>
                </c:pt>
                <c:pt idx="1">
                  <c:v>14.204409291047583</c:v>
                </c:pt>
                <c:pt idx="2">
                  <c:v>15.153497751812381</c:v>
                </c:pt>
                <c:pt idx="3">
                  <c:v>17.082665256628715</c:v>
                </c:pt>
                <c:pt idx="4">
                  <c:v>19.574051045693082</c:v>
                </c:pt>
                <c:pt idx="5">
                  <c:v>13.67671634751467</c:v>
                </c:pt>
                <c:pt idx="6">
                  <c:v>101.92345565471297</c:v>
                </c:pt>
                <c:pt idx="7">
                  <c:v>16.381151369910981</c:v>
                </c:pt>
                <c:pt idx="8">
                  <c:v>15.182592296028716</c:v>
                </c:pt>
                <c:pt idx="9">
                  <c:v>101.92345565471297</c:v>
                </c:pt>
                <c:pt idx="10">
                  <c:v>17.867477447086571</c:v>
                </c:pt>
                <c:pt idx="11">
                  <c:v>16.974709425883205</c:v>
                </c:pt>
                <c:pt idx="12">
                  <c:v>7</c:v>
                </c:pt>
                <c:pt idx="13">
                  <c:v>16.609578207053389</c:v>
                </c:pt>
                <c:pt idx="14">
                  <c:v>9.3680595862157787</c:v>
                </c:pt>
                <c:pt idx="15">
                  <c:v>23.466780919437525</c:v>
                </c:pt>
                <c:pt idx="16">
                  <c:v>101.92345565471297</c:v>
                </c:pt>
                <c:pt idx="17">
                  <c:v>17.867477447086571</c:v>
                </c:pt>
                <c:pt idx="18">
                  <c:v>14.912534497164359</c:v>
                </c:pt>
                <c:pt idx="19">
                  <c:v>16.184136757350601</c:v>
                </c:pt>
              </c:numCache>
            </c:numRef>
          </c:val>
          <c:extLst>
            <c:ext xmlns:c16="http://schemas.microsoft.com/office/drawing/2014/chart" uri="{C3380CC4-5D6E-409C-BE32-E72D297353CC}">
              <c16:uniqueId val="{00000000-41D4-45BF-919D-C0A3E57F516E}"/>
            </c:ext>
          </c:extLst>
        </c:ser>
        <c:ser>
          <c:idx val="1"/>
          <c:order val="1"/>
          <c:tx>
            <c:strRef>
              <c:f>Dati!$D$2640</c:f>
              <c:strCache>
                <c:ptCount val="1"/>
                <c:pt idx="0">
                  <c:v>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Dati!$B$2669:$B$2688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Dati!$D$2669:$D$2688</c:f>
              <c:numCache>
                <c:formatCode>0</c:formatCode>
                <c:ptCount val="20"/>
                <c:pt idx="1">
                  <c:v>87.719046363665385</c:v>
                </c:pt>
                <c:pt idx="2">
                  <c:v>86.769957902900586</c:v>
                </c:pt>
                <c:pt idx="3">
                  <c:v>84.840790398084252</c:v>
                </c:pt>
                <c:pt idx="4">
                  <c:v>82.349404609019885</c:v>
                </c:pt>
                <c:pt idx="5">
                  <c:v>88.246739307198297</c:v>
                </c:pt>
                <c:pt idx="7">
                  <c:v>85.542304284801986</c:v>
                </c:pt>
                <c:pt idx="8">
                  <c:v>86.740863358684251</c:v>
                </c:pt>
                <c:pt idx="10">
                  <c:v>84.055978207626396</c:v>
                </c:pt>
                <c:pt idx="11">
                  <c:v>84.948746228829762</c:v>
                </c:pt>
                <c:pt idx="12">
                  <c:v>94.923455654712967</c:v>
                </c:pt>
                <c:pt idx="13">
                  <c:v>85.313877447659578</c:v>
                </c:pt>
                <c:pt idx="14">
                  <c:v>92.555396068497188</c:v>
                </c:pt>
                <c:pt idx="15">
                  <c:v>78.456674735275442</c:v>
                </c:pt>
                <c:pt idx="17">
                  <c:v>84.055978207626396</c:v>
                </c:pt>
                <c:pt idx="18">
                  <c:v>87.010921157548609</c:v>
                </c:pt>
                <c:pt idx="19">
                  <c:v>85.739318897362367</c:v>
                </c:pt>
              </c:numCache>
            </c:numRef>
          </c:val>
          <c:extLst>
            <c:ext xmlns:c16="http://schemas.microsoft.com/office/drawing/2014/chart" uri="{C3380CC4-5D6E-409C-BE32-E72D297353CC}">
              <c16:uniqueId val="{00000001-41D4-45BF-919D-C0A3E57F516E}"/>
            </c:ext>
          </c:extLst>
        </c:ser>
        <c:ser>
          <c:idx val="2"/>
          <c:order val="2"/>
          <c:tx>
            <c:strRef>
              <c:f>Dati!$E$2640</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Dati!$B$2669:$B$2688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Dati!$E$2669:$E$2688</c:f>
              <c:numCache>
                <c:formatCode>0</c:formatCode>
                <c:ptCount val="20"/>
                <c:pt idx="1">
                  <c:v>7.6761956433382004</c:v>
                </c:pt>
                <c:pt idx="2">
                  <c:v>9.4432647652336783</c:v>
                </c:pt>
                <c:pt idx="3">
                  <c:v>12.666443045474715</c:v>
                </c:pt>
                <c:pt idx="4">
                  <c:v>14.494414200883361</c:v>
                </c:pt>
                <c:pt idx="5">
                  <c:v>11.08088043460268</c:v>
                </c:pt>
                <c:pt idx="7">
                  <c:v>10.853627180612053</c:v>
                </c:pt>
                <c:pt idx="8">
                  <c:v>12.714958990630402</c:v>
                </c:pt>
                <c:pt idx="10">
                  <c:v>12.933283660187072</c:v>
                </c:pt>
                <c:pt idx="11">
                  <c:v>12.519172318502829</c:v>
                </c:pt>
                <c:pt idx="12">
                  <c:v>5.0765443452870285</c:v>
                </c:pt>
                <c:pt idx="13">
                  <c:v>9.2037281132916196</c:v>
                </c:pt>
                <c:pt idx="14">
                  <c:v>5.8678896699961109</c:v>
                </c:pt>
                <c:pt idx="15">
                  <c:v>17.000258957562597</c:v>
                </c:pt>
                <c:pt idx="17">
                  <c:v>12.933283660187072</c:v>
                </c:pt>
                <c:pt idx="18">
                  <c:v>9.8086762511466752</c:v>
                </c:pt>
                <c:pt idx="19">
                  <c:v>11.582265254869084</c:v>
                </c:pt>
              </c:numCache>
            </c:numRef>
          </c:val>
          <c:extLst>
            <c:ext xmlns:c16="http://schemas.microsoft.com/office/drawing/2014/chart" uri="{C3380CC4-5D6E-409C-BE32-E72D297353CC}">
              <c16:uniqueId val="{00000002-41D4-45BF-919D-C0A3E57F516E}"/>
            </c:ext>
          </c:extLst>
        </c:ser>
        <c:ser>
          <c:idx val="3"/>
          <c:order val="3"/>
          <c:tx>
            <c:strRef>
              <c:f>Dati!$F$2640</c:f>
              <c:strCache>
                <c:ptCount val="1"/>
                <c:pt idx="0">
                  <c:v>.</c:v>
                </c:pt>
              </c:strCache>
            </c:strRef>
          </c:tx>
          <c:spPr>
            <a:noFill/>
          </c:spPr>
          <c:invertIfNegative val="0"/>
          <c:dLbls>
            <c:delete val="1"/>
          </c:dLbls>
          <c:cat>
            <c:strRef>
              <c:f>Dati!$B$2669:$B$2688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Dati!$F$2669:$F$2688</c:f>
              <c:numCache>
                <c:formatCode>0</c:formatCode>
                <c:ptCount val="20"/>
                <c:pt idx="0">
                  <c:v>25.613668429812737</c:v>
                </c:pt>
                <c:pt idx="1">
                  <c:v>17.937472786474537</c:v>
                </c:pt>
                <c:pt idx="2">
                  <c:v>16.170403664579059</c:v>
                </c:pt>
                <c:pt idx="3">
                  <c:v>12.947225384338022</c:v>
                </c:pt>
                <c:pt idx="4">
                  <c:v>11.119254228929377</c:v>
                </c:pt>
                <c:pt idx="5">
                  <c:v>14.532787995210057</c:v>
                </c:pt>
                <c:pt idx="6">
                  <c:v>25.613668429812737</c:v>
                </c:pt>
                <c:pt idx="7">
                  <c:v>14.760041249200684</c:v>
                </c:pt>
                <c:pt idx="8">
                  <c:v>12.898709439182335</c:v>
                </c:pt>
                <c:pt idx="9">
                  <c:v>25.613668429812737</c:v>
                </c:pt>
                <c:pt idx="10">
                  <c:v>12.680384769625665</c:v>
                </c:pt>
                <c:pt idx="11">
                  <c:v>13.094496111309908</c:v>
                </c:pt>
                <c:pt idx="12">
                  <c:v>20.537124084525708</c:v>
                </c:pt>
                <c:pt idx="13">
                  <c:v>16.409940316521116</c:v>
                </c:pt>
                <c:pt idx="14">
                  <c:v>19.745778759816627</c:v>
                </c:pt>
                <c:pt idx="15">
                  <c:v>8.6134094722501402</c:v>
                </c:pt>
                <c:pt idx="16">
                  <c:v>25.613668429812737</c:v>
                </c:pt>
                <c:pt idx="17">
                  <c:v>12.680384769625665</c:v>
                </c:pt>
                <c:pt idx="18">
                  <c:v>15.804992178666062</c:v>
                </c:pt>
                <c:pt idx="19">
                  <c:v>14.031403174943653</c:v>
                </c:pt>
              </c:numCache>
            </c:numRef>
          </c:val>
          <c:extLst>
            <c:ext xmlns:c16="http://schemas.microsoft.com/office/drawing/2014/chart" uri="{C3380CC4-5D6E-409C-BE32-E72D297353CC}">
              <c16:uniqueId val="{00000003-41D4-45BF-919D-C0A3E57F516E}"/>
            </c:ext>
          </c:extLst>
        </c:ser>
        <c:ser>
          <c:idx val="4"/>
          <c:order val="4"/>
          <c:tx>
            <c:strRef>
              <c:f>Dati!$G$2640</c:f>
              <c:strCache>
                <c:ptCount val="1"/>
                <c:pt idx="0">
                  <c:v>Grūti pateikt</c:v>
                </c:pt>
              </c:strCache>
            </c:strRef>
          </c:tx>
          <c:spPr>
            <a:solidFill>
              <a:sysClr val="window" lastClr="FFFFFF">
                <a:lumMod val="75000"/>
              </a:sysClr>
            </a:solidFill>
          </c:spPr>
          <c:invertIfNegative val="0"/>
          <c:dLbls>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2A-4834-ABB7-8C52376F0362}"/>
                </c:ext>
              </c:extLst>
            </c:dLbl>
            <c:dLbl>
              <c:idx val="4"/>
              <c:dLblPos val="inBase"/>
              <c:showLegendKey val="0"/>
              <c:showVal val="1"/>
              <c:showCatName val="0"/>
              <c:showSerName val="0"/>
              <c:showPercent val="0"/>
              <c:showBubbleSize val="0"/>
              <c:extLst>
                <c:ext xmlns:c15="http://schemas.microsoft.com/office/drawing/2012/chart" uri="{CE6537A1-D6FC-4f65-9D91-7224C49458BB}">
                  <c15:layout>
                    <c:manualLayout>
                      <c:w val="4.1630619168787103E-2"/>
                      <c:h val="3.3627380952380943E-2"/>
                    </c:manualLayout>
                  </c15:layout>
                </c:ext>
                <c:ext xmlns:c16="http://schemas.microsoft.com/office/drawing/2014/chart" uri="{C3380CC4-5D6E-409C-BE32-E72D297353CC}">
                  <c16:uniqueId val="{00000001-FD2A-4834-ABB7-8C52376F0362}"/>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D4-45BF-919D-C0A3E57F516E}"/>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D4-45BF-919D-C0A3E57F516E}"/>
                </c:ext>
              </c:extLst>
            </c:dLbl>
            <c:dLbl>
              <c:idx val="10"/>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4.1630619168787103E-2"/>
                      <c:h val="3.6147222222222219E-2"/>
                    </c:manualLayout>
                  </c15:layout>
                </c:ext>
                <c:ext xmlns:c16="http://schemas.microsoft.com/office/drawing/2014/chart" uri="{C3380CC4-5D6E-409C-BE32-E72D297353CC}">
                  <c16:uniqueId val="{00000004-FD2A-4834-ABB7-8C52376F0362}"/>
                </c:ext>
              </c:extLst>
            </c:dLbl>
            <c:dLbl>
              <c:idx val="1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2A-4834-ABB7-8C52376F0362}"/>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1D4-45BF-919D-C0A3E57F516E}"/>
                </c:ext>
              </c:extLst>
            </c:dLbl>
            <c:dLbl>
              <c:idx val="17"/>
              <c:dLblPos val="inBase"/>
              <c:showLegendKey val="0"/>
              <c:showVal val="1"/>
              <c:showCatName val="0"/>
              <c:showSerName val="0"/>
              <c:showPercent val="0"/>
              <c:showBubbleSize val="0"/>
              <c:extLst>
                <c:ext xmlns:c15="http://schemas.microsoft.com/office/drawing/2012/chart" uri="{CE6537A1-D6FC-4f65-9D91-7224C49458BB}">
                  <c15:layout>
                    <c:manualLayout>
                      <c:w val="2.9389891279204255E-2"/>
                      <c:h val="3.3627380952380943E-2"/>
                    </c:manualLayout>
                  </c15:layout>
                </c:ext>
                <c:ext xmlns:c16="http://schemas.microsoft.com/office/drawing/2014/chart" uri="{C3380CC4-5D6E-409C-BE32-E72D297353CC}">
                  <c16:uniqueId val="{00000003-FD2A-4834-ABB7-8C52376F0362}"/>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2A-4834-ABB7-8C52376F0362}"/>
                </c:ext>
              </c:extLst>
            </c:dLbl>
            <c:dLbl>
              <c:idx val="1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2A-4834-ABB7-8C52376F0362}"/>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Dati!$B$2669:$B$2688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Dati!$G$2669:$G$2688</c:f>
              <c:numCache>
                <c:formatCode>0</c:formatCode>
                <c:ptCount val="20"/>
                <c:pt idx="1">
                  <c:v>4.6047579929963778</c:v>
                </c:pt>
                <c:pt idx="2">
                  <c:v>3.7867773318657343</c:v>
                </c:pt>
                <c:pt idx="3">
                  <c:v>2.4927665564410226</c:v>
                </c:pt>
                <c:pt idx="4">
                  <c:v>3.1561811900967269</c:v>
                </c:pt>
                <c:pt idx="5">
                  <c:v>0.67238025819898783</c:v>
                </c:pt>
                <c:pt idx="7">
                  <c:v>3.6040685345860979</c:v>
                </c:pt>
                <c:pt idx="8">
                  <c:v>0.54417765068535306</c:v>
                </c:pt>
                <c:pt idx="10">
                  <c:v>3.0107381321865732</c:v>
                </c:pt>
                <c:pt idx="11">
                  <c:v>2.5320814526673434</c:v>
                </c:pt>
                <c:pt idx="12">
                  <c:v>0</c:v>
                </c:pt>
                <c:pt idx="13">
                  <c:v>5.4823944390488188</c:v>
                </c:pt>
                <c:pt idx="14">
                  <c:v>1.5767142615066825</c:v>
                </c:pt>
                <c:pt idx="15">
                  <c:v>4.543066307161963</c:v>
                </c:pt>
                <c:pt idx="17">
                  <c:v>3.0107381321865732</c:v>
                </c:pt>
                <c:pt idx="18">
                  <c:v>3.1804025913046412</c:v>
                </c:pt>
                <c:pt idx="19">
                  <c:v>2.6784158477684779</c:v>
                </c:pt>
              </c:numCache>
            </c:numRef>
          </c:val>
          <c:extLst>
            <c:ext xmlns:c16="http://schemas.microsoft.com/office/drawing/2014/chart" uri="{C3380CC4-5D6E-409C-BE32-E72D297353CC}">
              <c16:uniqueId val="{00000008-41D4-45BF-919D-C0A3E57F516E}"/>
            </c:ext>
          </c:extLst>
        </c:ser>
        <c:dLbls>
          <c:dLblPos val="ctr"/>
          <c:showLegendKey val="0"/>
          <c:showVal val="1"/>
          <c:showCatName val="0"/>
          <c:showSerName val="0"/>
          <c:showPercent val="0"/>
          <c:showBubbleSize val="0"/>
        </c:dLbls>
        <c:gapWidth val="20"/>
        <c:overlap val="100"/>
        <c:axId val="417361320"/>
        <c:axId val="417360144"/>
      </c:barChart>
      <c:catAx>
        <c:axId val="4173613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7360144"/>
        <c:crossesAt val="101.9"/>
        <c:auto val="1"/>
        <c:lblAlgn val="ctr"/>
        <c:lblOffset val="100"/>
        <c:tickLblSkip val="1"/>
        <c:tickMarkSkip val="1"/>
        <c:noMultiLvlLbl val="0"/>
      </c:catAx>
      <c:valAx>
        <c:axId val="417360144"/>
        <c:scaling>
          <c:orientation val="minMax"/>
          <c:max val="140"/>
          <c:min val="0"/>
        </c:scaling>
        <c:delete val="1"/>
        <c:axPos val="t"/>
        <c:numFmt formatCode="0" sourceLinked="1"/>
        <c:majorTickMark val="out"/>
        <c:minorTickMark val="none"/>
        <c:tickLblPos val="nextTo"/>
        <c:crossAx val="417361320"/>
        <c:crosses val="autoZero"/>
        <c:crossBetween val="between"/>
        <c:majorUnit val="25"/>
      </c:valAx>
      <c:spPr>
        <a:noFill/>
        <a:ln w="3175">
          <a:noFill/>
          <a:prstDash val="solid"/>
        </a:ln>
      </c:spPr>
    </c:plotArea>
    <c:legend>
      <c:legendPos val="t"/>
      <c:legendEntry>
        <c:idx val="0"/>
        <c:delete val="1"/>
      </c:legendEntry>
      <c:legendEntry>
        <c:idx val="3"/>
        <c:delete val="1"/>
      </c:legendEntry>
      <c:layout>
        <c:manualLayout>
          <c:xMode val="edge"/>
          <c:yMode val="edge"/>
          <c:x val="0.69871616932685632"/>
          <c:y val="1.0981077288297362E-2"/>
          <c:w val="0.29961080268332174"/>
          <c:h val="3.2767390979055198E-2"/>
        </c:manualLayout>
      </c:layout>
      <c:overlay val="0"/>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sz="900" dirty="0"/>
              <a:t>%</a:t>
            </a:r>
          </a:p>
        </c:rich>
      </c:tx>
      <c:layout>
        <c:manualLayout>
          <c:xMode val="edge"/>
          <c:yMode val="edge"/>
          <c:x val="0.95731320497689454"/>
          <c:y val="0.19610671261613138"/>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4.6719160104986878E-3"/>
          <c:y val="8.5314185276291633E-3"/>
          <c:w val="0.95253111303670757"/>
          <c:h val="0.87343516856995573"/>
        </c:manualLayout>
      </c:layout>
      <c:barChart>
        <c:barDir val="col"/>
        <c:grouping val="clustered"/>
        <c:varyColors val="0"/>
        <c:ser>
          <c:idx val="0"/>
          <c:order val="0"/>
          <c:invertIfNegative val="0"/>
          <c:dPt>
            <c:idx val="0"/>
            <c:invertIfNegative val="0"/>
            <c:bubble3D val="0"/>
            <c:spPr>
              <a:solidFill>
                <a:srgbClr val="203864"/>
              </a:solidFill>
            </c:spPr>
            <c:extLst>
              <c:ext xmlns:c16="http://schemas.microsoft.com/office/drawing/2014/chart" uri="{C3380CC4-5D6E-409C-BE32-E72D297353CC}">
                <c16:uniqueId val="{00000001-8DBA-49CD-85B0-FF455E8C4C11}"/>
              </c:ext>
            </c:extLst>
          </c:dPt>
          <c:dPt>
            <c:idx val="1"/>
            <c:invertIfNegative val="0"/>
            <c:bubble3D val="0"/>
            <c:spPr>
              <a:solidFill>
                <a:srgbClr val="203864"/>
              </a:solidFill>
            </c:spPr>
            <c:extLst>
              <c:ext xmlns:c16="http://schemas.microsoft.com/office/drawing/2014/chart" uri="{C3380CC4-5D6E-409C-BE32-E72D297353CC}">
                <c16:uniqueId val="{00000003-8DBA-49CD-85B0-FF455E8C4C11}"/>
              </c:ext>
            </c:extLst>
          </c:dPt>
          <c:dPt>
            <c:idx val="2"/>
            <c:invertIfNegative val="0"/>
            <c:bubble3D val="0"/>
            <c:spPr>
              <a:solidFill>
                <a:srgbClr val="8FAADC"/>
              </a:solidFill>
            </c:spPr>
            <c:extLst>
              <c:ext xmlns:c16="http://schemas.microsoft.com/office/drawing/2014/chart" uri="{C3380CC4-5D6E-409C-BE32-E72D297353CC}">
                <c16:uniqueId val="{00000005-8DBA-49CD-85B0-FF455E8C4C11}"/>
              </c:ext>
            </c:extLst>
          </c:dPt>
          <c:dPt>
            <c:idx val="3"/>
            <c:invertIfNegative val="0"/>
            <c:bubble3D val="0"/>
            <c:spPr>
              <a:solidFill>
                <a:srgbClr val="8FAADC"/>
              </a:solidFill>
            </c:spPr>
            <c:extLst>
              <c:ext xmlns:c16="http://schemas.microsoft.com/office/drawing/2014/chart" uri="{C3380CC4-5D6E-409C-BE32-E72D297353CC}">
                <c16:uniqueId val="{00000007-8DBA-49CD-85B0-FF455E8C4C11}"/>
              </c:ext>
            </c:extLst>
          </c:dPt>
          <c:dPt>
            <c:idx val="4"/>
            <c:invertIfNegative val="0"/>
            <c:bubble3D val="0"/>
            <c:spPr>
              <a:solidFill>
                <a:srgbClr val="8FAADC"/>
              </a:solidFill>
            </c:spPr>
            <c:extLst>
              <c:ext xmlns:c16="http://schemas.microsoft.com/office/drawing/2014/chart" uri="{C3380CC4-5D6E-409C-BE32-E72D297353CC}">
                <c16:uniqueId val="{00000009-8DBA-49CD-85B0-FF455E8C4C11}"/>
              </c:ext>
            </c:extLst>
          </c:dPt>
          <c:dPt>
            <c:idx val="5"/>
            <c:invertIfNegative val="0"/>
            <c:bubble3D val="0"/>
            <c:spPr>
              <a:solidFill>
                <a:srgbClr val="FFE699"/>
              </a:solidFill>
            </c:spPr>
            <c:extLst>
              <c:ext xmlns:c16="http://schemas.microsoft.com/office/drawing/2014/chart" uri="{C3380CC4-5D6E-409C-BE32-E72D297353CC}">
                <c16:uniqueId val="{0000000B-8DBA-49CD-85B0-FF455E8C4C11}"/>
              </c:ext>
            </c:extLst>
          </c:dPt>
          <c:dPt>
            <c:idx val="6"/>
            <c:invertIfNegative val="0"/>
            <c:bubble3D val="0"/>
            <c:spPr>
              <a:solidFill>
                <a:srgbClr val="FFE699"/>
              </a:solidFill>
            </c:spPr>
            <c:extLst>
              <c:ext xmlns:c16="http://schemas.microsoft.com/office/drawing/2014/chart" uri="{C3380CC4-5D6E-409C-BE32-E72D297353CC}">
                <c16:uniqueId val="{0000000D-8DBA-49CD-85B0-FF455E8C4C11}"/>
              </c:ext>
            </c:extLst>
          </c:dPt>
          <c:dPt>
            <c:idx val="7"/>
            <c:invertIfNegative val="0"/>
            <c:bubble3D val="0"/>
            <c:spPr>
              <a:solidFill>
                <a:srgbClr val="FFE699"/>
              </a:solidFill>
            </c:spPr>
            <c:extLst>
              <c:ext xmlns:c16="http://schemas.microsoft.com/office/drawing/2014/chart" uri="{C3380CC4-5D6E-409C-BE32-E72D297353CC}">
                <c16:uniqueId val="{0000000F-8DBA-49CD-85B0-FF455E8C4C11}"/>
              </c:ext>
            </c:extLst>
          </c:dPt>
          <c:dPt>
            <c:idx val="8"/>
            <c:invertIfNegative val="0"/>
            <c:bubble3D val="0"/>
            <c:spPr>
              <a:solidFill>
                <a:srgbClr val="BF9000"/>
              </a:solidFill>
            </c:spPr>
            <c:extLst>
              <c:ext xmlns:c16="http://schemas.microsoft.com/office/drawing/2014/chart" uri="{C3380CC4-5D6E-409C-BE32-E72D297353CC}">
                <c16:uniqueId val="{00000011-8DBA-49CD-85B0-FF455E8C4C11}"/>
              </c:ext>
            </c:extLst>
          </c:dPt>
          <c:dPt>
            <c:idx val="9"/>
            <c:invertIfNegative val="0"/>
            <c:bubble3D val="0"/>
            <c:spPr>
              <a:solidFill>
                <a:srgbClr val="BF9000"/>
              </a:solidFill>
            </c:spPr>
            <c:extLst>
              <c:ext xmlns:c16="http://schemas.microsoft.com/office/drawing/2014/chart" uri="{C3380CC4-5D6E-409C-BE32-E72D297353CC}">
                <c16:uniqueId val="{00000013-8DBA-49CD-85B0-FF455E8C4C11}"/>
              </c:ext>
            </c:extLst>
          </c:dPt>
          <c:dPt>
            <c:idx val="10"/>
            <c:invertIfNegative val="0"/>
            <c:bubble3D val="0"/>
            <c:spPr>
              <a:solidFill>
                <a:srgbClr val="ED7D31">
                  <a:lumMod val="40000"/>
                  <a:lumOff val="60000"/>
                </a:srgbClr>
              </a:solidFill>
            </c:spPr>
            <c:extLst>
              <c:ext xmlns:c16="http://schemas.microsoft.com/office/drawing/2014/chart" uri="{C3380CC4-5D6E-409C-BE32-E72D297353CC}">
                <c16:uniqueId val="{00000015-8DBA-49CD-85B0-FF455E8C4C11}"/>
              </c:ext>
            </c:extLst>
          </c:dPt>
          <c:dPt>
            <c:idx val="11"/>
            <c:invertIfNegative val="0"/>
            <c:bubble3D val="0"/>
            <c:spPr>
              <a:solidFill>
                <a:sysClr val="window" lastClr="FFFFFF">
                  <a:lumMod val="75000"/>
                </a:sysClr>
              </a:solidFill>
            </c:spPr>
            <c:extLst>
              <c:ext xmlns:c16="http://schemas.microsoft.com/office/drawing/2014/chart" uri="{C3380CC4-5D6E-409C-BE32-E72D297353CC}">
                <c16:uniqueId val="{00000017-8DBA-49CD-85B0-FF455E8C4C11}"/>
              </c:ext>
            </c:extLst>
          </c:dPt>
          <c:dPt>
            <c:idx val="20"/>
            <c:invertIfNegative val="0"/>
            <c:bubble3D val="0"/>
            <c:extLst>
              <c:ext xmlns:c16="http://schemas.microsoft.com/office/drawing/2014/chart" uri="{C3380CC4-5D6E-409C-BE32-E72D297353CC}">
                <c16:uniqueId val="{00000018-8DBA-49CD-85B0-FF455E8C4C11}"/>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Dati!$B$2310:$B$2321</c:f>
              <c:strCache>
                <c:ptCount val="12"/>
                <c:pt idx="0">
                  <c:v>1 — nemaz neuzticas</c:v>
                </c:pt>
                <c:pt idx="1">
                  <c:v>2</c:v>
                </c:pt>
                <c:pt idx="2">
                  <c:v>3</c:v>
                </c:pt>
                <c:pt idx="3">
                  <c:v>4</c:v>
                </c:pt>
                <c:pt idx="4">
                  <c:v>5</c:v>
                </c:pt>
                <c:pt idx="5">
                  <c:v>6</c:v>
                </c:pt>
                <c:pt idx="6">
                  <c:v>7</c:v>
                </c:pt>
                <c:pt idx="7">
                  <c:v>8</c:v>
                </c:pt>
                <c:pt idx="8">
                  <c:v>9</c:v>
                </c:pt>
                <c:pt idx="9">
                  <c:v>10 — ļoti uzticas</c:v>
                </c:pt>
                <c:pt idx="10">
                  <c:v>Nezina šādu iestādi</c:v>
                </c:pt>
                <c:pt idx="11">
                  <c:v>Grūti pateikt</c:v>
                </c:pt>
              </c:strCache>
            </c:strRef>
          </c:cat>
          <c:val>
            <c:numRef>
              <c:f>Dati!$C$2310:$C$2321</c:f>
              <c:numCache>
                <c:formatCode>0</c:formatCode>
                <c:ptCount val="12"/>
                <c:pt idx="0">
                  <c:v>2.1004372620643976</c:v>
                </c:pt>
                <c:pt idx="1">
                  <c:v>1.9997265946493612</c:v>
                </c:pt>
                <c:pt idx="2">
                  <c:v>2.4087828273030509</c:v>
                </c:pt>
                <c:pt idx="3">
                  <c:v>4.6875875723118012</c:v>
                </c:pt>
                <c:pt idx="4">
                  <c:v>14.790270579570945</c:v>
                </c:pt>
                <c:pt idx="5">
                  <c:v>12.775986910739562</c:v>
                </c:pt>
                <c:pt idx="6">
                  <c:v>16.136173918463609</c:v>
                </c:pt>
                <c:pt idx="7">
                  <c:v>15.054205352066271</c:v>
                </c:pt>
                <c:pt idx="8">
                  <c:v>13.125125391129476</c:v>
                </c:pt>
                <c:pt idx="9">
                  <c:v>8.406743087458068</c:v>
                </c:pt>
                <c:pt idx="10">
                  <c:v>0.58298967753314079</c:v>
                </c:pt>
                <c:pt idx="11">
                  <c:v>7.9319708267104954</c:v>
                </c:pt>
              </c:numCache>
            </c:numRef>
          </c:val>
          <c:extLst>
            <c:ext xmlns:c16="http://schemas.microsoft.com/office/drawing/2014/chart" uri="{C3380CC4-5D6E-409C-BE32-E72D297353CC}">
              <c16:uniqueId val="{00000019-8DBA-49CD-85B0-FF455E8C4C11}"/>
            </c:ext>
          </c:extLst>
        </c:ser>
        <c:dLbls>
          <c:dLblPos val="outEnd"/>
          <c:showLegendKey val="0"/>
          <c:showVal val="1"/>
          <c:showCatName val="0"/>
          <c:showSerName val="0"/>
          <c:showPercent val="0"/>
          <c:showBubbleSize val="0"/>
        </c:dLbls>
        <c:gapWidth val="30"/>
        <c:axId val="363965640"/>
        <c:axId val="363963680"/>
      </c:barChart>
      <c:catAx>
        <c:axId val="36396564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lv-LV"/>
          </a:p>
        </c:txPr>
        <c:crossAx val="363963680"/>
        <c:crosses val="autoZero"/>
        <c:auto val="1"/>
        <c:lblAlgn val="ctr"/>
        <c:lblOffset val="100"/>
        <c:noMultiLvlLbl val="0"/>
      </c:catAx>
      <c:valAx>
        <c:axId val="363963680"/>
        <c:scaling>
          <c:orientation val="minMax"/>
          <c:max val="25"/>
          <c:min val="0"/>
        </c:scaling>
        <c:delete val="1"/>
        <c:axPos val="l"/>
        <c:numFmt formatCode="0" sourceLinked="1"/>
        <c:majorTickMark val="out"/>
        <c:minorTickMark val="none"/>
        <c:tickLblPos val="nextTo"/>
        <c:crossAx val="363965640"/>
        <c:crosses val="autoZero"/>
        <c:crossBetween val="between"/>
        <c:majorUnit val="2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sz="900" dirty="0"/>
              <a:t>Vidējais </a:t>
            </a:r>
          </a:p>
          <a:p>
            <a:pPr>
              <a:defRPr sz="900" b="0" i="0" u="none" strike="noStrike" baseline="0">
                <a:solidFill>
                  <a:srgbClr val="000000"/>
                </a:solidFill>
                <a:latin typeface="Arial"/>
                <a:ea typeface="Arial"/>
                <a:cs typeface="Arial"/>
              </a:defRPr>
            </a:pPr>
            <a:r>
              <a:rPr lang="lv-LV" sz="900" dirty="0"/>
              <a:t>vērtējums*</a:t>
            </a:r>
          </a:p>
        </c:rich>
      </c:tx>
      <c:layout>
        <c:manualLayout>
          <c:xMode val="edge"/>
          <c:yMode val="edge"/>
          <c:x val="0.29536553153785711"/>
          <c:y val="4.6203066721922911E-2"/>
        </c:manualLayout>
      </c:layout>
      <c:overlay val="0"/>
      <c:spPr>
        <a:solidFill>
          <a:schemeClr val="bg1"/>
        </a:solidFill>
        <a:ln w="3175">
          <a:solidFill>
            <a:schemeClr val="tx1"/>
          </a:solidFill>
        </a:ln>
        <a:effectLst/>
      </c:spPr>
    </c:title>
    <c:autoTitleDeleted val="0"/>
    <c:plotArea>
      <c:layout>
        <c:manualLayout>
          <c:layoutTarget val="inner"/>
          <c:xMode val="edge"/>
          <c:yMode val="edge"/>
          <c:x val="0.23412207232057777"/>
          <c:y val="1.0119629783119215E-2"/>
          <c:w val="0.527902770115519"/>
          <c:h val="0.87343516856995573"/>
        </c:manualLayout>
      </c:layout>
      <c:barChart>
        <c:barDir val="col"/>
        <c:grouping val="clustered"/>
        <c:varyColors val="0"/>
        <c:ser>
          <c:idx val="0"/>
          <c:order val="0"/>
          <c:spPr>
            <a:pattFill prst="wdUpDiag">
              <a:fgClr>
                <a:srgbClr val="BF9000"/>
              </a:fgClr>
              <a:bgClr>
                <a:sysClr val="window" lastClr="FFFFFF"/>
              </a:bgClr>
            </a:pattFill>
            <a:ln w="3175">
              <a:solidFill>
                <a:srgbClr val="BF9000"/>
              </a:solidFill>
            </a:ln>
          </c:spPr>
          <c:invertIfNegative val="0"/>
          <c:dPt>
            <c:idx val="20"/>
            <c:invertIfNegative val="0"/>
            <c:bubble3D val="0"/>
            <c:extLst>
              <c:ext xmlns:c16="http://schemas.microsoft.com/office/drawing/2014/chart" uri="{C3380CC4-5D6E-409C-BE32-E72D297353CC}">
                <c16:uniqueId val="{00000000-7499-4353-B7F6-5574F5DDD3E7}"/>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Dati!$J$2500</c:f>
              <c:numCache>
                <c:formatCode>0.0</c:formatCode>
                <c:ptCount val="1"/>
                <c:pt idx="0">
                  <c:v>6.7580916686821988</c:v>
                </c:pt>
              </c:numCache>
            </c:numRef>
          </c:val>
          <c:extLst>
            <c:ext xmlns:c16="http://schemas.microsoft.com/office/drawing/2014/chart" uri="{C3380CC4-5D6E-409C-BE32-E72D297353CC}">
              <c16:uniqueId val="{00000001-7499-4353-B7F6-5574F5DDD3E7}"/>
            </c:ext>
          </c:extLst>
        </c:ser>
        <c:dLbls>
          <c:dLblPos val="outEnd"/>
          <c:showLegendKey val="0"/>
          <c:showVal val="1"/>
          <c:showCatName val="0"/>
          <c:showSerName val="0"/>
          <c:showPercent val="0"/>
          <c:showBubbleSize val="0"/>
        </c:dLbls>
        <c:gapWidth val="30"/>
        <c:axId val="363965640"/>
        <c:axId val="363963680"/>
      </c:barChart>
      <c:catAx>
        <c:axId val="363965640"/>
        <c:scaling>
          <c:orientation val="minMax"/>
        </c:scaling>
        <c:delete val="1"/>
        <c:axPos val="b"/>
        <c:numFmt formatCode="General" sourceLinked="1"/>
        <c:majorTickMark val="out"/>
        <c:minorTickMark val="none"/>
        <c:tickLblPos val="nextTo"/>
        <c:crossAx val="363963680"/>
        <c:crosses val="autoZero"/>
        <c:auto val="1"/>
        <c:lblAlgn val="ctr"/>
        <c:lblOffset val="100"/>
        <c:noMultiLvlLbl val="0"/>
      </c:catAx>
      <c:valAx>
        <c:axId val="363963680"/>
        <c:scaling>
          <c:orientation val="minMax"/>
          <c:max val="10"/>
          <c:min val="0"/>
        </c:scaling>
        <c:delete val="1"/>
        <c:axPos val="l"/>
        <c:numFmt formatCode="0.0" sourceLinked="1"/>
        <c:majorTickMark val="out"/>
        <c:minorTickMark val="none"/>
        <c:tickLblPos val="nextTo"/>
        <c:crossAx val="363965640"/>
        <c:crosses val="autoZero"/>
        <c:crossBetween val="between"/>
        <c:majorUnit val="2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7093600726895124"/>
          <c:y val="5.3455004612252395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6.3651994185105074E-2"/>
          <c:w val="0.60915654205607472"/>
          <c:h val="0.91970041282842985"/>
        </c:manualLayout>
      </c:layout>
      <c:barChart>
        <c:barDir val="bar"/>
        <c:grouping val="stacked"/>
        <c:varyColors val="0"/>
        <c:ser>
          <c:idx val="0"/>
          <c:order val="0"/>
          <c:tx>
            <c:strRef>
              <c:f>Dati!$C$2002</c:f>
              <c:strCache>
                <c:ptCount val="1"/>
                <c:pt idx="0">
                  <c:v>Neuzticas (1–2)</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Dati!$B$2003:$B$2050</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Dati!$C$2003:$C$2050</c:f>
              <c:numCache>
                <c:formatCode>General</c:formatCode>
                <c:ptCount val="48"/>
                <c:pt idx="0" formatCode="0">
                  <c:v>4.1001638567137588</c:v>
                </c:pt>
                <c:pt idx="2" formatCode="0">
                  <c:v>5.8452751240983751</c:v>
                </c:pt>
                <c:pt idx="3" formatCode="0">
                  <c:v>2.4718969645958038</c:v>
                </c:pt>
                <c:pt idx="5" formatCode="0">
                  <c:v>3.1675461759088264</c:v>
                </c:pt>
                <c:pt idx="6" formatCode="0">
                  <c:v>4.1697210980631292</c:v>
                </c:pt>
                <c:pt idx="7" formatCode="0">
                  <c:v>1.9647994847869898</c:v>
                </c:pt>
                <c:pt idx="8" formatCode="0">
                  <c:v>4.5714841145988139</c:v>
                </c:pt>
                <c:pt idx="9" formatCode="0">
                  <c:v>5.0382410615743787</c:v>
                </c:pt>
                <c:pt idx="10" formatCode="0">
                  <c:v>5.5990977595854154</c:v>
                </c:pt>
                <c:pt idx="12" formatCode="0">
                  <c:v>3.1450358157148464</c:v>
                </c:pt>
                <c:pt idx="13" formatCode="0">
                  <c:v>6.0153440890294165</c:v>
                </c:pt>
                <c:pt idx="14" formatCode="0">
                  <c:v>2.2058774040844833</c:v>
                </c:pt>
                <c:pt idx="16" formatCode="0">
                  <c:v>6.6898759066053932</c:v>
                </c:pt>
                <c:pt idx="17" formatCode="0">
                  <c:v>3.6388279899597671</c:v>
                </c:pt>
                <c:pt idx="18" formatCode="0">
                  <c:v>4.4090274930431015</c:v>
                </c:pt>
                <c:pt idx="20" formatCode="0">
                  <c:v>2.6804004868192517</c:v>
                </c:pt>
                <c:pt idx="21" formatCode="0">
                  <c:v>2.1622335259239978</c:v>
                </c:pt>
                <c:pt idx="22" formatCode="0">
                  <c:v>4.6805474519221111</c:v>
                </c:pt>
                <c:pt idx="23" formatCode="0">
                  <c:v>2.4099059529633413</c:v>
                </c:pt>
                <c:pt idx="24" formatCode="0">
                  <c:v>6.6719844437524376</c:v>
                </c:pt>
                <c:pt idx="25" formatCode="0">
                  <c:v>5.8315534098769515</c:v>
                </c:pt>
                <c:pt idx="27" formatCode="0">
                  <c:v>6.3579094296210679</c:v>
                </c:pt>
                <c:pt idx="29" formatCode="0">
                  <c:v>4.8768365055615224</c:v>
                </c:pt>
                <c:pt idx="30" formatCode="0">
                  <c:v>2.4203337091295896</c:v>
                </c:pt>
                <c:pt idx="31" formatCode="0">
                  <c:v>5.3840500158220905</c:v>
                </c:pt>
                <c:pt idx="32" formatCode="0">
                  <c:v>3.260225481652828</c:v>
                </c:pt>
                <c:pt idx="33" formatCode="0">
                  <c:v>5.2732817736085105</c:v>
                </c:pt>
                <c:pt idx="35" formatCode="0">
                  <c:v>4.174167688063144</c:v>
                </c:pt>
                <c:pt idx="36" formatCode="0">
                  <c:v>3.9104403182618142</c:v>
                </c:pt>
                <c:pt idx="38" formatCode="0">
                  <c:v>3.4574782794748131</c:v>
                </c:pt>
                <c:pt idx="39" formatCode="0">
                  <c:v>8.016808113606567</c:v>
                </c:pt>
                <c:pt idx="41" formatCode="0">
                  <c:v>5.2986987436337154</c:v>
                </c:pt>
                <c:pt idx="42" formatCode="0">
                  <c:v>1.5580834469693572</c:v>
                </c:pt>
                <c:pt idx="43" formatCode="0">
                  <c:v>3.8349622303222732</c:v>
                </c:pt>
                <c:pt idx="45" formatCode="0">
                  <c:v>3.4574782794748131</c:v>
                </c:pt>
                <c:pt idx="46" formatCode="0">
                  <c:v>4.7308100342456649</c:v>
                </c:pt>
                <c:pt idx="47" formatCode="0">
                  <c:v>4.0362930002296746</c:v>
                </c:pt>
              </c:numCache>
            </c:numRef>
          </c:val>
          <c:extLst>
            <c:ext xmlns:c16="http://schemas.microsoft.com/office/drawing/2014/chart" uri="{C3380CC4-5D6E-409C-BE32-E72D297353CC}">
              <c16:uniqueId val="{00000000-9D08-4B2B-82FC-18AFCEFC89FF}"/>
            </c:ext>
          </c:extLst>
        </c:ser>
        <c:ser>
          <c:idx val="1"/>
          <c:order val="1"/>
          <c:tx>
            <c:strRef>
              <c:f>Dati!$D$2002</c:f>
              <c:strCache>
                <c:ptCount val="1"/>
                <c:pt idx="0">
                  <c:v>Drīzāk neuzticas (3–5)</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Dati!$B$2003:$B$2050</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Dati!$D$2003:$D$2050</c:f>
              <c:numCache>
                <c:formatCode>General</c:formatCode>
                <c:ptCount val="48"/>
                <c:pt idx="0" formatCode="0">
                  <c:v>21.886640979185792</c:v>
                </c:pt>
                <c:pt idx="2" formatCode="0">
                  <c:v>25.492140632341833</c:v>
                </c:pt>
                <c:pt idx="3" formatCode="0">
                  <c:v>18.522548485774088</c:v>
                </c:pt>
                <c:pt idx="5" formatCode="0">
                  <c:v>18.177617364032468</c:v>
                </c:pt>
                <c:pt idx="6" formatCode="0">
                  <c:v>23.332011239507157</c:v>
                </c:pt>
                <c:pt idx="7" formatCode="0">
                  <c:v>25.473642181313298</c:v>
                </c:pt>
                <c:pt idx="8" formatCode="0">
                  <c:v>25.174746141157868</c:v>
                </c:pt>
                <c:pt idx="9" formatCode="0">
                  <c:v>19.599543329196006</c:v>
                </c:pt>
                <c:pt idx="10" formatCode="0">
                  <c:v>16.557575629328852</c:v>
                </c:pt>
                <c:pt idx="12" formatCode="0">
                  <c:v>20.974246487263049</c:v>
                </c:pt>
                <c:pt idx="13" formatCode="0">
                  <c:v>22.507862257781326</c:v>
                </c:pt>
                <c:pt idx="14" formatCode="0">
                  <c:v>26.371011894576984</c:v>
                </c:pt>
                <c:pt idx="16" formatCode="0">
                  <c:v>21.381882432670356</c:v>
                </c:pt>
                <c:pt idx="17" formatCode="0">
                  <c:v>23.731772842008031</c:v>
                </c:pt>
                <c:pt idx="18" formatCode="0">
                  <c:v>17.150085786039998</c:v>
                </c:pt>
                <c:pt idx="20" formatCode="0">
                  <c:v>23.592041552320062</c:v>
                </c:pt>
                <c:pt idx="21" formatCode="0">
                  <c:v>20.249032318777513</c:v>
                </c:pt>
                <c:pt idx="22" formatCode="0">
                  <c:v>25.422108649815854</c:v>
                </c:pt>
                <c:pt idx="23" formatCode="0">
                  <c:v>21.570272557642781</c:v>
                </c:pt>
                <c:pt idx="24" formatCode="0">
                  <c:v>18.187526274112066</c:v>
                </c:pt>
                <c:pt idx="25" formatCode="0">
                  <c:v>20.788009911940517</c:v>
                </c:pt>
                <c:pt idx="26" formatCode="0">
                  <c:v>20.873217007034309</c:v>
                </c:pt>
                <c:pt idx="27" formatCode="0">
                  <c:v>23.137836092823655</c:v>
                </c:pt>
                <c:pt idx="29" formatCode="0">
                  <c:v>15.415485636103524</c:v>
                </c:pt>
                <c:pt idx="30" formatCode="0">
                  <c:v>24.718938324366473</c:v>
                </c:pt>
                <c:pt idx="31" formatCode="0">
                  <c:v>29.642755782996741</c:v>
                </c:pt>
                <c:pt idx="32" formatCode="0">
                  <c:v>22.834529916992796</c:v>
                </c:pt>
                <c:pt idx="33" formatCode="0">
                  <c:v>17.912436914670131</c:v>
                </c:pt>
                <c:pt idx="35" formatCode="0">
                  <c:v>22.386636557980545</c:v>
                </c:pt>
                <c:pt idx="36" formatCode="0">
                  <c:v>18.985666924897544</c:v>
                </c:pt>
                <c:pt idx="38" formatCode="0">
                  <c:v>22.359805784906808</c:v>
                </c:pt>
                <c:pt idx="39" formatCode="0">
                  <c:v>29.712465675286008</c:v>
                </c:pt>
                <c:pt idx="40" formatCode="0">
                  <c:v>13.736202681464404</c:v>
                </c:pt>
                <c:pt idx="41" formatCode="0">
                  <c:v>11.831268028563903</c:v>
                </c:pt>
                <c:pt idx="42" formatCode="0">
                  <c:v>21.597350115889711</c:v>
                </c:pt>
                <c:pt idx="43" formatCode="0">
                  <c:v>24.183196568878611</c:v>
                </c:pt>
                <c:pt idx="45" formatCode="0">
                  <c:v>22.359805784906808</c:v>
                </c:pt>
                <c:pt idx="46" formatCode="0">
                  <c:v>20.319595587028623</c:v>
                </c:pt>
                <c:pt idx="47" formatCode="0">
                  <c:v>23.291712956063225</c:v>
                </c:pt>
              </c:numCache>
            </c:numRef>
          </c:val>
          <c:extLst>
            <c:ext xmlns:c16="http://schemas.microsoft.com/office/drawing/2014/chart" uri="{C3380CC4-5D6E-409C-BE32-E72D297353CC}">
              <c16:uniqueId val="{00000001-9D08-4B2B-82FC-18AFCEFC89FF}"/>
            </c:ext>
          </c:extLst>
        </c:ser>
        <c:ser>
          <c:idx val="2"/>
          <c:order val="2"/>
          <c:tx>
            <c:strRef>
              <c:f>Dati!$E$2002</c:f>
              <c:strCache>
                <c:ptCount val="1"/>
                <c:pt idx="0">
                  <c:v>Drīzāk uzticas (6–8)</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Dati!$B$2003:$B$2050</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Dati!$E$2003:$E$2050</c:f>
              <c:numCache>
                <c:formatCode>General</c:formatCode>
                <c:ptCount val="48"/>
                <c:pt idx="0" formatCode="0">
                  <c:v>43.966366181269414</c:v>
                </c:pt>
                <c:pt idx="2" formatCode="0">
                  <c:v>40.066106619599012</c:v>
                </c:pt>
                <c:pt idx="3" formatCode="0">
                  <c:v>47.605482857452387</c:v>
                </c:pt>
                <c:pt idx="5" formatCode="0">
                  <c:v>51.57726478327664</c:v>
                </c:pt>
                <c:pt idx="6" formatCode="0">
                  <c:v>42.711523827778628</c:v>
                </c:pt>
                <c:pt idx="7" formatCode="0">
                  <c:v>46.337794685695137</c:v>
                </c:pt>
                <c:pt idx="8" formatCode="0">
                  <c:v>40.155426686462604</c:v>
                </c:pt>
                <c:pt idx="9" formatCode="0">
                  <c:v>46.63498297567444</c:v>
                </c:pt>
                <c:pt idx="10" formatCode="0">
                  <c:v>39.487379844857685</c:v>
                </c:pt>
                <c:pt idx="12" formatCode="0">
                  <c:v>43.937532524807722</c:v>
                </c:pt>
                <c:pt idx="13" formatCode="0">
                  <c:v>44.591894495458504</c:v>
                </c:pt>
                <c:pt idx="14" formatCode="0">
                  <c:v>42.098792966085092</c:v>
                </c:pt>
                <c:pt idx="16" formatCode="0">
                  <c:v>33.115993408777292</c:v>
                </c:pt>
                <c:pt idx="17" formatCode="0">
                  <c:v>43.29202433111292</c:v>
                </c:pt>
                <c:pt idx="18" formatCode="0">
                  <c:v>49.618687160537995</c:v>
                </c:pt>
                <c:pt idx="20" formatCode="0">
                  <c:v>47.24027719159583</c:v>
                </c:pt>
                <c:pt idx="21" formatCode="0">
                  <c:v>52.106787096805895</c:v>
                </c:pt>
                <c:pt idx="22" formatCode="0">
                  <c:v>36.733837727960754</c:v>
                </c:pt>
                <c:pt idx="23" formatCode="0">
                  <c:v>51.220165402648057</c:v>
                </c:pt>
                <c:pt idx="24" formatCode="0">
                  <c:v>39.421378432107353</c:v>
                </c:pt>
                <c:pt idx="25" formatCode="0">
                  <c:v>52.954055338161368</c:v>
                </c:pt>
                <c:pt idx="26" formatCode="0">
                  <c:v>41.994074635273755</c:v>
                </c:pt>
                <c:pt idx="27" formatCode="0">
                  <c:v>43.904708461791387</c:v>
                </c:pt>
                <c:pt idx="29" formatCode="0">
                  <c:v>49.277188682086702</c:v>
                </c:pt>
                <c:pt idx="30" formatCode="0">
                  <c:v>39.949977548838916</c:v>
                </c:pt>
                <c:pt idx="31" formatCode="0">
                  <c:v>40.050981390811408</c:v>
                </c:pt>
                <c:pt idx="32" formatCode="0">
                  <c:v>45.213087732785674</c:v>
                </c:pt>
                <c:pt idx="33" formatCode="0">
                  <c:v>46.745601882377009</c:v>
                </c:pt>
                <c:pt idx="35" formatCode="0">
                  <c:v>44.480666169246284</c:v>
                </c:pt>
                <c:pt idx="36" formatCode="0">
                  <c:v>42.503736877275799</c:v>
                </c:pt>
                <c:pt idx="38" formatCode="0">
                  <c:v>49.566101469675388</c:v>
                </c:pt>
                <c:pt idx="39" formatCode="0">
                  <c:v>30.310834299835811</c:v>
                </c:pt>
                <c:pt idx="40" formatCode="0">
                  <c:v>50.138543572516106</c:v>
                </c:pt>
                <c:pt idx="41" formatCode="0">
                  <c:v>53.132827013543242</c:v>
                </c:pt>
                <c:pt idx="42" formatCode="0">
                  <c:v>32.005073265770378</c:v>
                </c:pt>
                <c:pt idx="43" formatCode="0">
                  <c:v>48.183230545999514</c:v>
                </c:pt>
                <c:pt idx="45" formatCode="0">
                  <c:v>49.566101469675388</c:v>
                </c:pt>
                <c:pt idx="46" formatCode="0">
                  <c:v>41.979938613912047</c:v>
                </c:pt>
                <c:pt idx="47" formatCode="0">
                  <c:v>40.202210686910526</c:v>
                </c:pt>
              </c:numCache>
            </c:numRef>
          </c:val>
          <c:extLst>
            <c:ext xmlns:c16="http://schemas.microsoft.com/office/drawing/2014/chart" uri="{C3380CC4-5D6E-409C-BE32-E72D297353CC}">
              <c16:uniqueId val="{00000002-9D08-4B2B-82FC-18AFCEFC89FF}"/>
            </c:ext>
          </c:extLst>
        </c:ser>
        <c:ser>
          <c:idx val="3"/>
          <c:order val="3"/>
          <c:tx>
            <c:strRef>
              <c:f>Dati!$F$2002</c:f>
              <c:strCache>
                <c:ptCount val="1"/>
                <c:pt idx="0">
                  <c:v>Uzticas (9–10)</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Dati!$B$2003:$B$2050</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Dati!$F$2003:$F$2050</c:f>
              <c:numCache>
                <c:formatCode>General</c:formatCode>
                <c:ptCount val="48"/>
                <c:pt idx="0" formatCode="0">
                  <c:v>21.531868478587533</c:v>
                </c:pt>
                <c:pt idx="2" formatCode="0">
                  <c:v>20.460430071622056</c:v>
                </c:pt>
                <c:pt idx="3" formatCode="0">
                  <c:v>22.531568450509674</c:v>
                </c:pt>
                <c:pt idx="5" formatCode="0">
                  <c:v>19.027893444080739</c:v>
                </c:pt>
                <c:pt idx="6" formatCode="0">
                  <c:v>21.531605549985429</c:v>
                </c:pt>
                <c:pt idx="7" formatCode="0">
                  <c:v>20.228728409183336</c:v>
                </c:pt>
                <c:pt idx="8" formatCode="0">
                  <c:v>22.192405546442874</c:v>
                </c:pt>
                <c:pt idx="9" formatCode="0">
                  <c:v>20.422126244175676</c:v>
                </c:pt>
                <c:pt idx="10" formatCode="0">
                  <c:v>25.098211186297277</c:v>
                </c:pt>
                <c:pt idx="12" formatCode="0">
                  <c:v>24.392354066771951</c:v>
                </c:pt>
                <c:pt idx="13" formatCode="0">
                  <c:v>16.014146894702368</c:v>
                </c:pt>
                <c:pt idx="14" formatCode="0">
                  <c:v>22.937616189278931</c:v>
                </c:pt>
                <c:pt idx="16" formatCode="0">
                  <c:v>27.958640154180788</c:v>
                </c:pt>
                <c:pt idx="17" formatCode="0">
                  <c:v>21.656841747029464</c:v>
                </c:pt>
                <c:pt idx="18" formatCode="0">
                  <c:v>18.915144241660844</c:v>
                </c:pt>
                <c:pt idx="20" formatCode="0">
                  <c:v>11.13213749232002</c:v>
                </c:pt>
                <c:pt idx="21" formatCode="0">
                  <c:v>19.034114815003164</c:v>
                </c:pt>
                <c:pt idx="22" formatCode="0">
                  <c:v>23.525762052055683</c:v>
                </c:pt>
                <c:pt idx="23" formatCode="0">
                  <c:v>20.316069247410628</c:v>
                </c:pt>
                <c:pt idx="24" formatCode="0">
                  <c:v>25.213077096502815</c:v>
                </c:pt>
                <c:pt idx="25" formatCode="0">
                  <c:v>12.636088899379684</c:v>
                </c:pt>
                <c:pt idx="26" formatCode="0">
                  <c:v>32.318832596660357</c:v>
                </c:pt>
                <c:pt idx="27" formatCode="0">
                  <c:v>18.764804163365714</c:v>
                </c:pt>
                <c:pt idx="29" formatCode="0">
                  <c:v>24.784147646828249</c:v>
                </c:pt>
                <c:pt idx="30" formatCode="0">
                  <c:v>23.722747061654722</c:v>
                </c:pt>
                <c:pt idx="31" formatCode="0">
                  <c:v>19.858060499248825</c:v>
                </c:pt>
                <c:pt idx="32" formatCode="0">
                  <c:v>20.41400297520175</c:v>
                </c:pt>
                <c:pt idx="33" formatCode="0">
                  <c:v>20.722552216521759</c:v>
                </c:pt>
                <c:pt idx="35" formatCode="0">
                  <c:v>19.110270865704791</c:v>
                </c:pt>
                <c:pt idx="36" formatCode="0">
                  <c:v>31.168323708951185</c:v>
                </c:pt>
                <c:pt idx="38" formatCode="0">
                  <c:v>12.946274290910228</c:v>
                </c:pt>
                <c:pt idx="39" formatCode="0">
                  <c:v>23.855861461312635</c:v>
                </c:pt>
                <c:pt idx="40" formatCode="0">
                  <c:v>30.958524504799467</c:v>
                </c:pt>
                <c:pt idx="41" formatCode="0">
                  <c:v>21.036712990535097</c:v>
                </c:pt>
                <c:pt idx="42" formatCode="0">
                  <c:v>42.250414507967996</c:v>
                </c:pt>
                <c:pt idx="43" formatCode="0">
                  <c:v>15.147216293049057</c:v>
                </c:pt>
                <c:pt idx="45" formatCode="0">
                  <c:v>12.946274290910228</c:v>
                </c:pt>
                <c:pt idx="46" formatCode="0">
                  <c:v>23.974242187118804</c:v>
                </c:pt>
                <c:pt idx="47" formatCode="0">
                  <c:v>28.046032420837246</c:v>
                </c:pt>
              </c:numCache>
            </c:numRef>
          </c:val>
          <c:extLst>
            <c:ext xmlns:c16="http://schemas.microsoft.com/office/drawing/2014/chart" uri="{C3380CC4-5D6E-409C-BE32-E72D297353CC}">
              <c16:uniqueId val="{00000003-9D08-4B2B-82FC-18AFCEFC89FF}"/>
            </c:ext>
          </c:extLst>
        </c:ser>
        <c:ser>
          <c:idx val="4"/>
          <c:order val="4"/>
          <c:tx>
            <c:strRef>
              <c:f>Dati!$G$2002</c:f>
              <c:strCache>
                <c:ptCount val="1"/>
                <c:pt idx="0">
                  <c:v>Nezina šādu iestādi</c:v>
                </c:pt>
              </c:strCache>
            </c:strRef>
          </c:tx>
          <c:spPr>
            <a:solidFill>
              <a:srgbClr val="ED7D31">
                <a:lumMod val="40000"/>
                <a:lumOff val="60000"/>
              </a:srgbClr>
            </a:solidFill>
          </c:spPr>
          <c:invertIfNegative val="0"/>
          <c:dLbls>
            <c:dLbl>
              <c:idx val="2"/>
              <c:layout>
                <c:manualLayout>
                  <c:x val="-1.2088818465933003E-16"/>
                  <c:y val="1.6174723401313273E-2"/>
                </c:manualLayout>
              </c:layout>
              <c:spPr>
                <a:noFill/>
                <a:ln>
                  <a:noFill/>
                </a:ln>
                <a:effectLst/>
              </c:spPr>
              <c:txPr>
                <a:bodyPr wrap="square" lIns="38100" tIns="19050" rIns="38100" bIns="19050" anchor="ctr">
                  <a:spAutoFit/>
                </a:bodyPr>
                <a:lstStyle/>
                <a:p>
                  <a:pPr>
                    <a:defRPr sz="700" b="1"/>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08-4B2B-82FC-18AFCEFC89FF}"/>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08-4B2B-82FC-18AFCEFC89FF}"/>
                </c:ext>
              </c:extLst>
            </c:dLbl>
            <c:dLbl>
              <c:idx val="12"/>
              <c:layout>
                <c:manualLayout>
                  <c:x val="-1.2045494399950626E-16"/>
                  <c:y val="1.6125606320076778E-2"/>
                </c:manualLayout>
              </c:layout>
              <c:spPr>
                <a:noFill/>
                <a:ln>
                  <a:noFill/>
                </a:ln>
                <a:effectLst/>
              </c:spPr>
              <c:txPr>
                <a:bodyPr wrap="square" lIns="38100" tIns="19050" rIns="38100" bIns="19050" anchor="ctr">
                  <a:spAutoFit/>
                </a:bodyPr>
                <a:lstStyle/>
                <a:p>
                  <a:pPr>
                    <a:defRPr sz="700" b="1"/>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08-4B2B-82FC-18AFCEFC89FF}"/>
                </c:ext>
              </c:extLst>
            </c:dLbl>
            <c:dLbl>
              <c:idx val="36"/>
              <c:layout>
                <c:manualLayout>
                  <c:x val="0"/>
                  <c:y val="-1.6125606320076778E-2"/>
                </c:manualLayout>
              </c:layout>
              <c:spPr>
                <a:noFill/>
                <a:ln>
                  <a:noFill/>
                </a:ln>
                <a:effectLst/>
              </c:spPr>
              <c:txPr>
                <a:bodyPr wrap="square" lIns="38100" tIns="19050" rIns="38100" bIns="19050" anchor="ctr">
                  <a:spAutoFit/>
                </a:bodyPr>
                <a:lstStyle/>
                <a:p>
                  <a:pPr>
                    <a:defRPr sz="700" b="1"/>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08-4B2B-82FC-18AFCEFC89FF}"/>
                </c:ext>
              </c:extLst>
            </c:dLbl>
            <c:dLbl>
              <c:idx val="39"/>
              <c:spPr>
                <a:noFill/>
                <a:ln>
                  <a:noFill/>
                </a:ln>
                <a:effectLst/>
              </c:spPr>
              <c:txPr>
                <a:bodyPr wrap="square" lIns="38100" tIns="19050" rIns="38100" bIns="19050" anchor="ctr">
                  <a:spAutoFit/>
                </a:bodyPr>
                <a:lstStyle/>
                <a:p>
                  <a:pPr>
                    <a:defRPr sz="700" b="1"/>
                  </a:pPr>
                  <a:endParaRPr lang="lv-LV"/>
                </a:p>
              </c:txPr>
              <c:showLegendKey val="0"/>
              <c:showVal val="1"/>
              <c:showCatName val="0"/>
              <c:showSerName val="0"/>
              <c:showPercent val="0"/>
              <c:showBubbleSize val="0"/>
              <c:extLst>
                <c:ext xmlns:c16="http://schemas.microsoft.com/office/drawing/2014/chart" uri="{C3380CC4-5D6E-409C-BE32-E72D297353CC}">
                  <c16:uniqueId val="{00000008-9D08-4B2B-82FC-18AFCEFC89FF}"/>
                </c:ext>
              </c:extLst>
            </c:dLbl>
            <c:dLbl>
              <c:idx val="46"/>
              <c:spPr>
                <a:noFill/>
                <a:ln>
                  <a:noFill/>
                </a:ln>
                <a:effectLst/>
              </c:spPr>
              <c:txPr>
                <a:bodyPr wrap="square" lIns="38100" tIns="19050" rIns="38100" bIns="19050" anchor="ctr">
                  <a:spAutoFit/>
                </a:bodyPr>
                <a:lstStyle/>
                <a:p>
                  <a:pPr>
                    <a:defRPr sz="700" b="1"/>
                  </a:pPr>
                  <a:endParaRPr lang="lv-LV"/>
                </a:p>
              </c:txPr>
              <c:showLegendKey val="0"/>
              <c:showVal val="1"/>
              <c:showCatName val="0"/>
              <c:showSerName val="0"/>
              <c:showPercent val="0"/>
              <c:showBubbleSize val="0"/>
              <c:extLst>
                <c:ext xmlns:c16="http://schemas.microsoft.com/office/drawing/2014/chart" uri="{C3380CC4-5D6E-409C-BE32-E72D297353CC}">
                  <c16:uniqueId val="{00000009-9D08-4B2B-82FC-18AFCEFC89FF}"/>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Dati!$B$2003:$B$2050</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Dati!$G$2003:$G$2050</c:f>
              <c:numCache>
                <c:formatCode>General</c:formatCode>
                <c:ptCount val="48"/>
                <c:pt idx="0" formatCode="0">
                  <c:v>0.58298967753314079</c:v>
                </c:pt>
                <c:pt idx="2" formatCode="0.0">
                  <c:v>0.40789446411485447</c:v>
                </c:pt>
                <c:pt idx="3" formatCode="0">
                  <c:v>0.74636134575037583</c:v>
                </c:pt>
                <c:pt idx="5" formatCode="0">
                  <c:v>2.0786020889274259</c:v>
                </c:pt>
                <c:pt idx="6" formatCode="0">
                  <c:v>0.56697097926785456</c:v>
                </c:pt>
                <c:pt idx="7" formatCode="0">
                  <c:v>1.0064645762147026</c:v>
                </c:pt>
                <c:pt idx="8" formatCode="0">
                  <c:v>0.52688707082821906</c:v>
                </c:pt>
                <c:pt idx="12" formatCode="0.0">
                  <c:v>0.34532467817294682</c:v>
                </c:pt>
                <c:pt idx="13" formatCode="0">
                  <c:v>0.8545605050365318</c:v>
                </c:pt>
                <c:pt idx="14" formatCode="0">
                  <c:v>1.0862222011967078</c:v>
                </c:pt>
                <c:pt idx="17" formatCode="0">
                  <c:v>0.59708940122195808</c:v>
                </c:pt>
                <c:pt idx="18" formatCode="0">
                  <c:v>0.75259045500855981</c:v>
                </c:pt>
                <c:pt idx="21" formatCode="0">
                  <c:v>0.69999516996933719</c:v>
                </c:pt>
                <c:pt idx="22" formatCode="0">
                  <c:v>0.63842826639976302</c:v>
                </c:pt>
                <c:pt idx="23" formatCode="0">
                  <c:v>2.1134680717762073</c:v>
                </c:pt>
                <c:pt idx="27" formatCode="0">
                  <c:v>1.8357578967367048</c:v>
                </c:pt>
                <c:pt idx="29" formatCode="0">
                  <c:v>0.57140519977475845</c:v>
                </c:pt>
                <c:pt idx="30" formatCode="0">
                  <c:v>1.2312248808824731</c:v>
                </c:pt>
                <c:pt idx="32" formatCode="0">
                  <c:v>0.64798982766362545</c:v>
                </c:pt>
                <c:pt idx="35" formatCode="0">
                  <c:v>0.61357648407733589</c:v>
                </c:pt>
                <c:pt idx="36" formatCode="0.0">
                  <c:v>0.47625454365872377</c:v>
                </c:pt>
                <c:pt idx="38" formatCode="0">
                  <c:v>0.59302540893086875</c:v>
                </c:pt>
                <c:pt idx="39" formatCode="0.0">
                  <c:v>0.47574985753613319</c:v>
                </c:pt>
                <c:pt idx="42" formatCode="0">
                  <c:v>0.8625698210554158</c:v>
                </c:pt>
                <c:pt idx="43" formatCode="0">
                  <c:v>1.4139865929642434</c:v>
                </c:pt>
                <c:pt idx="45" formatCode="0">
                  <c:v>0.59302540893086875</c:v>
                </c:pt>
                <c:pt idx="46" formatCode="0.0">
                  <c:v>0.27317048926667603</c:v>
                </c:pt>
                <c:pt idx="47" formatCode="0">
                  <c:v>0.95340695200332759</c:v>
                </c:pt>
              </c:numCache>
            </c:numRef>
          </c:val>
          <c:extLst>
            <c:ext xmlns:c16="http://schemas.microsoft.com/office/drawing/2014/chart" uri="{C3380CC4-5D6E-409C-BE32-E72D297353CC}">
              <c16:uniqueId val="{0000000A-9D08-4B2B-82FC-18AFCEFC89FF}"/>
            </c:ext>
          </c:extLst>
        </c:ser>
        <c:ser>
          <c:idx val="5"/>
          <c:order val="5"/>
          <c:tx>
            <c:strRef>
              <c:f>Dati!$H$2002</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Dati!$B$2003:$B$2050</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Dati!$H$2003:$H$2050</c:f>
              <c:numCache>
                <c:formatCode>General</c:formatCode>
                <c:ptCount val="48"/>
                <c:pt idx="0" formatCode="0">
                  <c:v>7.9319708267104954</c:v>
                </c:pt>
                <c:pt idx="2" formatCode="0">
                  <c:v>7.728153088223725</c:v>
                </c:pt>
                <c:pt idx="3" formatCode="0">
                  <c:v>8.1221418959178386</c:v>
                </c:pt>
                <c:pt idx="5" formatCode="0">
                  <c:v>5.9710761437738782</c:v>
                </c:pt>
                <c:pt idx="6" formatCode="0">
                  <c:v>7.6881673053978288</c:v>
                </c:pt>
                <c:pt idx="7" formatCode="0">
                  <c:v>4.9885706628064774</c:v>
                </c:pt>
                <c:pt idx="8" formatCode="0">
                  <c:v>7.3790504405095572</c:v>
                </c:pt>
                <c:pt idx="9" formatCode="0">
                  <c:v>8.305106389379759</c:v>
                </c:pt>
                <c:pt idx="10" formatCode="0">
                  <c:v>13.257735579930824</c:v>
                </c:pt>
                <c:pt idx="12" formatCode="0">
                  <c:v>7.2055064272696496</c:v>
                </c:pt>
                <c:pt idx="13" formatCode="0">
                  <c:v>10.016191757991818</c:v>
                </c:pt>
                <c:pt idx="14" formatCode="0">
                  <c:v>5.3004793447777558</c:v>
                </c:pt>
                <c:pt idx="16" formatCode="0">
                  <c:v>10.853608097766188</c:v>
                </c:pt>
                <c:pt idx="17" formatCode="0">
                  <c:v>7.0834436886679812</c:v>
                </c:pt>
                <c:pt idx="18" formatCode="0">
                  <c:v>9.1544648637095776</c:v>
                </c:pt>
                <c:pt idx="20" formatCode="0">
                  <c:v>15.355143276944839</c:v>
                </c:pt>
                <c:pt idx="21" formatCode="0">
                  <c:v>5.7478370735200839</c:v>
                </c:pt>
                <c:pt idx="22" formatCode="0">
                  <c:v>8.9993158518458749</c:v>
                </c:pt>
                <c:pt idx="23" formatCode="0">
                  <c:v>2.3701187675590192</c:v>
                </c:pt>
                <c:pt idx="24" formatCode="0">
                  <c:v>10.506033753525388</c:v>
                </c:pt>
                <c:pt idx="25" formatCode="0">
                  <c:v>7.7902924406414629</c:v>
                </c:pt>
                <c:pt idx="26" formatCode="0">
                  <c:v>4.8138757610316025</c:v>
                </c:pt>
                <c:pt idx="27" formatCode="0">
                  <c:v>5.998983955661422</c:v>
                </c:pt>
                <c:pt idx="29" formatCode="0">
                  <c:v>5.0749363296452028</c:v>
                </c:pt>
                <c:pt idx="30" formatCode="0">
                  <c:v>7.9567784751278472</c:v>
                </c:pt>
                <c:pt idx="31" formatCode="0">
                  <c:v>5.0641523111209414</c:v>
                </c:pt>
                <c:pt idx="32" formatCode="0">
                  <c:v>7.63016406570335</c:v>
                </c:pt>
                <c:pt idx="33" formatCode="0">
                  <c:v>9.3461272128226192</c:v>
                </c:pt>
                <c:pt idx="35" formatCode="0">
                  <c:v>9.2346822349280711</c:v>
                </c:pt>
                <c:pt idx="36" formatCode="0">
                  <c:v>2.9555776269549447</c:v>
                </c:pt>
                <c:pt idx="38" formatCode="0">
                  <c:v>11.077314766101908</c:v>
                </c:pt>
                <c:pt idx="39" formatCode="0">
                  <c:v>7.6282805924229011</c:v>
                </c:pt>
                <c:pt idx="40" formatCode="0">
                  <c:v>5.1667292412200663</c:v>
                </c:pt>
                <c:pt idx="41" formatCode="0">
                  <c:v>8.700493223724024</c:v>
                </c:pt>
                <c:pt idx="42" formatCode="0">
                  <c:v>1.7265088423470496</c:v>
                </c:pt>
                <c:pt idx="43" formatCode="0">
                  <c:v>7.2374077687862286</c:v>
                </c:pt>
                <c:pt idx="45" formatCode="0">
                  <c:v>11.077314766101908</c:v>
                </c:pt>
                <c:pt idx="46" formatCode="0">
                  <c:v>8.7222430884281632</c:v>
                </c:pt>
                <c:pt idx="47" formatCode="0">
                  <c:v>3.4703439839560297</c:v>
                </c:pt>
              </c:numCache>
            </c:numRef>
          </c:val>
          <c:extLst>
            <c:ext xmlns:c16="http://schemas.microsoft.com/office/drawing/2014/chart" uri="{C3380CC4-5D6E-409C-BE32-E72D297353CC}">
              <c16:uniqueId val="{0000000B-9D08-4B2B-82FC-18AFCEFC89FF}"/>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0"/>
        <c:auto val="1"/>
        <c:lblAlgn val="ctr"/>
        <c:lblOffset val="100"/>
        <c:tickLblSkip val="1"/>
        <c:tickMarkSkip val="1"/>
        <c:noMultiLvlLbl val="0"/>
      </c:catAx>
      <c:valAx>
        <c:axId val="170757312"/>
        <c:scaling>
          <c:orientation val="minMax"/>
          <c:max val="10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legend>
      <c:legendPos val="t"/>
      <c:layout>
        <c:manualLayout>
          <c:xMode val="edge"/>
          <c:yMode val="edge"/>
          <c:x val="0.28934209313047488"/>
          <c:y val="1.0039972854120007E-2"/>
          <c:w val="0.70507561088059012"/>
          <c:h val="3.685417094990566E-2"/>
        </c:manualLayout>
      </c:layout>
      <c:overlay val="0"/>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1" u="none" strike="noStrike" baseline="0">
                <a:solidFill>
                  <a:srgbClr val="000000"/>
                </a:solidFill>
                <a:latin typeface="Arial"/>
                <a:ea typeface="Arial"/>
                <a:cs typeface="Arial"/>
              </a:defRPr>
            </a:pPr>
            <a:r>
              <a:rPr lang="lv-LV" dirty="0"/>
              <a:t>Vid</a:t>
            </a:r>
            <a:r>
              <a:rPr lang="en-GB" dirty="0"/>
              <a:t>ējais</a:t>
            </a:r>
            <a:r>
              <a:rPr lang="lv-LV" baseline="0" dirty="0"/>
              <a:t> v</a:t>
            </a:r>
            <a:r>
              <a:rPr lang="en-GB" baseline="0" dirty="0"/>
              <a:t>ērtējums*</a:t>
            </a:r>
            <a:endParaRPr lang="lv-LV" dirty="0"/>
          </a:p>
        </c:rich>
      </c:tx>
      <c:layout>
        <c:manualLayout>
          <c:xMode val="edge"/>
          <c:yMode val="edge"/>
          <c:x val="0.24276798063623789"/>
          <c:y val="3.512088857811365E-2"/>
        </c:manualLayout>
      </c:layout>
      <c:overlay val="0"/>
      <c:spPr>
        <a:solidFill>
          <a:srgbClr val="FFFFFF"/>
        </a:solidFill>
        <a:ln w="3175">
          <a:solidFill>
            <a:srgbClr val="000000"/>
          </a:solidFill>
          <a:prstDash val="solid"/>
        </a:ln>
      </c:spPr>
    </c:title>
    <c:autoTitleDeleted val="0"/>
    <c:plotArea>
      <c:layout>
        <c:manualLayout>
          <c:layoutTarget val="inner"/>
          <c:xMode val="edge"/>
          <c:yMode val="edge"/>
          <c:x val="0.21793668648561787"/>
          <c:y val="7.7583934511017374E-2"/>
          <c:w val="0.78206331351438219"/>
          <c:h val="0.90881640078115944"/>
        </c:manualLayout>
      </c:layout>
      <c:barChart>
        <c:barDir val="bar"/>
        <c:grouping val="clustered"/>
        <c:varyColors val="0"/>
        <c:ser>
          <c:idx val="0"/>
          <c:order val="0"/>
          <c:spPr>
            <a:pattFill prst="wdUpDiag">
              <a:fgClr>
                <a:srgbClr val="BF9000"/>
              </a:fgClr>
              <a:bgClr>
                <a:schemeClr val="bg1"/>
              </a:bgClr>
            </a:pattFill>
            <a:ln w="3175">
              <a:solidFill>
                <a:srgbClr val="BF9000"/>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00-381A-46F8-ADAD-5D54B1401353}"/>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421412300683383E-2"/>
                    </c:manualLayout>
                  </c15:layout>
                </c:ext>
                <c:ext xmlns:c16="http://schemas.microsoft.com/office/drawing/2014/chart" uri="{C3380CC4-5D6E-409C-BE32-E72D297353CC}">
                  <c16:uniqueId val="{00000001-381A-46F8-ADAD-5D54B1401353}"/>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02-381A-46F8-ADAD-5D54B1401353}"/>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5421412300683383E-2"/>
                    </c:manualLayout>
                  </c15:layout>
                </c:ext>
                <c:ext xmlns:c16="http://schemas.microsoft.com/office/drawing/2014/chart" uri="{C3380CC4-5D6E-409C-BE32-E72D297353CC}">
                  <c16:uniqueId val="{00000003-381A-46F8-ADAD-5D54B1401353}"/>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44000000000000006"/>
                      <c:h val="8.5421412300683383E-2"/>
                    </c:manualLayout>
                  </c15:layout>
                </c:ext>
                <c:ext xmlns:c16="http://schemas.microsoft.com/office/drawing/2014/chart" uri="{C3380CC4-5D6E-409C-BE32-E72D297353CC}">
                  <c16:uniqueId val="{00000004-381A-46F8-ADAD-5D54B1401353}"/>
                </c:ext>
              </c:extLst>
            </c:dLbl>
            <c:dLbl>
              <c:idx val="7"/>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05-381A-46F8-ADAD-5D54B1401353}"/>
                </c:ext>
              </c:extLst>
            </c:dLbl>
            <c:dLbl>
              <c:idx val="8"/>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5421412300683383E-2"/>
                    </c:manualLayout>
                  </c15:layout>
                </c:ext>
                <c:ext xmlns:c16="http://schemas.microsoft.com/office/drawing/2014/chart" uri="{C3380CC4-5D6E-409C-BE32-E72D297353CC}">
                  <c16:uniqueId val="{00000006-381A-46F8-ADAD-5D54B1401353}"/>
                </c:ext>
              </c:extLst>
            </c:dLbl>
            <c:dLbl>
              <c:idx val="9"/>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07-381A-46F8-ADAD-5D54B1401353}"/>
                </c:ext>
              </c:extLst>
            </c:dLbl>
            <c:dLbl>
              <c:idx val="10"/>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08-381A-46F8-ADAD-5D54B1401353}"/>
                </c:ext>
              </c:extLst>
            </c:dLbl>
            <c:dLbl>
              <c:idx val="12"/>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5421412300683383E-2"/>
                    </c:manualLayout>
                  </c15:layout>
                </c:ext>
                <c:ext xmlns:c16="http://schemas.microsoft.com/office/drawing/2014/chart" uri="{C3380CC4-5D6E-409C-BE32-E72D297353CC}">
                  <c16:uniqueId val="{00000009-381A-46F8-ADAD-5D54B1401353}"/>
                </c:ext>
              </c:extLst>
            </c:dLbl>
            <c:dLbl>
              <c:idx val="13"/>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0A-381A-46F8-ADAD-5D54B1401353}"/>
                </c:ext>
              </c:extLst>
            </c:dLbl>
            <c:dLbl>
              <c:idx val="14"/>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0B-381A-46F8-ADAD-5D54B1401353}"/>
                </c:ext>
              </c:extLst>
            </c:dLbl>
            <c:dLbl>
              <c:idx val="16"/>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0C-381A-46F8-ADAD-5D54B1401353}"/>
                </c:ext>
              </c:extLst>
            </c:dLbl>
            <c:dLbl>
              <c:idx val="17"/>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8.5421412300683383E-2"/>
                    </c:manualLayout>
                  </c15:layout>
                </c:ext>
                <c:ext xmlns:c16="http://schemas.microsoft.com/office/drawing/2014/chart" uri="{C3380CC4-5D6E-409C-BE32-E72D297353CC}">
                  <c16:uniqueId val="{0000000D-381A-46F8-ADAD-5D54B1401353}"/>
                </c:ext>
              </c:extLst>
            </c:dLbl>
            <c:dLbl>
              <c:idx val="18"/>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421412300683383E-2"/>
                    </c:manualLayout>
                  </c15:layout>
                </c:ext>
                <c:ext xmlns:c16="http://schemas.microsoft.com/office/drawing/2014/chart" uri="{C3380CC4-5D6E-409C-BE32-E72D297353CC}">
                  <c16:uniqueId val="{0000000E-381A-46F8-ADAD-5D54B1401353}"/>
                </c:ext>
              </c:extLst>
            </c:dLbl>
            <c:dLbl>
              <c:idx val="20"/>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421412300683383E-2"/>
                    </c:manualLayout>
                  </c15:layout>
                </c:ext>
                <c:ext xmlns:c16="http://schemas.microsoft.com/office/drawing/2014/chart" uri="{C3380CC4-5D6E-409C-BE32-E72D297353CC}">
                  <c16:uniqueId val="{0000000F-381A-46F8-ADAD-5D54B1401353}"/>
                </c:ext>
              </c:extLst>
            </c:dLbl>
            <c:dLbl>
              <c:idx val="21"/>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10-381A-46F8-ADAD-5D54B1401353}"/>
                </c:ext>
              </c:extLst>
            </c:dLbl>
            <c:dLbl>
              <c:idx val="22"/>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421412300683383E-2"/>
                    </c:manualLayout>
                  </c15:layout>
                </c:ext>
                <c:ext xmlns:c16="http://schemas.microsoft.com/office/drawing/2014/chart" uri="{C3380CC4-5D6E-409C-BE32-E72D297353CC}">
                  <c16:uniqueId val="{00000011-381A-46F8-ADAD-5D54B1401353}"/>
                </c:ext>
              </c:extLst>
            </c:dLbl>
            <c:dLbl>
              <c:idx val="23"/>
              <c:dLblPos val="outEnd"/>
              <c:showLegendKey val="0"/>
              <c:showVal val="1"/>
              <c:showCatName val="0"/>
              <c:showSerName val="0"/>
              <c:showPercent val="0"/>
              <c:showBubbleSize val="0"/>
              <c:extLst>
                <c:ext xmlns:c15="http://schemas.microsoft.com/office/drawing/2012/chart" uri="{CE6537A1-D6FC-4f65-9D91-7224C49458BB}">
                  <c15:layout>
                    <c:manualLayout>
                      <c:w val="0.44000000000000006"/>
                      <c:h val="8.5421412300683383E-2"/>
                    </c:manualLayout>
                  </c15:layout>
                </c:ext>
                <c:ext xmlns:c16="http://schemas.microsoft.com/office/drawing/2014/chart" uri="{C3380CC4-5D6E-409C-BE32-E72D297353CC}">
                  <c16:uniqueId val="{00000012-381A-46F8-ADAD-5D54B1401353}"/>
                </c:ext>
              </c:extLst>
            </c:dLbl>
            <c:dLbl>
              <c:idx val="24"/>
              <c:dLblPos val="outEnd"/>
              <c:showLegendKey val="0"/>
              <c:showVal val="1"/>
              <c:showCatName val="0"/>
              <c:showSerName val="0"/>
              <c:showPercent val="0"/>
              <c:showBubbleSize val="0"/>
              <c:extLst>
                <c:ext xmlns:c15="http://schemas.microsoft.com/office/drawing/2012/chart" uri="{CE6537A1-D6FC-4f65-9D91-7224C49458BB}">
                  <c15:layout>
                    <c:manualLayout>
                      <c:w val="0.47279125823557772"/>
                      <c:h val="8.5421412300683383E-2"/>
                    </c:manualLayout>
                  </c15:layout>
                </c:ext>
                <c:ext xmlns:c16="http://schemas.microsoft.com/office/drawing/2014/chart" uri="{C3380CC4-5D6E-409C-BE32-E72D297353CC}">
                  <c16:uniqueId val="{00000013-381A-46F8-ADAD-5D54B1401353}"/>
                </c:ext>
              </c:extLst>
            </c:dLbl>
            <c:dLbl>
              <c:idx val="25"/>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421412300683383E-2"/>
                    </c:manualLayout>
                  </c15:layout>
                </c:ext>
                <c:ext xmlns:c16="http://schemas.microsoft.com/office/drawing/2014/chart" uri="{C3380CC4-5D6E-409C-BE32-E72D297353CC}">
                  <c16:uniqueId val="{00000014-381A-46F8-ADAD-5D54B1401353}"/>
                </c:ext>
              </c:extLst>
            </c:dLbl>
            <c:dLbl>
              <c:idx val="26"/>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15-381A-46F8-ADAD-5D54B1401353}"/>
                </c:ext>
              </c:extLst>
            </c:dLbl>
            <c:dLbl>
              <c:idx val="27"/>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16-381A-46F8-ADAD-5D54B1401353}"/>
                </c:ext>
              </c:extLst>
            </c:dLbl>
            <c:dLbl>
              <c:idx val="29"/>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421412300683383E-2"/>
                    </c:manualLayout>
                  </c15:layout>
                </c:ext>
                <c:ext xmlns:c16="http://schemas.microsoft.com/office/drawing/2014/chart" uri="{C3380CC4-5D6E-409C-BE32-E72D297353CC}">
                  <c16:uniqueId val="{00000017-381A-46F8-ADAD-5D54B1401353}"/>
                </c:ext>
              </c:extLst>
            </c:dLbl>
            <c:dLbl>
              <c:idx val="30"/>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18-381A-46F8-ADAD-5D54B1401353}"/>
                </c:ext>
              </c:extLst>
            </c:dLbl>
            <c:dLbl>
              <c:idx val="31"/>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5421412300683383E-2"/>
                    </c:manualLayout>
                  </c15:layout>
                </c:ext>
                <c:ext xmlns:c16="http://schemas.microsoft.com/office/drawing/2014/chart" uri="{C3380CC4-5D6E-409C-BE32-E72D297353CC}">
                  <c16:uniqueId val="{00000019-381A-46F8-ADAD-5D54B1401353}"/>
                </c:ext>
              </c:extLst>
            </c:dLbl>
            <c:dLbl>
              <c:idx val="32"/>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1A-381A-46F8-ADAD-5D54B1401353}"/>
                </c:ext>
              </c:extLst>
            </c:dLbl>
            <c:dLbl>
              <c:idx val="33"/>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1B-381A-46F8-ADAD-5D54B1401353}"/>
                </c:ext>
              </c:extLst>
            </c:dLbl>
            <c:dLbl>
              <c:idx val="35"/>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8.5421412300683383E-2"/>
                    </c:manualLayout>
                  </c15:layout>
                </c:ext>
                <c:ext xmlns:c16="http://schemas.microsoft.com/office/drawing/2014/chart" uri="{C3380CC4-5D6E-409C-BE32-E72D297353CC}">
                  <c16:uniqueId val="{0000001C-381A-46F8-ADAD-5D54B1401353}"/>
                </c:ext>
              </c:extLst>
            </c:dLbl>
            <c:dLbl>
              <c:idx val="36"/>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1D-381A-46F8-ADAD-5D54B1401353}"/>
                </c:ext>
              </c:extLst>
            </c:dLbl>
            <c:dLbl>
              <c:idx val="38"/>
              <c:dLblPos val="outEnd"/>
              <c:showLegendKey val="0"/>
              <c:showVal val="1"/>
              <c:showCatName val="0"/>
              <c:showSerName val="0"/>
              <c:showPercent val="0"/>
              <c:showBubbleSize val="0"/>
              <c:extLst>
                <c:ext xmlns:c15="http://schemas.microsoft.com/office/drawing/2012/chart" uri="{CE6537A1-D6FC-4f65-9D91-7224C49458BB}">
                  <c15:layout>
                    <c:manualLayout>
                      <c:w val="0.44000000000000006"/>
                      <c:h val="8.5421412300683383E-2"/>
                    </c:manualLayout>
                  </c15:layout>
                </c:ext>
                <c:ext xmlns:c16="http://schemas.microsoft.com/office/drawing/2014/chart" uri="{C3380CC4-5D6E-409C-BE32-E72D297353CC}">
                  <c16:uniqueId val="{0000001E-381A-46F8-ADAD-5D54B1401353}"/>
                </c:ext>
              </c:extLst>
            </c:dLbl>
            <c:dLbl>
              <c:idx val="39"/>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421412300683383E-2"/>
                    </c:manualLayout>
                  </c15:layout>
                </c:ext>
                <c:ext xmlns:c16="http://schemas.microsoft.com/office/drawing/2014/chart" uri="{C3380CC4-5D6E-409C-BE32-E72D297353CC}">
                  <c16:uniqueId val="{0000001F-381A-46F8-ADAD-5D54B1401353}"/>
                </c:ext>
              </c:extLst>
            </c:dLbl>
            <c:dLbl>
              <c:idx val="40"/>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20-381A-46F8-ADAD-5D54B1401353}"/>
                </c:ext>
              </c:extLst>
            </c:dLbl>
            <c:dLbl>
              <c:idx val="41"/>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21-381A-46F8-ADAD-5D54B1401353}"/>
                </c:ext>
              </c:extLst>
            </c:dLbl>
            <c:dLbl>
              <c:idx val="42"/>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22-381A-46F8-ADAD-5D54B1401353}"/>
                </c:ext>
              </c:extLst>
            </c:dLbl>
            <c:dLbl>
              <c:idx val="43"/>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5421412300683383E-2"/>
                    </c:manualLayout>
                  </c15:layout>
                </c:ext>
                <c:ext xmlns:c16="http://schemas.microsoft.com/office/drawing/2014/chart" uri="{C3380CC4-5D6E-409C-BE32-E72D297353CC}">
                  <c16:uniqueId val="{00000023-381A-46F8-ADAD-5D54B1401353}"/>
                </c:ext>
              </c:extLst>
            </c:dLbl>
            <c:dLbl>
              <c:idx val="45"/>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24-381A-46F8-ADAD-5D54B1401353}"/>
                </c:ext>
              </c:extLst>
            </c:dLbl>
            <c:dLbl>
              <c:idx val="46"/>
              <c:dLblPos val="outEnd"/>
              <c:showLegendKey val="0"/>
              <c:showVal val="1"/>
              <c:showCatName val="0"/>
              <c:showSerName val="0"/>
              <c:showPercent val="0"/>
              <c:showBubbleSize val="0"/>
              <c:extLst>
                <c:ext xmlns:c15="http://schemas.microsoft.com/office/drawing/2012/chart" uri="{CE6537A1-D6FC-4f65-9D91-7224C49458BB}">
                  <c15:layout>
                    <c:manualLayout>
                      <c:w val="0.38557823129251695"/>
                      <c:h val="8.5421412300683383E-2"/>
                    </c:manualLayout>
                  </c15:layout>
                </c:ext>
                <c:ext xmlns:c16="http://schemas.microsoft.com/office/drawing/2014/chart" uri="{C3380CC4-5D6E-409C-BE32-E72D297353CC}">
                  <c16:uniqueId val="{00000025-381A-46F8-ADAD-5D54B1401353}"/>
                </c:ext>
              </c:extLst>
            </c:dLbl>
            <c:dLbl>
              <c:idx val="47"/>
              <c:numFmt formatCode="#,##0.0" sourceLinked="0"/>
              <c:spPr>
                <a:noFill/>
                <a:ln>
                  <a:noFill/>
                </a:ln>
                <a:effectLst/>
              </c:spPr>
              <c:txPr>
                <a:bodyPr wrap="square" lIns="38100" tIns="19050" rIns="38100" bIns="19050" anchor="ctr">
                  <a:noAutofit/>
                </a:bodyPr>
                <a:lstStyle/>
                <a:p>
                  <a:pPr>
                    <a:defRPr/>
                  </a:pPr>
                  <a:endParaRPr lang="lv-LV"/>
                </a:p>
              </c:txPr>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3.530751708428246E-2"/>
                    </c:manualLayout>
                  </c15:layout>
                </c:ext>
                <c:ext xmlns:c16="http://schemas.microsoft.com/office/drawing/2014/chart" uri="{C3380CC4-5D6E-409C-BE32-E72D297353CC}">
                  <c16:uniqueId val="{00000026-381A-46F8-ADAD-5D54B1401353}"/>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Dati!$J$2033:$J$2080</c:f>
              <c:numCache>
                <c:formatCode>General</c:formatCode>
                <c:ptCount val="48"/>
                <c:pt idx="0" formatCode="0.00">
                  <c:v>6.7580916686821988</c:v>
                </c:pt>
                <c:pt idx="2" formatCode="0.00">
                  <c:v>6.5363049023428106</c:v>
                </c:pt>
                <c:pt idx="3" formatCode="0.00">
                  <c:v>6.9666918696456435</c:v>
                </c:pt>
                <c:pt idx="5" formatCode="0.00">
                  <c:v>6.8427009947667914</c:v>
                </c:pt>
                <c:pt idx="6" formatCode="0.00">
                  <c:v>6.7473549123577996</c:v>
                </c:pt>
                <c:pt idx="7" formatCode="0.00">
                  <c:v>6.7495942499157175</c:v>
                </c:pt>
                <c:pt idx="8" formatCode="0.00">
                  <c:v>6.6362677517366144</c:v>
                </c:pt>
                <c:pt idx="9" formatCode="0.00">
                  <c:v>6.7214402786656144</c:v>
                </c:pt>
                <c:pt idx="10" formatCode="0.00">
                  <c:v>6.933953087557259</c:v>
                </c:pt>
                <c:pt idx="12" formatCode="0.00">
                  <c:v>6.9667899276606606</c:v>
                </c:pt>
                <c:pt idx="13" formatCode="0.00">
                  <c:v>6.3737810173185938</c:v>
                </c:pt>
                <c:pt idx="14" formatCode="0.00">
                  <c:v>6.8357650555995866</c:v>
                </c:pt>
                <c:pt idx="16" formatCode="0.00">
                  <c:v>6.8520886990096468</c:v>
                </c:pt>
                <c:pt idx="17" formatCode="0.00">
                  <c:v>6.7716353038140369</c:v>
                </c:pt>
                <c:pt idx="18" formatCode="0.00">
                  <c:v>6.6880650212706048</c:v>
                </c:pt>
                <c:pt idx="20" formatCode="0.00">
                  <c:v>6.3627831103270269</c:v>
                </c:pt>
                <c:pt idx="21" formatCode="0.00">
                  <c:v>6.7877880176670411</c:v>
                </c:pt>
                <c:pt idx="22" formatCode="0.00">
                  <c:v>6.7492344506918709</c:v>
                </c:pt>
                <c:pt idx="23" formatCode="0.00">
                  <c:v>6.6193676317153258</c:v>
                </c:pt>
                <c:pt idx="24" formatCode="0.00">
                  <c:v>6.8653193656406613</c:v>
                </c:pt>
                <c:pt idx="25" formatCode="0.00">
                  <c:v>6.3709317796792799</c:v>
                </c:pt>
                <c:pt idx="26" formatCode="0.00">
                  <c:v>7.3919194356431817</c:v>
                </c:pt>
                <c:pt idx="27" formatCode="0.00">
                  <c:v>6.5142862325347979</c:v>
                </c:pt>
                <c:pt idx="29" formatCode="0.00">
                  <c:v>7.1354677276277814</c:v>
                </c:pt>
                <c:pt idx="30" formatCode="0.00">
                  <c:v>6.8227873068228408</c:v>
                </c:pt>
                <c:pt idx="31" formatCode="0.00">
                  <c:v>6.4893951135610788</c:v>
                </c:pt>
                <c:pt idx="32" formatCode="0.00">
                  <c:v>6.6959294348763487</c:v>
                </c:pt>
                <c:pt idx="33" formatCode="0.00">
                  <c:v>6.6795399178305797</c:v>
                </c:pt>
                <c:pt idx="35" formatCode="0.00">
                  <c:v>6.6519951897468585</c:v>
                </c:pt>
                <c:pt idx="36" formatCode="0.00">
                  <c:v>7.1591790660629293</c:v>
                </c:pt>
                <c:pt idx="38" formatCode="0.00">
                  <c:v>6.4941247117026846</c:v>
                </c:pt>
                <c:pt idx="39" formatCode="0.00">
                  <c:v>6.3598300852882845</c:v>
                </c:pt>
                <c:pt idx="40" formatCode="0.00">
                  <c:v>7.5975638892155093</c:v>
                </c:pt>
                <c:pt idx="41" formatCode="0.00">
                  <c:v>7.0263083319334942</c:v>
                </c:pt>
                <c:pt idx="42" formatCode="0.00">
                  <c:v>7.3445915120492362</c:v>
                </c:pt>
                <c:pt idx="43" formatCode="0.00">
                  <c:v>6.588381103086947</c:v>
                </c:pt>
                <c:pt idx="45" formatCode="0.00">
                  <c:v>6.4941247117026846</c:v>
                </c:pt>
                <c:pt idx="46" formatCode="0.00">
                  <c:v>6.8206145615939207</c:v>
                </c:pt>
                <c:pt idx="47" formatCode="0.00">
                  <c:v>6.9553365882975555</c:v>
                </c:pt>
              </c:numCache>
            </c:numRef>
          </c:val>
          <c:extLst>
            <c:ext xmlns:c16="http://schemas.microsoft.com/office/drawing/2014/chart" uri="{C3380CC4-5D6E-409C-BE32-E72D297353CC}">
              <c16:uniqueId val="{00000027-381A-46F8-ADAD-5D54B1401353}"/>
            </c:ext>
          </c:extLst>
        </c:ser>
        <c:dLbls>
          <c:dLblPos val="outEnd"/>
          <c:showLegendKey val="0"/>
          <c:showVal val="1"/>
          <c:showCatName val="0"/>
          <c:showSerName val="0"/>
          <c:showPercent val="0"/>
          <c:showBubbleSize val="0"/>
        </c:dLbls>
        <c:gapWidth val="30"/>
        <c:axId val="316387392"/>
        <c:axId val="316394448"/>
      </c:barChart>
      <c:catAx>
        <c:axId val="316387392"/>
        <c:scaling>
          <c:orientation val="maxMin"/>
        </c:scaling>
        <c:delete val="0"/>
        <c:axPos val="l"/>
        <c:numFmt formatCode="General" sourceLinked="1"/>
        <c:majorTickMark val="none"/>
        <c:minorTickMark val="none"/>
        <c:tickLblPos val="none"/>
        <c:spPr>
          <a:solidFill>
            <a:srgbClr val="8EBE19"/>
          </a:solidFill>
          <a:ln w="3175">
            <a:solidFill>
              <a:srgbClr val="000000"/>
            </a:solidFill>
            <a:prstDash val="solid"/>
          </a:ln>
        </c:spPr>
        <c:crossAx val="316394448"/>
        <c:crossesAt val="0"/>
        <c:auto val="1"/>
        <c:lblAlgn val="ctr"/>
        <c:lblOffset val="100"/>
        <c:noMultiLvlLbl val="0"/>
      </c:catAx>
      <c:valAx>
        <c:axId val="316394448"/>
        <c:scaling>
          <c:orientation val="minMax"/>
          <c:max val="20"/>
          <c:min val="0"/>
        </c:scaling>
        <c:delete val="1"/>
        <c:axPos val="t"/>
        <c:majorGridlines>
          <c:spPr>
            <a:ln w="3175">
              <a:noFill/>
              <a:prstDash val="sysDash"/>
            </a:ln>
          </c:spPr>
        </c:majorGridlines>
        <c:numFmt formatCode="0.00" sourceLinked="1"/>
        <c:majorTickMark val="out"/>
        <c:minorTickMark val="none"/>
        <c:tickLblPos val="nextTo"/>
        <c:crossAx val="316387392"/>
        <c:crosses val="autoZero"/>
        <c:crossBetween val="between"/>
        <c:majorUnit val="50"/>
        <c:minorUnit val="50"/>
      </c:valAx>
      <c:spPr>
        <a:noFill/>
        <a:ln w="3175">
          <a:noFill/>
        </a:ln>
      </c:spPr>
    </c:plotArea>
    <c:plotVisOnly val="1"/>
    <c:dispBlanksAs val="gap"/>
    <c:showDLblsOverMax val="0"/>
  </c:chart>
  <c:spPr>
    <a:noFill/>
    <a:ln w="6350">
      <a:noFill/>
    </a:ln>
  </c:spPr>
  <c:txPr>
    <a:bodyPr/>
    <a:lstStyle/>
    <a:p>
      <a:pPr>
        <a:defRPr sz="1000" b="1" i="0" u="none" strike="noStrike" baseline="0">
          <a:solidFill>
            <a:srgbClr val="000000"/>
          </a:solidFill>
          <a:latin typeface="Arial"/>
          <a:ea typeface="Arial"/>
          <a:cs typeface="Arial"/>
        </a:defRPr>
      </a:pPr>
      <a:endParaRPr lang="lv-LV"/>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sz="900" dirty="0"/>
              <a:t>%</a:t>
            </a:r>
          </a:p>
        </c:rich>
      </c:tx>
      <c:layout>
        <c:manualLayout>
          <c:xMode val="edge"/>
          <c:yMode val="edge"/>
          <c:x val="0.94242025989367983"/>
          <c:y val="4.4192308064812932E-2"/>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4.1333595852201879E-3"/>
          <c:y val="7.6286589637549916E-4"/>
          <c:w val="0.97519653467534684"/>
          <c:h val="0.87343516856995573"/>
        </c:manualLayout>
      </c:layout>
      <c:barChart>
        <c:barDir val="col"/>
        <c:grouping val="clustered"/>
        <c:varyColors val="0"/>
        <c:ser>
          <c:idx val="0"/>
          <c:order val="0"/>
          <c:spPr>
            <a:solidFill>
              <a:srgbClr val="BF9000"/>
            </a:solidFill>
          </c:spPr>
          <c:invertIfNegative val="0"/>
          <c:dPt>
            <c:idx val="0"/>
            <c:invertIfNegative val="0"/>
            <c:bubble3D val="0"/>
            <c:spPr>
              <a:solidFill>
                <a:srgbClr val="203864"/>
              </a:solidFill>
            </c:spPr>
            <c:extLst>
              <c:ext xmlns:c16="http://schemas.microsoft.com/office/drawing/2014/chart" uri="{C3380CC4-5D6E-409C-BE32-E72D297353CC}">
                <c16:uniqueId val="{00000001-38EE-412D-9E70-8A68CA5A273C}"/>
              </c:ext>
            </c:extLst>
          </c:dPt>
          <c:dPt>
            <c:idx val="1"/>
            <c:invertIfNegative val="0"/>
            <c:bubble3D val="0"/>
            <c:spPr>
              <a:solidFill>
                <a:srgbClr val="203864"/>
              </a:solidFill>
            </c:spPr>
            <c:extLst>
              <c:ext xmlns:c16="http://schemas.microsoft.com/office/drawing/2014/chart" uri="{C3380CC4-5D6E-409C-BE32-E72D297353CC}">
                <c16:uniqueId val="{00000003-38EE-412D-9E70-8A68CA5A273C}"/>
              </c:ext>
            </c:extLst>
          </c:dPt>
          <c:dPt>
            <c:idx val="2"/>
            <c:invertIfNegative val="0"/>
            <c:bubble3D val="0"/>
            <c:spPr>
              <a:solidFill>
                <a:srgbClr val="8FAADC"/>
              </a:solidFill>
            </c:spPr>
            <c:extLst>
              <c:ext xmlns:c16="http://schemas.microsoft.com/office/drawing/2014/chart" uri="{C3380CC4-5D6E-409C-BE32-E72D297353CC}">
                <c16:uniqueId val="{00000005-38EE-412D-9E70-8A68CA5A273C}"/>
              </c:ext>
            </c:extLst>
          </c:dPt>
          <c:dPt>
            <c:idx val="3"/>
            <c:invertIfNegative val="0"/>
            <c:bubble3D val="0"/>
            <c:spPr>
              <a:solidFill>
                <a:srgbClr val="8FAADC"/>
              </a:solidFill>
            </c:spPr>
            <c:extLst>
              <c:ext xmlns:c16="http://schemas.microsoft.com/office/drawing/2014/chart" uri="{C3380CC4-5D6E-409C-BE32-E72D297353CC}">
                <c16:uniqueId val="{00000007-38EE-412D-9E70-8A68CA5A273C}"/>
              </c:ext>
            </c:extLst>
          </c:dPt>
          <c:dPt>
            <c:idx val="4"/>
            <c:invertIfNegative val="0"/>
            <c:bubble3D val="0"/>
            <c:spPr>
              <a:solidFill>
                <a:srgbClr val="8FAADC"/>
              </a:solidFill>
            </c:spPr>
            <c:extLst>
              <c:ext xmlns:c16="http://schemas.microsoft.com/office/drawing/2014/chart" uri="{C3380CC4-5D6E-409C-BE32-E72D297353CC}">
                <c16:uniqueId val="{00000009-38EE-412D-9E70-8A68CA5A273C}"/>
              </c:ext>
            </c:extLst>
          </c:dPt>
          <c:dPt>
            <c:idx val="5"/>
            <c:invertIfNegative val="0"/>
            <c:bubble3D val="0"/>
            <c:spPr>
              <a:solidFill>
                <a:srgbClr val="FFE699"/>
              </a:solidFill>
            </c:spPr>
            <c:extLst>
              <c:ext xmlns:c16="http://schemas.microsoft.com/office/drawing/2014/chart" uri="{C3380CC4-5D6E-409C-BE32-E72D297353CC}">
                <c16:uniqueId val="{0000000B-38EE-412D-9E70-8A68CA5A273C}"/>
              </c:ext>
            </c:extLst>
          </c:dPt>
          <c:dPt>
            <c:idx val="6"/>
            <c:invertIfNegative val="0"/>
            <c:bubble3D val="0"/>
            <c:spPr>
              <a:solidFill>
                <a:srgbClr val="FFE699"/>
              </a:solidFill>
            </c:spPr>
            <c:extLst>
              <c:ext xmlns:c16="http://schemas.microsoft.com/office/drawing/2014/chart" uri="{C3380CC4-5D6E-409C-BE32-E72D297353CC}">
                <c16:uniqueId val="{0000000D-38EE-412D-9E70-8A68CA5A273C}"/>
              </c:ext>
            </c:extLst>
          </c:dPt>
          <c:dPt>
            <c:idx val="7"/>
            <c:invertIfNegative val="0"/>
            <c:bubble3D val="0"/>
            <c:spPr>
              <a:solidFill>
                <a:srgbClr val="FFE699"/>
              </a:solidFill>
            </c:spPr>
            <c:extLst>
              <c:ext xmlns:c16="http://schemas.microsoft.com/office/drawing/2014/chart" uri="{C3380CC4-5D6E-409C-BE32-E72D297353CC}">
                <c16:uniqueId val="{0000000F-38EE-412D-9E70-8A68CA5A273C}"/>
              </c:ext>
            </c:extLst>
          </c:dPt>
          <c:dPt>
            <c:idx val="10"/>
            <c:invertIfNegative val="0"/>
            <c:bubble3D val="0"/>
            <c:spPr>
              <a:solidFill>
                <a:sysClr val="window" lastClr="FFFFFF">
                  <a:lumMod val="75000"/>
                </a:sysClr>
              </a:solidFill>
            </c:spPr>
            <c:extLst>
              <c:ext xmlns:c16="http://schemas.microsoft.com/office/drawing/2014/chart" uri="{C3380CC4-5D6E-409C-BE32-E72D297353CC}">
                <c16:uniqueId val="{00000011-38EE-412D-9E70-8A68CA5A273C}"/>
              </c:ext>
            </c:extLst>
          </c:dPt>
          <c:dPt>
            <c:idx val="20"/>
            <c:invertIfNegative val="0"/>
            <c:bubble3D val="0"/>
            <c:extLst>
              <c:ext xmlns:c16="http://schemas.microsoft.com/office/drawing/2014/chart" uri="{C3380CC4-5D6E-409C-BE32-E72D297353CC}">
                <c16:uniqueId val="{00000012-38EE-412D-9E70-8A68CA5A273C}"/>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Dati!$B$2773:$B$2783</c:f>
              <c:strCache>
                <c:ptCount val="11"/>
                <c:pt idx="0">
                  <c:v>1 — ļoti slikti</c:v>
                </c:pt>
                <c:pt idx="1">
                  <c:v>2</c:v>
                </c:pt>
                <c:pt idx="2">
                  <c:v>3</c:v>
                </c:pt>
                <c:pt idx="3">
                  <c:v>4</c:v>
                </c:pt>
                <c:pt idx="4">
                  <c:v>5</c:v>
                </c:pt>
                <c:pt idx="5">
                  <c:v>6</c:v>
                </c:pt>
                <c:pt idx="6">
                  <c:v>7</c:v>
                </c:pt>
                <c:pt idx="7">
                  <c:v>8</c:v>
                </c:pt>
                <c:pt idx="8">
                  <c:v>9</c:v>
                </c:pt>
                <c:pt idx="9">
                  <c:v>10 — izcili</c:v>
                </c:pt>
                <c:pt idx="10">
                  <c:v>Grūti pateikt</c:v>
                </c:pt>
              </c:strCache>
            </c:strRef>
          </c:cat>
          <c:val>
            <c:numRef>
              <c:f>Dati!$C$2773:$C$2783</c:f>
              <c:numCache>
                <c:formatCode>0</c:formatCode>
                <c:ptCount val="11"/>
                <c:pt idx="0">
                  <c:v>1.764149616180227</c:v>
                </c:pt>
                <c:pt idx="1">
                  <c:v>0.82929085191592389</c:v>
                </c:pt>
                <c:pt idx="2">
                  <c:v>3.0794162464592616</c:v>
                </c:pt>
                <c:pt idx="3">
                  <c:v>7.3131324936377808</c:v>
                </c:pt>
                <c:pt idx="4">
                  <c:v>9.1329739831720449</c:v>
                </c:pt>
                <c:pt idx="5">
                  <c:v>6.7692931505775968</c:v>
                </c:pt>
                <c:pt idx="6">
                  <c:v>13.411923526209053</c:v>
                </c:pt>
                <c:pt idx="7">
                  <c:v>19.990366272442998</c:v>
                </c:pt>
                <c:pt idx="8">
                  <c:v>22.767665547294442</c:v>
                </c:pt>
                <c:pt idx="9">
                  <c:v>14.333656788682875</c:v>
                </c:pt>
                <c:pt idx="10">
                  <c:v>0.60813152342784049</c:v>
                </c:pt>
              </c:numCache>
            </c:numRef>
          </c:val>
          <c:extLst>
            <c:ext xmlns:c16="http://schemas.microsoft.com/office/drawing/2014/chart" uri="{C3380CC4-5D6E-409C-BE32-E72D297353CC}">
              <c16:uniqueId val="{00000013-38EE-412D-9E70-8A68CA5A273C}"/>
            </c:ext>
          </c:extLst>
        </c:ser>
        <c:dLbls>
          <c:dLblPos val="outEnd"/>
          <c:showLegendKey val="0"/>
          <c:showVal val="1"/>
          <c:showCatName val="0"/>
          <c:showSerName val="0"/>
          <c:showPercent val="0"/>
          <c:showBubbleSize val="0"/>
        </c:dLbls>
        <c:gapWidth val="30"/>
        <c:axId val="363965640"/>
        <c:axId val="363963680"/>
      </c:barChart>
      <c:catAx>
        <c:axId val="36396564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Arial"/>
                <a:ea typeface="Arial"/>
                <a:cs typeface="Arial"/>
              </a:defRPr>
            </a:pPr>
            <a:endParaRPr lang="lv-LV"/>
          </a:p>
        </c:txPr>
        <c:crossAx val="363963680"/>
        <c:crosses val="autoZero"/>
        <c:auto val="1"/>
        <c:lblAlgn val="ctr"/>
        <c:lblOffset val="100"/>
        <c:noMultiLvlLbl val="0"/>
      </c:catAx>
      <c:valAx>
        <c:axId val="363963680"/>
        <c:scaling>
          <c:orientation val="minMax"/>
          <c:max val="30"/>
          <c:min val="0"/>
        </c:scaling>
        <c:delete val="1"/>
        <c:axPos val="l"/>
        <c:numFmt formatCode="0" sourceLinked="1"/>
        <c:majorTickMark val="out"/>
        <c:minorTickMark val="none"/>
        <c:tickLblPos val="nextTo"/>
        <c:crossAx val="363965640"/>
        <c:crosses val="autoZero"/>
        <c:crossBetween val="between"/>
        <c:majorUnit val="2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580091652103005"/>
          <c:y val="4.611573431961781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6.3651994185105074E-2"/>
          <c:w val="0.50123293670624569"/>
          <c:h val="0.91970041282842985"/>
        </c:manualLayout>
      </c:layout>
      <c:barChart>
        <c:barDir val="bar"/>
        <c:grouping val="stacked"/>
        <c:varyColors val="0"/>
        <c:ser>
          <c:idx val="0"/>
          <c:order val="0"/>
          <c:tx>
            <c:strRef>
              <c:f>Dati!$C$150</c:f>
              <c:strCache>
                <c:ptCount val="1"/>
                <c:pt idx="0">
                  <c:v>.</c:v>
                </c:pt>
              </c:strCache>
            </c:strRef>
          </c:tx>
          <c:spPr>
            <a:noFill/>
          </c:spPr>
          <c:invertIfNegative val="0"/>
          <c:dLbls>
            <c:delete val="1"/>
          </c:dLbls>
          <c:cat>
            <c:strRef>
              <c:f>Dati!$B$151:$B$178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Dati!$C$151:$C$178</c:f>
              <c:numCache>
                <c:formatCode>0</c:formatCode>
                <c:ptCount val="28"/>
                <c:pt idx="0">
                  <c:v>20.878432209968128</c:v>
                </c:pt>
                <c:pt idx="1">
                  <c:v>44.431977830404001</c:v>
                </c:pt>
                <c:pt idx="2">
                  <c:v>26.698190499868286</c:v>
                </c:pt>
                <c:pt idx="3">
                  <c:v>15.448337338266938</c:v>
                </c:pt>
                <c:pt idx="4">
                  <c:v>44.431977830404001</c:v>
                </c:pt>
                <c:pt idx="5">
                  <c:v>23.199613174908787</c:v>
                </c:pt>
                <c:pt idx="6">
                  <c:v>25.018440018245393</c:v>
                </c:pt>
                <c:pt idx="7">
                  <c:v>23.706494619568819</c:v>
                </c:pt>
                <c:pt idx="8">
                  <c:v>18.581399197046178</c:v>
                </c:pt>
                <c:pt idx="9">
                  <c:v>19.291062991237396</c:v>
                </c:pt>
                <c:pt idx="10">
                  <c:v>16.258543989273807</c:v>
                </c:pt>
                <c:pt idx="11">
                  <c:v>44.431977830404001</c:v>
                </c:pt>
                <c:pt idx="12">
                  <c:v>27.495753234251676</c:v>
                </c:pt>
                <c:pt idx="13">
                  <c:v>8.4837568559562087</c:v>
                </c:pt>
                <c:pt idx="14">
                  <c:v>24.916566633845736</c:v>
                </c:pt>
                <c:pt idx="15">
                  <c:v>44.431977830404001</c:v>
                </c:pt>
                <c:pt idx="16">
                  <c:v>27.140389820072421</c:v>
                </c:pt>
                <c:pt idx="17">
                  <c:v>21.156003702153345</c:v>
                </c:pt>
                <c:pt idx="18">
                  <c:v>17.913712640781064</c:v>
                </c:pt>
                <c:pt idx="19">
                  <c:v>44.431977830404001</c:v>
                </c:pt>
                <c:pt idx="20">
                  <c:v>20.891015665053356</c:v>
                </c:pt>
                <c:pt idx="21">
                  <c:v>17.367487753520557</c:v>
                </c:pt>
                <c:pt idx="22">
                  <c:v>22.181784788266441</c:v>
                </c:pt>
                <c:pt idx="23">
                  <c:v>22.854098953767188</c:v>
                </c:pt>
                <c:pt idx="24">
                  <c:v>19.44746685686178</c:v>
                </c:pt>
                <c:pt idx="25">
                  <c:v>21.791229830310154</c:v>
                </c:pt>
                <c:pt idx="26">
                  <c:v>28.884215655832698</c:v>
                </c:pt>
                <c:pt idx="27">
                  <c:v>29.348964001831654</c:v>
                </c:pt>
              </c:numCache>
            </c:numRef>
          </c:val>
          <c:extLst>
            <c:ext xmlns:c16="http://schemas.microsoft.com/office/drawing/2014/chart" uri="{C3380CC4-5D6E-409C-BE32-E72D297353CC}">
              <c16:uniqueId val="{00000000-EBB7-4D4D-9E15-A2E13FB6D9B7}"/>
            </c:ext>
          </c:extLst>
        </c:ser>
        <c:ser>
          <c:idx val="1"/>
          <c:order val="1"/>
          <c:tx>
            <c:strRef>
              <c:f>Dati!$D$150</c:f>
              <c:strCache>
                <c:ptCount val="1"/>
                <c:pt idx="0">
                  <c:v>Nē</c:v>
                </c:pt>
              </c:strCache>
            </c:strRef>
          </c:tx>
          <c:spPr>
            <a:solidFill>
              <a:srgbClr val="203864"/>
            </a:solidFill>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B7-4D4D-9E15-A2E13FB6D9B7}"/>
                </c:ext>
              </c:extLst>
            </c:dLbl>
            <c:dLbl>
              <c:idx val="6"/>
              <c:layout>
                <c:manualLayout>
                  <c:x val="-1.2679517133956385E-2"/>
                  <c:y val="0"/>
                </c:manualLayout>
              </c:layout>
              <c:spPr>
                <a:noFill/>
                <a:ln>
                  <a:noFill/>
                </a:ln>
                <a:effectLst/>
              </c:spPr>
              <c:txPr>
                <a:bodyPr wrap="square" lIns="38100" tIns="19050" rIns="38100" bIns="19050" anchor="ctr">
                  <a:spAutoFit/>
                </a:bodyPr>
                <a:lstStyle/>
                <a:p>
                  <a:pPr>
                    <a:defRPr b="1">
                      <a:solidFill>
                        <a:schemeClr val="tx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B7-4D4D-9E15-A2E13FB6D9B7}"/>
                </c:ext>
              </c:extLst>
            </c:dLbl>
            <c:dLbl>
              <c:idx val="20"/>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3B-4FB8-8D73-97CD3591D760}"/>
                </c:ext>
              </c:extLst>
            </c:dLbl>
            <c:dLbl>
              <c:idx val="21"/>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3B-4FB8-8D73-97CD3591D760}"/>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B7-4D4D-9E15-A2E13FB6D9B7}"/>
                </c:ext>
              </c:extLst>
            </c:dLbl>
            <c:dLbl>
              <c:idx val="26"/>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3B-4FB8-8D73-97CD3591D760}"/>
                </c:ext>
              </c:extLst>
            </c:dLbl>
            <c:dLbl>
              <c:idx val="27"/>
              <c:layout>
                <c:manualLayout>
                  <c:x val="-1.1258566978193087E-2"/>
                  <c:y val="0"/>
                </c:manualLayout>
              </c:layout>
              <c:spPr>
                <a:noFill/>
                <a:ln>
                  <a:noFill/>
                </a:ln>
                <a:effectLst/>
              </c:spPr>
              <c:txPr>
                <a:bodyPr wrap="square" lIns="38100" tIns="19050" rIns="38100" bIns="19050" anchor="ctr">
                  <a:spAutoFit/>
                </a:bodyPr>
                <a:lstStyle/>
                <a:p>
                  <a:pPr>
                    <a:defRPr b="1">
                      <a:solidFill>
                        <a:schemeClr val="tx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B7-4D4D-9E15-A2E13FB6D9B7}"/>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Dati!$B$151:$B$178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Dati!$D$151:$D$178</c:f>
              <c:numCache>
                <c:formatCode>General</c:formatCode>
                <c:ptCount val="28"/>
                <c:pt idx="0" formatCode="0">
                  <c:v>4.7801445773193878</c:v>
                </c:pt>
                <c:pt idx="2" formatCode="0">
                  <c:v>3.323256308664162</c:v>
                </c:pt>
                <c:pt idx="3" formatCode="0">
                  <c:v>6.1394865159692209</c:v>
                </c:pt>
                <c:pt idx="5" formatCode="0">
                  <c:v>7.1328651973106094</c:v>
                </c:pt>
                <c:pt idx="6" formatCode="0">
                  <c:v>2.4081383205809974</c:v>
                </c:pt>
                <c:pt idx="7" formatCode="0">
                  <c:v>5.8671113987587971</c:v>
                </c:pt>
                <c:pt idx="8" formatCode="0">
                  <c:v>3.8946508397713804</c:v>
                </c:pt>
                <c:pt idx="9" formatCode="0">
                  <c:v>4.4368536645009051</c:v>
                </c:pt>
                <c:pt idx="10" formatCode="0">
                  <c:v>6.0674595605680279</c:v>
                </c:pt>
                <c:pt idx="12" formatCode="0">
                  <c:v>3.5844871153494129</c:v>
                </c:pt>
                <c:pt idx="13" formatCode="0">
                  <c:v>7.0457507728120117</c:v>
                </c:pt>
                <c:pt idx="14" formatCode="0">
                  <c:v>4.1856504110593358</c:v>
                </c:pt>
                <c:pt idx="16" formatCode="0">
                  <c:v>5.3002040634387528</c:v>
                </c:pt>
                <c:pt idx="17" formatCode="0">
                  <c:v>4.7283517855328121</c:v>
                </c:pt>
                <c:pt idx="18" formatCode="0">
                  <c:v>4.733330485352182</c:v>
                </c:pt>
                <c:pt idx="20" formatCode="0">
                  <c:v>2.702516876777032</c:v>
                </c:pt>
                <c:pt idx="21" formatCode="0">
                  <c:v>3.2164114460116262</c:v>
                </c:pt>
                <c:pt idx="22" formatCode="0">
                  <c:v>6.0350798847687788</c:v>
                </c:pt>
                <c:pt idx="23" formatCode="0">
                  <c:v>7.0157990621309958</c:v>
                </c:pt>
                <c:pt idx="24" formatCode="0">
                  <c:v>5.3352396380119647</c:v>
                </c:pt>
                <c:pt idx="25" formatCode="0">
                  <c:v>7.5070018207825129</c:v>
                </c:pt>
                <c:pt idx="26" formatCode="0">
                  <c:v>2.7991185787372364</c:v>
                </c:pt>
                <c:pt idx="27" formatCode="0">
                  <c:v>2.2898422760205768</c:v>
                </c:pt>
              </c:numCache>
            </c:numRef>
          </c:val>
          <c:extLst>
            <c:ext xmlns:c16="http://schemas.microsoft.com/office/drawing/2014/chart" uri="{C3380CC4-5D6E-409C-BE32-E72D297353CC}">
              <c16:uniqueId val="{00000005-EBB7-4D4D-9E15-A2E13FB6D9B7}"/>
            </c:ext>
          </c:extLst>
        </c:ser>
        <c:ser>
          <c:idx val="2"/>
          <c:order val="2"/>
          <c:tx>
            <c:strRef>
              <c:f>Dati!$E$150</c:f>
              <c:strCache>
                <c:ptCount val="1"/>
                <c:pt idx="0">
                  <c:v>Drīzāk nē</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Dati!$B$151:$B$178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Dati!$E$151:$E$178</c:f>
              <c:numCache>
                <c:formatCode>General</c:formatCode>
                <c:ptCount val="28"/>
                <c:pt idx="0" formatCode="0">
                  <c:v>18.773401043116486</c:v>
                </c:pt>
                <c:pt idx="2" formatCode="0">
                  <c:v>14.410531021871554</c:v>
                </c:pt>
                <c:pt idx="3" formatCode="0">
                  <c:v>22.844153976167842</c:v>
                </c:pt>
                <c:pt idx="5" formatCode="0">
                  <c:v>14.099499458184605</c:v>
                </c:pt>
                <c:pt idx="6" formatCode="0">
                  <c:v>17.005399491577613</c:v>
                </c:pt>
                <c:pt idx="7" formatCode="0">
                  <c:v>14.858371812076385</c:v>
                </c:pt>
                <c:pt idx="8" formatCode="0">
                  <c:v>21.955927793586444</c:v>
                </c:pt>
                <c:pt idx="9" formatCode="0">
                  <c:v>20.7040611746657</c:v>
                </c:pt>
                <c:pt idx="10" formatCode="0">
                  <c:v>22.105974280562165</c:v>
                </c:pt>
                <c:pt idx="12" formatCode="0">
                  <c:v>13.351737480802912</c:v>
                </c:pt>
                <c:pt idx="13" formatCode="0">
                  <c:v>28.902470201635779</c:v>
                </c:pt>
                <c:pt idx="14" formatCode="0">
                  <c:v>15.32976078549893</c:v>
                </c:pt>
                <c:pt idx="16" formatCode="0">
                  <c:v>11.991383946892828</c:v>
                </c:pt>
                <c:pt idx="17" formatCode="0">
                  <c:v>18.547622342717844</c:v>
                </c:pt>
                <c:pt idx="18" formatCode="0">
                  <c:v>21.784934704270757</c:v>
                </c:pt>
                <c:pt idx="20" formatCode="0">
                  <c:v>20.838445288573613</c:v>
                </c:pt>
                <c:pt idx="21" formatCode="0">
                  <c:v>23.848078630871818</c:v>
                </c:pt>
                <c:pt idx="22" formatCode="0">
                  <c:v>16.215113157368783</c:v>
                </c:pt>
                <c:pt idx="23" formatCode="0">
                  <c:v>14.562079814505816</c:v>
                </c:pt>
                <c:pt idx="24" formatCode="0">
                  <c:v>19.649271335530255</c:v>
                </c:pt>
                <c:pt idx="25" formatCode="0">
                  <c:v>15.133746179311334</c:v>
                </c:pt>
                <c:pt idx="26" formatCode="0">
                  <c:v>12.74864359583407</c:v>
                </c:pt>
                <c:pt idx="27" formatCode="0">
                  <c:v>12.793171552551772</c:v>
                </c:pt>
              </c:numCache>
            </c:numRef>
          </c:val>
          <c:extLst>
            <c:ext xmlns:c16="http://schemas.microsoft.com/office/drawing/2014/chart" uri="{C3380CC4-5D6E-409C-BE32-E72D297353CC}">
              <c16:uniqueId val="{00000006-EBB7-4D4D-9E15-A2E13FB6D9B7}"/>
            </c:ext>
          </c:extLst>
        </c:ser>
        <c:ser>
          <c:idx val="3"/>
          <c:order val="3"/>
          <c:tx>
            <c:strRef>
              <c:f>Dati!$F$150</c:f>
              <c:strCache>
                <c:ptCount val="1"/>
                <c:pt idx="0">
                  <c:v>Drīzāk jā</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Dati!$B$151:$B$178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Dati!$F$151:$F$178</c:f>
              <c:numCache>
                <c:formatCode>General</c:formatCode>
                <c:ptCount val="28"/>
                <c:pt idx="0" formatCode="0">
                  <c:v>42.755686770141551</c:v>
                </c:pt>
                <c:pt idx="2" formatCode="0">
                  <c:v>43.301198494778895</c:v>
                </c:pt>
                <c:pt idx="3" formatCode="0">
                  <c:v>42.246699923806595</c:v>
                </c:pt>
                <c:pt idx="5" formatCode="0">
                  <c:v>44.421172950178487</c:v>
                </c:pt>
                <c:pt idx="6" formatCode="0">
                  <c:v>46.189022111771195</c:v>
                </c:pt>
                <c:pt idx="7" formatCode="0">
                  <c:v>46.549266717646432</c:v>
                </c:pt>
                <c:pt idx="8" formatCode="0">
                  <c:v>40.141113723554362</c:v>
                </c:pt>
                <c:pt idx="9" formatCode="0">
                  <c:v>41.193216200093644</c:v>
                </c:pt>
                <c:pt idx="10" formatCode="0">
                  <c:v>38.348374603809674</c:v>
                </c:pt>
                <c:pt idx="12" formatCode="0">
                  <c:v>43.904821013236017</c:v>
                </c:pt>
                <c:pt idx="13" formatCode="0">
                  <c:v>40.420985240913268</c:v>
                </c:pt>
                <c:pt idx="14" formatCode="0">
                  <c:v>43.266354376761619</c:v>
                </c:pt>
                <c:pt idx="16" formatCode="0">
                  <c:v>45.529781856160611</c:v>
                </c:pt>
                <c:pt idx="17" formatCode="0">
                  <c:v>42.933721417098148</c:v>
                </c:pt>
                <c:pt idx="18" formatCode="0">
                  <c:v>41.295576602916221</c:v>
                </c:pt>
                <c:pt idx="20" formatCode="0">
                  <c:v>39.384078028388451</c:v>
                </c:pt>
                <c:pt idx="21" formatCode="0">
                  <c:v>43.129395194530382</c:v>
                </c:pt>
                <c:pt idx="22" formatCode="0">
                  <c:v>41.132233084537837</c:v>
                </c:pt>
                <c:pt idx="23" formatCode="0">
                  <c:v>38.976535944185073</c:v>
                </c:pt>
                <c:pt idx="24" formatCode="0">
                  <c:v>41.758254050921401</c:v>
                </c:pt>
                <c:pt idx="25" formatCode="0">
                  <c:v>48.884523139834826</c:v>
                </c:pt>
                <c:pt idx="26" formatCode="0">
                  <c:v>41.992879623878082</c:v>
                </c:pt>
                <c:pt idx="27" formatCode="0">
                  <c:v>55.587343034943913</c:v>
                </c:pt>
              </c:numCache>
            </c:numRef>
          </c:val>
          <c:extLst>
            <c:ext xmlns:c16="http://schemas.microsoft.com/office/drawing/2014/chart" uri="{C3380CC4-5D6E-409C-BE32-E72D297353CC}">
              <c16:uniqueId val="{00000007-EBB7-4D4D-9E15-A2E13FB6D9B7}"/>
            </c:ext>
          </c:extLst>
        </c:ser>
        <c:ser>
          <c:idx val="4"/>
          <c:order val="4"/>
          <c:tx>
            <c:strRef>
              <c:f>Dati!$G$150</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Dati!$B$151:$B$178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Dati!$G$151:$G$178</c:f>
              <c:numCache>
                <c:formatCode>General</c:formatCode>
                <c:ptCount val="28"/>
                <c:pt idx="0" formatCode="0">
                  <c:v>30.039209198740249</c:v>
                </c:pt>
                <c:pt idx="2" formatCode="0">
                  <c:v>35.227067694264328</c:v>
                </c:pt>
                <c:pt idx="3" formatCode="0">
                  <c:v>25.19870510760871</c:v>
                </c:pt>
                <c:pt idx="5" formatCode="0">
                  <c:v>32.310881358917939</c:v>
                </c:pt>
                <c:pt idx="6" formatCode="0">
                  <c:v>32.032575297031478</c:v>
                </c:pt>
                <c:pt idx="7" formatCode="0">
                  <c:v>30.750384020352918</c:v>
                </c:pt>
                <c:pt idx="8" formatCode="0">
                  <c:v>31.224197699327828</c:v>
                </c:pt>
                <c:pt idx="9" formatCode="0">
                  <c:v>30.252521059047123</c:v>
                </c:pt>
                <c:pt idx="10" formatCode="0">
                  <c:v>24.114657521487235</c:v>
                </c:pt>
                <c:pt idx="12" formatCode="0">
                  <c:v>36.37009683320133</c:v>
                </c:pt>
                <c:pt idx="13" formatCode="0">
                  <c:v>18.033144523672803</c:v>
                </c:pt>
                <c:pt idx="14" formatCode="0">
                  <c:v>35.101179908655915</c:v>
                </c:pt>
                <c:pt idx="16" formatCode="0">
                  <c:v>35.171063711480244</c:v>
                </c:pt>
                <c:pt idx="17" formatCode="0">
                  <c:v>29.919219127289367</c:v>
                </c:pt>
                <c:pt idx="18" formatCode="0">
                  <c:v>28.535283035765055</c:v>
                </c:pt>
                <c:pt idx="20" formatCode="0">
                  <c:v>37.074959806260942</c:v>
                </c:pt>
                <c:pt idx="21" formatCode="0">
                  <c:v>26.882969323729984</c:v>
                </c:pt>
                <c:pt idx="22" formatCode="0">
                  <c:v>33.496547427809716</c:v>
                </c:pt>
                <c:pt idx="23" formatCode="0">
                  <c:v>39.445585179178131</c:v>
                </c:pt>
                <c:pt idx="24" formatCode="0">
                  <c:v>24.790261581479495</c:v>
                </c:pt>
                <c:pt idx="25" formatCode="0">
                  <c:v>24.345117830356461</c:v>
                </c:pt>
                <c:pt idx="26" formatCode="0">
                  <c:v>39.96442071925528</c:v>
                </c:pt>
                <c:pt idx="27" formatCode="0">
                  <c:v>29.329643136483746</c:v>
                </c:pt>
              </c:numCache>
            </c:numRef>
          </c:val>
          <c:extLst>
            <c:ext xmlns:c16="http://schemas.microsoft.com/office/drawing/2014/chart" uri="{C3380CC4-5D6E-409C-BE32-E72D297353CC}">
              <c16:uniqueId val="{00000008-EBB7-4D4D-9E15-A2E13FB6D9B7}"/>
            </c:ext>
          </c:extLst>
        </c:ser>
        <c:ser>
          <c:idx val="5"/>
          <c:order val="5"/>
          <c:tx>
            <c:strRef>
              <c:f>Dati!$H$150</c:f>
              <c:strCache>
                <c:ptCount val="1"/>
                <c:pt idx="0">
                  <c:v>.</c:v>
                </c:pt>
              </c:strCache>
            </c:strRef>
          </c:tx>
          <c:spPr>
            <a:noFill/>
          </c:spPr>
          <c:invertIfNegative val="0"/>
          <c:dLbls>
            <c:delete val="1"/>
          </c:dLbls>
          <c:cat>
            <c:strRef>
              <c:f>Dati!$B$151:$B$178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Dati!$H$151:$H$178</c:f>
              <c:numCache>
                <c:formatCode>0</c:formatCode>
                <c:ptCount val="28"/>
                <c:pt idx="0">
                  <c:v>27.713818811867839</c:v>
                </c:pt>
                <c:pt idx="1">
                  <c:v>100.50871478074964</c:v>
                </c:pt>
                <c:pt idx="2">
                  <c:v>21.98044859170642</c:v>
                </c:pt>
                <c:pt idx="3">
                  <c:v>33.063309749334337</c:v>
                </c:pt>
                <c:pt idx="4">
                  <c:v>100.50871478074964</c:v>
                </c:pt>
                <c:pt idx="5">
                  <c:v>23.776660471653216</c:v>
                </c:pt>
                <c:pt idx="6">
                  <c:v>22.287117371946977</c:v>
                </c:pt>
                <c:pt idx="7">
                  <c:v>23.209064042750299</c:v>
                </c:pt>
                <c:pt idx="8">
                  <c:v>29.143403357867456</c:v>
                </c:pt>
                <c:pt idx="9">
                  <c:v>29.062977521608872</c:v>
                </c:pt>
                <c:pt idx="10">
                  <c:v>38.045682655452737</c:v>
                </c:pt>
                <c:pt idx="11">
                  <c:v>100.50871478074964</c:v>
                </c:pt>
                <c:pt idx="12">
                  <c:v>20.233796934312295</c:v>
                </c:pt>
                <c:pt idx="13">
                  <c:v>42.054585016163571</c:v>
                </c:pt>
                <c:pt idx="14">
                  <c:v>22.141180495332108</c:v>
                </c:pt>
                <c:pt idx="15">
                  <c:v>100.50871478074964</c:v>
                </c:pt>
                <c:pt idx="16">
                  <c:v>19.807869213108788</c:v>
                </c:pt>
                <c:pt idx="17">
                  <c:v>27.655774236362134</c:v>
                </c:pt>
                <c:pt idx="18">
                  <c:v>30.677855142068367</c:v>
                </c:pt>
                <c:pt idx="19">
                  <c:v>100.50871478074964</c:v>
                </c:pt>
                <c:pt idx="20">
                  <c:v>24.049676946100249</c:v>
                </c:pt>
                <c:pt idx="21">
                  <c:v>30.496350262489273</c:v>
                </c:pt>
                <c:pt idx="22">
                  <c:v>25.879934268402081</c:v>
                </c:pt>
                <c:pt idx="23">
                  <c:v>22.08659365738643</c:v>
                </c:pt>
                <c:pt idx="24">
                  <c:v>33.96019914834875</c:v>
                </c:pt>
                <c:pt idx="25">
                  <c:v>27.279073810558359</c:v>
                </c:pt>
                <c:pt idx="26">
                  <c:v>18.551414437616273</c:v>
                </c:pt>
                <c:pt idx="27">
                  <c:v>15.59172860932199</c:v>
                </c:pt>
              </c:numCache>
            </c:numRef>
          </c:val>
          <c:extLst>
            <c:ext xmlns:c16="http://schemas.microsoft.com/office/drawing/2014/chart" uri="{C3380CC4-5D6E-409C-BE32-E72D297353CC}">
              <c16:uniqueId val="{00000009-EBB7-4D4D-9E15-A2E13FB6D9B7}"/>
            </c:ext>
          </c:extLst>
        </c:ser>
        <c:ser>
          <c:idx val="6"/>
          <c:order val="6"/>
          <c:tx>
            <c:strRef>
              <c:f>Dati!$I$150</c:f>
              <c:strCache>
                <c:ptCount val="1"/>
                <c:pt idx="0">
                  <c:v>Grūti pateikt</c:v>
                </c:pt>
              </c:strCache>
            </c:strRef>
          </c:tx>
          <c:spPr>
            <a:solidFill>
              <a:sysClr val="window" lastClr="FFFFFF">
                <a:lumMod val="75000"/>
              </a:sysClr>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BB7-4D4D-9E15-A2E13FB6D9B7}"/>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BB7-4D4D-9E15-A2E13FB6D9B7}"/>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BB7-4D4D-9E15-A2E13FB6D9B7}"/>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BB7-4D4D-9E15-A2E13FB6D9B7}"/>
                </c:ext>
              </c:extLst>
            </c:dLbl>
            <c:dLbl>
              <c:idx val="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BB7-4D4D-9E15-A2E13FB6D9B7}"/>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BB7-4D4D-9E15-A2E13FB6D9B7}"/>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3B-4FB8-8D73-97CD3591D760}"/>
                </c:ext>
              </c:extLst>
            </c:dLbl>
            <c:dLbl>
              <c:idx val="9"/>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2.6573864702291561E-2"/>
                      <c:h val="3.5094390507011866E-2"/>
                    </c:manualLayout>
                  </c15:layout>
                </c:ext>
                <c:ext xmlns:c16="http://schemas.microsoft.com/office/drawing/2014/chart" uri="{C3380CC4-5D6E-409C-BE32-E72D297353CC}">
                  <c16:uniqueId val="{00000001-A23B-4FB8-8D73-97CD3591D760}"/>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BB7-4D4D-9E15-A2E13FB6D9B7}"/>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BB7-4D4D-9E15-A2E13FB6D9B7}"/>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BB7-4D4D-9E15-A2E13FB6D9B7}"/>
                </c:ext>
              </c:extLst>
            </c:dLbl>
            <c:dLbl>
              <c:idx val="1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BB7-4D4D-9E15-A2E13FB6D9B7}"/>
                </c:ext>
              </c:extLst>
            </c:dLbl>
            <c:dLbl>
              <c:idx val="2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3B-4FB8-8D73-97CD3591D760}"/>
                </c:ext>
              </c:extLst>
            </c:dLbl>
            <c:dLbl>
              <c:idx val="2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BB7-4D4D-9E15-A2E13FB6D9B7}"/>
                </c:ext>
              </c:extLst>
            </c:dLbl>
            <c:dLbl>
              <c:idx val="2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BB7-4D4D-9E15-A2E13FB6D9B7}"/>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BB7-4D4D-9E15-A2E13FB6D9B7}"/>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Dati!$B$151:$B$178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Dati!$I$151:$I$178</c:f>
              <c:numCache>
                <c:formatCode>General</c:formatCode>
                <c:ptCount val="28"/>
                <c:pt idx="0" formatCode="0">
                  <c:v>3.6515584106827133</c:v>
                </c:pt>
                <c:pt idx="2" formatCode="0">
                  <c:v>3.7379464804210607</c:v>
                </c:pt>
                <c:pt idx="3" formatCode="0">
                  <c:v>3.5709544764477448</c:v>
                </c:pt>
                <c:pt idx="5" formatCode="0">
                  <c:v>2.0355810354083497</c:v>
                </c:pt>
                <c:pt idx="6" formatCode="0">
                  <c:v>2.3648647790387525</c:v>
                </c:pt>
                <c:pt idx="7" formatCode="0">
                  <c:v>1.9748660511652669</c:v>
                </c:pt>
                <c:pt idx="8" formatCode="0">
                  <c:v>2.7841099437599772</c:v>
                </c:pt>
                <c:pt idx="9" formatCode="0">
                  <c:v>3.4133479016928625</c:v>
                </c:pt>
                <c:pt idx="10" formatCode="0">
                  <c:v>9.3635340335729182</c:v>
                </c:pt>
                <c:pt idx="12" formatCode="0">
                  <c:v>2.7888575574104597</c:v>
                </c:pt>
                <c:pt idx="13" formatCode="0">
                  <c:v>5.5976492609662243</c:v>
                </c:pt>
                <c:pt idx="14" formatCode="0">
                  <c:v>2.1170545180242195</c:v>
                </c:pt>
                <c:pt idx="16" formatCode="0">
                  <c:v>2.0075664220275637</c:v>
                </c:pt>
                <c:pt idx="17" formatCode="0">
                  <c:v>3.8710853273620796</c:v>
                </c:pt>
                <c:pt idx="18" formatCode="0">
                  <c:v>3.6508751716958279</c:v>
                </c:pt>
                <c:pt idx="20" formatCode="0">
                  <c:v>0</c:v>
                </c:pt>
                <c:pt idx="21" formatCode="0">
                  <c:v>2.9231454048561236</c:v>
                </c:pt>
                <c:pt idx="22" formatCode="0">
                  <c:v>3.1210264455148877</c:v>
                </c:pt>
                <c:pt idx="23" formatCode="0">
                  <c:v>0</c:v>
                </c:pt>
                <c:pt idx="24" formatCode="0">
                  <c:v>8.4669733940569358</c:v>
                </c:pt>
                <c:pt idx="25" formatCode="0">
                  <c:v>4.1296110297148534</c:v>
                </c:pt>
                <c:pt idx="26" formatCode="0">
                  <c:v>2.4949374822953492</c:v>
                </c:pt>
                <c:pt idx="27" formatCode="0">
                  <c:v>0</c:v>
                </c:pt>
              </c:numCache>
            </c:numRef>
          </c:val>
          <c:extLst>
            <c:ext xmlns:c16="http://schemas.microsoft.com/office/drawing/2014/chart" uri="{C3380CC4-5D6E-409C-BE32-E72D297353CC}">
              <c16:uniqueId val="{00000016-EBB7-4D4D-9E15-A2E13FB6D9B7}"/>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44.4"/>
        <c:auto val="1"/>
        <c:lblAlgn val="ctr"/>
        <c:lblOffset val="100"/>
        <c:tickLblSkip val="1"/>
        <c:tickMarkSkip val="1"/>
        <c:noMultiLvlLbl val="0"/>
      </c:catAx>
      <c:valAx>
        <c:axId val="170757312"/>
        <c:scaling>
          <c:orientation val="minMax"/>
          <c:max val="16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legend>
      <c:legendPos val="t"/>
      <c:legendEntry>
        <c:idx val="0"/>
        <c:delete val="1"/>
      </c:legendEntry>
      <c:legendEntry>
        <c:idx val="5"/>
        <c:delete val="1"/>
      </c:legendEntry>
      <c:layout>
        <c:manualLayout>
          <c:xMode val="edge"/>
          <c:yMode val="edge"/>
          <c:x val="0.38558799919727071"/>
          <c:y val="1.235064762573619E-2"/>
          <c:w val="0.61441200080272929"/>
          <c:h val="3.685417094990566E-2"/>
        </c:manualLayout>
      </c:layout>
      <c:overlay val="0"/>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82553150275692"/>
          <c:y val="8.0731465215703978E-3"/>
          <c:w val="0.63751180013340369"/>
          <c:h val="0.85149605893778368"/>
        </c:manualLayout>
      </c:layout>
      <c:pieChart>
        <c:varyColors val="1"/>
        <c:ser>
          <c:idx val="1"/>
          <c:order val="0"/>
          <c:dPt>
            <c:idx val="0"/>
            <c:bubble3D val="0"/>
            <c:spPr>
              <a:solidFill>
                <a:srgbClr val="203864"/>
              </a:solidFill>
            </c:spPr>
            <c:extLst>
              <c:ext xmlns:c16="http://schemas.microsoft.com/office/drawing/2014/chart" uri="{C3380CC4-5D6E-409C-BE32-E72D297353CC}">
                <c16:uniqueId val="{00000001-DD06-4FCA-A866-3C5595223B02}"/>
              </c:ext>
            </c:extLst>
          </c:dPt>
          <c:dPt>
            <c:idx val="1"/>
            <c:bubble3D val="0"/>
            <c:spPr>
              <a:solidFill>
                <a:srgbClr val="BF9000"/>
              </a:solidFill>
            </c:spPr>
            <c:extLst>
              <c:ext xmlns:c16="http://schemas.microsoft.com/office/drawing/2014/chart" uri="{C3380CC4-5D6E-409C-BE32-E72D297353CC}">
                <c16:uniqueId val="{00000003-DD06-4FCA-A866-3C5595223B02}"/>
              </c:ext>
            </c:extLst>
          </c:dPt>
          <c:dLbls>
            <c:dLbl>
              <c:idx val="2"/>
              <c:tx>
                <c:rich>
                  <a:bodyPr/>
                  <a:lstStyle/>
                  <a:p>
                    <a:fld id="{D6C233F1-4E00-4EE7-8578-2B3530C6EF13}" type="CATEGORYNAME">
                      <a:rPr lang="en-US"/>
                      <a:pPr/>
                      <a:t>[CATEGORY NAME]</a:t>
                    </a:fld>
                    <a:r>
                      <a:rPr lang="en-US" baseline="0" dirty="0"/>
                      <a:t>
0,5%</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D06-4FCA-A866-3C5595223B02}"/>
                </c:ext>
              </c:extLst>
            </c:dLbl>
            <c:spPr>
              <a:noFill/>
              <a:ln>
                <a:noFill/>
              </a:ln>
              <a:effectLst/>
            </c:spPr>
            <c:txPr>
              <a:bodyPr wrap="square" lIns="38100" tIns="19050" rIns="38100" bIns="19050" anchor="ctr">
                <a:spAutoFit/>
              </a:bodyPr>
              <a:lstStyle/>
              <a:p>
                <a:pPr>
                  <a:defRPr sz="11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Dati!$E$2899:$E$2901</c:f>
              <c:strCache>
                <c:ptCount val="3"/>
                <c:pt idx="0">
                  <c:v>Nē</c:v>
                </c:pt>
                <c:pt idx="1">
                  <c:v>Jā</c:v>
                </c:pt>
                <c:pt idx="2">
                  <c:v>Grūti pateikt</c:v>
                </c:pt>
              </c:strCache>
            </c:strRef>
          </c:cat>
          <c:val>
            <c:numRef>
              <c:f>Dati!$F$2899:$F$2901</c:f>
              <c:numCache>
                <c:formatCode>0</c:formatCode>
                <c:ptCount val="3"/>
                <c:pt idx="0">
                  <c:v>50.440788342967267</c:v>
                </c:pt>
                <c:pt idx="1">
                  <c:v>49.07227139979716</c:v>
                </c:pt>
                <c:pt idx="2" formatCode="0.0">
                  <c:v>0.48694025723593826</c:v>
                </c:pt>
              </c:numCache>
            </c:numRef>
          </c:val>
          <c:extLst>
            <c:ext xmlns:c16="http://schemas.microsoft.com/office/drawing/2014/chart" uri="{C3380CC4-5D6E-409C-BE32-E72D297353CC}">
              <c16:uniqueId val="{00000005-DD06-4FCA-A866-3C5595223B02}"/>
            </c:ext>
          </c:extLst>
        </c:ser>
        <c:dLbls>
          <c:dLblPos val="outEnd"/>
          <c:showLegendKey val="0"/>
          <c:showVal val="1"/>
          <c:showCatName val="0"/>
          <c:showSerName val="0"/>
          <c:showPercent val="0"/>
          <c:showBubbleSize val="0"/>
          <c:showLeaderLines val="0"/>
        </c:dLbls>
        <c:firstSliceAng val="18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1" u="none" strike="noStrike" baseline="0">
                <a:solidFill>
                  <a:srgbClr val="000000"/>
                </a:solidFill>
                <a:latin typeface="Arial"/>
                <a:ea typeface="Arial"/>
                <a:cs typeface="Arial"/>
              </a:defRPr>
            </a:pPr>
            <a:r>
              <a:rPr lang="lv-LV" dirty="0"/>
              <a:t>Vid</a:t>
            </a:r>
            <a:r>
              <a:rPr lang="en-GB" dirty="0"/>
              <a:t>ējais</a:t>
            </a:r>
            <a:r>
              <a:rPr lang="lv-LV" baseline="0" dirty="0"/>
              <a:t> v</a:t>
            </a:r>
            <a:r>
              <a:rPr lang="en-GB" baseline="0" dirty="0"/>
              <a:t>ērtējums*</a:t>
            </a:r>
            <a:endParaRPr lang="lv-LV" dirty="0"/>
          </a:p>
        </c:rich>
      </c:tx>
      <c:layout>
        <c:manualLayout>
          <c:xMode val="edge"/>
          <c:yMode val="edge"/>
          <c:x val="6.4636920384951876E-2"/>
          <c:y val="0.15896638125281662"/>
        </c:manualLayout>
      </c:layout>
      <c:overlay val="0"/>
      <c:spPr>
        <a:solidFill>
          <a:srgbClr val="FFFFFF"/>
        </a:solidFill>
        <a:ln w="3175">
          <a:solidFill>
            <a:srgbClr val="000000"/>
          </a:solidFill>
          <a:prstDash val="solid"/>
        </a:ln>
      </c:spPr>
    </c:title>
    <c:autoTitleDeleted val="0"/>
    <c:plotArea>
      <c:layout>
        <c:manualLayout>
          <c:layoutTarget val="inner"/>
          <c:xMode val="edge"/>
          <c:yMode val="edge"/>
          <c:x val="2.0597968732169351E-2"/>
          <c:y val="0"/>
          <c:w val="0.90386861642294714"/>
          <c:h val="0.98595500677829484"/>
        </c:manualLayout>
      </c:layout>
      <c:barChart>
        <c:barDir val="col"/>
        <c:grouping val="clustered"/>
        <c:varyColors val="0"/>
        <c:ser>
          <c:idx val="0"/>
          <c:order val="0"/>
          <c:spPr>
            <a:pattFill prst="wdUpDiag">
              <a:fgClr>
                <a:srgbClr val="BF9000"/>
              </a:fgClr>
              <a:bgClr>
                <a:schemeClr val="bg1"/>
              </a:bgClr>
            </a:pattFill>
            <a:ln w="3175">
              <a:solidFill>
                <a:srgbClr val="BF9000"/>
              </a:solidFill>
            </a:ln>
          </c:spPr>
          <c:invertIfNegative val="0"/>
          <c:dLbls>
            <c:dLbl>
              <c:idx val="0"/>
              <c:spPr>
                <a:noFill/>
                <a:ln>
                  <a:noFill/>
                </a:ln>
                <a:effectLst/>
              </c:spPr>
              <c:txPr>
                <a:bodyPr wrap="square" lIns="38100" tIns="19050" rIns="38100" bIns="19050" anchor="ctr">
                  <a:noAutofit/>
                </a:bodyPr>
                <a:lstStyle/>
                <a:p>
                  <a:pPr>
                    <a:defRPr/>
                  </a:pPr>
                  <a:endParaRPr lang="lv-LV"/>
                </a:p>
              </c:txPr>
              <c:dLblPos val="outEnd"/>
              <c:showLegendKey val="0"/>
              <c:showVal val="1"/>
              <c:showCatName val="0"/>
              <c:showSerName val="0"/>
              <c:showPercent val="0"/>
              <c:showBubbleSize val="0"/>
              <c:extLst>
                <c:ext xmlns:c15="http://schemas.microsoft.com/office/drawing/2012/chart" uri="{CE6537A1-D6FC-4f65-9D91-7224C49458BB}">
                  <c15:layout>
                    <c:manualLayout>
                      <c:w val="0.60449443819522553"/>
                      <c:h val="0.10341470322706271"/>
                    </c:manualLayout>
                  </c15:layout>
                </c:ext>
                <c:ext xmlns:c16="http://schemas.microsoft.com/office/drawing/2014/chart" uri="{C3380CC4-5D6E-409C-BE32-E72D297353CC}">
                  <c16:uniqueId val="{00000000-AFC8-49FE-BE76-670DDC33ECED}"/>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Dati!$E$2957</c:f>
              <c:strCache>
                <c:ptCount val="1"/>
                <c:pt idx="0">
                  <c:v>Vidējais vērtējums*</c:v>
                </c:pt>
              </c:strCache>
            </c:strRef>
          </c:cat>
          <c:val>
            <c:numRef>
              <c:f>Dati!$E$2958</c:f>
              <c:numCache>
                <c:formatCode>0.0</c:formatCode>
                <c:ptCount val="1"/>
                <c:pt idx="0">
                  <c:v>7.3471411969771001</c:v>
                </c:pt>
              </c:numCache>
            </c:numRef>
          </c:val>
          <c:extLst>
            <c:ext xmlns:c16="http://schemas.microsoft.com/office/drawing/2014/chart" uri="{C3380CC4-5D6E-409C-BE32-E72D297353CC}">
              <c16:uniqueId val="{00000001-AFC8-49FE-BE76-670DDC33ECED}"/>
            </c:ext>
          </c:extLst>
        </c:ser>
        <c:dLbls>
          <c:dLblPos val="outEnd"/>
          <c:showLegendKey val="0"/>
          <c:showVal val="1"/>
          <c:showCatName val="0"/>
          <c:showSerName val="0"/>
          <c:showPercent val="0"/>
          <c:showBubbleSize val="0"/>
        </c:dLbls>
        <c:gapWidth val="20"/>
        <c:axId val="316387392"/>
        <c:axId val="316394448"/>
      </c:barChart>
      <c:catAx>
        <c:axId val="316387392"/>
        <c:scaling>
          <c:orientation val="maxMin"/>
        </c:scaling>
        <c:delete val="0"/>
        <c:axPos val="b"/>
        <c:numFmt formatCode="General" sourceLinked="1"/>
        <c:majorTickMark val="none"/>
        <c:minorTickMark val="none"/>
        <c:tickLblPos val="none"/>
        <c:spPr>
          <a:solidFill>
            <a:srgbClr val="8EBE19"/>
          </a:solidFill>
          <a:ln w="3175">
            <a:solidFill>
              <a:srgbClr val="000000"/>
            </a:solidFill>
            <a:prstDash val="solid"/>
          </a:ln>
        </c:spPr>
        <c:crossAx val="316394448"/>
        <c:crossesAt val="0"/>
        <c:auto val="1"/>
        <c:lblAlgn val="ctr"/>
        <c:lblOffset val="100"/>
        <c:noMultiLvlLbl val="0"/>
      </c:catAx>
      <c:valAx>
        <c:axId val="316394448"/>
        <c:scaling>
          <c:orientation val="minMax"/>
          <c:max val="15"/>
          <c:min val="0"/>
        </c:scaling>
        <c:delete val="1"/>
        <c:axPos val="r"/>
        <c:majorGridlines>
          <c:spPr>
            <a:ln w="3175">
              <a:noFill/>
              <a:prstDash val="sysDash"/>
            </a:ln>
          </c:spPr>
        </c:majorGridlines>
        <c:numFmt formatCode="0.0" sourceLinked="1"/>
        <c:majorTickMark val="out"/>
        <c:minorTickMark val="none"/>
        <c:tickLblPos val="nextTo"/>
        <c:crossAx val="316387392"/>
        <c:crosses val="autoZero"/>
        <c:crossBetween val="between"/>
        <c:majorUnit val="50"/>
        <c:minorUnit val="50"/>
      </c:valAx>
      <c:spPr>
        <a:noFill/>
        <a:ln w="3175">
          <a:noFill/>
        </a:ln>
      </c:spPr>
    </c:plotArea>
    <c:plotVisOnly val="1"/>
    <c:dispBlanksAs val="gap"/>
    <c:showDLblsOverMax val="0"/>
  </c:chart>
  <c:spPr>
    <a:noFill/>
    <a:ln w="6350">
      <a:noFill/>
    </a:ln>
  </c:spPr>
  <c:txPr>
    <a:bodyPr/>
    <a:lstStyle/>
    <a:p>
      <a:pPr>
        <a:defRPr sz="1000" b="1" i="0" u="none" strike="noStrike" baseline="0">
          <a:solidFill>
            <a:srgbClr val="000000"/>
          </a:solidFill>
          <a:latin typeface="Arial"/>
          <a:ea typeface="Arial"/>
          <a:cs typeface="Arial"/>
        </a:defRPr>
      </a:pPr>
      <a:endParaRPr lang="lv-LV"/>
    </a:p>
  </c:txPr>
  <c:externalData r:id="rId2">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6487597900126498"/>
          <c:y val="4.41468253968254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3848121136615113"/>
          <c:y val="6.0224128378405704E-2"/>
          <c:w val="0.49309123042488034"/>
          <c:h val="0.92504325249020303"/>
        </c:manualLayout>
      </c:layout>
      <c:barChart>
        <c:barDir val="bar"/>
        <c:grouping val="stacked"/>
        <c:varyColors val="0"/>
        <c:ser>
          <c:idx val="0"/>
          <c:order val="0"/>
          <c:tx>
            <c:strRef>
              <c:f>Dati!$C$2719</c:f>
              <c:strCache>
                <c:ptCount val="1"/>
                <c:pt idx="0">
                  <c:v>.</c:v>
                </c:pt>
              </c:strCache>
            </c:strRef>
          </c:tx>
          <c:spPr>
            <a:noFill/>
          </c:spPr>
          <c:invertIfNegative val="0"/>
          <c:dLbls>
            <c:delete val="1"/>
          </c:dLbls>
          <c:cat>
            <c:strRef>
              <c:f>Dati!$B$2720:$B$2747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Dati!$C$2720:$C$2747</c:f>
              <c:numCache>
                <c:formatCode>0</c:formatCode>
                <c:ptCount val="28"/>
                <c:pt idx="0">
                  <c:v>26.034441493583387</c:v>
                </c:pt>
                <c:pt idx="1">
                  <c:v>76.475229836550653</c:v>
                </c:pt>
                <c:pt idx="2">
                  <c:v>23.823590851708062</c:v>
                </c:pt>
                <c:pt idx="3">
                  <c:v>28.097264060180493</c:v>
                </c:pt>
                <c:pt idx="4">
                  <c:v>76.475229836550653</c:v>
                </c:pt>
                <c:pt idx="5">
                  <c:v>43.153640596410142</c:v>
                </c:pt>
                <c:pt idx="6">
                  <c:v>26.120016074499276</c:v>
                </c:pt>
                <c:pt idx="7">
                  <c:v>26.610339447411299</c:v>
                </c:pt>
                <c:pt idx="8">
                  <c:v>24.896418257242459</c:v>
                </c:pt>
                <c:pt idx="9">
                  <c:v>29.106631445911837</c:v>
                </c:pt>
                <c:pt idx="10">
                  <c:v>13.582415107965595</c:v>
                </c:pt>
                <c:pt idx="11">
                  <c:v>76.475229836550653</c:v>
                </c:pt>
                <c:pt idx="12">
                  <c:v>31.120236177955555</c:v>
                </c:pt>
                <c:pt idx="13">
                  <c:v>22.546782285590545</c:v>
                </c:pt>
                <c:pt idx="14">
                  <c:v>7</c:v>
                </c:pt>
                <c:pt idx="15">
                  <c:v>76.475229836550653</c:v>
                </c:pt>
                <c:pt idx="16">
                  <c:v>19.377726594685726</c:v>
                </c:pt>
                <c:pt idx="17">
                  <c:v>23.068759364512481</c:v>
                </c:pt>
                <c:pt idx="18">
                  <c:v>36.301280029264262</c:v>
                </c:pt>
                <c:pt idx="19">
                  <c:v>76.475229836550653</c:v>
                </c:pt>
                <c:pt idx="20">
                  <c:v>36.817263923543777</c:v>
                </c:pt>
                <c:pt idx="21">
                  <c:v>32.65180299587572</c:v>
                </c:pt>
                <c:pt idx="22">
                  <c:v>25.351679688090655</c:v>
                </c:pt>
                <c:pt idx="23">
                  <c:v>31.458056865841819</c:v>
                </c:pt>
                <c:pt idx="24">
                  <c:v>10.855367734969974</c:v>
                </c:pt>
                <c:pt idx="25">
                  <c:v>26.611873678097638</c:v>
                </c:pt>
                <c:pt idx="26">
                  <c:v>37.251751874672294</c:v>
                </c:pt>
                <c:pt idx="27">
                  <c:v>25.343322189973399</c:v>
                </c:pt>
              </c:numCache>
            </c:numRef>
          </c:val>
          <c:extLst>
            <c:ext xmlns:c16="http://schemas.microsoft.com/office/drawing/2014/chart" uri="{C3380CC4-5D6E-409C-BE32-E72D297353CC}">
              <c16:uniqueId val="{00000000-D858-40ED-9023-DD714947E8D7}"/>
            </c:ext>
          </c:extLst>
        </c:ser>
        <c:ser>
          <c:idx val="1"/>
          <c:order val="1"/>
          <c:tx>
            <c:strRef>
              <c:f>Dati!$D$2719</c:f>
              <c:strCache>
                <c:ptCount val="1"/>
                <c:pt idx="0">
                  <c:v>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Dati!$B$2720:$B$2747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Dati!$D$2720:$D$2747</c:f>
              <c:numCache>
                <c:formatCode>General</c:formatCode>
                <c:ptCount val="28"/>
                <c:pt idx="0" formatCode="0">
                  <c:v>50.440788342967267</c:v>
                </c:pt>
                <c:pt idx="2" formatCode="0">
                  <c:v>52.651638984842592</c:v>
                </c:pt>
                <c:pt idx="3" formatCode="0">
                  <c:v>48.377965776370161</c:v>
                </c:pt>
                <c:pt idx="5" formatCode="0">
                  <c:v>33.321589240140511</c:v>
                </c:pt>
                <c:pt idx="6" formatCode="0">
                  <c:v>50.355213762051378</c:v>
                </c:pt>
                <c:pt idx="7" formatCode="0">
                  <c:v>49.864890389139354</c:v>
                </c:pt>
                <c:pt idx="8" formatCode="0">
                  <c:v>51.578811579308194</c:v>
                </c:pt>
                <c:pt idx="9" formatCode="0">
                  <c:v>47.368598390638816</c:v>
                </c:pt>
                <c:pt idx="10" formatCode="0">
                  <c:v>62.892814728585059</c:v>
                </c:pt>
                <c:pt idx="12" formatCode="0">
                  <c:v>45.354993658595099</c:v>
                </c:pt>
                <c:pt idx="13" formatCode="0">
                  <c:v>53.928447550960108</c:v>
                </c:pt>
                <c:pt idx="14" formatCode="0">
                  <c:v>69.475229836550653</c:v>
                </c:pt>
                <c:pt idx="16" formatCode="0">
                  <c:v>57.097503241864928</c:v>
                </c:pt>
                <c:pt idx="17" formatCode="0">
                  <c:v>53.406470472038173</c:v>
                </c:pt>
                <c:pt idx="18" formatCode="0">
                  <c:v>40.173949807286391</c:v>
                </c:pt>
                <c:pt idx="20" formatCode="0">
                  <c:v>39.657965913006876</c:v>
                </c:pt>
                <c:pt idx="21" formatCode="0">
                  <c:v>43.823426840674934</c:v>
                </c:pt>
                <c:pt idx="22" formatCode="0">
                  <c:v>51.123550148459998</c:v>
                </c:pt>
                <c:pt idx="23" formatCode="0">
                  <c:v>45.017172970708835</c:v>
                </c:pt>
                <c:pt idx="24" formatCode="0">
                  <c:v>65.619862101580679</c:v>
                </c:pt>
                <c:pt idx="25" formatCode="0">
                  <c:v>49.863356158453016</c:v>
                </c:pt>
                <c:pt idx="26" formatCode="0">
                  <c:v>39.223477961878359</c:v>
                </c:pt>
                <c:pt idx="27" formatCode="0">
                  <c:v>51.131907646577254</c:v>
                </c:pt>
              </c:numCache>
            </c:numRef>
          </c:val>
          <c:extLst>
            <c:ext xmlns:c16="http://schemas.microsoft.com/office/drawing/2014/chart" uri="{C3380CC4-5D6E-409C-BE32-E72D297353CC}">
              <c16:uniqueId val="{00000001-D858-40ED-9023-DD714947E8D7}"/>
            </c:ext>
          </c:extLst>
        </c:ser>
        <c:ser>
          <c:idx val="2"/>
          <c:order val="2"/>
          <c:tx>
            <c:strRef>
              <c:f>Dati!$E$2719</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Dati!$B$2720:$B$2747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Dati!$E$2720:$E$2747</c:f>
              <c:numCache>
                <c:formatCode>General</c:formatCode>
                <c:ptCount val="28"/>
                <c:pt idx="0" formatCode="0">
                  <c:v>49.07227139979716</c:v>
                </c:pt>
                <c:pt idx="2" formatCode="0">
                  <c:v>46.723134506887696</c:v>
                </c:pt>
                <c:pt idx="3" formatCode="0">
                  <c:v>51.264121225802455</c:v>
                </c:pt>
                <c:pt idx="5" formatCode="0">
                  <c:v>66.67841075985946</c:v>
                </c:pt>
                <c:pt idx="6" formatCode="0">
                  <c:v>49.052588067368347</c:v>
                </c:pt>
                <c:pt idx="7" formatCode="0">
                  <c:v>49.611672803210197</c:v>
                </c:pt>
                <c:pt idx="8" formatCode="0">
                  <c:v>48.421188420691799</c:v>
                </c:pt>
                <c:pt idx="9" formatCode="0">
                  <c:v>52.072620885371563</c:v>
                </c:pt>
                <c:pt idx="10" formatCode="0">
                  <c:v>36.014290488865861</c:v>
                </c:pt>
                <c:pt idx="12" formatCode="0">
                  <c:v>54.458406429299707</c:v>
                </c:pt>
                <c:pt idx="13" formatCode="0">
                  <c:v>45.229404496289099</c:v>
                </c:pt>
                <c:pt idx="14" formatCode="0">
                  <c:v>29.458226266461981</c:v>
                </c:pt>
                <c:pt idx="16" formatCode="0">
                  <c:v>42.902496758135079</c:v>
                </c:pt>
                <c:pt idx="17" formatCode="0">
                  <c:v>46.304521793265522</c:v>
                </c:pt>
                <c:pt idx="18" formatCode="0">
                  <c:v>58.638730176305188</c:v>
                </c:pt>
                <c:pt idx="20" formatCode="0">
                  <c:v>60.342034086993159</c:v>
                </c:pt>
                <c:pt idx="21" formatCode="0">
                  <c:v>55.801476203837844</c:v>
                </c:pt>
                <c:pt idx="22" formatCode="0">
                  <c:v>48.541839074533421</c:v>
                </c:pt>
                <c:pt idx="23" formatCode="0">
                  <c:v>52.697354470669119</c:v>
                </c:pt>
                <c:pt idx="24" formatCode="0">
                  <c:v>33.419133460593926</c:v>
                </c:pt>
                <c:pt idx="25" formatCode="0">
                  <c:v>50.136643841546963</c:v>
                </c:pt>
                <c:pt idx="26" formatCode="0">
                  <c:v>60.776522038121655</c:v>
                </c:pt>
                <c:pt idx="27" formatCode="0">
                  <c:v>48.868092353422774</c:v>
                </c:pt>
              </c:numCache>
            </c:numRef>
          </c:val>
          <c:extLst>
            <c:ext xmlns:c16="http://schemas.microsoft.com/office/drawing/2014/chart" uri="{C3380CC4-5D6E-409C-BE32-E72D297353CC}">
              <c16:uniqueId val="{00000002-D858-40ED-9023-DD714947E8D7}"/>
            </c:ext>
          </c:extLst>
        </c:ser>
        <c:ser>
          <c:idx val="3"/>
          <c:order val="3"/>
          <c:tx>
            <c:strRef>
              <c:f>Dati!$F$2719</c:f>
              <c:strCache>
                <c:ptCount val="1"/>
                <c:pt idx="0">
                  <c:v>.</c:v>
                </c:pt>
              </c:strCache>
            </c:strRef>
          </c:tx>
          <c:spPr>
            <a:noFill/>
          </c:spPr>
          <c:invertIfNegative val="0"/>
          <c:dLbls>
            <c:delete val="1"/>
          </c:dLbls>
          <c:cat>
            <c:strRef>
              <c:f>Dati!$B$2720:$B$2747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Dati!$F$2720:$F$2747</c:f>
              <c:numCache>
                <c:formatCode>0</c:formatCode>
                <c:ptCount val="28"/>
                <c:pt idx="0">
                  <c:v>24.606139360062301</c:v>
                </c:pt>
                <c:pt idx="1">
                  <c:v>73.67841075985946</c:v>
                </c:pt>
                <c:pt idx="2">
                  <c:v>26.955276252971764</c:v>
                </c:pt>
                <c:pt idx="3">
                  <c:v>22.414289534057005</c:v>
                </c:pt>
                <c:pt idx="4">
                  <c:v>73.67841075985946</c:v>
                </c:pt>
                <c:pt idx="5">
                  <c:v>7</c:v>
                </c:pt>
                <c:pt idx="6">
                  <c:v>24.625822692491113</c:v>
                </c:pt>
                <c:pt idx="7">
                  <c:v>24.066737956649263</c:v>
                </c:pt>
                <c:pt idx="8">
                  <c:v>25.257222339167662</c:v>
                </c:pt>
                <c:pt idx="9">
                  <c:v>21.605789874487897</c:v>
                </c:pt>
                <c:pt idx="10">
                  <c:v>37.6641202709936</c:v>
                </c:pt>
                <c:pt idx="11">
                  <c:v>73.67841075985946</c:v>
                </c:pt>
                <c:pt idx="12">
                  <c:v>19.220004330559753</c:v>
                </c:pt>
                <c:pt idx="13">
                  <c:v>28.449006263570361</c:v>
                </c:pt>
                <c:pt idx="14">
                  <c:v>44.220184493397483</c:v>
                </c:pt>
                <c:pt idx="15">
                  <c:v>73.67841075985946</c:v>
                </c:pt>
                <c:pt idx="16">
                  <c:v>30.775914001724381</c:v>
                </c:pt>
                <c:pt idx="17">
                  <c:v>27.373888966593938</c:v>
                </c:pt>
                <c:pt idx="18">
                  <c:v>15.039680583554272</c:v>
                </c:pt>
                <c:pt idx="19">
                  <c:v>73.67841075985946</c:v>
                </c:pt>
                <c:pt idx="20">
                  <c:v>13.336376672866301</c:v>
                </c:pt>
                <c:pt idx="21">
                  <c:v>17.876934556021617</c:v>
                </c:pt>
                <c:pt idx="22">
                  <c:v>25.136571685326039</c:v>
                </c:pt>
                <c:pt idx="23">
                  <c:v>20.981056289190342</c:v>
                </c:pt>
                <c:pt idx="24">
                  <c:v>40.259277299265534</c:v>
                </c:pt>
                <c:pt idx="25">
                  <c:v>23.541766918312497</c:v>
                </c:pt>
                <c:pt idx="26">
                  <c:v>12.901888721737805</c:v>
                </c:pt>
                <c:pt idx="27">
                  <c:v>24.810318406436686</c:v>
                </c:pt>
              </c:numCache>
            </c:numRef>
          </c:val>
          <c:extLst>
            <c:ext xmlns:c16="http://schemas.microsoft.com/office/drawing/2014/chart" uri="{C3380CC4-5D6E-409C-BE32-E72D297353CC}">
              <c16:uniqueId val="{00000003-D858-40ED-9023-DD714947E8D7}"/>
            </c:ext>
          </c:extLst>
        </c:ser>
        <c:ser>
          <c:idx val="4"/>
          <c:order val="4"/>
          <c:tx>
            <c:strRef>
              <c:f>Dati!$G$2719</c:f>
              <c:strCache>
                <c:ptCount val="1"/>
                <c:pt idx="0">
                  <c:v>Grūti pateikt</c:v>
                </c:pt>
              </c:strCache>
            </c:strRef>
          </c:tx>
          <c:spPr>
            <a:solidFill>
              <a:sysClr val="window" lastClr="FFFFFF">
                <a:lumMod val="75000"/>
              </a:sysClr>
            </a:solidFill>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58-40ED-9023-DD714947E8D7}"/>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58-40ED-9023-DD714947E8D7}"/>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58-40ED-9023-DD714947E8D7}"/>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58-40ED-9023-DD714947E8D7}"/>
                </c:ext>
              </c:extLst>
            </c:dLbl>
            <c:dLbl>
              <c:idx val="23"/>
              <c:layout>
                <c:manualLayout>
                  <c:x val="1.320349482940789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858-40ED-9023-DD714947E8D7}"/>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58-40ED-9023-DD714947E8D7}"/>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58-40ED-9023-DD714947E8D7}"/>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858-40ED-9023-DD714947E8D7}"/>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Dati!$B$2720:$B$2747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Dati!$G$2720:$G$2747</c:f>
              <c:numCache>
                <c:formatCode>General</c:formatCode>
                <c:ptCount val="28"/>
                <c:pt idx="0" formatCode="0.0">
                  <c:v>0.48694025723593826</c:v>
                </c:pt>
                <c:pt idx="2" formatCode="0">
                  <c:v>0.62522650826971415</c:v>
                </c:pt>
                <c:pt idx="3" formatCode="0.0">
                  <c:v>0.3579129978275058</c:v>
                </c:pt>
                <c:pt idx="5" formatCode="0">
                  <c:v>0</c:v>
                </c:pt>
                <c:pt idx="6" formatCode="0">
                  <c:v>0.59219817058029822</c:v>
                </c:pt>
                <c:pt idx="7" formatCode="0">
                  <c:v>0.52343680765025569</c:v>
                </c:pt>
                <c:pt idx="8" formatCode="0">
                  <c:v>0</c:v>
                </c:pt>
                <c:pt idx="9" formatCode="0">
                  <c:v>0.55878072398982337</c:v>
                </c:pt>
                <c:pt idx="10" formatCode="0">
                  <c:v>1.092894782549084</c:v>
                </c:pt>
                <c:pt idx="12" formatCode="0.0">
                  <c:v>0.1865999121052746</c:v>
                </c:pt>
                <c:pt idx="13" formatCode="0">
                  <c:v>0.84214795275085563</c:v>
                </c:pt>
                <c:pt idx="14" formatCode="0">
                  <c:v>1.0665438969873651</c:v>
                </c:pt>
                <c:pt idx="16" formatCode="0">
                  <c:v>0</c:v>
                </c:pt>
                <c:pt idx="17" formatCode="0.0">
                  <c:v>0.28900773469658003</c:v>
                </c:pt>
                <c:pt idx="18" formatCode="0">
                  <c:v>1.1873200164084334</c:v>
                </c:pt>
                <c:pt idx="20" formatCode="0">
                  <c:v>0</c:v>
                </c:pt>
                <c:pt idx="21" formatCode="0.0">
                  <c:v>0.37509695548713401</c:v>
                </c:pt>
                <c:pt idx="22" formatCode="0.0">
                  <c:v>0.33461077700658637</c:v>
                </c:pt>
                <c:pt idx="23" formatCode="0">
                  <c:v>2.2854725586220797</c:v>
                </c:pt>
                <c:pt idx="24" formatCode="0">
                  <c:v>0.96100443782545164</c:v>
                </c:pt>
                <c:pt idx="25" formatCode="0">
                  <c:v>0</c:v>
                </c:pt>
                <c:pt idx="26" formatCode="0">
                  <c:v>0</c:v>
                </c:pt>
                <c:pt idx="27" formatCode="0">
                  <c:v>0</c:v>
                </c:pt>
              </c:numCache>
            </c:numRef>
          </c:val>
          <c:extLst>
            <c:ext xmlns:c16="http://schemas.microsoft.com/office/drawing/2014/chart" uri="{C3380CC4-5D6E-409C-BE32-E72D297353CC}">
              <c16:uniqueId val="{0000000C-D858-40ED-9023-DD714947E8D7}"/>
            </c:ext>
          </c:extLst>
        </c:ser>
        <c:dLbls>
          <c:dLblPos val="ctr"/>
          <c:showLegendKey val="0"/>
          <c:showVal val="1"/>
          <c:showCatName val="0"/>
          <c:showSerName val="0"/>
          <c:showPercent val="0"/>
          <c:showBubbleSize val="0"/>
        </c:dLbls>
        <c:gapWidth val="20"/>
        <c:overlap val="100"/>
        <c:axId val="417361320"/>
        <c:axId val="417360144"/>
      </c:barChart>
      <c:catAx>
        <c:axId val="4173613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7360144"/>
        <c:crossesAt val="76.5"/>
        <c:auto val="1"/>
        <c:lblAlgn val="ctr"/>
        <c:lblOffset val="100"/>
        <c:tickLblSkip val="1"/>
        <c:tickMarkSkip val="1"/>
        <c:noMultiLvlLbl val="0"/>
      </c:catAx>
      <c:valAx>
        <c:axId val="417360144"/>
        <c:scaling>
          <c:orientation val="minMax"/>
          <c:max val="170"/>
          <c:min val="0"/>
        </c:scaling>
        <c:delete val="1"/>
        <c:axPos val="t"/>
        <c:numFmt formatCode="0" sourceLinked="1"/>
        <c:majorTickMark val="out"/>
        <c:minorTickMark val="none"/>
        <c:tickLblPos val="nextTo"/>
        <c:crossAx val="417361320"/>
        <c:crosses val="autoZero"/>
        <c:crossBetween val="between"/>
        <c:majorUnit val="25"/>
      </c:valAx>
      <c:spPr>
        <a:noFill/>
        <a:ln w="3175">
          <a:noFill/>
          <a:prstDash val="solid"/>
        </a:ln>
      </c:spPr>
    </c:plotArea>
    <c:legend>
      <c:legendPos val="t"/>
      <c:legendEntry>
        <c:idx val="0"/>
        <c:delete val="1"/>
      </c:legendEntry>
      <c:legendEntry>
        <c:idx val="3"/>
        <c:delete val="1"/>
      </c:legendEntry>
      <c:layout>
        <c:manualLayout>
          <c:xMode val="edge"/>
          <c:yMode val="edge"/>
          <c:x val="0.58665575653397894"/>
          <c:y val="1.0981077288297362E-2"/>
          <c:w val="0.41167125834121504"/>
          <c:h val="3.2767390979055198E-2"/>
        </c:manualLayout>
      </c:layout>
      <c:overlay val="0"/>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4858894286375206"/>
          <c:y val="4.9186507936507931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3848121136615113"/>
          <c:y val="6.0224128378405704E-2"/>
          <c:w val="0.61518788633848864"/>
          <c:h val="0.92504325249020303"/>
        </c:manualLayout>
      </c:layout>
      <c:barChart>
        <c:barDir val="bar"/>
        <c:grouping val="stacked"/>
        <c:varyColors val="0"/>
        <c:ser>
          <c:idx val="0"/>
          <c:order val="0"/>
          <c:tx>
            <c:strRef>
              <c:f>Dati!$C$2719</c:f>
              <c:strCache>
                <c:ptCount val="1"/>
                <c:pt idx="0">
                  <c:v>.</c:v>
                </c:pt>
              </c:strCache>
            </c:strRef>
          </c:tx>
          <c:spPr>
            <a:noFill/>
          </c:spPr>
          <c:invertIfNegative val="0"/>
          <c:dLbls>
            <c:delete val="1"/>
          </c:dLbls>
          <c:cat>
            <c:strRef>
              <c:f>Dati!$B$2748:$B$2767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Dati!$C$2748:$C$2767</c:f>
              <c:numCache>
                <c:formatCode>0</c:formatCode>
                <c:ptCount val="20"/>
                <c:pt idx="0">
                  <c:v>76.475229836550653</c:v>
                </c:pt>
                <c:pt idx="1">
                  <c:v>18.323087488778519</c:v>
                </c:pt>
                <c:pt idx="2">
                  <c:v>16.103423545684784</c:v>
                </c:pt>
                <c:pt idx="3">
                  <c:v>31.287771103796445</c:v>
                </c:pt>
                <c:pt idx="4">
                  <c:v>28.819815918090491</c:v>
                </c:pt>
                <c:pt idx="5">
                  <c:v>36.457771129245813</c:v>
                </c:pt>
                <c:pt idx="6">
                  <c:v>76.475229836550653</c:v>
                </c:pt>
                <c:pt idx="7">
                  <c:v>24.998429066798785</c:v>
                </c:pt>
                <c:pt idx="8">
                  <c:v>29.844844631510085</c:v>
                </c:pt>
                <c:pt idx="9">
                  <c:v>76.475229836550653</c:v>
                </c:pt>
                <c:pt idx="10">
                  <c:v>28.088243987438346</c:v>
                </c:pt>
                <c:pt idx="11">
                  <c:v>16.498671138950208</c:v>
                </c:pt>
                <c:pt idx="12">
                  <c:v>32.315378431312944</c:v>
                </c:pt>
                <c:pt idx="13">
                  <c:v>33.405873143613199</c:v>
                </c:pt>
                <c:pt idx="14">
                  <c:v>28.391956531054667</c:v>
                </c:pt>
                <c:pt idx="15">
                  <c:v>22.002861460707983</c:v>
                </c:pt>
                <c:pt idx="16">
                  <c:v>76.475229836550653</c:v>
                </c:pt>
                <c:pt idx="17">
                  <c:v>28.088243987438346</c:v>
                </c:pt>
                <c:pt idx="18">
                  <c:v>24.96093167022137</c:v>
                </c:pt>
                <c:pt idx="19">
                  <c:v>25.078684974763021</c:v>
                </c:pt>
              </c:numCache>
            </c:numRef>
          </c:val>
          <c:extLst>
            <c:ext xmlns:c16="http://schemas.microsoft.com/office/drawing/2014/chart" uri="{C3380CC4-5D6E-409C-BE32-E72D297353CC}">
              <c16:uniqueId val="{00000000-5A6A-42DE-9761-D53E2C57B093}"/>
            </c:ext>
          </c:extLst>
        </c:ser>
        <c:ser>
          <c:idx val="1"/>
          <c:order val="1"/>
          <c:tx>
            <c:strRef>
              <c:f>Dati!$D$2719</c:f>
              <c:strCache>
                <c:ptCount val="1"/>
                <c:pt idx="0">
                  <c:v>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Dati!$B$2748:$B$2767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Dati!$D$2748:$D$2767</c:f>
              <c:numCache>
                <c:formatCode>0</c:formatCode>
                <c:ptCount val="20"/>
                <c:pt idx="1">
                  <c:v>58.152142347772134</c:v>
                </c:pt>
                <c:pt idx="2">
                  <c:v>60.371806290865869</c:v>
                </c:pt>
                <c:pt idx="3">
                  <c:v>45.187458732754209</c:v>
                </c:pt>
                <c:pt idx="4">
                  <c:v>47.655413918460162</c:v>
                </c:pt>
                <c:pt idx="5">
                  <c:v>40.01745870730484</c:v>
                </c:pt>
                <c:pt idx="7">
                  <c:v>51.476800769751868</c:v>
                </c:pt>
                <c:pt idx="8">
                  <c:v>46.630385205040568</c:v>
                </c:pt>
                <c:pt idx="10">
                  <c:v>48.386985849112307</c:v>
                </c:pt>
                <c:pt idx="11">
                  <c:v>59.976558697600446</c:v>
                </c:pt>
                <c:pt idx="12">
                  <c:v>44.15985140523771</c:v>
                </c:pt>
                <c:pt idx="13">
                  <c:v>43.069356692937454</c:v>
                </c:pt>
                <c:pt idx="14">
                  <c:v>48.083273305495986</c:v>
                </c:pt>
                <c:pt idx="15">
                  <c:v>54.47236837584267</c:v>
                </c:pt>
                <c:pt idx="17">
                  <c:v>48.386985849112307</c:v>
                </c:pt>
                <c:pt idx="18">
                  <c:v>51.514298166329283</c:v>
                </c:pt>
                <c:pt idx="19">
                  <c:v>51.396544861787632</c:v>
                </c:pt>
              </c:numCache>
            </c:numRef>
          </c:val>
          <c:extLst>
            <c:ext xmlns:c16="http://schemas.microsoft.com/office/drawing/2014/chart" uri="{C3380CC4-5D6E-409C-BE32-E72D297353CC}">
              <c16:uniqueId val="{00000001-5A6A-42DE-9761-D53E2C57B093}"/>
            </c:ext>
          </c:extLst>
        </c:ser>
        <c:ser>
          <c:idx val="2"/>
          <c:order val="2"/>
          <c:tx>
            <c:strRef>
              <c:f>Dati!$E$2719</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Dati!$B$2748:$B$2767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Dati!$E$2748:$E$2767</c:f>
              <c:numCache>
                <c:formatCode>0</c:formatCode>
                <c:ptCount val="20"/>
                <c:pt idx="1">
                  <c:v>41.296850463378561</c:v>
                </c:pt>
                <c:pt idx="2">
                  <c:v>39.628193709134194</c:v>
                </c:pt>
                <c:pt idx="3">
                  <c:v>54.23816048228877</c:v>
                </c:pt>
                <c:pt idx="4">
                  <c:v>51.663294678466308</c:v>
                </c:pt>
                <c:pt idx="5">
                  <c:v>59.982541292695167</c:v>
                </c:pt>
                <c:pt idx="7">
                  <c:v>48.018422824704508</c:v>
                </c:pt>
                <c:pt idx="8">
                  <c:v>52.941170881575353</c:v>
                </c:pt>
                <c:pt idx="10">
                  <c:v>51.613014150887757</c:v>
                </c:pt>
                <c:pt idx="11">
                  <c:v>38.99761568161712</c:v>
                </c:pt>
                <c:pt idx="12">
                  <c:v>55.840148594762276</c:v>
                </c:pt>
                <c:pt idx="13">
                  <c:v>56.056108750652463</c:v>
                </c:pt>
                <c:pt idx="14">
                  <c:v>50.423447017128964</c:v>
                </c:pt>
                <c:pt idx="15">
                  <c:v>45.527631624157316</c:v>
                </c:pt>
                <c:pt idx="17">
                  <c:v>51.613014150887757</c:v>
                </c:pt>
                <c:pt idx="18">
                  <c:v>47.397248262892447</c:v>
                </c:pt>
                <c:pt idx="19">
                  <c:v>48.317239922659752</c:v>
                </c:pt>
              </c:numCache>
            </c:numRef>
          </c:val>
          <c:extLst>
            <c:ext xmlns:c16="http://schemas.microsoft.com/office/drawing/2014/chart" uri="{C3380CC4-5D6E-409C-BE32-E72D297353CC}">
              <c16:uniqueId val="{00000002-5A6A-42DE-9761-D53E2C57B093}"/>
            </c:ext>
          </c:extLst>
        </c:ser>
        <c:ser>
          <c:idx val="3"/>
          <c:order val="3"/>
          <c:tx>
            <c:strRef>
              <c:f>Dati!$F$2719</c:f>
              <c:strCache>
                <c:ptCount val="1"/>
                <c:pt idx="0">
                  <c:v>.</c:v>
                </c:pt>
              </c:strCache>
            </c:strRef>
          </c:tx>
          <c:spPr>
            <a:noFill/>
          </c:spPr>
          <c:invertIfNegative val="0"/>
          <c:dLbls>
            <c:delete val="1"/>
          </c:dLbls>
          <c:cat>
            <c:strRef>
              <c:f>Dati!$B$2748:$B$2767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Dati!$F$2748:$F$2767</c:f>
              <c:numCache>
                <c:formatCode>0</c:formatCode>
                <c:ptCount val="20"/>
                <c:pt idx="0">
                  <c:v>73.67841075985946</c:v>
                </c:pt>
                <c:pt idx="1">
                  <c:v>32.381560296480899</c:v>
                </c:pt>
                <c:pt idx="2">
                  <c:v>34.050217050725266</c:v>
                </c:pt>
                <c:pt idx="3">
                  <c:v>19.440250277570691</c:v>
                </c:pt>
                <c:pt idx="4">
                  <c:v>22.015116081393153</c:v>
                </c:pt>
                <c:pt idx="5">
                  <c:v>13.695869467164293</c:v>
                </c:pt>
                <c:pt idx="6">
                  <c:v>73.67841075985946</c:v>
                </c:pt>
                <c:pt idx="7">
                  <c:v>25.659987935154952</c:v>
                </c:pt>
                <c:pt idx="8">
                  <c:v>20.737239878284107</c:v>
                </c:pt>
                <c:pt idx="9">
                  <c:v>73.67841075985946</c:v>
                </c:pt>
                <c:pt idx="10">
                  <c:v>22.065396608971703</c:v>
                </c:pt>
                <c:pt idx="11">
                  <c:v>34.68079507824234</c:v>
                </c:pt>
                <c:pt idx="12">
                  <c:v>17.838262165097184</c:v>
                </c:pt>
                <c:pt idx="13">
                  <c:v>17.622302009206997</c:v>
                </c:pt>
                <c:pt idx="14">
                  <c:v>23.254963742730496</c:v>
                </c:pt>
                <c:pt idx="15">
                  <c:v>28.150779135702145</c:v>
                </c:pt>
                <c:pt idx="16">
                  <c:v>73.67841075985946</c:v>
                </c:pt>
                <c:pt idx="17">
                  <c:v>22.065396608971703</c:v>
                </c:pt>
                <c:pt idx="18">
                  <c:v>26.281162496967013</c:v>
                </c:pt>
                <c:pt idx="19">
                  <c:v>25.361170837199708</c:v>
                </c:pt>
              </c:numCache>
            </c:numRef>
          </c:val>
          <c:extLst>
            <c:ext xmlns:c16="http://schemas.microsoft.com/office/drawing/2014/chart" uri="{C3380CC4-5D6E-409C-BE32-E72D297353CC}">
              <c16:uniqueId val="{00000003-5A6A-42DE-9761-D53E2C57B093}"/>
            </c:ext>
          </c:extLst>
        </c:ser>
        <c:ser>
          <c:idx val="4"/>
          <c:order val="4"/>
          <c:tx>
            <c:strRef>
              <c:f>Dati!$G$2719</c:f>
              <c:strCache>
                <c:ptCount val="1"/>
                <c:pt idx="0">
                  <c:v>Grūti pateikt</c:v>
                </c:pt>
              </c:strCache>
            </c:strRef>
          </c:tx>
          <c:spPr>
            <a:solidFill>
              <a:sysClr val="window" lastClr="FFFFFF">
                <a:lumMod val="75000"/>
              </a:sysClr>
            </a:solidFill>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FD-4A95-8637-43DB97FD95AD}"/>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FD-4A95-8637-43DB97FD95AD}"/>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FD-4A95-8637-43DB97FD95AD}"/>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FD-4A95-8637-43DB97FD95AD}"/>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FD-4A95-8637-43DB97FD95AD}"/>
                </c:ext>
              </c:extLst>
            </c:dLbl>
            <c:dLbl>
              <c:idx val="1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FD-4A95-8637-43DB97FD95AD}"/>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Dati!$B$2748:$B$2767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Dati!$G$2748:$G$2767</c:f>
              <c:numCache>
                <c:formatCode>0</c:formatCode>
                <c:ptCount val="20"/>
                <c:pt idx="1">
                  <c:v>0.55100718884917965</c:v>
                </c:pt>
                <c:pt idx="2">
                  <c:v>0</c:v>
                </c:pt>
                <c:pt idx="3">
                  <c:v>0.57438078495706846</c:v>
                </c:pt>
                <c:pt idx="4">
                  <c:v>0.68129140307351022</c:v>
                </c:pt>
                <c:pt idx="5">
                  <c:v>0</c:v>
                </c:pt>
                <c:pt idx="7">
                  <c:v>0.50477640554404013</c:v>
                </c:pt>
                <c:pt idx="8" formatCode="0.0">
                  <c:v>0.42844391338405263</c:v>
                </c:pt>
                <c:pt idx="10">
                  <c:v>0</c:v>
                </c:pt>
                <c:pt idx="11">
                  <c:v>1.0258256207823806</c:v>
                </c:pt>
                <c:pt idx="12">
                  <c:v>0</c:v>
                </c:pt>
                <c:pt idx="13">
                  <c:v>0.87453455641009825</c:v>
                </c:pt>
                <c:pt idx="14">
                  <c:v>1.4932796773750094</c:v>
                </c:pt>
                <c:pt idx="15">
                  <c:v>0</c:v>
                </c:pt>
                <c:pt idx="17">
                  <c:v>0</c:v>
                </c:pt>
                <c:pt idx="18">
                  <c:v>1.0884535707781899</c:v>
                </c:pt>
                <c:pt idx="19" formatCode="0.0">
                  <c:v>0.28621521555261481</c:v>
                </c:pt>
              </c:numCache>
            </c:numRef>
          </c:val>
          <c:extLst>
            <c:ext xmlns:c16="http://schemas.microsoft.com/office/drawing/2014/chart" uri="{C3380CC4-5D6E-409C-BE32-E72D297353CC}">
              <c16:uniqueId val="{00000004-5A6A-42DE-9761-D53E2C57B093}"/>
            </c:ext>
          </c:extLst>
        </c:ser>
        <c:dLbls>
          <c:dLblPos val="ctr"/>
          <c:showLegendKey val="0"/>
          <c:showVal val="1"/>
          <c:showCatName val="0"/>
          <c:showSerName val="0"/>
          <c:showPercent val="0"/>
          <c:showBubbleSize val="0"/>
        </c:dLbls>
        <c:gapWidth val="20"/>
        <c:overlap val="100"/>
        <c:axId val="417361320"/>
        <c:axId val="417360144"/>
      </c:barChart>
      <c:catAx>
        <c:axId val="4173613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7360144"/>
        <c:crossesAt val="76.5"/>
        <c:auto val="1"/>
        <c:lblAlgn val="ctr"/>
        <c:lblOffset val="100"/>
        <c:tickLblSkip val="1"/>
        <c:tickMarkSkip val="1"/>
        <c:noMultiLvlLbl val="0"/>
      </c:catAx>
      <c:valAx>
        <c:axId val="417360144"/>
        <c:scaling>
          <c:orientation val="minMax"/>
          <c:max val="170"/>
          <c:min val="0"/>
        </c:scaling>
        <c:delete val="1"/>
        <c:axPos val="t"/>
        <c:numFmt formatCode="0" sourceLinked="1"/>
        <c:majorTickMark val="out"/>
        <c:minorTickMark val="none"/>
        <c:tickLblPos val="nextTo"/>
        <c:crossAx val="417361320"/>
        <c:crosses val="autoZero"/>
        <c:crossBetween val="between"/>
        <c:majorUnit val="25"/>
      </c:valAx>
      <c:spPr>
        <a:noFill/>
        <a:ln w="3175">
          <a:noFill/>
          <a:prstDash val="solid"/>
        </a:ln>
      </c:spPr>
    </c:plotArea>
    <c:legend>
      <c:legendPos val="t"/>
      <c:legendEntry>
        <c:idx val="0"/>
        <c:delete val="1"/>
      </c:legendEntry>
      <c:legendEntry>
        <c:idx val="3"/>
        <c:delete val="1"/>
      </c:legendEntry>
      <c:layout>
        <c:manualLayout>
          <c:xMode val="edge"/>
          <c:yMode val="edge"/>
          <c:x val="0.57216786182435042"/>
          <c:y val="1.0981077288297362E-2"/>
          <c:w val="0.42615911018582775"/>
          <c:h val="3.2767390979055198E-2"/>
        </c:manualLayout>
      </c:layout>
      <c:overlay val="0"/>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4850013661022536"/>
          <c:y val="2.7956325459317585E-2"/>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0.44616345370621774"/>
          <c:y val="2.2889518810148727E-2"/>
          <c:w val="0.55383654629378209"/>
          <c:h val="0.96845732283464581"/>
        </c:manualLayout>
      </c:layout>
      <c:barChart>
        <c:barDir val="bar"/>
        <c:grouping val="clustered"/>
        <c:varyColors val="0"/>
        <c:ser>
          <c:idx val="0"/>
          <c:order val="0"/>
          <c:spPr>
            <a:solidFill>
              <a:srgbClr val="BF9000"/>
            </a:solidFill>
          </c:spPr>
          <c:invertIfNegative val="0"/>
          <c:dPt>
            <c:idx val="6"/>
            <c:invertIfNegative val="0"/>
            <c:bubble3D val="0"/>
            <c:spPr>
              <a:solidFill>
                <a:srgbClr val="FFE699"/>
              </a:solidFill>
            </c:spPr>
            <c:extLst>
              <c:ext xmlns:c16="http://schemas.microsoft.com/office/drawing/2014/chart" uri="{C3380CC4-5D6E-409C-BE32-E72D297353CC}">
                <c16:uniqueId val="{00000001-0720-476A-8B30-6B0A4EEECCCE}"/>
              </c:ext>
            </c:extLst>
          </c:dPt>
          <c:dPt>
            <c:idx val="7"/>
            <c:invertIfNegative val="0"/>
            <c:bubble3D val="0"/>
            <c:spPr>
              <a:solidFill>
                <a:sysClr val="window" lastClr="FFFFFF">
                  <a:lumMod val="75000"/>
                </a:sysClr>
              </a:solidFill>
            </c:spPr>
            <c:extLst>
              <c:ext xmlns:c16="http://schemas.microsoft.com/office/drawing/2014/chart" uri="{C3380CC4-5D6E-409C-BE32-E72D297353CC}">
                <c16:uniqueId val="{00000003-0720-476A-8B30-6B0A4EEECCCE}"/>
              </c:ext>
            </c:extLst>
          </c:dPt>
          <c:dLbls>
            <c:spPr>
              <a:noFill/>
              <a:ln>
                <a:noFill/>
              </a:ln>
              <a:effectLst/>
            </c:spPr>
            <c:txPr>
              <a:bodyPr wrap="square" lIns="38100" tIns="19050" rIns="38100" bIns="19050" anchor="ctr">
                <a:spAutoFit/>
              </a:bodyPr>
              <a:lstStyle/>
              <a:p>
                <a:pPr>
                  <a:defRPr sz="11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Dati!$F$3053:$F$3060</c:f>
              <c:strCache>
                <c:ptCount val="8"/>
                <c:pt idx="0">
                  <c:v>Nav jēgas, jo nebūs rezultāta</c:v>
                </c:pt>
                <c:pt idx="1">
                  <c:v>Laika trūkuma dēļ </c:v>
                </c:pt>
                <c:pt idx="2">
                  <c:v>Nezina, kur jāziņo</c:v>
                </c:pt>
                <c:pt idx="3">
                  <c:v>Nav vēlmes iesaistīties pārkāpuma izskatīšanas procesā</c:v>
                </c:pt>
                <c:pt idx="4">
                  <c:v>Ir bail no atriebības</c:v>
                </c:pt>
                <c:pt idx="5">
                  <c:v>Iepriekš bijusi negatīva pieredze</c:v>
                </c:pt>
                <c:pt idx="6">
                  <c:v>Cits iemesls</c:v>
                </c:pt>
                <c:pt idx="7">
                  <c:v>Grūti pateikt</c:v>
                </c:pt>
              </c:strCache>
            </c:strRef>
          </c:cat>
          <c:val>
            <c:numRef>
              <c:f>Dati!$G$3053:$G$3060</c:f>
              <c:numCache>
                <c:formatCode>0</c:formatCode>
                <c:ptCount val="8"/>
                <c:pt idx="0">
                  <c:v>72.110753677528251</c:v>
                </c:pt>
                <c:pt idx="1">
                  <c:v>19.790295656205917</c:v>
                </c:pt>
                <c:pt idx="2">
                  <c:v>15.487389603351554</c:v>
                </c:pt>
                <c:pt idx="3">
                  <c:v>10.246343407212194</c:v>
                </c:pt>
                <c:pt idx="4">
                  <c:v>9.3420287698852729</c:v>
                </c:pt>
                <c:pt idx="5">
                  <c:v>8.530585158264536</c:v>
                </c:pt>
                <c:pt idx="6">
                  <c:v>9.137387147608381</c:v>
                </c:pt>
                <c:pt idx="7">
                  <c:v>9.8147089152135027</c:v>
                </c:pt>
              </c:numCache>
            </c:numRef>
          </c:val>
          <c:extLst>
            <c:ext xmlns:c16="http://schemas.microsoft.com/office/drawing/2014/chart" uri="{C3380CC4-5D6E-409C-BE32-E72D297353CC}">
              <c16:uniqueId val="{00000004-0720-476A-8B30-6B0A4EEECCCE}"/>
            </c:ext>
          </c:extLst>
        </c:ser>
        <c:dLbls>
          <c:dLblPos val="outEnd"/>
          <c:showLegendKey val="0"/>
          <c:showVal val="1"/>
          <c:showCatName val="0"/>
          <c:showSerName val="0"/>
          <c:showPercent val="0"/>
          <c:showBubbleSize val="0"/>
        </c:dLbls>
        <c:gapWidth val="30"/>
        <c:axId val="412531168"/>
        <c:axId val="412523720"/>
      </c:barChart>
      <c:catAx>
        <c:axId val="412531168"/>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lv-LV"/>
          </a:p>
        </c:txPr>
        <c:crossAx val="412523720"/>
        <c:crosses val="autoZero"/>
        <c:auto val="1"/>
        <c:lblAlgn val="ctr"/>
        <c:lblOffset val="100"/>
        <c:tickLblSkip val="1"/>
        <c:tickMarkSkip val="1"/>
        <c:noMultiLvlLbl val="0"/>
      </c:catAx>
      <c:valAx>
        <c:axId val="412523720"/>
        <c:scaling>
          <c:orientation val="minMax"/>
          <c:max val="100"/>
          <c:min val="0"/>
        </c:scaling>
        <c:delete val="1"/>
        <c:axPos val="t"/>
        <c:numFmt formatCode="0" sourceLinked="1"/>
        <c:majorTickMark val="out"/>
        <c:minorTickMark val="none"/>
        <c:tickLblPos val="nextTo"/>
        <c:crossAx val="412531168"/>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43185604671271"/>
          <c:y val="0"/>
          <c:w val="0.39036144009240242"/>
          <c:h val="0.9038255434416852"/>
        </c:manualLayout>
      </c:layout>
      <c:pieChart>
        <c:varyColors val="1"/>
        <c:ser>
          <c:idx val="1"/>
          <c:order val="0"/>
          <c:dPt>
            <c:idx val="0"/>
            <c:bubble3D val="0"/>
            <c:spPr>
              <a:solidFill>
                <a:srgbClr val="203864"/>
              </a:solidFill>
            </c:spPr>
            <c:extLst>
              <c:ext xmlns:c16="http://schemas.microsoft.com/office/drawing/2014/chart" uri="{C3380CC4-5D6E-409C-BE32-E72D297353CC}">
                <c16:uniqueId val="{00000001-2753-4A3F-AF02-C1EF7C7D3AA0}"/>
              </c:ext>
            </c:extLst>
          </c:dPt>
          <c:dPt>
            <c:idx val="1"/>
            <c:bubble3D val="0"/>
            <c:spPr>
              <a:solidFill>
                <a:srgbClr val="BF9000"/>
              </a:solidFill>
            </c:spPr>
            <c:extLst>
              <c:ext xmlns:c16="http://schemas.microsoft.com/office/drawing/2014/chart" uri="{C3380CC4-5D6E-409C-BE32-E72D297353CC}">
                <c16:uniqueId val="{00000003-2753-4A3F-AF02-C1EF7C7D3AA0}"/>
              </c:ext>
            </c:extLst>
          </c:dPt>
          <c:dPt>
            <c:idx val="2"/>
            <c:bubble3D val="0"/>
            <c:spPr>
              <a:solidFill>
                <a:sysClr val="window" lastClr="FFFFFF">
                  <a:lumMod val="75000"/>
                </a:sysClr>
              </a:solidFill>
            </c:spPr>
            <c:extLst>
              <c:ext xmlns:c16="http://schemas.microsoft.com/office/drawing/2014/chart" uri="{C3380CC4-5D6E-409C-BE32-E72D297353CC}">
                <c16:uniqueId val="{00000005-2753-4A3F-AF02-C1EF7C7D3AA0}"/>
              </c:ext>
            </c:extLst>
          </c:dPt>
          <c:dLbls>
            <c:spPr>
              <a:noFill/>
              <a:ln>
                <a:noFill/>
              </a:ln>
              <a:effectLst/>
            </c:spPr>
            <c:txPr>
              <a:bodyPr wrap="square" lIns="38100" tIns="19050" rIns="38100" bIns="19050" anchor="ctr">
                <a:spAutoFit/>
              </a:bodyPr>
              <a:lstStyle/>
              <a:p>
                <a:pPr>
                  <a:defRPr sz="11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Dati!$K$3045:$K$3047</c:f>
              <c:strCache>
                <c:ptCount val="3"/>
                <c:pt idx="0">
                  <c:v>Nē</c:v>
                </c:pt>
                <c:pt idx="1">
                  <c:v>Jā</c:v>
                </c:pt>
                <c:pt idx="2">
                  <c:v>Grūti pateikt</c:v>
                </c:pt>
              </c:strCache>
            </c:strRef>
          </c:cat>
          <c:val>
            <c:numRef>
              <c:f>Dati!$L$3045:$L$3047</c:f>
              <c:numCache>
                <c:formatCode>0</c:formatCode>
                <c:ptCount val="3"/>
                <c:pt idx="0">
                  <c:v>65.07308006268876</c:v>
                </c:pt>
                <c:pt idx="1">
                  <c:v>16.432017664143274</c:v>
                </c:pt>
                <c:pt idx="2">
                  <c:v>18.494902273167973</c:v>
                </c:pt>
              </c:numCache>
            </c:numRef>
          </c:val>
          <c:extLst>
            <c:ext xmlns:c16="http://schemas.microsoft.com/office/drawing/2014/chart" uri="{C3380CC4-5D6E-409C-BE32-E72D297353CC}">
              <c16:uniqueId val="{00000006-2753-4A3F-AF02-C1EF7C7D3AA0}"/>
            </c:ext>
          </c:extLst>
        </c:ser>
        <c:dLbls>
          <c:dLblPos val="outEnd"/>
          <c:showLegendKey val="0"/>
          <c:showVal val="1"/>
          <c:showCatName val="0"/>
          <c:showSerName val="0"/>
          <c:showPercent val="0"/>
          <c:showBubbleSize val="0"/>
          <c:showLeaderLines val="0"/>
        </c:dLbls>
        <c:firstSliceAng val="159"/>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298531922841855"/>
          <c:y val="6.6733517256579652E-2"/>
          <c:w val="0.39636866670769705"/>
          <c:h val="0.93186076962582876"/>
        </c:manualLayout>
      </c:layout>
      <c:pieChart>
        <c:varyColors val="1"/>
        <c:ser>
          <c:idx val="1"/>
          <c:order val="0"/>
          <c:dPt>
            <c:idx val="0"/>
            <c:bubble3D val="0"/>
            <c:spPr>
              <a:solidFill>
                <a:srgbClr val="203864"/>
              </a:solidFill>
            </c:spPr>
            <c:extLst>
              <c:ext xmlns:c16="http://schemas.microsoft.com/office/drawing/2014/chart" uri="{C3380CC4-5D6E-409C-BE32-E72D297353CC}">
                <c16:uniqueId val="{00000001-DCF9-47CA-A5F9-198D62B8876D}"/>
              </c:ext>
            </c:extLst>
          </c:dPt>
          <c:dPt>
            <c:idx val="1"/>
            <c:bubble3D val="0"/>
            <c:spPr>
              <a:solidFill>
                <a:srgbClr val="BF9000"/>
              </a:solidFill>
            </c:spPr>
            <c:extLst>
              <c:ext xmlns:c16="http://schemas.microsoft.com/office/drawing/2014/chart" uri="{C3380CC4-5D6E-409C-BE32-E72D297353CC}">
                <c16:uniqueId val="{00000003-DCF9-47CA-A5F9-198D62B8876D}"/>
              </c:ext>
            </c:extLst>
          </c:dPt>
          <c:dPt>
            <c:idx val="2"/>
            <c:bubble3D val="0"/>
            <c:spPr>
              <a:solidFill>
                <a:sysClr val="window" lastClr="FFFFFF">
                  <a:lumMod val="75000"/>
                </a:sysClr>
              </a:solidFill>
            </c:spPr>
            <c:extLst>
              <c:ext xmlns:c16="http://schemas.microsoft.com/office/drawing/2014/chart" uri="{C3380CC4-5D6E-409C-BE32-E72D297353CC}">
                <c16:uniqueId val="{00000005-DCF9-47CA-A5F9-198D62B8876D}"/>
              </c:ext>
            </c:extLst>
          </c:dPt>
          <c:dLbls>
            <c:dLbl>
              <c:idx val="1"/>
              <c:layout>
                <c:manualLayout>
                  <c:x val="4.2700830917821635E-3"/>
                  <c:y val="-7.943861709252164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CF9-47CA-A5F9-198D62B8876D}"/>
                </c:ext>
              </c:extLst>
            </c:dLbl>
            <c:dLbl>
              <c:idx val="2"/>
              <c:layout>
                <c:manualLayout>
                  <c:x val="-1.0675207729455682E-2"/>
                  <c:y val="6.884680148018537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CF9-47CA-A5F9-198D62B8876D}"/>
                </c:ext>
              </c:extLst>
            </c:dLbl>
            <c:spPr>
              <a:noFill/>
              <a:ln>
                <a:noFill/>
              </a:ln>
              <a:effectLst/>
            </c:spPr>
            <c:txPr>
              <a:bodyPr wrap="square" lIns="38100" tIns="19050" rIns="38100" bIns="19050" anchor="ctr">
                <a:spAutoFit/>
              </a:bodyPr>
              <a:lstStyle/>
              <a:p>
                <a:pPr>
                  <a:defRPr sz="11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Dati!$E$2978:$E$2980</c:f>
              <c:strCache>
                <c:ptCount val="3"/>
                <c:pt idx="0">
                  <c:v>Nē</c:v>
                </c:pt>
                <c:pt idx="1">
                  <c:v>Jā</c:v>
                </c:pt>
                <c:pt idx="2">
                  <c:v>Grūti pateikt</c:v>
                </c:pt>
              </c:strCache>
            </c:strRef>
          </c:cat>
          <c:val>
            <c:numRef>
              <c:f>Dati!$F$2978:$F$2980</c:f>
              <c:numCache>
                <c:formatCode>0</c:formatCode>
                <c:ptCount val="3"/>
                <c:pt idx="0">
                  <c:v>96.831628956899607</c:v>
                </c:pt>
                <c:pt idx="1">
                  <c:v>1.6889482710249635</c:v>
                </c:pt>
                <c:pt idx="2">
                  <c:v>1.4794227720754616</c:v>
                </c:pt>
              </c:numCache>
            </c:numRef>
          </c:val>
          <c:extLst>
            <c:ext xmlns:c16="http://schemas.microsoft.com/office/drawing/2014/chart" uri="{C3380CC4-5D6E-409C-BE32-E72D297353CC}">
              <c16:uniqueId val="{00000006-DCF9-47CA-A5F9-198D62B8876D}"/>
            </c:ext>
          </c:extLst>
        </c:ser>
        <c:dLbls>
          <c:dLblPos val="outEnd"/>
          <c:showLegendKey val="0"/>
          <c:showVal val="1"/>
          <c:showCatName val="0"/>
          <c:showSerName val="0"/>
          <c:showPercent val="0"/>
          <c:showBubbleSize val="0"/>
          <c:showLeaderLines val="0"/>
        </c:dLbls>
        <c:firstSliceAng val="10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310713750528335"/>
          <c:y val="8.6361800928730029E-3"/>
          <c:w val="0.38016620310422006"/>
          <c:h val="0.9038255434416852"/>
        </c:manualLayout>
      </c:layout>
      <c:pieChart>
        <c:varyColors val="1"/>
        <c:ser>
          <c:idx val="1"/>
          <c:order val="0"/>
          <c:dPt>
            <c:idx val="0"/>
            <c:bubble3D val="0"/>
            <c:spPr>
              <a:solidFill>
                <a:srgbClr val="203864"/>
              </a:solidFill>
            </c:spPr>
            <c:extLst>
              <c:ext xmlns:c16="http://schemas.microsoft.com/office/drawing/2014/chart" uri="{C3380CC4-5D6E-409C-BE32-E72D297353CC}">
                <c16:uniqueId val="{00000001-F16E-40D8-A56F-CB1C830D2539}"/>
              </c:ext>
            </c:extLst>
          </c:dPt>
          <c:dPt>
            <c:idx val="1"/>
            <c:bubble3D val="0"/>
            <c:spPr>
              <a:solidFill>
                <a:srgbClr val="BF9000"/>
              </a:solidFill>
            </c:spPr>
            <c:extLst>
              <c:ext xmlns:c16="http://schemas.microsoft.com/office/drawing/2014/chart" uri="{C3380CC4-5D6E-409C-BE32-E72D297353CC}">
                <c16:uniqueId val="{00000003-F16E-40D8-A56F-CB1C830D2539}"/>
              </c:ext>
            </c:extLst>
          </c:dPt>
          <c:dPt>
            <c:idx val="2"/>
            <c:bubble3D val="0"/>
            <c:spPr>
              <a:solidFill>
                <a:sysClr val="window" lastClr="FFFFFF">
                  <a:lumMod val="75000"/>
                </a:sysClr>
              </a:solidFill>
            </c:spPr>
            <c:extLst>
              <c:ext xmlns:c16="http://schemas.microsoft.com/office/drawing/2014/chart" uri="{C3380CC4-5D6E-409C-BE32-E72D297353CC}">
                <c16:uniqueId val="{00000005-F16E-40D8-A56F-CB1C830D2539}"/>
              </c:ext>
            </c:extLst>
          </c:dPt>
          <c:dLbls>
            <c:spPr>
              <a:noFill/>
              <a:ln>
                <a:noFill/>
              </a:ln>
              <a:effectLst/>
            </c:spPr>
            <c:txPr>
              <a:bodyPr wrap="square" lIns="38100" tIns="19050" rIns="38100" bIns="19050" anchor="ctr">
                <a:spAutoFit/>
              </a:bodyPr>
              <a:lstStyle/>
              <a:p>
                <a:pPr>
                  <a:defRPr sz="11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Dati!$K$3037:$K$3039</c:f>
              <c:strCache>
                <c:ptCount val="3"/>
                <c:pt idx="0">
                  <c:v>Nē</c:v>
                </c:pt>
                <c:pt idx="1">
                  <c:v>Jā</c:v>
                </c:pt>
                <c:pt idx="2">
                  <c:v>Grūti pateikt</c:v>
                </c:pt>
              </c:strCache>
            </c:strRef>
          </c:cat>
          <c:val>
            <c:numRef>
              <c:f>Dati!$L$3037:$L$3039</c:f>
              <c:numCache>
                <c:formatCode>0</c:formatCode>
                <c:ptCount val="3"/>
                <c:pt idx="0">
                  <c:v>88.216842210703476</c:v>
                </c:pt>
                <c:pt idx="1">
                  <c:v>5.7444649137579873</c:v>
                </c:pt>
                <c:pt idx="2">
                  <c:v>6.0386928755385423</c:v>
                </c:pt>
              </c:numCache>
            </c:numRef>
          </c:val>
          <c:extLst>
            <c:ext xmlns:c16="http://schemas.microsoft.com/office/drawing/2014/chart" uri="{C3380CC4-5D6E-409C-BE32-E72D297353CC}">
              <c16:uniqueId val="{00000006-F16E-40D8-A56F-CB1C830D2539}"/>
            </c:ext>
          </c:extLst>
        </c:ser>
        <c:dLbls>
          <c:dLblPos val="outEnd"/>
          <c:showLegendKey val="0"/>
          <c:showVal val="1"/>
          <c:showCatName val="0"/>
          <c:showSerName val="0"/>
          <c:showPercent val="0"/>
          <c:showBubbleSize val="0"/>
          <c:showLeaderLines val="0"/>
        </c:dLbls>
        <c:firstSliceAng val="112"/>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6279926009939487"/>
          <c:y val="4.41468253968254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37152815331242361"/>
          <c:y val="6.0224128378405704E-2"/>
          <c:w val="0.49309123042488034"/>
          <c:h val="0.92504325249020303"/>
        </c:manualLayout>
      </c:layout>
      <c:barChart>
        <c:barDir val="bar"/>
        <c:grouping val="stacked"/>
        <c:varyColors val="0"/>
        <c:ser>
          <c:idx val="0"/>
          <c:order val="0"/>
          <c:tx>
            <c:strRef>
              <c:f>Dati!$C$2798</c:f>
              <c:strCache>
                <c:ptCount val="1"/>
                <c:pt idx="0">
                  <c:v>.</c:v>
                </c:pt>
              </c:strCache>
            </c:strRef>
          </c:tx>
          <c:spPr>
            <a:noFill/>
          </c:spPr>
          <c:invertIfNegative val="0"/>
          <c:dLbls>
            <c:delete val="1"/>
          </c:dLbls>
          <c:cat>
            <c:strRef>
              <c:f>Dati!$B$2799:$B$2826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Dati!$C$2799:$C$2826</c:f>
              <c:numCache>
                <c:formatCode>0</c:formatCode>
                <c:ptCount val="28"/>
                <c:pt idx="0">
                  <c:v>10.16837104310045</c:v>
                </c:pt>
                <c:pt idx="1">
                  <c:v>107</c:v>
                </c:pt>
                <c:pt idx="2">
                  <c:v>10.513819733382874</c:v>
                </c:pt>
                <c:pt idx="3">
                  <c:v>9.8460519590253313</c:v>
                </c:pt>
                <c:pt idx="4">
                  <c:v>107</c:v>
                </c:pt>
                <c:pt idx="5">
                  <c:v>13.908966702421296</c:v>
                </c:pt>
                <c:pt idx="6">
                  <c:v>9.8834977537777604</c:v>
                </c:pt>
                <c:pt idx="7">
                  <c:v>10.91910594717902</c:v>
                </c:pt>
                <c:pt idx="8">
                  <c:v>8.7179174899870304</c:v>
                </c:pt>
                <c:pt idx="9">
                  <c:v>9.1855688018619475</c:v>
                </c:pt>
                <c:pt idx="10">
                  <c:v>10.369357525715344</c:v>
                </c:pt>
                <c:pt idx="11">
                  <c:v>107</c:v>
                </c:pt>
                <c:pt idx="12">
                  <c:v>10.346506544894723</c:v>
                </c:pt>
                <c:pt idx="13">
                  <c:v>9.3157510104007315</c:v>
                </c:pt>
                <c:pt idx="14">
                  <c:v>12.309230318488957</c:v>
                </c:pt>
                <c:pt idx="15">
                  <c:v>107</c:v>
                </c:pt>
                <c:pt idx="16">
                  <c:v>10.275937582943314</c:v>
                </c:pt>
                <c:pt idx="17">
                  <c:v>9.7045067604625928</c:v>
                </c:pt>
                <c:pt idx="18">
                  <c:v>11.366004899239229</c:v>
                </c:pt>
                <c:pt idx="19">
                  <c:v>107</c:v>
                </c:pt>
                <c:pt idx="20">
                  <c:v>12.326143826663923</c:v>
                </c:pt>
                <c:pt idx="21">
                  <c:v>8.0520611409872913</c:v>
                </c:pt>
                <c:pt idx="22">
                  <c:v>10.414311359138281</c:v>
                </c:pt>
                <c:pt idx="23">
                  <c:v>20.985529942474002</c:v>
                </c:pt>
                <c:pt idx="24">
                  <c:v>9.9627440688121567</c:v>
                </c:pt>
                <c:pt idx="25">
                  <c:v>14.212284960807466</c:v>
                </c:pt>
                <c:pt idx="26">
                  <c:v>7</c:v>
                </c:pt>
                <c:pt idx="27">
                  <c:v>9.0007997376038418</c:v>
                </c:pt>
              </c:numCache>
            </c:numRef>
          </c:val>
          <c:extLst>
            <c:ext xmlns:c16="http://schemas.microsoft.com/office/drawing/2014/chart" uri="{C3380CC4-5D6E-409C-BE32-E72D297353CC}">
              <c16:uniqueId val="{00000000-8345-4193-BA71-0D09769F176D}"/>
            </c:ext>
          </c:extLst>
        </c:ser>
        <c:ser>
          <c:idx val="1"/>
          <c:order val="1"/>
          <c:tx>
            <c:strRef>
              <c:f>Dati!$D$2798</c:f>
              <c:strCache>
                <c:ptCount val="1"/>
                <c:pt idx="0">
                  <c:v>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Dati!$B$2799:$B$2826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Dati!$D$2799:$D$2826</c:f>
              <c:numCache>
                <c:formatCode>General</c:formatCode>
                <c:ptCount val="28"/>
                <c:pt idx="0" formatCode="0">
                  <c:v>96.83162895689955</c:v>
                </c:pt>
                <c:pt idx="2" formatCode="0">
                  <c:v>96.486180266617126</c:v>
                </c:pt>
                <c:pt idx="3" formatCode="0">
                  <c:v>97.153948040974669</c:v>
                </c:pt>
                <c:pt idx="5" formatCode="0">
                  <c:v>93.091033297578704</c:v>
                </c:pt>
                <c:pt idx="6" formatCode="0">
                  <c:v>97.11650224622224</c:v>
                </c:pt>
                <c:pt idx="7" formatCode="0">
                  <c:v>96.08089405282098</c:v>
                </c:pt>
                <c:pt idx="8" formatCode="0">
                  <c:v>98.28208251001297</c:v>
                </c:pt>
                <c:pt idx="9" formatCode="0">
                  <c:v>97.814431198138053</c:v>
                </c:pt>
                <c:pt idx="10" formatCode="0">
                  <c:v>96.630642474284656</c:v>
                </c:pt>
                <c:pt idx="12" formatCode="0">
                  <c:v>96.653493455105277</c:v>
                </c:pt>
                <c:pt idx="13" formatCode="0">
                  <c:v>97.684248989599268</c:v>
                </c:pt>
                <c:pt idx="14" formatCode="0">
                  <c:v>94.690769681511043</c:v>
                </c:pt>
                <c:pt idx="16" formatCode="0">
                  <c:v>96.724062417056686</c:v>
                </c:pt>
                <c:pt idx="17" formatCode="0">
                  <c:v>97.295493239537407</c:v>
                </c:pt>
                <c:pt idx="18" formatCode="0">
                  <c:v>95.633995100760771</c:v>
                </c:pt>
                <c:pt idx="20" formatCode="0">
                  <c:v>94.673856173336077</c:v>
                </c:pt>
                <c:pt idx="21" formatCode="0">
                  <c:v>98.947938859012709</c:v>
                </c:pt>
                <c:pt idx="22" formatCode="0">
                  <c:v>96.585688640861719</c:v>
                </c:pt>
                <c:pt idx="23" formatCode="0">
                  <c:v>86.014470057525998</c:v>
                </c:pt>
                <c:pt idx="24" formatCode="0">
                  <c:v>97.037255931187843</c:v>
                </c:pt>
                <c:pt idx="25" formatCode="0">
                  <c:v>92.787715039192534</c:v>
                </c:pt>
                <c:pt idx="26" formatCode="0">
                  <c:v>100</c:v>
                </c:pt>
                <c:pt idx="27" formatCode="0">
                  <c:v>97.999200262396158</c:v>
                </c:pt>
              </c:numCache>
            </c:numRef>
          </c:val>
          <c:extLst>
            <c:ext xmlns:c16="http://schemas.microsoft.com/office/drawing/2014/chart" uri="{C3380CC4-5D6E-409C-BE32-E72D297353CC}">
              <c16:uniqueId val="{00000001-8345-4193-BA71-0D09769F176D}"/>
            </c:ext>
          </c:extLst>
        </c:ser>
        <c:ser>
          <c:idx val="2"/>
          <c:order val="2"/>
          <c:tx>
            <c:strRef>
              <c:f>Dati!$E$2798</c:f>
              <c:strCache>
                <c:ptCount val="1"/>
                <c:pt idx="0">
                  <c:v>Jā</c:v>
                </c:pt>
              </c:strCache>
            </c:strRef>
          </c:tx>
          <c:spPr>
            <a:solidFill>
              <a:srgbClr val="BF9000"/>
            </a:solidFill>
          </c:spPr>
          <c:invertIfNegative val="0"/>
          <c:dLbls>
            <c:dLbl>
              <c:idx val="0"/>
              <c:layout>
                <c:manualLayout>
                  <c:x val="1.1839610770472301E-2"/>
                  <c:y val="9.4160870814323522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45-4193-BA71-0D09769F176D}"/>
                </c:ext>
              </c:extLst>
            </c:dLbl>
            <c:dLbl>
              <c:idx val="2"/>
              <c:layout>
                <c:manualLayout>
                  <c:x val="1.242691806920190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45-4193-BA71-0D09769F176D}"/>
                </c:ext>
              </c:extLst>
            </c:dLbl>
            <c:dLbl>
              <c:idx val="5"/>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45-4193-BA71-0D09769F176D}"/>
                </c:ext>
              </c:extLst>
            </c:dLbl>
            <c:dLbl>
              <c:idx val="7"/>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45-4193-BA71-0D09769F176D}"/>
                </c:ext>
              </c:extLst>
            </c:dLbl>
            <c:dLbl>
              <c:idx val="10"/>
              <c:layout>
                <c:manualLayout>
                  <c:x val="1.07350622717325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45-4193-BA71-0D09769F176D}"/>
                </c:ext>
              </c:extLst>
            </c:dLbl>
            <c:dLbl>
              <c:idx val="12"/>
              <c:layout>
                <c:manualLayout>
                  <c:x val="1.263230663316666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45-4193-BA71-0D09769F176D}"/>
                </c:ext>
              </c:extLst>
            </c:dLbl>
            <c:dLbl>
              <c:idx val="14"/>
              <c:layout>
                <c:manualLayout>
                  <c:x val="1.09906280418306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45-4193-BA71-0D09769F176D}"/>
                </c:ext>
              </c:extLst>
            </c:dLbl>
            <c:dLbl>
              <c:idx val="18"/>
              <c:layout>
                <c:manualLayout>
                  <c:x val="1.1741726220684033E-2"/>
                  <c:y val="1.617671443594888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345-4193-BA71-0D09769F176D}"/>
                </c:ext>
              </c:extLst>
            </c:dLbl>
            <c:dLbl>
              <c:idx val="20"/>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345-4193-BA71-0D09769F176D}"/>
                </c:ext>
              </c:extLst>
            </c:dLbl>
            <c:dLbl>
              <c:idx val="22"/>
              <c:layout>
                <c:manualLayout>
                  <c:x val="1.2217499729615056E-2"/>
                  <c:y val="7.532869665145881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345-4193-BA71-0D09769F176D}"/>
                </c:ext>
              </c:extLst>
            </c:dLbl>
            <c:dLbl>
              <c:idx val="23"/>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345-4193-BA71-0D09769F176D}"/>
                </c:ext>
              </c:extLst>
            </c:dLbl>
            <c:dLbl>
              <c:idx val="25"/>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345-4193-BA71-0D09769F176D}"/>
                </c:ext>
              </c:extLst>
            </c:dLbl>
            <c:dLbl>
              <c:idx val="27"/>
              <c:layout>
                <c:manualLayout>
                  <c:x val="1.277997841080208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345-4193-BA71-0D09769F176D}"/>
                </c:ext>
              </c:extLst>
            </c:dLbl>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Dati!$B$2799:$B$2826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Dati!$E$2799:$E$2826</c:f>
              <c:numCache>
                <c:formatCode>General</c:formatCode>
                <c:ptCount val="28"/>
                <c:pt idx="0" formatCode="0">
                  <c:v>1.6889482710249635</c:v>
                </c:pt>
                <c:pt idx="2" formatCode="0">
                  <c:v>2.1557411231722505</c:v>
                </c:pt>
                <c:pt idx="3" formatCode="0">
                  <c:v>1.2534096547579037</c:v>
                </c:pt>
                <c:pt idx="5" formatCode="0">
                  <c:v>2.9342155006970674</c:v>
                </c:pt>
                <c:pt idx="6" formatCode="0">
                  <c:v>0.56817946422204602</c:v>
                </c:pt>
                <c:pt idx="7" formatCode="0">
                  <c:v>3.4082242060295211</c:v>
                </c:pt>
                <c:pt idx="8" formatCode="0">
                  <c:v>1.7179174899870302</c:v>
                </c:pt>
                <c:pt idx="9" formatCode="0">
                  <c:v>1.6444448917758927</c:v>
                </c:pt>
                <c:pt idx="10" formatCode="0">
                  <c:v>0</c:v>
                </c:pt>
                <c:pt idx="12" formatCode="0">
                  <c:v>2.0656021521898769</c:v>
                </c:pt>
                <c:pt idx="13" formatCode="0">
                  <c:v>0.9708101250293043</c:v>
                </c:pt>
                <c:pt idx="14" formatCode="0">
                  <c:v>2.0615377219976088</c:v>
                </c:pt>
                <c:pt idx="16" formatCode="0">
                  <c:v>1.1536816320200107</c:v>
                </c:pt>
                <c:pt idx="17" formatCode="0">
                  <c:v>1.4722677469461833</c:v>
                </c:pt>
                <c:pt idx="18" formatCode="0">
                  <c:v>2.4564505375246295</c:v>
                </c:pt>
                <c:pt idx="20" formatCode="0">
                  <c:v>5.3261438266639445</c:v>
                </c:pt>
                <c:pt idx="21" formatCode="0">
                  <c:v>0.71823622138020282</c:v>
                </c:pt>
                <c:pt idx="22" formatCode="0">
                  <c:v>2.2476787416733872</c:v>
                </c:pt>
                <c:pt idx="23" formatCode="0">
                  <c:v>6.9395440536778787</c:v>
                </c:pt>
                <c:pt idx="24" formatCode="0">
                  <c:v>0</c:v>
                </c:pt>
                <c:pt idx="25" formatCode="0">
                  <c:v>3.6010260326764714</c:v>
                </c:pt>
                <c:pt idx="26" formatCode="0">
                  <c:v>0</c:v>
                </c:pt>
                <c:pt idx="27" formatCode="0">
                  <c:v>2.0007997376038498</c:v>
                </c:pt>
              </c:numCache>
            </c:numRef>
          </c:val>
          <c:extLst>
            <c:ext xmlns:c16="http://schemas.microsoft.com/office/drawing/2014/chart" uri="{C3380CC4-5D6E-409C-BE32-E72D297353CC}">
              <c16:uniqueId val="{0000000F-8345-4193-BA71-0D09769F176D}"/>
            </c:ext>
          </c:extLst>
        </c:ser>
        <c:ser>
          <c:idx val="3"/>
          <c:order val="3"/>
          <c:tx>
            <c:strRef>
              <c:f>Dati!$F$2798</c:f>
              <c:strCache>
                <c:ptCount val="1"/>
                <c:pt idx="0">
                  <c:v>.</c:v>
                </c:pt>
              </c:strCache>
            </c:strRef>
          </c:tx>
          <c:spPr>
            <a:noFill/>
          </c:spPr>
          <c:invertIfNegative val="0"/>
          <c:dLbls>
            <c:delete val="1"/>
          </c:dLbls>
          <c:cat>
            <c:strRef>
              <c:f>Dati!$B$2799:$B$2826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Dati!$F$2799:$F$2826</c:f>
              <c:numCache>
                <c:formatCode>0</c:formatCode>
                <c:ptCount val="28"/>
                <c:pt idx="0">
                  <c:v>12.250595782652915</c:v>
                </c:pt>
                <c:pt idx="1">
                  <c:v>13.939544053677878</c:v>
                </c:pt>
                <c:pt idx="2">
                  <c:v>11.783802930505628</c:v>
                </c:pt>
                <c:pt idx="3">
                  <c:v>12.686134398919975</c:v>
                </c:pt>
                <c:pt idx="4">
                  <c:v>13.939544053677878</c:v>
                </c:pt>
                <c:pt idx="5">
                  <c:v>11.005328552980812</c:v>
                </c:pt>
                <c:pt idx="6">
                  <c:v>13.371364589455833</c:v>
                </c:pt>
                <c:pt idx="7">
                  <c:v>10.531319847648358</c:v>
                </c:pt>
                <c:pt idx="8">
                  <c:v>12.221626563690847</c:v>
                </c:pt>
                <c:pt idx="9">
                  <c:v>12.295099161901986</c:v>
                </c:pt>
                <c:pt idx="10">
                  <c:v>13.939544053677878</c:v>
                </c:pt>
                <c:pt idx="11">
                  <c:v>13.939544053677878</c:v>
                </c:pt>
                <c:pt idx="12">
                  <c:v>11.873941901488003</c:v>
                </c:pt>
                <c:pt idx="13">
                  <c:v>12.968733928648575</c:v>
                </c:pt>
                <c:pt idx="14">
                  <c:v>11.87800633168027</c:v>
                </c:pt>
                <c:pt idx="15">
                  <c:v>13.939544053677878</c:v>
                </c:pt>
                <c:pt idx="16">
                  <c:v>12.785862421657868</c:v>
                </c:pt>
                <c:pt idx="17">
                  <c:v>12.467276306731694</c:v>
                </c:pt>
                <c:pt idx="18">
                  <c:v>11.48309351615325</c:v>
                </c:pt>
                <c:pt idx="19">
                  <c:v>13.939544053677878</c:v>
                </c:pt>
                <c:pt idx="20">
                  <c:v>8.6134002270139334</c:v>
                </c:pt>
                <c:pt idx="21">
                  <c:v>13.221307832297676</c:v>
                </c:pt>
                <c:pt idx="22">
                  <c:v>11.691865312004492</c:v>
                </c:pt>
                <c:pt idx="23">
                  <c:v>7</c:v>
                </c:pt>
                <c:pt idx="24">
                  <c:v>13.939544053677878</c:v>
                </c:pt>
                <c:pt idx="25">
                  <c:v>10.338518021001407</c:v>
                </c:pt>
                <c:pt idx="26">
                  <c:v>13.939544053677878</c:v>
                </c:pt>
                <c:pt idx="27">
                  <c:v>11.938744316074029</c:v>
                </c:pt>
              </c:numCache>
            </c:numRef>
          </c:val>
          <c:extLst>
            <c:ext xmlns:c16="http://schemas.microsoft.com/office/drawing/2014/chart" uri="{C3380CC4-5D6E-409C-BE32-E72D297353CC}">
              <c16:uniqueId val="{00000010-8345-4193-BA71-0D09769F176D}"/>
            </c:ext>
          </c:extLst>
        </c:ser>
        <c:ser>
          <c:idx val="4"/>
          <c:order val="4"/>
          <c:tx>
            <c:strRef>
              <c:f>Dati!$G$2798</c:f>
              <c:strCache>
                <c:ptCount val="1"/>
                <c:pt idx="0">
                  <c:v>Grūti pateikt</c:v>
                </c:pt>
              </c:strCache>
            </c:strRef>
          </c:tx>
          <c:spPr>
            <a:solidFill>
              <a:sysClr val="window" lastClr="FFFFFF">
                <a:lumMod val="75000"/>
              </a:sysClr>
            </a:solidFill>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345-4193-BA71-0D09769F176D}"/>
                </c:ext>
              </c:extLst>
            </c:dLbl>
            <c:dLbl>
              <c:idx val="6"/>
              <c:layout>
                <c:manualLayout>
                  <c:x val="1.3714236391317731E-2"/>
                  <c:y val="1.883217416286470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345-4193-BA71-0D09769F176D}"/>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345-4193-BA71-0D09769F176D}"/>
                </c:ext>
              </c:extLst>
            </c:dLbl>
            <c:dLbl>
              <c:idx val="10"/>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3237967785020674E-2"/>
                      <c:h val="4.73266296809986E-2"/>
                    </c:manualLayout>
                  </c15:layout>
                </c:ext>
                <c:ext xmlns:c16="http://schemas.microsoft.com/office/drawing/2014/chart" uri="{C3380CC4-5D6E-409C-BE32-E72D297353CC}">
                  <c16:uniqueId val="{00000014-8345-4193-BA71-0D09769F176D}"/>
                </c:ext>
              </c:extLst>
            </c:dLbl>
            <c:dLbl>
              <c:idx val="14"/>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3237967785020674E-2"/>
                      <c:h val="3.7540838341809213E-2"/>
                    </c:manualLayout>
                  </c15:layout>
                </c:ext>
                <c:ext xmlns:c16="http://schemas.microsoft.com/office/drawing/2014/chart" uri="{C3380CC4-5D6E-409C-BE32-E72D297353CC}">
                  <c16:uniqueId val="{00000015-8345-4193-BA71-0D09769F176D}"/>
                </c:ext>
              </c:extLst>
            </c:dLbl>
            <c:dLbl>
              <c:idx val="16"/>
              <c:layout>
                <c:manualLayout>
                  <c:x val="1.250322382049767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345-4193-BA71-0D09769F176D}"/>
                </c:ext>
              </c:extLst>
            </c:dLbl>
            <c:dLbl>
              <c:idx val="18"/>
              <c:layout>
                <c:manualLayout>
                  <c:x val="1.133692875980665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345-4193-BA71-0D09769F176D}"/>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345-4193-BA71-0D09769F176D}"/>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345-4193-BA71-0D09769F176D}"/>
                </c:ext>
              </c:extLst>
            </c:dLbl>
            <c:dLbl>
              <c:idx val="24"/>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3237967785020674E-2"/>
                      <c:h val="4.73266296809986E-2"/>
                    </c:manualLayout>
                  </c15:layout>
                </c:ext>
                <c:ext xmlns:c16="http://schemas.microsoft.com/office/drawing/2014/chart" uri="{C3380CC4-5D6E-409C-BE32-E72D297353CC}">
                  <c16:uniqueId val="{0000001A-8345-4193-BA71-0D09769F176D}"/>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345-4193-BA71-0D09769F176D}"/>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345-4193-BA71-0D09769F176D}"/>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345-4193-BA71-0D09769F176D}"/>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Dati!$B$2799:$B$2826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Dati!$G$2799:$G$2826</c:f>
              <c:numCache>
                <c:formatCode>General</c:formatCode>
                <c:ptCount val="28"/>
                <c:pt idx="0" formatCode="0">
                  <c:v>1.4794227720754616</c:v>
                </c:pt>
                <c:pt idx="2" formatCode="0">
                  <c:v>1.3580786102106355</c:v>
                </c:pt>
                <c:pt idx="3" formatCode="0">
                  <c:v>1.5926423042674642</c:v>
                </c:pt>
                <c:pt idx="5" formatCode="0">
                  <c:v>3.9747512017242248</c:v>
                </c:pt>
                <c:pt idx="6" formatCode="0">
                  <c:v>2.3153182895557065</c:v>
                </c:pt>
                <c:pt idx="7" formatCode="0">
                  <c:v>0.51088174114946416</c:v>
                </c:pt>
                <c:pt idx="8" formatCode="0">
                  <c:v>0</c:v>
                </c:pt>
                <c:pt idx="9" formatCode="0">
                  <c:v>0.54112391008604455</c:v>
                </c:pt>
                <c:pt idx="10" formatCode="0">
                  <c:v>3.3693575257153734</c:v>
                </c:pt>
                <c:pt idx="12" formatCode="0">
                  <c:v>1.2809043927048234</c:v>
                </c:pt>
                <c:pt idx="13" formatCode="0">
                  <c:v>1.3449408853714306</c:v>
                </c:pt>
                <c:pt idx="14" formatCode="0">
                  <c:v>3.2476925964913366</c:v>
                </c:pt>
                <c:pt idx="16" formatCode="0">
                  <c:v>2.1222559509232966</c:v>
                </c:pt>
                <c:pt idx="17" formatCode="0">
                  <c:v>1.232239013516409</c:v>
                </c:pt>
                <c:pt idx="18" formatCode="0">
                  <c:v>1.9095543617145931</c:v>
                </c:pt>
                <c:pt idx="20" formatCode="0">
                  <c:v>0</c:v>
                </c:pt>
                <c:pt idx="21" formatCode="0.0">
                  <c:v>0.33382491960705146</c:v>
                </c:pt>
                <c:pt idx="22" formatCode="0">
                  <c:v>1.1666326174649033</c:v>
                </c:pt>
                <c:pt idx="23" formatCode="0">
                  <c:v>7.0459858887961424</c:v>
                </c:pt>
                <c:pt idx="24" formatCode="0">
                  <c:v>2.9627440688121629</c:v>
                </c:pt>
                <c:pt idx="25" formatCode="0">
                  <c:v>3.6112589281310106</c:v>
                </c:pt>
                <c:pt idx="26" formatCode="0">
                  <c:v>0</c:v>
                </c:pt>
                <c:pt idx="27" formatCode="0">
                  <c:v>0</c:v>
                </c:pt>
              </c:numCache>
            </c:numRef>
          </c:val>
          <c:extLst>
            <c:ext xmlns:c16="http://schemas.microsoft.com/office/drawing/2014/chart" uri="{C3380CC4-5D6E-409C-BE32-E72D297353CC}">
              <c16:uniqueId val="{0000001E-8345-4193-BA71-0D09769F176D}"/>
            </c:ext>
          </c:extLst>
        </c:ser>
        <c:dLbls>
          <c:dLblPos val="ctr"/>
          <c:showLegendKey val="0"/>
          <c:showVal val="1"/>
          <c:showCatName val="0"/>
          <c:showSerName val="0"/>
          <c:showPercent val="0"/>
          <c:showBubbleSize val="0"/>
        </c:dLbls>
        <c:gapWidth val="20"/>
        <c:overlap val="100"/>
        <c:axId val="417361320"/>
        <c:axId val="417360144"/>
      </c:barChart>
      <c:catAx>
        <c:axId val="4173613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7360144"/>
        <c:crossesAt val="107"/>
        <c:auto val="1"/>
        <c:lblAlgn val="ctr"/>
        <c:lblOffset val="100"/>
        <c:tickLblSkip val="1"/>
        <c:tickMarkSkip val="1"/>
        <c:noMultiLvlLbl val="0"/>
      </c:catAx>
      <c:valAx>
        <c:axId val="417360144"/>
        <c:scaling>
          <c:orientation val="minMax"/>
          <c:max val="135"/>
          <c:min val="0"/>
        </c:scaling>
        <c:delete val="1"/>
        <c:axPos val="t"/>
        <c:numFmt formatCode="0" sourceLinked="1"/>
        <c:majorTickMark val="out"/>
        <c:minorTickMark val="none"/>
        <c:tickLblPos val="nextTo"/>
        <c:crossAx val="417361320"/>
        <c:crosses val="autoZero"/>
        <c:crossBetween val="between"/>
        <c:majorUnit val="25"/>
      </c:valAx>
      <c:spPr>
        <a:noFill/>
        <a:ln w="3175">
          <a:noFill/>
          <a:prstDash val="solid"/>
        </a:ln>
      </c:spPr>
    </c:plotArea>
    <c:legend>
      <c:legendPos val="t"/>
      <c:legendEntry>
        <c:idx val="0"/>
        <c:delete val="1"/>
      </c:legendEntry>
      <c:legendEntry>
        <c:idx val="3"/>
        <c:delete val="1"/>
      </c:legendEntry>
      <c:layout>
        <c:manualLayout>
          <c:xMode val="edge"/>
          <c:yMode val="edge"/>
          <c:x val="0.70502873394058552"/>
          <c:y val="1.0981077288297362E-2"/>
          <c:w val="0.29329828093460852"/>
          <c:h val="3.2767390979055198E-2"/>
        </c:manualLayout>
      </c:layout>
      <c:overlay val="0"/>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583815251754183"/>
          <c:y val="4.6666666666666662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37152815331242361"/>
          <c:y val="6.0224128378405704E-2"/>
          <c:w val="0.62847184668757639"/>
          <c:h val="0.92504325249020303"/>
        </c:manualLayout>
      </c:layout>
      <c:barChart>
        <c:barDir val="bar"/>
        <c:grouping val="stacked"/>
        <c:varyColors val="0"/>
        <c:ser>
          <c:idx val="0"/>
          <c:order val="0"/>
          <c:tx>
            <c:strRef>
              <c:f>Dati!$C$2798</c:f>
              <c:strCache>
                <c:ptCount val="1"/>
                <c:pt idx="0">
                  <c:v>.</c:v>
                </c:pt>
              </c:strCache>
            </c:strRef>
          </c:tx>
          <c:spPr>
            <a:noFill/>
          </c:spPr>
          <c:invertIfNegative val="0"/>
          <c:dLbls>
            <c:delete val="1"/>
          </c:dLbls>
          <c:cat>
            <c:strRef>
              <c:f>Dati!$B$2827:$B$2846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Dati!$C$2827:$C$2846</c:f>
              <c:numCache>
                <c:formatCode>0</c:formatCode>
                <c:ptCount val="20"/>
                <c:pt idx="0">
                  <c:v>107</c:v>
                </c:pt>
                <c:pt idx="1">
                  <c:v>10.532567288621081</c:v>
                </c:pt>
                <c:pt idx="2">
                  <c:v>8.158067380054348</c:v>
                </c:pt>
                <c:pt idx="3">
                  <c:v>10.695029679698749</c:v>
                </c:pt>
                <c:pt idx="4">
                  <c:v>8.9089071166558824</c:v>
                </c:pt>
                <c:pt idx="5">
                  <c:v>9.5931558595233497</c:v>
                </c:pt>
                <c:pt idx="6">
                  <c:v>107</c:v>
                </c:pt>
                <c:pt idx="7">
                  <c:v>10.214621343979658</c:v>
                </c:pt>
                <c:pt idx="8">
                  <c:v>9.5713407637545345</c:v>
                </c:pt>
                <c:pt idx="9">
                  <c:v>107</c:v>
                </c:pt>
                <c:pt idx="10">
                  <c:v>11.094018018363769</c:v>
                </c:pt>
                <c:pt idx="11">
                  <c:v>8.9792629504144941</c:v>
                </c:pt>
                <c:pt idx="12">
                  <c:v>8.9563101958278537</c:v>
                </c:pt>
                <c:pt idx="13">
                  <c:v>10.849295365310198</c:v>
                </c:pt>
                <c:pt idx="14">
                  <c:v>10.271508338419906</c:v>
                </c:pt>
                <c:pt idx="15">
                  <c:v>9.7896279989902411</c:v>
                </c:pt>
                <c:pt idx="16">
                  <c:v>107</c:v>
                </c:pt>
                <c:pt idx="17">
                  <c:v>11.094018018363769</c:v>
                </c:pt>
                <c:pt idx="18">
                  <c:v>10.412202893240959</c:v>
                </c:pt>
                <c:pt idx="19">
                  <c:v>8.8414846535256686</c:v>
                </c:pt>
              </c:numCache>
            </c:numRef>
          </c:val>
          <c:extLst>
            <c:ext xmlns:c16="http://schemas.microsoft.com/office/drawing/2014/chart" uri="{C3380CC4-5D6E-409C-BE32-E72D297353CC}">
              <c16:uniqueId val="{00000000-E586-4DDC-8E9A-E2B4EF91B3D9}"/>
            </c:ext>
          </c:extLst>
        </c:ser>
        <c:ser>
          <c:idx val="1"/>
          <c:order val="1"/>
          <c:tx>
            <c:strRef>
              <c:f>Dati!$D$2798</c:f>
              <c:strCache>
                <c:ptCount val="1"/>
                <c:pt idx="0">
                  <c:v>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Dati!$B$2827:$B$2846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Dati!$D$2827:$D$2846</c:f>
              <c:numCache>
                <c:formatCode>0</c:formatCode>
                <c:ptCount val="20"/>
                <c:pt idx="1">
                  <c:v>96.467432711378919</c:v>
                </c:pt>
                <c:pt idx="2">
                  <c:v>98.841932619945652</c:v>
                </c:pt>
                <c:pt idx="3">
                  <c:v>96.304970320301251</c:v>
                </c:pt>
                <c:pt idx="4">
                  <c:v>98.091092883344118</c:v>
                </c:pt>
                <c:pt idx="5">
                  <c:v>97.40684414047665</c:v>
                </c:pt>
                <c:pt idx="7">
                  <c:v>96.785378656020342</c:v>
                </c:pt>
                <c:pt idx="8">
                  <c:v>97.428659236245466</c:v>
                </c:pt>
                <c:pt idx="10">
                  <c:v>95.905981981636231</c:v>
                </c:pt>
                <c:pt idx="11">
                  <c:v>98.020737049585506</c:v>
                </c:pt>
                <c:pt idx="12">
                  <c:v>98.043689804172146</c:v>
                </c:pt>
                <c:pt idx="13">
                  <c:v>96.150704634689802</c:v>
                </c:pt>
                <c:pt idx="14">
                  <c:v>96.728491661580094</c:v>
                </c:pt>
                <c:pt idx="15">
                  <c:v>97.210372001009759</c:v>
                </c:pt>
                <c:pt idx="17">
                  <c:v>95.905981981636231</c:v>
                </c:pt>
                <c:pt idx="18">
                  <c:v>96.587797106759041</c:v>
                </c:pt>
                <c:pt idx="19">
                  <c:v>98.158515346474331</c:v>
                </c:pt>
              </c:numCache>
            </c:numRef>
          </c:val>
          <c:extLst>
            <c:ext xmlns:c16="http://schemas.microsoft.com/office/drawing/2014/chart" uri="{C3380CC4-5D6E-409C-BE32-E72D297353CC}">
              <c16:uniqueId val="{00000001-E586-4DDC-8E9A-E2B4EF91B3D9}"/>
            </c:ext>
          </c:extLst>
        </c:ser>
        <c:ser>
          <c:idx val="2"/>
          <c:order val="2"/>
          <c:tx>
            <c:strRef>
              <c:f>Dati!$E$2798</c:f>
              <c:strCache>
                <c:ptCount val="1"/>
                <c:pt idx="0">
                  <c:v>Jā</c:v>
                </c:pt>
              </c:strCache>
            </c:strRef>
          </c:tx>
          <c:spPr>
            <a:solidFill>
              <a:srgbClr val="BF9000"/>
            </a:solidFill>
          </c:spPr>
          <c:invertIfNegative val="0"/>
          <c:dLbls>
            <c:dLbl>
              <c:idx val="14"/>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86-4DDC-8E9A-E2B4EF91B3D9}"/>
                </c:ext>
              </c:extLst>
            </c:dLbl>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Dati!$B$2827:$B$2846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Dati!$E$2827:$E$2846</c:f>
              <c:numCache>
                <c:formatCode>0</c:formatCode>
                <c:ptCount val="20"/>
                <c:pt idx="1">
                  <c:v>1.8650048266093842</c:v>
                </c:pt>
                <c:pt idx="2">
                  <c:v>0</c:v>
                </c:pt>
                <c:pt idx="3">
                  <c:v>1.2448818594693229</c:v>
                </c:pt>
                <c:pt idx="4">
                  <c:v>1.3503423891651047</c:v>
                </c:pt>
                <c:pt idx="5">
                  <c:v>1.9600464958676898</c:v>
                </c:pt>
                <c:pt idx="7">
                  <c:v>1.5907993820104509</c:v>
                </c:pt>
                <c:pt idx="8">
                  <c:v>2.12213003154617</c:v>
                </c:pt>
                <c:pt idx="10">
                  <c:v>2.3910053953271015</c:v>
                </c:pt>
                <c:pt idx="11" formatCode="0.0">
                  <c:v>0.48373627072645753</c:v>
                </c:pt>
                <c:pt idx="12">
                  <c:v>1.0855768713954137</c:v>
                </c:pt>
                <c:pt idx="13">
                  <c:v>1.6745600999258063</c:v>
                </c:pt>
                <c:pt idx="14">
                  <c:v>2.5120880031356729</c:v>
                </c:pt>
                <c:pt idx="15">
                  <c:v>1.4698683330936722</c:v>
                </c:pt>
                <c:pt idx="17">
                  <c:v>2.3910053953271015</c:v>
                </c:pt>
                <c:pt idx="18">
                  <c:v>1.6426658381988868</c:v>
                </c:pt>
                <c:pt idx="19">
                  <c:v>0.9673183624042353</c:v>
                </c:pt>
              </c:numCache>
            </c:numRef>
          </c:val>
          <c:extLst>
            <c:ext xmlns:c16="http://schemas.microsoft.com/office/drawing/2014/chart" uri="{C3380CC4-5D6E-409C-BE32-E72D297353CC}">
              <c16:uniqueId val="{00000003-E586-4DDC-8E9A-E2B4EF91B3D9}"/>
            </c:ext>
          </c:extLst>
        </c:ser>
        <c:ser>
          <c:idx val="3"/>
          <c:order val="3"/>
          <c:tx>
            <c:strRef>
              <c:f>Dati!$F$2798</c:f>
              <c:strCache>
                <c:ptCount val="1"/>
                <c:pt idx="0">
                  <c:v>.</c:v>
                </c:pt>
              </c:strCache>
            </c:strRef>
          </c:tx>
          <c:spPr>
            <a:noFill/>
          </c:spPr>
          <c:invertIfNegative val="0"/>
          <c:dLbls>
            <c:delete val="1"/>
          </c:dLbls>
          <c:cat>
            <c:strRef>
              <c:f>Dati!$B$2827:$B$2846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Dati!$F$2827:$F$2846</c:f>
              <c:numCache>
                <c:formatCode>0</c:formatCode>
                <c:ptCount val="20"/>
                <c:pt idx="0">
                  <c:v>13.939544053677878</c:v>
                </c:pt>
                <c:pt idx="1">
                  <c:v>12.074539227068495</c:v>
                </c:pt>
                <c:pt idx="2">
                  <c:v>13.939544053677878</c:v>
                </c:pt>
                <c:pt idx="3">
                  <c:v>12.694662194208556</c:v>
                </c:pt>
                <c:pt idx="4">
                  <c:v>12.589201664512775</c:v>
                </c:pt>
                <c:pt idx="5">
                  <c:v>11.979497557810189</c:v>
                </c:pt>
                <c:pt idx="6">
                  <c:v>13.939544053677878</c:v>
                </c:pt>
                <c:pt idx="7">
                  <c:v>12.348744671667427</c:v>
                </c:pt>
                <c:pt idx="8">
                  <c:v>11.817414022131709</c:v>
                </c:pt>
                <c:pt idx="9">
                  <c:v>13.939544053677878</c:v>
                </c:pt>
                <c:pt idx="10">
                  <c:v>11.548538658350777</c:v>
                </c:pt>
                <c:pt idx="11">
                  <c:v>13.455807782951421</c:v>
                </c:pt>
                <c:pt idx="12">
                  <c:v>12.853967182282465</c:v>
                </c:pt>
                <c:pt idx="13">
                  <c:v>12.264983953752072</c:v>
                </c:pt>
                <c:pt idx="14">
                  <c:v>11.427456050542206</c:v>
                </c:pt>
                <c:pt idx="15">
                  <c:v>12.469675720584206</c:v>
                </c:pt>
                <c:pt idx="16">
                  <c:v>13.939544053677878</c:v>
                </c:pt>
                <c:pt idx="17">
                  <c:v>11.548538658350777</c:v>
                </c:pt>
                <c:pt idx="18">
                  <c:v>12.296878215478992</c:v>
                </c:pt>
                <c:pt idx="19">
                  <c:v>12.972225691273643</c:v>
                </c:pt>
              </c:numCache>
            </c:numRef>
          </c:val>
          <c:extLst>
            <c:ext xmlns:c16="http://schemas.microsoft.com/office/drawing/2014/chart" uri="{C3380CC4-5D6E-409C-BE32-E72D297353CC}">
              <c16:uniqueId val="{00000004-E586-4DDC-8E9A-E2B4EF91B3D9}"/>
            </c:ext>
          </c:extLst>
        </c:ser>
        <c:ser>
          <c:idx val="4"/>
          <c:order val="4"/>
          <c:tx>
            <c:strRef>
              <c:f>Dati!$G$2798</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Dati!$B$2827:$B$2846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Dati!$G$2827:$G$2846</c:f>
              <c:numCache>
                <c:formatCode>0</c:formatCode>
                <c:ptCount val="20"/>
                <c:pt idx="1">
                  <c:v>1.6675624620116936</c:v>
                </c:pt>
                <c:pt idx="2">
                  <c:v>1.1580673800543462</c:v>
                </c:pt>
                <c:pt idx="3">
                  <c:v>2.4501478202294131</c:v>
                </c:pt>
                <c:pt idx="4">
                  <c:v>0.55856472749076691</c:v>
                </c:pt>
                <c:pt idx="5">
                  <c:v>0.63310936365562043</c:v>
                </c:pt>
                <c:pt idx="7">
                  <c:v>1.6238219619692558</c:v>
                </c:pt>
                <c:pt idx="8" formatCode="0.0">
                  <c:v>0.44921073220835561</c:v>
                </c:pt>
                <c:pt idx="10">
                  <c:v>1.7030126230366587</c:v>
                </c:pt>
                <c:pt idx="11">
                  <c:v>1.4955266796880329</c:v>
                </c:pt>
                <c:pt idx="12">
                  <c:v>0.870733324432448</c:v>
                </c:pt>
                <c:pt idx="13">
                  <c:v>2.1747352653843732</c:v>
                </c:pt>
                <c:pt idx="14">
                  <c:v>0.75942033528423303</c:v>
                </c:pt>
                <c:pt idx="15">
                  <c:v>1.3197596658966124</c:v>
                </c:pt>
                <c:pt idx="17">
                  <c:v>1.7030126230366587</c:v>
                </c:pt>
                <c:pt idx="18">
                  <c:v>1.7695370550420593</c:v>
                </c:pt>
                <c:pt idx="19">
                  <c:v>0.87416629112138133</c:v>
                </c:pt>
              </c:numCache>
            </c:numRef>
          </c:val>
          <c:extLst>
            <c:ext xmlns:c16="http://schemas.microsoft.com/office/drawing/2014/chart" uri="{C3380CC4-5D6E-409C-BE32-E72D297353CC}">
              <c16:uniqueId val="{00000007-E586-4DDC-8E9A-E2B4EF91B3D9}"/>
            </c:ext>
          </c:extLst>
        </c:ser>
        <c:dLbls>
          <c:dLblPos val="ctr"/>
          <c:showLegendKey val="0"/>
          <c:showVal val="1"/>
          <c:showCatName val="0"/>
          <c:showSerName val="0"/>
          <c:showPercent val="0"/>
          <c:showBubbleSize val="0"/>
        </c:dLbls>
        <c:gapWidth val="20"/>
        <c:overlap val="100"/>
        <c:axId val="417361320"/>
        <c:axId val="417360144"/>
      </c:barChart>
      <c:catAx>
        <c:axId val="4173613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7360144"/>
        <c:crossesAt val="107"/>
        <c:auto val="1"/>
        <c:lblAlgn val="ctr"/>
        <c:lblOffset val="100"/>
        <c:tickLblSkip val="1"/>
        <c:tickMarkSkip val="1"/>
        <c:noMultiLvlLbl val="0"/>
      </c:catAx>
      <c:valAx>
        <c:axId val="417360144"/>
        <c:scaling>
          <c:orientation val="minMax"/>
          <c:max val="135"/>
          <c:min val="0"/>
        </c:scaling>
        <c:delete val="1"/>
        <c:axPos val="t"/>
        <c:numFmt formatCode="0" sourceLinked="1"/>
        <c:majorTickMark val="out"/>
        <c:minorTickMark val="none"/>
        <c:tickLblPos val="nextTo"/>
        <c:crossAx val="417361320"/>
        <c:crosses val="autoZero"/>
        <c:crossBetween val="between"/>
        <c:majorUnit val="25"/>
      </c:valAx>
      <c:spPr>
        <a:noFill/>
        <a:ln w="3175">
          <a:noFill/>
          <a:prstDash val="solid"/>
        </a:ln>
      </c:spPr>
    </c:plotArea>
    <c:legend>
      <c:legendPos val="t"/>
      <c:legendEntry>
        <c:idx val="0"/>
        <c:delete val="1"/>
      </c:legendEntry>
      <c:legendEntry>
        <c:idx val="3"/>
        <c:delete val="1"/>
      </c:legendEntry>
      <c:layout>
        <c:manualLayout>
          <c:xMode val="edge"/>
          <c:yMode val="edge"/>
          <c:x val="0.70681586860976164"/>
          <c:y val="1.0981077288297362E-2"/>
          <c:w val="0.29151110340041642"/>
          <c:h val="3.2767390979055198E-2"/>
        </c:manualLayout>
      </c:layout>
      <c:overlay val="0"/>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010215307245005"/>
          <c:y val="5.3454960317460304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6.3651994185105074E-2"/>
          <c:w val="0.6157505192107996"/>
          <c:h val="0.91970041282842985"/>
        </c:manualLayout>
      </c:layout>
      <c:barChart>
        <c:barDir val="bar"/>
        <c:grouping val="stacked"/>
        <c:varyColors val="0"/>
        <c:ser>
          <c:idx val="0"/>
          <c:order val="0"/>
          <c:tx>
            <c:strRef>
              <c:f>Dati!$C$150</c:f>
              <c:strCache>
                <c:ptCount val="1"/>
                <c:pt idx="0">
                  <c:v>.</c:v>
                </c:pt>
              </c:strCache>
            </c:strRef>
          </c:tx>
          <c:spPr>
            <a:noFill/>
          </c:spPr>
          <c:invertIfNegative val="0"/>
          <c:dLbls>
            <c:delete val="1"/>
          </c:dLbls>
          <c:cat>
            <c:strRef>
              <c:f>Dati!$B$179:$B$198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Dati!$C$179:$C$198</c:f>
              <c:numCache>
                <c:formatCode>0</c:formatCode>
                <c:ptCount val="20"/>
                <c:pt idx="0">
                  <c:v>44.431977830404001</c:v>
                </c:pt>
                <c:pt idx="1">
                  <c:v>24.415946128551848</c:v>
                </c:pt>
                <c:pt idx="2">
                  <c:v>21.909593991724254</c:v>
                </c:pt>
                <c:pt idx="3">
                  <c:v>16.780293825651771</c:v>
                </c:pt>
                <c:pt idx="4">
                  <c:v>16.439359335205559</c:v>
                </c:pt>
                <c:pt idx="5">
                  <c:v>19.167896211956538</c:v>
                </c:pt>
                <c:pt idx="6">
                  <c:v>44.431977830404001</c:v>
                </c:pt>
                <c:pt idx="7">
                  <c:v>16.943740065374595</c:v>
                </c:pt>
                <c:pt idx="8">
                  <c:v>35.919357594763504</c:v>
                </c:pt>
                <c:pt idx="9">
                  <c:v>44.431977830404001</c:v>
                </c:pt>
                <c:pt idx="10">
                  <c:v>7</c:v>
                </c:pt>
                <c:pt idx="11">
                  <c:v>26.732677447386529</c:v>
                </c:pt>
                <c:pt idx="12">
                  <c:v>40.615625649527857</c:v>
                </c:pt>
                <c:pt idx="13">
                  <c:v>29.199278024999387</c:v>
                </c:pt>
                <c:pt idx="14">
                  <c:v>29.47949824340218</c:v>
                </c:pt>
                <c:pt idx="15">
                  <c:v>17.582948879094808</c:v>
                </c:pt>
                <c:pt idx="16">
                  <c:v>44.431977830404001</c:v>
                </c:pt>
                <c:pt idx="17">
                  <c:v>7</c:v>
                </c:pt>
                <c:pt idx="18">
                  <c:v>21.53370521605434</c:v>
                </c:pt>
                <c:pt idx="19">
                  <c:v>35.463546166899718</c:v>
                </c:pt>
              </c:numCache>
            </c:numRef>
          </c:val>
          <c:extLst>
            <c:ext xmlns:c16="http://schemas.microsoft.com/office/drawing/2014/chart" uri="{C3380CC4-5D6E-409C-BE32-E72D297353CC}">
              <c16:uniqueId val="{00000000-9753-42EE-9EF4-D270344DF9E0}"/>
            </c:ext>
          </c:extLst>
        </c:ser>
        <c:ser>
          <c:idx val="1"/>
          <c:order val="1"/>
          <c:tx>
            <c:strRef>
              <c:f>Dati!$D$150</c:f>
              <c:strCache>
                <c:ptCount val="1"/>
                <c:pt idx="0">
                  <c:v>Nē</c:v>
                </c:pt>
              </c:strCache>
            </c:strRef>
          </c:tx>
          <c:spPr>
            <a:solidFill>
              <a:srgbClr val="203864"/>
            </a:solidFill>
          </c:spPr>
          <c:invertIfNegative val="0"/>
          <c:dLbls>
            <c:dLbl>
              <c:idx val="8"/>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53-42EE-9EF4-D270344DF9E0}"/>
                </c:ext>
              </c:extLst>
            </c:dLbl>
            <c:dLbl>
              <c:idx val="12"/>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53-42EE-9EF4-D270344DF9E0}"/>
                </c:ext>
              </c:extLst>
            </c:dLbl>
            <c:dLbl>
              <c:idx val="13"/>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53-42EE-9EF4-D270344DF9E0}"/>
                </c:ext>
              </c:extLst>
            </c:dLbl>
            <c:dLbl>
              <c:idx val="14"/>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40-4633-860C-FAEDF33CBED5}"/>
                </c:ext>
              </c:extLst>
            </c:dLbl>
            <c:dLbl>
              <c:idx val="19"/>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53-42EE-9EF4-D270344DF9E0}"/>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Dati!$B$179:$B$198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Dati!$D$179:$D$198</c:f>
              <c:numCache>
                <c:formatCode>0</c:formatCode>
                <c:ptCount val="20"/>
                <c:pt idx="1">
                  <c:v>3.726456947711497</c:v>
                </c:pt>
                <c:pt idx="2">
                  <c:v>4.9784888515454808</c:v>
                </c:pt>
                <c:pt idx="3">
                  <c:v>4.284554368419502</c:v>
                </c:pt>
                <c:pt idx="4">
                  <c:v>6.4438054465652117</c:v>
                </c:pt>
                <c:pt idx="5">
                  <c:v>4.3155297672855122</c:v>
                </c:pt>
                <c:pt idx="7">
                  <c:v>6.0132882019935545</c:v>
                </c:pt>
                <c:pt idx="8">
                  <c:v>0</c:v>
                </c:pt>
                <c:pt idx="10">
                  <c:v>7.6937380388703742</c:v>
                </c:pt>
                <c:pt idx="11">
                  <c:v>6.7671806062642581</c:v>
                </c:pt>
                <c:pt idx="12">
                  <c:v>0</c:v>
                </c:pt>
                <c:pt idx="13">
                  <c:v>0.73939296445621516</c:v>
                </c:pt>
                <c:pt idx="14">
                  <c:v>2.6022936663514935</c:v>
                </c:pt>
                <c:pt idx="15">
                  <c:v>3.5442041450522344</c:v>
                </c:pt>
                <c:pt idx="17">
                  <c:v>7.6937380388703742</c:v>
                </c:pt>
                <c:pt idx="18">
                  <c:v>4.6442519484234532</c:v>
                </c:pt>
                <c:pt idx="19">
                  <c:v>1.7161319476300452</c:v>
                </c:pt>
              </c:numCache>
            </c:numRef>
          </c:val>
          <c:extLst>
            <c:ext xmlns:c16="http://schemas.microsoft.com/office/drawing/2014/chart" uri="{C3380CC4-5D6E-409C-BE32-E72D297353CC}">
              <c16:uniqueId val="{00000005-9753-42EE-9EF4-D270344DF9E0}"/>
            </c:ext>
          </c:extLst>
        </c:ser>
        <c:ser>
          <c:idx val="2"/>
          <c:order val="2"/>
          <c:tx>
            <c:strRef>
              <c:f>Dati!$E$150</c:f>
              <c:strCache>
                <c:ptCount val="1"/>
                <c:pt idx="0">
                  <c:v>Drīzāk nē</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Dati!$B$179:$B$198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Dati!$E$179:$E$198</c:f>
              <c:numCache>
                <c:formatCode>0</c:formatCode>
                <c:ptCount val="20"/>
                <c:pt idx="1">
                  <c:v>16.289574754140656</c:v>
                </c:pt>
                <c:pt idx="2">
                  <c:v>17.543894987134266</c:v>
                </c:pt>
                <c:pt idx="3">
                  <c:v>23.367129636332727</c:v>
                </c:pt>
                <c:pt idx="4">
                  <c:v>21.548813048633232</c:v>
                </c:pt>
                <c:pt idx="5">
                  <c:v>20.948551851161952</c:v>
                </c:pt>
                <c:pt idx="7">
                  <c:v>21.474949563035853</c:v>
                </c:pt>
                <c:pt idx="8">
                  <c:v>8.5126202356404992</c:v>
                </c:pt>
                <c:pt idx="10">
                  <c:v>29.73823979153363</c:v>
                </c:pt>
                <c:pt idx="11">
                  <c:v>10.932119776753213</c:v>
                </c:pt>
                <c:pt idx="12">
                  <c:v>3.8163521808761458</c:v>
                </c:pt>
                <c:pt idx="13">
                  <c:v>14.493306840948401</c:v>
                </c:pt>
                <c:pt idx="14">
                  <c:v>12.350185920650329</c:v>
                </c:pt>
                <c:pt idx="15">
                  <c:v>23.30482480625696</c:v>
                </c:pt>
                <c:pt idx="17">
                  <c:v>29.73823979153363</c:v>
                </c:pt>
                <c:pt idx="18">
                  <c:v>18.254020665926209</c:v>
                </c:pt>
                <c:pt idx="19">
                  <c:v>7.2522997158742415</c:v>
                </c:pt>
              </c:numCache>
            </c:numRef>
          </c:val>
          <c:extLst>
            <c:ext xmlns:c16="http://schemas.microsoft.com/office/drawing/2014/chart" uri="{C3380CC4-5D6E-409C-BE32-E72D297353CC}">
              <c16:uniqueId val="{00000006-9753-42EE-9EF4-D270344DF9E0}"/>
            </c:ext>
          </c:extLst>
        </c:ser>
        <c:ser>
          <c:idx val="3"/>
          <c:order val="3"/>
          <c:tx>
            <c:strRef>
              <c:f>Dati!$F$150</c:f>
              <c:strCache>
                <c:ptCount val="1"/>
                <c:pt idx="0">
                  <c:v>Drīzāk jā</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Dati!$B$179:$B$198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Dati!$F$179:$F$198</c:f>
              <c:numCache>
                <c:formatCode>0</c:formatCode>
                <c:ptCount val="20"/>
                <c:pt idx="1">
                  <c:v>46.360178090696571</c:v>
                </c:pt>
                <c:pt idx="2">
                  <c:v>44.994049558275243</c:v>
                </c:pt>
                <c:pt idx="3">
                  <c:v>45.91756175473288</c:v>
                </c:pt>
                <c:pt idx="4">
                  <c:v>38.48929983348139</c:v>
                </c:pt>
                <c:pt idx="5">
                  <c:v>40.880023212217395</c:v>
                </c:pt>
                <c:pt idx="7">
                  <c:v>40.832481046495388</c:v>
                </c:pt>
                <c:pt idx="8">
                  <c:v>50.512813004858891</c:v>
                </c:pt>
                <c:pt idx="10">
                  <c:v>36.031282139373744</c:v>
                </c:pt>
                <c:pt idx="11">
                  <c:v>41.128687002991605</c:v>
                </c:pt>
                <c:pt idx="12">
                  <c:v>42.776075368138606</c:v>
                </c:pt>
                <c:pt idx="13">
                  <c:v>43.038289618508514</c:v>
                </c:pt>
                <c:pt idx="14">
                  <c:v>55.480358681379968</c:v>
                </c:pt>
                <c:pt idx="15">
                  <c:v>50.459157083763664</c:v>
                </c:pt>
                <c:pt idx="17">
                  <c:v>36.031282139373744</c:v>
                </c:pt>
                <c:pt idx="18">
                  <c:v>45.138889288420195</c:v>
                </c:pt>
                <c:pt idx="19">
                  <c:v>47.278539453936915</c:v>
                </c:pt>
              </c:numCache>
            </c:numRef>
          </c:val>
          <c:extLst>
            <c:ext xmlns:c16="http://schemas.microsoft.com/office/drawing/2014/chart" uri="{C3380CC4-5D6E-409C-BE32-E72D297353CC}">
              <c16:uniqueId val="{00000007-9753-42EE-9EF4-D270344DF9E0}"/>
            </c:ext>
          </c:extLst>
        </c:ser>
        <c:ser>
          <c:idx val="4"/>
          <c:order val="4"/>
          <c:tx>
            <c:strRef>
              <c:f>Dati!$G$150</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Dati!$B$179:$B$198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Dati!$G$179:$G$198</c:f>
              <c:numCache>
                <c:formatCode>0</c:formatCode>
                <c:ptCount val="20"/>
                <c:pt idx="1">
                  <c:v>30.50976523107288</c:v>
                </c:pt>
                <c:pt idx="2">
                  <c:v>27.620060349194457</c:v>
                </c:pt>
                <c:pt idx="3">
                  <c:v>24.716616614867952</c:v>
                </c:pt>
                <c:pt idx="4">
                  <c:v>29.267530614582043</c:v>
                </c:pt>
                <c:pt idx="5">
                  <c:v>33.145472892204417</c:v>
                </c:pt>
                <c:pt idx="7">
                  <c:v>27.473647036584108</c:v>
                </c:pt>
                <c:pt idx="8">
                  <c:v>39.432513481710835</c:v>
                </c:pt>
                <c:pt idx="10">
                  <c:v>20.850317580879555</c:v>
                </c:pt>
                <c:pt idx="11">
                  <c:v>39.218767503640407</c:v>
                </c:pt>
                <c:pt idx="12">
                  <c:v>50.732639412611029</c:v>
                </c:pt>
                <c:pt idx="13">
                  <c:v>37.903591675882289</c:v>
                </c:pt>
                <c:pt idx="14">
                  <c:v>27.212209426437166</c:v>
                </c:pt>
                <c:pt idx="15">
                  <c:v>19.886256375215911</c:v>
                </c:pt>
                <c:pt idx="17">
                  <c:v>20.850317580879555</c:v>
                </c:pt>
                <c:pt idx="18">
                  <c:v>28.44941964439229</c:v>
                </c:pt>
                <c:pt idx="19">
                  <c:v>42.18814677805765</c:v>
                </c:pt>
              </c:numCache>
            </c:numRef>
          </c:val>
          <c:extLst>
            <c:ext xmlns:c16="http://schemas.microsoft.com/office/drawing/2014/chart" uri="{C3380CC4-5D6E-409C-BE32-E72D297353CC}">
              <c16:uniqueId val="{00000008-9753-42EE-9EF4-D270344DF9E0}"/>
            </c:ext>
          </c:extLst>
        </c:ser>
        <c:ser>
          <c:idx val="5"/>
          <c:order val="5"/>
          <c:tx>
            <c:strRef>
              <c:f>Dati!$H$150</c:f>
              <c:strCache>
                <c:ptCount val="1"/>
                <c:pt idx="0">
                  <c:v>.</c:v>
                </c:pt>
              </c:strCache>
            </c:strRef>
          </c:tx>
          <c:spPr>
            <a:noFill/>
          </c:spPr>
          <c:invertIfNegative val="0"/>
          <c:dLbls>
            <c:delete val="1"/>
          </c:dLbls>
          <c:cat>
            <c:strRef>
              <c:f>Dati!$B$179:$B$198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Dati!$H$179:$H$198</c:f>
              <c:numCache>
                <c:formatCode>0</c:formatCode>
                <c:ptCount val="20"/>
                <c:pt idx="0">
                  <c:v>100.50871478074964</c:v>
                </c:pt>
                <c:pt idx="1">
                  <c:v>23.638771458980187</c:v>
                </c:pt>
                <c:pt idx="2">
                  <c:v>27.894604873279945</c:v>
                </c:pt>
                <c:pt idx="3">
                  <c:v>29.87453641114881</c:v>
                </c:pt>
                <c:pt idx="4">
                  <c:v>32.751884332686217</c:v>
                </c:pt>
                <c:pt idx="5">
                  <c:v>26.483218676327823</c:v>
                </c:pt>
                <c:pt idx="6">
                  <c:v>100.50871478074964</c:v>
                </c:pt>
                <c:pt idx="7">
                  <c:v>32.202586697670142</c:v>
                </c:pt>
                <c:pt idx="8">
                  <c:v>10.563388294179916</c:v>
                </c:pt>
                <c:pt idx="9">
                  <c:v>100.50871478074964</c:v>
                </c:pt>
                <c:pt idx="10">
                  <c:v>43.627115060496344</c:v>
                </c:pt>
                <c:pt idx="11">
                  <c:v>20.161260274117637</c:v>
                </c:pt>
                <c:pt idx="12">
                  <c:v>7</c:v>
                </c:pt>
                <c:pt idx="13">
                  <c:v>19.566833486358831</c:v>
                </c:pt>
                <c:pt idx="14">
                  <c:v>17.816146672932504</c:v>
                </c:pt>
                <c:pt idx="15">
                  <c:v>30.163301321770064</c:v>
                </c:pt>
                <c:pt idx="16">
                  <c:v>100.50871478074964</c:v>
                </c:pt>
                <c:pt idx="17">
                  <c:v>43.627115060496344</c:v>
                </c:pt>
                <c:pt idx="18">
                  <c:v>26.920405847937161</c:v>
                </c:pt>
                <c:pt idx="19">
                  <c:v>11.04202854875507</c:v>
                </c:pt>
              </c:numCache>
            </c:numRef>
          </c:val>
          <c:extLst>
            <c:ext xmlns:c16="http://schemas.microsoft.com/office/drawing/2014/chart" uri="{C3380CC4-5D6E-409C-BE32-E72D297353CC}">
              <c16:uniqueId val="{00000009-9753-42EE-9EF4-D270344DF9E0}"/>
            </c:ext>
          </c:extLst>
        </c:ser>
        <c:ser>
          <c:idx val="6"/>
          <c:order val="6"/>
          <c:tx>
            <c:strRef>
              <c:f>Dati!$I$150</c:f>
              <c:strCache>
                <c:ptCount val="1"/>
                <c:pt idx="0">
                  <c:v>Grūti pateikt</c:v>
                </c:pt>
              </c:strCache>
            </c:strRef>
          </c:tx>
          <c:spPr>
            <a:solidFill>
              <a:sysClr val="window" lastClr="FFFFFF">
                <a:lumMod val="75000"/>
              </a:sysClr>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40-4633-860C-FAEDF33CBED5}"/>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753-42EE-9EF4-D270344DF9E0}"/>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753-42EE-9EF4-D270344DF9E0}"/>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753-42EE-9EF4-D270344DF9E0}"/>
                </c:ext>
              </c:extLst>
            </c:dLbl>
            <c:dLbl>
              <c:idx val="1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753-42EE-9EF4-D270344DF9E0}"/>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40-4633-860C-FAEDF33CBED5}"/>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753-42EE-9EF4-D270344DF9E0}"/>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40-4633-860C-FAEDF33CBED5}"/>
                </c:ext>
              </c:extLst>
            </c:dLbl>
            <c:dLbl>
              <c:idx val="1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753-42EE-9EF4-D270344DF9E0}"/>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Dati!$B$179:$B$198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Dati!$I$179:$I$198</c:f>
              <c:numCache>
                <c:formatCode>0</c:formatCode>
                <c:ptCount val="20"/>
                <c:pt idx="1">
                  <c:v>3.1140249763782988</c:v>
                </c:pt>
                <c:pt idx="2">
                  <c:v>4.86350625385061</c:v>
                </c:pt>
                <c:pt idx="3">
                  <c:v>1.7141376256469822</c:v>
                </c:pt>
                <c:pt idx="4">
                  <c:v>4.250551056738094</c:v>
                </c:pt>
                <c:pt idx="5">
                  <c:v>0.71042227713071981</c:v>
                </c:pt>
                <c:pt idx="7">
                  <c:v>4.2056341518914593</c:v>
                </c:pt>
                <c:pt idx="8">
                  <c:v>1.5420532777897458</c:v>
                </c:pt>
                <c:pt idx="10">
                  <c:v>5.6864224493427988</c:v>
                </c:pt>
                <c:pt idx="11">
                  <c:v>1.9532451103504771</c:v>
                </c:pt>
                <c:pt idx="12">
                  <c:v>2.6749330383742094</c:v>
                </c:pt>
                <c:pt idx="13">
                  <c:v>3.8254189002046077</c:v>
                </c:pt>
                <c:pt idx="14">
                  <c:v>2.3549523051810226</c:v>
                </c:pt>
                <c:pt idx="15">
                  <c:v>2.8055575897112228</c:v>
                </c:pt>
                <c:pt idx="17">
                  <c:v>5.6864224493427988</c:v>
                </c:pt>
                <c:pt idx="18">
                  <c:v>3.5134184528377239</c:v>
                </c:pt>
                <c:pt idx="19">
                  <c:v>1.5648821045011183</c:v>
                </c:pt>
              </c:numCache>
            </c:numRef>
          </c:val>
          <c:extLst>
            <c:ext xmlns:c16="http://schemas.microsoft.com/office/drawing/2014/chart" uri="{C3380CC4-5D6E-409C-BE32-E72D297353CC}">
              <c16:uniqueId val="{00000010-9753-42EE-9EF4-D270344DF9E0}"/>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44.4"/>
        <c:auto val="1"/>
        <c:lblAlgn val="ctr"/>
        <c:lblOffset val="100"/>
        <c:tickLblSkip val="1"/>
        <c:tickMarkSkip val="1"/>
        <c:noMultiLvlLbl val="0"/>
      </c:catAx>
      <c:valAx>
        <c:axId val="170757312"/>
        <c:scaling>
          <c:orientation val="minMax"/>
          <c:max val="16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legend>
      <c:legendPos val="t"/>
      <c:legendEntry>
        <c:idx val="0"/>
        <c:delete val="1"/>
      </c:legendEntry>
      <c:legendEntry>
        <c:idx val="5"/>
        <c:delete val="1"/>
      </c:legendEntry>
      <c:layout>
        <c:manualLayout>
          <c:xMode val="edge"/>
          <c:yMode val="edge"/>
          <c:x val="0.33249078400830745"/>
          <c:y val="1.235064762573619E-2"/>
          <c:w val="0.66750921599169277"/>
          <c:h val="3.685417094990566E-2"/>
        </c:manualLayout>
      </c:layout>
      <c:overlay val="0"/>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852584063878838"/>
          <c:y val="6.7396863853556754E-2"/>
          <c:w val="0.38854798857434619"/>
          <c:h val="0.76406357642255862"/>
        </c:manualLayout>
      </c:layout>
      <c:pieChart>
        <c:varyColors val="1"/>
        <c:ser>
          <c:idx val="1"/>
          <c:order val="0"/>
          <c:dPt>
            <c:idx val="0"/>
            <c:bubble3D val="0"/>
            <c:spPr>
              <a:solidFill>
                <a:srgbClr val="203864"/>
              </a:solidFill>
            </c:spPr>
            <c:extLst>
              <c:ext xmlns:c16="http://schemas.microsoft.com/office/drawing/2014/chart" uri="{C3380CC4-5D6E-409C-BE32-E72D297353CC}">
                <c16:uniqueId val="{00000001-9CAA-4916-9F19-A2CF8FEA1097}"/>
              </c:ext>
            </c:extLst>
          </c:dPt>
          <c:dPt>
            <c:idx val="1"/>
            <c:bubble3D val="0"/>
            <c:spPr>
              <a:solidFill>
                <a:srgbClr val="BF9000"/>
              </a:solidFill>
            </c:spPr>
            <c:extLst>
              <c:ext xmlns:c16="http://schemas.microsoft.com/office/drawing/2014/chart" uri="{C3380CC4-5D6E-409C-BE32-E72D297353CC}">
                <c16:uniqueId val="{00000003-9CAA-4916-9F19-A2CF8FEA1097}"/>
              </c:ext>
            </c:extLst>
          </c:dPt>
          <c:dPt>
            <c:idx val="2"/>
            <c:bubble3D val="0"/>
            <c:spPr>
              <a:solidFill>
                <a:sysClr val="window" lastClr="FFFFFF">
                  <a:lumMod val="75000"/>
                </a:sysClr>
              </a:solidFill>
            </c:spPr>
            <c:extLst>
              <c:ext xmlns:c16="http://schemas.microsoft.com/office/drawing/2014/chart" uri="{C3380CC4-5D6E-409C-BE32-E72D297353CC}">
                <c16:uniqueId val="{00000005-9CAA-4916-9F19-A2CF8FEA1097}"/>
              </c:ext>
            </c:extLst>
          </c:dPt>
          <c:dLbls>
            <c:dLbl>
              <c:idx val="1"/>
              <c:layout>
                <c:manualLayout>
                  <c:x val="-7.8283952339776769E-17"/>
                  <c:y val="-1.588772341850436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CAA-4916-9F19-A2CF8FEA1097}"/>
                </c:ext>
              </c:extLst>
            </c:dLbl>
            <c:dLbl>
              <c:idx val="2"/>
              <c:layout>
                <c:manualLayout>
                  <c:x val="-4.2700830917822416E-3"/>
                  <c:y val="0.1165099717356983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CAA-4916-9F19-A2CF8FEA1097}"/>
                </c:ext>
              </c:extLst>
            </c:dLbl>
            <c:spPr>
              <a:noFill/>
              <a:ln>
                <a:noFill/>
              </a:ln>
              <a:effectLst/>
            </c:spPr>
            <c:txPr>
              <a:bodyPr wrap="square" lIns="38100" tIns="19050" rIns="38100" bIns="19050" anchor="ctr">
                <a:spAutoFit/>
              </a:bodyPr>
              <a:lstStyle/>
              <a:p>
                <a:pPr>
                  <a:defRPr sz="11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Dati!$E$3078:$E$3080</c:f>
              <c:strCache>
                <c:ptCount val="3"/>
                <c:pt idx="0">
                  <c:v>Nē</c:v>
                </c:pt>
                <c:pt idx="1">
                  <c:v>Jā</c:v>
                </c:pt>
                <c:pt idx="2">
                  <c:v>Grūti pateikt</c:v>
                </c:pt>
              </c:strCache>
            </c:strRef>
          </c:cat>
          <c:val>
            <c:numRef>
              <c:f>Dati!$F$3078:$F$3080</c:f>
              <c:numCache>
                <c:formatCode>0</c:formatCode>
                <c:ptCount val="3"/>
                <c:pt idx="0">
                  <c:v>98.423248470315059</c:v>
                </c:pt>
                <c:pt idx="1">
                  <c:v>0.69105371471944999</c:v>
                </c:pt>
                <c:pt idx="2">
                  <c:v>0.88569781496549205</c:v>
                </c:pt>
              </c:numCache>
            </c:numRef>
          </c:val>
          <c:extLst>
            <c:ext xmlns:c16="http://schemas.microsoft.com/office/drawing/2014/chart" uri="{C3380CC4-5D6E-409C-BE32-E72D297353CC}">
              <c16:uniqueId val="{00000006-9CAA-4916-9F19-A2CF8FEA1097}"/>
            </c:ext>
          </c:extLst>
        </c:ser>
        <c:dLbls>
          <c:dLblPos val="outEnd"/>
          <c:showLegendKey val="0"/>
          <c:showVal val="1"/>
          <c:showCatName val="0"/>
          <c:showSerName val="0"/>
          <c:showPercent val="0"/>
          <c:showBubbleSize val="0"/>
          <c:showLeaderLines val="0"/>
        </c:dLbls>
        <c:firstSliceAng val="93"/>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6697688731207043"/>
          <c:y val="5.1486168901217447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3848121136615113"/>
          <c:y val="6.0224128378405704E-2"/>
          <c:w val="0.49899053305543634"/>
          <c:h val="0.92504325249020303"/>
        </c:manualLayout>
      </c:layout>
      <c:barChart>
        <c:barDir val="bar"/>
        <c:grouping val="stacked"/>
        <c:varyColors val="0"/>
        <c:ser>
          <c:idx val="0"/>
          <c:order val="0"/>
          <c:tx>
            <c:strRef>
              <c:f>Dati!$C$2898</c:f>
              <c:strCache>
                <c:ptCount val="1"/>
                <c:pt idx="0">
                  <c:v>.</c:v>
                </c:pt>
              </c:strCache>
            </c:strRef>
          </c:tx>
          <c:spPr>
            <a:noFill/>
          </c:spPr>
          <c:invertIfNegative val="0"/>
          <c:dLbls>
            <c:delete val="1"/>
          </c:dLbls>
          <c:cat>
            <c:strRef>
              <c:f>Dati!$B$2899:$B$2926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Dati!$C$2899:$C$2926</c:f>
              <c:numCache>
                <c:formatCode>0</c:formatCode>
                <c:ptCount val="28"/>
                <c:pt idx="0">
                  <c:v>8.576751529684941</c:v>
                </c:pt>
                <c:pt idx="1">
                  <c:v>107</c:v>
                </c:pt>
                <c:pt idx="2">
                  <c:v>9.1062540347239462</c:v>
                </c:pt>
                <c:pt idx="3">
                  <c:v>8.0827020015188964</c:v>
                </c:pt>
                <c:pt idx="4">
                  <c:v>107</c:v>
                </c:pt>
                <c:pt idx="5">
                  <c:v>8.9994871160914869</c:v>
                </c:pt>
                <c:pt idx="6">
                  <c:v>9.8867386002633708</c:v>
                </c:pt>
                <c:pt idx="7">
                  <c:v>8.5337341555456874</c:v>
                </c:pt>
                <c:pt idx="8">
                  <c:v>8.1789543041428772</c:v>
                </c:pt>
                <c:pt idx="9">
                  <c:v>7.5599717516126219</c:v>
                </c:pt>
                <c:pt idx="10">
                  <c:v>8.7063980888500936</c:v>
                </c:pt>
                <c:pt idx="11">
                  <c:v>107</c:v>
                </c:pt>
                <c:pt idx="12">
                  <c:v>7.4986658975914366</c:v>
                </c:pt>
                <c:pt idx="13">
                  <c:v>9.0286595926481823</c:v>
                </c:pt>
                <c:pt idx="14">
                  <c:v>13.59899857149658</c:v>
                </c:pt>
                <c:pt idx="15">
                  <c:v>107</c:v>
                </c:pt>
                <c:pt idx="16">
                  <c:v>9.1222559509233037</c:v>
                </c:pt>
                <c:pt idx="17">
                  <c:v>8.185515852912971</c:v>
                </c:pt>
                <c:pt idx="18">
                  <c:v>9.4252616370332731</c:v>
                </c:pt>
                <c:pt idx="19">
                  <c:v>107</c:v>
                </c:pt>
                <c:pt idx="20">
                  <c:v>12.355750142519966</c:v>
                </c:pt>
                <c:pt idx="21">
                  <c:v>8.0711197773647854</c:v>
                </c:pt>
                <c:pt idx="22">
                  <c:v>8.273154682987709</c:v>
                </c:pt>
                <c:pt idx="23">
                  <c:v>11.690252780599764</c:v>
                </c:pt>
                <c:pt idx="24">
                  <c:v>7.9945987101888107</c:v>
                </c:pt>
                <c:pt idx="25">
                  <c:v>10.681119473026385</c:v>
                </c:pt>
                <c:pt idx="26">
                  <c:v>7</c:v>
                </c:pt>
                <c:pt idx="27">
                  <c:v>9.1626151863038103</c:v>
                </c:pt>
              </c:numCache>
            </c:numRef>
          </c:val>
          <c:extLst>
            <c:ext xmlns:c16="http://schemas.microsoft.com/office/drawing/2014/chart" uri="{C3380CC4-5D6E-409C-BE32-E72D297353CC}">
              <c16:uniqueId val="{00000000-2BC7-4475-BFA6-BA15D154A9AD}"/>
            </c:ext>
          </c:extLst>
        </c:ser>
        <c:ser>
          <c:idx val="1"/>
          <c:order val="1"/>
          <c:tx>
            <c:strRef>
              <c:f>Dati!$D$2898</c:f>
              <c:strCache>
                <c:ptCount val="1"/>
                <c:pt idx="0">
                  <c:v>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Dati!$B$2899:$B$2926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Dati!$D$2899:$D$2926</c:f>
              <c:numCache>
                <c:formatCode>General</c:formatCode>
                <c:ptCount val="28"/>
                <c:pt idx="0" formatCode="0">
                  <c:v>98.423248470315059</c:v>
                </c:pt>
                <c:pt idx="2" formatCode="0">
                  <c:v>97.893745965276054</c:v>
                </c:pt>
                <c:pt idx="3" formatCode="0">
                  <c:v>98.917297998481104</c:v>
                </c:pt>
                <c:pt idx="5" formatCode="0">
                  <c:v>98.000512883908513</c:v>
                </c:pt>
                <c:pt idx="6" formatCode="0">
                  <c:v>97.113261399736629</c:v>
                </c:pt>
                <c:pt idx="7" formatCode="0">
                  <c:v>98.466265844454313</c:v>
                </c:pt>
                <c:pt idx="8" formatCode="0">
                  <c:v>98.821045695857123</c:v>
                </c:pt>
                <c:pt idx="9" formatCode="0">
                  <c:v>99.440028248387378</c:v>
                </c:pt>
                <c:pt idx="10" formatCode="0">
                  <c:v>98.293601911149906</c:v>
                </c:pt>
                <c:pt idx="12" formatCode="0">
                  <c:v>99.501334102408563</c:v>
                </c:pt>
                <c:pt idx="13" formatCode="0">
                  <c:v>97.971340407351818</c:v>
                </c:pt>
                <c:pt idx="14" formatCode="0">
                  <c:v>93.40100142850342</c:v>
                </c:pt>
                <c:pt idx="16" formatCode="0">
                  <c:v>97.877744049076696</c:v>
                </c:pt>
                <c:pt idx="17" formatCode="0">
                  <c:v>98.814484147087029</c:v>
                </c:pt>
                <c:pt idx="18" formatCode="0">
                  <c:v>97.574738362966727</c:v>
                </c:pt>
                <c:pt idx="20" formatCode="0">
                  <c:v>94.644249857480034</c:v>
                </c:pt>
                <c:pt idx="21" formatCode="0">
                  <c:v>98.928880222635215</c:v>
                </c:pt>
                <c:pt idx="22" formatCode="0">
                  <c:v>98.726845317012291</c:v>
                </c:pt>
                <c:pt idx="23" formatCode="0">
                  <c:v>95.309747219400236</c:v>
                </c:pt>
                <c:pt idx="24" formatCode="0">
                  <c:v>99.005401289811189</c:v>
                </c:pt>
                <c:pt idx="25" formatCode="0">
                  <c:v>96.318880526973615</c:v>
                </c:pt>
                <c:pt idx="26" formatCode="0">
                  <c:v>100</c:v>
                </c:pt>
                <c:pt idx="27" formatCode="0">
                  <c:v>97.83738481369619</c:v>
                </c:pt>
              </c:numCache>
            </c:numRef>
          </c:val>
          <c:extLst>
            <c:ext xmlns:c16="http://schemas.microsoft.com/office/drawing/2014/chart" uri="{C3380CC4-5D6E-409C-BE32-E72D297353CC}">
              <c16:uniqueId val="{00000001-2BC7-4475-BFA6-BA15D154A9AD}"/>
            </c:ext>
          </c:extLst>
        </c:ser>
        <c:ser>
          <c:idx val="2"/>
          <c:order val="2"/>
          <c:tx>
            <c:strRef>
              <c:f>Dati!$E$2898</c:f>
              <c:strCache>
                <c:ptCount val="1"/>
                <c:pt idx="0">
                  <c:v>Jā</c:v>
                </c:pt>
              </c:strCache>
            </c:strRef>
          </c:tx>
          <c:spPr>
            <a:solidFill>
              <a:srgbClr val="BF9000"/>
            </a:solidFill>
          </c:spPr>
          <c:invertIfNegative val="0"/>
          <c:dLbls>
            <c:dLbl>
              <c:idx val="3"/>
              <c:layout>
                <c:manualLayout>
                  <c:x val="1.628771521072420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F8-4A57-9961-81F301708064}"/>
                </c:ext>
              </c:extLst>
            </c:dLbl>
            <c:dLbl>
              <c:idx val="20"/>
              <c:layout>
                <c:manualLayout>
                  <c:x val="1.3178276233579436E-2"/>
                  <c:y val="3.195947538521155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C7-4475-BFA6-BA15D154A9AD}"/>
                </c:ext>
              </c:extLst>
            </c:dLbl>
            <c:dLbl>
              <c:idx val="25"/>
              <c:layout>
                <c:manualLayout>
                  <c:x val="1.13345888900906E-2"/>
                  <c:y val="7.441145224778808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C7-4475-BFA6-BA15D154A9AD}"/>
                </c:ext>
              </c:extLst>
            </c:dLbl>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Dati!$B$2899:$B$2926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Dati!$E$2899:$E$2926</c:f>
              <c:numCache>
                <c:formatCode>General</c:formatCode>
                <c:ptCount val="28"/>
                <c:pt idx="0" formatCode="0">
                  <c:v>0.69105371471944999</c:v>
                </c:pt>
                <c:pt idx="2" formatCode="0">
                  <c:v>1.0653128123855855</c:v>
                </c:pt>
                <c:pt idx="3" formatCode="0.0">
                  <c:v>0.34185323152217811</c:v>
                </c:pt>
                <c:pt idx="5" formatCode="0">
                  <c:v>0.97823303128619898</c:v>
                </c:pt>
                <c:pt idx="6" formatCode="0">
                  <c:v>1.134109023731483</c:v>
                </c:pt>
                <c:pt idx="7" formatCode="0">
                  <c:v>0.51197067324674295</c:v>
                </c:pt>
                <c:pt idx="8" formatCode="0">
                  <c:v>0.58947715207144269</c:v>
                </c:pt>
                <c:pt idx="9" formatCode="0">
                  <c:v>0.55997175161262325</c:v>
                </c:pt>
                <c:pt idx="10" formatCode="0">
                  <c:v>0.57529848273899531</c:v>
                </c:pt>
                <c:pt idx="12" formatCode="0.0">
                  <c:v>0.49866589759142521</c:v>
                </c:pt>
                <c:pt idx="13" formatCode="0">
                  <c:v>0.92514479099461766</c:v>
                </c:pt>
                <c:pt idx="14" formatCode="0">
                  <c:v>1.0589284130820866</c:v>
                </c:pt>
                <c:pt idx="16" formatCode="0">
                  <c:v>1.1172141827848567</c:v>
                </c:pt>
                <c:pt idx="17" formatCode="0">
                  <c:v>0.59504933667838811</c:v>
                </c:pt>
                <c:pt idx="18" formatCode="0">
                  <c:v>0.79539818916394445</c:v>
                </c:pt>
                <c:pt idx="20" formatCode="0">
                  <c:v>2.4041753163293844</c:v>
                </c:pt>
                <c:pt idx="21" formatCode="0">
                  <c:v>0.73800488411044218</c:v>
                </c:pt>
                <c:pt idx="22" formatCode="0">
                  <c:v>0.95811166369375567</c:v>
                </c:pt>
                <c:pt idx="23" formatCode="0">
                  <c:v>0</c:v>
                </c:pt>
                <c:pt idx="24" formatCode="0">
                  <c:v>0</c:v>
                </c:pt>
                <c:pt idx="25" formatCode="0">
                  <c:v>1.800958171545689</c:v>
                </c:pt>
                <c:pt idx="26" formatCode="0">
                  <c:v>0</c:v>
                </c:pt>
                <c:pt idx="27" formatCode="0">
                  <c:v>0</c:v>
                </c:pt>
              </c:numCache>
            </c:numRef>
          </c:val>
          <c:extLst>
            <c:ext xmlns:c16="http://schemas.microsoft.com/office/drawing/2014/chart" uri="{C3380CC4-5D6E-409C-BE32-E72D297353CC}">
              <c16:uniqueId val="{00000004-2BC7-4475-BFA6-BA15D154A9AD}"/>
            </c:ext>
          </c:extLst>
        </c:ser>
        <c:ser>
          <c:idx val="3"/>
          <c:order val="3"/>
          <c:tx>
            <c:strRef>
              <c:f>Dati!$F$2898</c:f>
              <c:strCache>
                <c:ptCount val="1"/>
                <c:pt idx="0">
                  <c:v>.</c:v>
                </c:pt>
              </c:strCache>
            </c:strRef>
          </c:tx>
          <c:spPr>
            <a:noFill/>
          </c:spPr>
          <c:invertIfNegative val="0"/>
          <c:dLbls>
            <c:delete val="1"/>
          </c:dLbls>
          <c:cat>
            <c:strRef>
              <c:f>Dati!$B$2899:$B$2926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Dati!$F$2899:$F$2926</c:f>
              <c:numCache>
                <c:formatCode>0</c:formatCode>
                <c:ptCount val="28"/>
                <c:pt idx="0">
                  <c:v>8.7131216016099344</c:v>
                </c:pt>
                <c:pt idx="1">
                  <c:v>9.4041753163293844</c:v>
                </c:pt>
                <c:pt idx="2">
                  <c:v>8.3388625039437994</c:v>
                </c:pt>
                <c:pt idx="3">
                  <c:v>9.0623220848072066</c:v>
                </c:pt>
                <c:pt idx="4">
                  <c:v>9.4041753163293844</c:v>
                </c:pt>
                <c:pt idx="5">
                  <c:v>8.4259422850431847</c:v>
                </c:pt>
                <c:pt idx="6">
                  <c:v>8.2700662925979014</c:v>
                </c:pt>
                <c:pt idx="7">
                  <c:v>8.8922046430826409</c:v>
                </c:pt>
                <c:pt idx="8">
                  <c:v>8.8146981642579423</c:v>
                </c:pt>
                <c:pt idx="9">
                  <c:v>8.8442035647167607</c:v>
                </c:pt>
                <c:pt idx="10">
                  <c:v>8.8288768335903889</c:v>
                </c:pt>
                <c:pt idx="11">
                  <c:v>9.4041753163293844</c:v>
                </c:pt>
                <c:pt idx="12">
                  <c:v>8.9055094187379602</c:v>
                </c:pt>
                <c:pt idx="13">
                  <c:v>8.4790305253347675</c:v>
                </c:pt>
                <c:pt idx="14">
                  <c:v>8.3452469032472969</c:v>
                </c:pt>
                <c:pt idx="15">
                  <c:v>9.4041753163293844</c:v>
                </c:pt>
                <c:pt idx="16">
                  <c:v>8.2869611335445281</c:v>
                </c:pt>
                <c:pt idx="17">
                  <c:v>8.8091259796509966</c:v>
                </c:pt>
                <c:pt idx="18">
                  <c:v>8.608777127165439</c:v>
                </c:pt>
                <c:pt idx="19">
                  <c:v>9.4041753163293844</c:v>
                </c:pt>
                <c:pt idx="20">
                  <c:v>7</c:v>
                </c:pt>
                <c:pt idx="21">
                  <c:v>8.6661704322189426</c:v>
                </c:pt>
                <c:pt idx="22">
                  <c:v>8.4460636526356296</c:v>
                </c:pt>
                <c:pt idx="23">
                  <c:v>9.4041753163293844</c:v>
                </c:pt>
                <c:pt idx="24">
                  <c:v>9.4041753163293844</c:v>
                </c:pt>
                <c:pt idx="25">
                  <c:v>7.6032171447836951</c:v>
                </c:pt>
                <c:pt idx="26">
                  <c:v>9.4041753163293844</c:v>
                </c:pt>
                <c:pt idx="27">
                  <c:v>9.4041753163293844</c:v>
                </c:pt>
              </c:numCache>
            </c:numRef>
          </c:val>
          <c:extLst>
            <c:ext xmlns:c16="http://schemas.microsoft.com/office/drawing/2014/chart" uri="{C3380CC4-5D6E-409C-BE32-E72D297353CC}">
              <c16:uniqueId val="{00000005-2BC7-4475-BFA6-BA15D154A9AD}"/>
            </c:ext>
          </c:extLst>
        </c:ser>
        <c:ser>
          <c:idx val="4"/>
          <c:order val="4"/>
          <c:tx>
            <c:strRef>
              <c:f>Dati!$G$2898</c:f>
              <c:strCache>
                <c:ptCount val="1"/>
                <c:pt idx="0">
                  <c:v>Grūti pateikt</c:v>
                </c:pt>
              </c:strCache>
            </c:strRef>
          </c:tx>
          <c:spPr>
            <a:solidFill>
              <a:sysClr val="window" lastClr="FFFFFF">
                <a:lumMod val="75000"/>
              </a:sysClr>
            </a:solidFill>
          </c:spPr>
          <c:invertIfNegative val="0"/>
          <c:dLbls>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BC7-4475-BFA6-BA15D154A9AD}"/>
                </c:ext>
              </c:extLst>
            </c:dLbl>
            <c:dLbl>
              <c:idx val="18"/>
              <c:layout>
                <c:manualLayout>
                  <c:x val="1.174809586602217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C7-4475-BFA6-BA15D154A9AD}"/>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C7-4475-BFA6-BA15D154A9AD}"/>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BC7-4475-BFA6-BA15D154A9AD}"/>
                </c:ext>
              </c:extLst>
            </c:dLbl>
            <c:dLbl>
              <c:idx val="25"/>
              <c:layout>
                <c:manualLayout>
                  <c:x val="1.279401762909829E-2"/>
                  <c:y val="7.441145224778808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BC7-4475-BFA6-BA15D154A9AD}"/>
                </c:ext>
              </c:extLst>
            </c:dLbl>
            <c:dLbl>
              <c:idx val="27"/>
              <c:layout>
                <c:manualLayout>
                  <c:x val="1.2111295643058474E-2"/>
                  <c:y val="7.441145224778808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BC7-4475-BFA6-BA15D154A9AD}"/>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Dati!$B$2899:$B$2926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Dati!$G$2899:$G$2926</c:f>
              <c:numCache>
                <c:formatCode>General</c:formatCode>
                <c:ptCount val="28"/>
                <c:pt idx="0" formatCode="0">
                  <c:v>0.88569781496549205</c:v>
                </c:pt>
                <c:pt idx="2" formatCode="0">
                  <c:v>1.0409412223383714</c:v>
                </c:pt>
                <c:pt idx="3" formatCode="0">
                  <c:v>0.74084876999675264</c:v>
                </c:pt>
                <c:pt idx="5" formatCode="0">
                  <c:v>1.0212540848052758</c:v>
                </c:pt>
                <c:pt idx="6" formatCode="0">
                  <c:v>1.7526295765318767</c:v>
                </c:pt>
                <c:pt idx="7" formatCode="0">
                  <c:v>1.0217634822989283</c:v>
                </c:pt>
                <c:pt idx="8" formatCode="0">
                  <c:v>0.58947715207144269</c:v>
                </c:pt>
                <c:pt idx="9" formatCode="0">
                  <c:v>0</c:v>
                </c:pt>
                <c:pt idx="10" formatCode="0">
                  <c:v>1.1310996061111336</c:v>
                </c:pt>
                <c:pt idx="12" formatCode="0">
                  <c:v>0</c:v>
                </c:pt>
                <c:pt idx="13" formatCode="0">
                  <c:v>1.1035148016535672</c:v>
                </c:pt>
                <c:pt idx="14" formatCode="0">
                  <c:v>5.5400701584144914</c:v>
                </c:pt>
                <c:pt idx="16" formatCode="0">
                  <c:v>1.0050417681384398</c:v>
                </c:pt>
                <c:pt idx="17" formatCode="0">
                  <c:v>0.59046651623455504</c:v>
                </c:pt>
                <c:pt idx="18" formatCode="0">
                  <c:v>1.6298634478693306</c:v>
                </c:pt>
                <c:pt idx="20" formatCode="0">
                  <c:v>2.9515748261905714</c:v>
                </c:pt>
                <c:pt idx="21" formatCode="0.0">
                  <c:v>0.33311489325431859</c:v>
                </c:pt>
                <c:pt idx="22" formatCode="0.0">
                  <c:v>0.31504301929397277</c:v>
                </c:pt>
                <c:pt idx="23" formatCode="0">
                  <c:v>4.6902527805997707</c:v>
                </c:pt>
                <c:pt idx="24" formatCode="0">
                  <c:v>0.99459871018882895</c:v>
                </c:pt>
                <c:pt idx="25" formatCode="0">
                  <c:v>1.8801613014807057</c:v>
                </c:pt>
                <c:pt idx="26" formatCode="0">
                  <c:v>0</c:v>
                </c:pt>
                <c:pt idx="27" formatCode="0">
                  <c:v>2.1626151863038192</c:v>
                </c:pt>
              </c:numCache>
            </c:numRef>
          </c:val>
          <c:extLst>
            <c:ext xmlns:c16="http://schemas.microsoft.com/office/drawing/2014/chart" uri="{C3380CC4-5D6E-409C-BE32-E72D297353CC}">
              <c16:uniqueId val="{0000000F-2BC7-4475-BFA6-BA15D154A9AD}"/>
            </c:ext>
          </c:extLst>
        </c:ser>
        <c:dLbls>
          <c:dLblPos val="ctr"/>
          <c:showLegendKey val="0"/>
          <c:showVal val="1"/>
          <c:showCatName val="0"/>
          <c:showSerName val="0"/>
          <c:showPercent val="0"/>
          <c:showBubbleSize val="0"/>
        </c:dLbls>
        <c:gapWidth val="20"/>
        <c:overlap val="100"/>
        <c:axId val="417361320"/>
        <c:axId val="417360144"/>
      </c:barChart>
      <c:catAx>
        <c:axId val="4173613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7360144"/>
        <c:crossesAt val="107"/>
        <c:auto val="1"/>
        <c:lblAlgn val="ctr"/>
        <c:lblOffset val="100"/>
        <c:tickLblSkip val="1"/>
        <c:tickMarkSkip val="1"/>
        <c:noMultiLvlLbl val="0"/>
      </c:catAx>
      <c:valAx>
        <c:axId val="417360144"/>
        <c:scaling>
          <c:orientation val="minMax"/>
          <c:max val="130"/>
          <c:min val="0"/>
        </c:scaling>
        <c:delete val="1"/>
        <c:axPos val="t"/>
        <c:numFmt formatCode="0" sourceLinked="1"/>
        <c:majorTickMark val="out"/>
        <c:minorTickMark val="none"/>
        <c:tickLblPos val="nextTo"/>
        <c:crossAx val="417361320"/>
        <c:crosses val="autoZero"/>
        <c:crossBetween val="between"/>
        <c:majorUnit val="25"/>
      </c:valAx>
      <c:spPr>
        <a:noFill/>
        <a:ln w="3175">
          <a:noFill/>
          <a:prstDash val="solid"/>
        </a:ln>
      </c:spPr>
    </c:plotArea>
    <c:legend>
      <c:legendPos val="t"/>
      <c:legendEntry>
        <c:idx val="0"/>
        <c:delete val="1"/>
      </c:legendEntry>
      <c:legendEntry>
        <c:idx val="3"/>
        <c:delete val="1"/>
      </c:legendEntry>
      <c:layout>
        <c:manualLayout>
          <c:xMode val="edge"/>
          <c:yMode val="edge"/>
          <c:x val="0.67440618260523277"/>
          <c:y val="1.0981077288297362E-2"/>
          <c:w val="0.32392090795781897"/>
          <c:h val="3.2767390979055198E-2"/>
        </c:manualLayout>
      </c:layout>
      <c:overlay val="0"/>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583815251754183"/>
          <c:y val="4.6666666666666662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3848121136615113"/>
          <c:y val="6.0224128378405704E-2"/>
          <c:w val="0.61518788633848864"/>
          <c:h val="0.92504325249020303"/>
        </c:manualLayout>
      </c:layout>
      <c:barChart>
        <c:barDir val="bar"/>
        <c:grouping val="stacked"/>
        <c:varyColors val="0"/>
        <c:ser>
          <c:idx val="0"/>
          <c:order val="0"/>
          <c:tx>
            <c:strRef>
              <c:f>Dati!$C$2898</c:f>
              <c:strCache>
                <c:ptCount val="1"/>
                <c:pt idx="0">
                  <c:v>.</c:v>
                </c:pt>
              </c:strCache>
            </c:strRef>
          </c:tx>
          <c:spPr>
            <a:noFill/>
          </c:spPr>
          <c:invertIfNegative val="0"/>
          <c:dLbls>
            <c:delete val="1"/>
          </c:dLbls>
          <c:cat>
            <c:strRef>
              <c:f>Dati!$B$2927:$B$2946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Dati!$C$2927:$C$2946</c:f>
              <c:numCache>
                <c:formatCode>0</c:formatCode>
                <c:ptCount val="20"/>
                <c:pt idx="0">
                  <c:v>107</c:v>
                </c:pt>
                <c:pt idx="1">
                  <c:v>8.2537880770382372</c:v>
                </c:pt>
                <c:pt idx="2">
                  <c:v>8.3021708557824496</c:v>
                </c:pt>
                <c:pt idx="3">
                  <c:v>9.4940365515908809</c:v>
                </c:pt>
                <c:pt idx="4">
                  <c:v>7</c:v>
                </c:pt>
                <c:pt idx="5">
                  <c:v>8.22138747241533</c:v>
                </c:pt>
                <c:pt idx="6">
                  <c:v>107</c:v>
                </c:pt>
                <c:pt idx="7">
                  <c:v>8.7275921677500889</c:v>
                </c:pt>
                <c:pt idx="8">
                  <c:v>7.5234132879294151</c:v>
                </c:pt>
                <c:pt idx="9">
                  <c:v>107</c:v>
                </c:pt>
                <c:pt idx="10">
                  <c:v>9.7212345359902486</c:v>
                </c:pt>
                <c:pt idx="11">
                  <c:v>9.01838530745448</c:v>
                </c:pt>
                <c:pt idx="12">
                  <c:v>7.9764715262729169</c:v>
                </c:pt>
                <c:pt idx="13">
                  <c:v>7</c:v>
                </c:pt>
                <c:pt idx="14">
                  <c:v>7.7594203352842328</c:v>
                </c:pt>
                <c:pt idx="15">
                  <c:v>7.6606607151664008</c:v>
                </c:pt>
                <c:pt idx="16">
                  <c:v>107</c:v>
                </c:pt>
                <c:pt idx="17">
                  <c:v>9.7212345359902486</c:v>
                </c:pt>
                <c:pt idx="18">
                  <c:v>8.8263986430504247</c:v>
                </c:pt>
                <c:pt idx="19">
                  <c:v>7</c:v>
                </c:pt>
              </c:numCache>
            </c:numRef>
          </c:val>
          <c:extLst>
            <c:ext xmlns:c16="http://schemas.microsoft.com/office/drawing/2014/chart" uri="{C3380CC4-5D6E-409C-BE32-E72D297353CC}">
              <c16:uniqueId val="{00000000-3E34-4745-B852-CDB353D1C80A}"/>
            </c:ext>
          </c:extLst>
        </c:ser>
        <c:ser>
          <c:idx val="1"/>
          <c:order val="1"/>
          <c:tx>
            <c:strRef>
              <c:f>Dati!$D$2898</c:f>
              <c:strCache>
                <c:ptCount val="1"/>
                <c:pt idx="0">
                  <c:v>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Dati!$B$2927:$B$2946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Dati!$D$2927:$D$2946</c:f>
              <c:numCache>
                <c:formatCode>0</c:formatCode>
                <c:ptCount val="20"/>
                <c:pt idx="1">
                  <c:v>98.746211922961763</c:v>
                </c:pt>
                <c:pt idx="2">
                  <c:v>98.69782914421755</c:v>
                </c:pt>
                <c:pt idx="3">
                  <c:v>97.505963448409119</c:v>
                </c:pt>
                <c:pt idx="4">
                  <c:v>100</c:v>
                </c:pt>
                <c:pt idx="5">
                  <c:v>98.77861252758467</c:v>
                </c:pt>
                <c:pt idx="7">
                  <c:v>98.272407832249911</c:v>
                </c:pt>
                <c:pt idx="8">
                  <c:v>99.476586712070585</c:v>
                </c:pt>
                <c:pt idx="10">
                  <c:v>97.278765464009751</c:v>
                </c:pt>
                <c:pt idx="11">
                  <c:v>97.98161469254552</c:v>
                </c:pt>
                <c:pt idx="12">
                  <c:v>99.023528473727083</c:v>
                </c:pt>
                <c:pt idx="13">
                  <c:v>100</c:v>
                </c:pt>
                <c:pt idx="14">
                  <c:v>99.240579664715767</c:v>
                </c:pt>
                <c:pt idx="15">
                  <c:v>99.339339284833599</c:v>
                </c:pt>
                <c:pt idx="17">
                  <c:v>97.278765464009751</c:v>
                </c:pt>
                <c:pt idx="18">
                  <c:v>98.173601356949575</c:v>
                </c:pt>
                <c:pt idx="19">
                  <c:v>100</c:v>
                </c:pt>
              </c:numCache>
            </c:numRef>
          </c:val>
          <c:extLst>
            <c:ext xmlns:c16="http://schemas.microsoft.com/office/drawing/2014/chart" uri="{C3380CC4-5D6E-409C-BE32-E72D297353CC}">
              <c16:uniqueId val="{00000001-3E34-4745-B852-CDB353D1C80A}"/>
            </c:ext>
          </c:extLst>
        </c:ser>
        <c:ser>
          <c:idx val="2"/>
          <c:order val="2"/>
          <c:tx>
            <c:strRef>
              <c:f>Dati!$E$2898</c:f>
              <c:strCache>
                <c:ptCount val="1"/>
                <c:pt idx="0">
                  <c:v>Jā</c:v>
                </c:pt>
              </c:strCache>
            </c:strRef>
          </c:tx>
          <c:spPr>
            <a:solidFill>
              <a:srgbClr val="BF9000"/>
            </a:solidFill>
          </c:spPr>
          <c:invertIfNegative val="0"/>
          <c:dLbls>
            <c:dLbl>
              <c:idx val="18"/>
              <c:layout>
                <c:manualLayout>
                  <c:x val="1.5993330249055436E-2"/>
                  <c:y val="1.9841269840922897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2659611380985419E-2"/>
                      <c:h val="3.3627380952380943E-2"/>
                    </c:manualLayout>
                  </c15:layout>
                </c:ext>
                <c:ext xmlns:c16="http://schemas.microsoft.com/office/drawing/2014/chart" uri="{C3380CC4-5D6E-409C-BE32-E72D297353CC}">
                  <c16:uniqueId val="{00000000-051A-40FF-B8C7-9B3604465098}"/>
                </c:ext>
              </c:extLst>
            </c:dLbl>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Dati!$B$2927:$B$2946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Dati!$E$2927:$E$2946</c:f>
              <c:numCache>
                <c:formatCode>0</c:formatCode>
                <c:ptCount val="20"/>
                <c:pt idx="1">
                  <c:v>0.68238287726345437</c:v>
                </c:pt>
                <c:pt idx="2">
                  <c:v>0.71763144565182135</c:v>
                </c:pt>
                <c:pt idx="3">
                  <c:v>1.2738430431798573</c:v>
                </c:pt>
                <c:pt idx="4">
                  <c:v>0</c:v>
                </c:pt>
                <c:pt idx="5">
                  <c:v>1.2213874724153284</c:v>
                </c:pt>
                <c:pt idx="7">
                  <c:v>0.7450807274944341</c:v>
                </c:pt>
                <c:pt idx="8">
                  <c:v>0</c:v>
                </c:pt>
                <c:pt idx="10">
                  <c:v>1.8051745873844491</c:v>
                </c:pt>
                <c:pt idx="11">
                  <c:v>0</c:v>
                </c:pt>
                <c:pt idx="12">
                  <c:v>0.97647152627292144</c:v>
                </c:pt>
                <c:pt idx="13">
                  <c:v>0</c:v>
                </c:pt>
                <c:pt idx="14">
                  <c:v>0</c:v>
                </c:pt>
                <c:pt idx="15">
                  <c:v>0</c:v>
                </c:pt>
                <c:pt idx="17">
                  <c:v>1.8051745873844491</c:v>
                </c:pt>
                <c:pt idx="18" formatCode="0.0">
                  <c:v>0.24885143006916002</c:v>
                </c:pt>
                <c:pt idx="19">
                  <c:v>0</c:v>
                </c:pt>
              </c:numCache>
            </c:numRef>
          </c:val>
          <c:extLst>
            <c:ext xmlns:c16="http://schemas.microsoft.com/office/drawing/2014/chart" uri="{C3380CC4-5D6E-409C-BE32-E72D297353CC}">
              <c16:uniqueId val="{00000002-3E34-4745-B852-CDB353D1C80A}"/>
            </c:ext>
          </c:extLst>
        </c:ser>
        <c:ser>
          <c:idx val="3"/>
          <c:order val="3"/>
          <c:tx>
            <c:strRef>
              <c:f>Dati!$F$2898</c:f>
              <c:strCache>
                <c:ptCount val="1"/>
                <c:pt idx="0">
                  <c:v>.</c:v>
                </c:pt>
              </c:strCache>
            </c:strRef>
          </c:tx>
          <c:spPr>
            <a:noFill/>
          </c:spPr>
          <c:invertIfNegative val="0"/>
          <c:dLbls>
            <c:delete val="1"/>
          </c:dLbls>
          <c:cat>
            <c:strRef>
              <c:f>Dati!$B$2927:$B$2946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Dati!$F$2927:$F$2946</c:f>
              <c:numCache>
                <c:formatCode>0</c:formatCode>
                <c:ptCount val="20"/>
                <c:pt idx="0">
                  <c:v>9.4041753163293844</c:v>
                </c:pt>
                <c:pt idx="1">
                  <c:v>8.7217924390659292</c:v>
                </c:pt>
                <c:pt idx="2">
                  <c:v>8.6865438706775624</c:v>
                </c:pt>
                <c:pt idx="3">
                  <c:v>8.1303322731495271</c:v>
                </c:pt>
                <c:pt idx="4">
                  <c:v>9.4041753163293844</c:v>
                </c:pt>
                <c:pt idx="5">
                  <c:v>8.1827878439140562</c:v>
                </c:pt>
                <c:pt idx="6">
                  <c:v>9.4041753163293844</c:v>
                </c:pt>
                <c:pt idx="7">
                  <c:v>8.6590945888349502</c:v>
                </c:pt>
                <c:pt idx="8">
                  <c:v>9.4041753163293844</c:v>
                </c:pt>
                <c:pt idx="9">
                  <c:v>9.4041753163293844</c:v>
                </c:pt>
                <c:pt idx="10">
                  <c:v>7.5990007289449348</c:v>
                </c:pt>
                <c:pt idx="11">
                  <c:v>9.4041753163293844</c:v>
                </c:pt>
                <c:pt idx="12">
                  <c:v>8.4277037900564622</c:v>
                </c:pt>
                <c:pt idx="13">
                  <c:v>9.4041753163293844</c:v>
                </c:pt>
                <c:pt idx="14">
                  <c:v>9.4041753163293844</c:v>
                </c:pt>
                <c:pt idx="15">
                  <c:v>9.4041753163293844</c:v>
                </c:pt>
                <c:pt idx="16">
                  <c:v>9.4041753163293844</c:v>
                </c:pt>
                <c:pt idx="17">
                  <c:v>7.5990007289449348</c:v>
                </c:pt>
                <c:pt idx="18">
                  <c:v>9.1553238862602235</c:v>
                </c:pt>
                <c:pt idx="19">
                  <c:v>9.4041753163293844</c:v>
                </c:pt>
              </c:numCache>
            </c:numRef>
          </c:val>
          <c:extLst>
            <c:ext xmlns:c16="http://schemas.microsoft.com/office/drawing/2014/chart" uri="{C3380CC4-5D6E-409C-BE32-E72D297353CC}">
              <c16:uniqueId val="{00000003-3E34-4745-B852-CDB353D1C80A}"/>
            </c:ext>
          </c:extLst>
        </c:ser>
        <c:ser>
          <c:idx val="4"/>
          <c:order val="4"/>
          <c:tx>
            <c:strRef>
              <c:f>Dati!$G$2898</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Dati!$B$2927:$B$2946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Dati!$G$2927:$G$2946</c:f>
              <c:numCache>
                <c:formatCode>0</c:formatCode>
                <c:ptCount val="20"/>
                <c:pt idx="1">
                  <c:v>0.57140519977475801</c:v>
                </c:pt>
                <c:pt idx="2">
                  <c:v>0.58453941013063937</c:v>
                </c:pt>
                <c:pt idx="3">
                  <c:v>1.2201935084110045</c:v>
                </c:pt>
                <c:pt idx="4">
                  <c:v>0</c:v>
                </c:pt>
                <c:pt idx="5">
                  <c:v>0</c:v>
                </c:pt>
                <c:pt idx="7">
                  <c:v>0.98251144025564696</c:v>
                </c:pt>
                <c:pt idx="8">
                  <c:v>0.52341328792940811</c:v>
                </c:pt>
                <c:pt idx="10">
                  <c:v>0.91605994860579443</c:v>
                </c:pt>
                <c:pt idx="11">
                  <c:v>2.0183853074544778</c:v>
                </c:pt>
                <c:pt idx="12">
                  <c:v>0</c:v>
                </c:pt>
                <c:pt idx="13">
                  <c:v>0</c:v>
                </c:pt>
                <c:pt idx="14">
                  <c:v>0.75942033528423303</c:v>
                </c:pt>
                <c:pt idx="15">
                  <c:v>0.66066071516640046</c:v>
                </c:pt>
                <c:pt idx="17">
                  <c:v>0.91605994860579443</c:v>
                </c:pt>
                <c:pt idx="18">
                  <c:v>1.5775472129812584</c:v>
                </c:pt>
                <c:pt idx="19">
                  <c:v>0</c:v>
                </c:pt>
              </c:numCache>
            </c:numRef>
          </c:val>
          <c:extLst>
            <c:ext xmlns:c16="http://schemas.microsoft.com/office/drawing/2014/chart" uri="{C3380CC4-5D6E-409C-BE32-E72D297353CC}">
              <c16:uniqueId val="{00000004-3E34-4745-B852-CDB353D1C80A}"/>
            </c:ext>
          </c:extLst>
        </c:ser>
        <c:dLbls>
          <c:dLblPos val="ctr"/>
          <c:showLegendKey val="0"/>
          <c:showVal val="1"/>
          <c:showCatName val="0"/>
          <c:showSerName val="0"/>
          <c:showPercent val="0"/>
          <c:showBubbleSize val="0"/>
        </c:dLbls>
        <c:gapWidth val="20"/>
        <c:overlap val="100"/>
        <c:axId val="417361320"/>
        <c:axId val="417360144"/>
      </c:barChart>
      <c:catAx>
        <c:axId val="4173613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7360144"/>
        <c:crossesAt val="107"/>
        <c:auto val="1"/>
        <c:lblAlgn val="ctr"/>
        <c:lblOffset val="100"/>
        <c:tickLblSkip val="1"/>
        <c:tickMarkSkip val="1"/>
        <c:noMultiLvlLbl val="0"/>
      </c:catAx>
      <c:valAx>
        <c:axId val="417360144"/>
        <c:scaling>
          <c:orientation val="minMax"/>
          <c:max val="130"/>
          <c:min val="0"/>
        </c:scaling>
        <c:delete val="1"/>
        <c:axPos val="t"/>
        <c:numFmt formatCode="0" sourceLinked="1"/>
        <c:majorTickMark val="out"/>
        <c:minorTickMark val="none"/>
        <c:tickLblPos val="nextTo"/>
        <c:crossAx val="417361320"/>
        <c:crosses val="autoZero"/>
        <c:crossBetween val="between"/>
        <c:majorUnit val="25"/>
      </c:valAx>
      <c:spPr>
        <a:noFill/>
        <a:ln w="3175">
          <a:noFill/>
          <a:prstDash val="solid"/>
        </a:ln>
      </c:spPr>
    </c:plotArea>
    <c:legend>
      <c:legendPos val="t"/>
      <c:legendEntry>
        <c:idx val="0"/>
        <c:delete val="1"/>
      </c:legendEntry>
      <c:legendEntry>
        <c:idx val="3"/>
        <c:delete val="1"/>
      </c:legendEntry>
      <c:layout>
        <c:manualLayout>
          <c:xMode val="edge"/>
          <c:yMode val="edge"/>
          <c:x val="0.65050852031768058"/>
          <c:y val="1.0981077288297362E-2"/>
          <c:w val="0.34781845169249748"/>
          <c:h val="3.2767390979055198E-2"/>
        </c:manualLayout>
      </c:layout>
      <c:overlay val="0"/>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71041661916283105"/>
          <c:y val="8.5865930150887185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2757324154303501"/>
          <c:y val="0.13048503085344565"/>
          <c:w val="0.46435129008387305"/>
          <c:h val="0.8547826136079042"/>
        </c:manualLayout>
      </c:layout>
      <c:barChart>
        <c:barDir val="bar"/>
        <c:grouping val="stacked"/>
        <c:varyColors val="0"/>
        <c:ser>
          <c:idx val="0"/>
          <c:order val="0"/>
          <c:tx>
            <c:strRef>
              <c:f>'Apvienotais darba vērtējums'!$B$1</c:f>
              <c:strCache>
                <c:ptCount val="1"/>
                <c:pt idx="0">
                  <c:v>Slikti (1–2)</c:v>
                </c:pt>
              </c:strCache>
            </c:strRef>
          </c:tx>
          <c:spPr>
            <a:solidFill>
              <a:srgbClr val="203864"/>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113-423C-AAE6-1BFDF44A556B}"/>
                </c:ext>
              </c:extLst>
            </c:dLbl>
            <c:spPr>
              <a:noFill/>
              <a:ln>
                <a:noFill/>
              </a:ln>
              <a:effectLst/>
            </c:spPr>
            <c:txPr>
              <a:bodyPr wrap="square" lIns="38100" tIns="19050" rIns="38100" bIns="19050" anchor="ctr">
                <a:spAutoFit/>
              </a:bodyPr>
              <a:lstStyle/>
              <a:p>
                <a:pPr>
                  <a:defRPr sz="1050"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'Apvienotais darba vērtējums'!$A$2:$A$6</c:f>
              <c:strCache>
                <c:ptCount val="5"/>
                <c:pt idx="0">
                  <c:v>Valsts Ugunsdzēsības un glābšanas dienests, n=41</c:v>
                </c:pt>
                <c:pt idx="1">
                  <c:v>Valsts robežsardze, n=113</c:v>
                </c:pt>
                <c:pt idx="2">
                  <c:v>Pilsonības un migrācijas lietu pārvalde, n=449</c:v>
                </c:pt>
                <c:pt idx="4">
                  <c:v>Valsts policija, n=88</c:v>
                </c:pt>
              </c:strCache>
            </c:strRef>
          </c:cat>
          <c:val>
            <c:numRef>
              <c:f>'Apvienotais darba vērtējums'!$B$2:$B$6</c:f>
              <c:numCache>
                <c:formatCode>0</c:formatCode>
                <c:ptCount val="5"/>
                <c:pt idx="0" formatCode="General">
                  <c:v>0</c:v>
                </c:pt>
                <c:pt idx="1">
                  <c:v>1.7728004334903031</c:v>
                </c:pt>
                <c:pt idx="2">
                  <c:v>2.5934404680961491</c:v>
                </c:pt>
                <c:pt idx="4">
                  <c:v>14.722701024494118</c:v>
                </c:pt>
              </c:numCache>
            </c:numRef>
          </c:val>
          <c:extLst>
            <c:ext xmlns:c16="http://schemas.microsoft.com/office/drawing/2014/chart" uri="{C3380CC4-5D6E-409C-BE32-E72D297353CC}">
              <c16:uniqueId val="{00000001-1113-423C-AAE6-1BFDF44A556B}"/>
            </c:ext>
          </c:extLst>
        </c:ser>
        <c:ser>
          <c:idx val="1"/>
          <c:order val="1"/>
          <c:tx>
            <c:strRef>
              <c:f>'Apvienotais darba vērtējums'!$C$1</c:f>
              <c:strCache>
                <c:ptCount val="1"/>
                <c:pt idx="0">
                  <c:v>Drīzāk slikti (3–5)</c:v>
                </c:pt>
              </c:strCache>
            </c:strRef>
          </c:tx>
          <c:spPr>
            <a:solidFill>
              <a:srgbClr val="8FAADC"/>
            </a:solidFill>
          </c:spPr>
          <c:invertIfNegative val="0"/>
          <c:dLbls>
            <c:spPr>
              <a:noFill/>
              <a:ln>
                <a:noFill/>
              </a:ln>
              <a:effectLst/>
            </c:spPr>
            <c:txPr>
              <a:bodyPr wrap="square" lIns="38100" tIns="19050" rIns="38100" bIns="19050" anchor="ctr">
                <a:spAutoFit/>
              </a:bodyPr>
              <a:lstStyle/>
              <a:p>
                <a:pPr>
                  <a:defRPr sz="1100" b="1">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'Apvienotais darba vērtējums'!$A$2:$A$6</c:f>
              <c:strCache>
                <c:ptCount val="5"/>
                <c:pt idx="0">
                  <c:v>Valsts Ugunsdzēsības un glābšanas dienests, n=41</c:v>
                </c:pt>
                <c:pt idx="1">
                  <c:v>Valsts robežsardze, n=113</c:v>
                </c:pt>
                <c:pt idx="2">
                  <c:v>Pilsonības un migrācijas lietu pārvalde, n=449</c:v>
                </c:pt>
                <c:pt idx="4">
                  <c:v>Valsts policija, n=88</c:v>
                </c:pt>
              </c:strCache>
            </c:strRef>
          </c:cat>
          <c:val>
            <c:numRef>
              <c:f>'Apvienotais darba vērtējums'!$C$2:$C$6</c:f>
              <c:numCache>
                <c:formatCode>0</c:formatCode>
                <c:ptCount val="5"/>
                <c:pt idx="0">
                  <c:v>4.8805816819243404</c:v>
                </c:pt>
                <c:pt idx="1">
                  <c:v>13.264482258648245</c:v>
                </c:pt>
                <c:pt idx="2">
                  <c:v>19.525522723269081</c:v>
                </c:pt>
                <c:pt idx="4">
                  <c:v>15.779079564380492</c:v>
                </c:pt>
              </c:numCache>
            </c:numRef>
          </c:val>
          <c:extLst>
            <c:ext xmlns:c16="http://schemas.microsoft.com/office/drawing/2014/chart" uri="{C3380CC4-5D6E-409C-BE32-E72D297353CC}">
              <c16:uniqueId val="{00000002-1113-423C-AAE6-1BFDF44A556B}"/>
            </c:ext>
          </c:extLst>
        </c:ser>
        <c:ser>
          <c:idx val="2"/>
          <c:order val="2"/>
          <c:tx>
            <c:strRef>
              <c:f>'Apvienotais darba vērtējums'!$D$1</c:f>
              <c:strCache>
                <c:ptCount val="1"/>
                <c:pt idx="0">
                  <c:v>Drīzāk labi (6–8)</c:v>
                </c:pt>
              </c:strCache>
            </c:strRef>
          </c:tx>
          <c:spPr>
            <a:solidFill>
              <a:srgbClr val="FFE699"/>
            </a:solidFill>
          </c:spPr>
          <c:invertIfNegative val="0"/>
          <c:dLbls>
            <c:spPr>
              <a:noFill/>
              <a:ln>
                <a:noFill/>
              </a:ln>
              <a:effectLst/>
            </c:spPr>
            <c:txPr>
              <a:bodyPr wrap="square" lIns="38100" tIns="19050" rIns="38100" bIns="19050" anchor="ctr">
                <a:spAutoFit/>
              </a:bodyPr>
              <a:lstStyle/>
              <a:p>
                <a:pPr>
                  <a:defRPr sz="1100" b="1">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'Apvienotais darba vērtējums'!$A$2:$A$6</c:f>
              <c:strCache>
                <c:ptCount val="5"/>
                <c:pt idx="0">
                  <c:v>Valsts Ugunsdzēsības un glābšanas dienests, n=41</c:v>
                </c:pt>
                <c:pt idx="1">
                  <c:v>Valsts robežsardze, n=113</c:v>
                </c:pt>
                <c:pt idx="2">
                  <c:v>Pilsonības un migrācijas lietu pārvalde, n=449</c:v>
                </c:pt>
                <c:pt idx="4">
                  <c:v>Valsts policija, n=88</c:v>
                </c:pt>
              </c:strCache>
            </c:strRef>
          </c:cat>
          <c:val>
            <c:numRef>
              <c:f>'Apvienotais darba vērtējums'!$D$2:$D$6</c:f>
              <c:numCache>
                <c:formatCode>0</c:formatCode>
                <c:ptCount val="5"/>
                <c:pt idx="0">
                  <c:v>14.032371644130045</c:v>
                </c:pt>
                <c:pt idx="1">
                  <c:v>60.886814953100718</c:v>
                </c:pt>
                <c:pt idx="2">
                  <c:v>40.171582949229588</c:v>
                </c:pt>
                <c:pt idx="4">
                  <c:v>41.009866622593414</c:v>
                </c:pt>
              </c:numCache>
            </c:numRef>
          </c:val>
          <c:extLst>
            <c:ext xmlns:c16="http://schemas.microsoft.com/office/drawing/2014/chart" uri="{C3380CC4-5D6E-409C-BE32-E72D297353CC}">
              <c16:uniqueId val="{00000003-1113-423C-AAE6-1BFDF44A556B}"/>
            </c:ext>
          </c:extLst>
        </c:ser>
        <c:ser>
          <c:idx val="3"/>
          <c:order val="3"/>
          <c:tx>
            <c:strRef>
              <c:f>'Apvienotais darba vērtējums'!$E$1</c:f>
              <c:strCache>
                <c:ptCount val="1"/>
                <c:pt idx="0">
                  <c:v>Izcili/labi (9–10)</c:v>
                </c:pt>
              </c:strCache>
            </c:strRef>
          </c:tx>
          <c:spPr>
            <a:solidFill>
              <a:srgbClr val="BF9000"/>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'Apvienotais darba vērtējums'!$A$2:$A$6</c:f>
              <c:strCache>
                <c:ptCount val="5"/>
                <c:pt idx="0">
                  <c:v>Valsts Ugunsdzēsības un glābšanas dienests, n=41</c:v>
                </c:pt>
                <c:pt idx="1">
                  <c:v>Valsts robežsardze, n=113</c:v>
                </c:pt>
                <c:pt idx="2">
                  <c:v>Pilsonības un migrācijas lietu pārvalde, n=449</c:v>
                </c:pt>
                <c:pt idx="4">
                  <c:v>Valsts policija, n=88</c:v>
                </c:pt>
              </c:strCache>
            </c:strRef>
          </c:cat>
          <c:val>
            <c:numRef>
              <c:f>'Apvienotais darba vērtējums'!$E$2:$E$6</c:f>
              <c:numCache>
                <c:formatCode>0</c:formatCode>
                <c:ptCount val="5"/>
                <c:pt idx="0">
                  <c:v>78.23753650927874</c:v>
                </c:pt>
                <c:pt idx="1">
                  <c:v>21.335623072012265</c:v>
                </c:pt>
                <c:pt idx="2">
                  <c:v>37.101322335977272</c:v>
                </c:pt>
                <c:pt idx="4">
                  <c:v>6.8624262555101376</c:v>
                </c:pt>
              </c:numCache>
            </c:numRef>
          </c:val>
          <c:extLst>
            <c:ext xmlns:c16="http://schemas.microsoft.com/office/drawing/2014/chart" uri="{C3380CC4-5D6E-409C-BE32-E72D297353CC}">
              <c16:uniqueId val="{00000004-1113-423C-AAE6-1BFDF44A556B}"/>
            </c:ext>
          </c:extLst>
        </c:ser>
        <c:ser>
          <c:idx val="4"/>
          <c:order val="4"/>
          <c:tx>
            <c:strRef>
              <c:f>'Apvienotais darba vērtējums'!$F$1</c:f>
              <c:strCache>
                <c:ptCount val="1"/>
                <c:pt idx="0">
                  <c:v>Grūti pateikt</c:v>
                </c:pt>
              </c:strCache>
            </c:strRef>
          </c:tx>
          <c:spPr>
            <a:solidFill>
              <a:schemeClr val="bg1">
                <a:lumMod val="75000"/>
              </a:schemeClr>
            </a:solidFill>
          </c:spPr>
          <c:invertIfNegative val="0"/>
          <c:dLbls>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13-423C-AAE6-1BFDF44A556B}"/>
                </c:ext>
              </c:extLst>
            </c:dLbl>
            <c:spPr>
              <a:noFill/>
              <a:ln>
                <a:noFill/>
              </a:ln>
              <a:effectLst/>
            </c:spPr>
            <c:txPr>
              <a:bodyPr wrap="square" lIns="38100" tIns="19050" rIns="38100" bIns="19050" anchor="ctr">
                <a:spAutoFit/>
              </a:bodyPr>
              <a:lstStyle/>
              <a:p>
                <a:pPr>
                  <a:defRPr sz="1100"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'Apvienotais darba vērtējums'!$A$2:$A$6</c:f>
              <c:strCache>
                <c:ptCount val="5"/>
                <c:pt idx="0">
                  <c:v>Valsts Ugunsdzēsības un glābšanas dienests, n=41</c:v>
                </c:pt>
                <c:pt idx="1">
                  <c:v>Valsts robežsardze, n=113</c:v>
                </c:pt>
                <c:pt idx="2">
                  <c:v>Pilsonības un migrācijas lietu pārvalde, n=449</c:v>
                </c:pt>
                <c:pt idx="4">
                  <c:v>Valsts policija, n=88</c:v>
                </c:pt>
              </c:strCache>
            </c:strRef>
          </c:cat>
          <c:val>
            <c:numRef>
              <c:f>'Apvienotais darba vērtējums'!$F$2:$F$6</c:f>
              <c:numCache>
                <c:formatCode>0</c:formatCode>
                <c:ptCount val="5"/>
                <c:pt idx="0">
                  <c:v>2.8495101646669001</c:v>
                </c:pt>
                <c:pt idx="1">
                  <c:v>2.7402792827484479</c:v>
                </c:pt>
                <c:pt idx="2">
                  <c:v>0.60813152342784005</c:v>
                </c:pt>
                <c:pt idx="4">
                  <c:v>21.625926533021815</c:v>
                </c:pt>
              </c:numCache>
            </c:numRef>
          </c:val>
          <c:extLst>
            <c:ext xmlns:c16="http://schemas.microsoft.com/office/drawing/2014/chart" uri="{C3380CC4-5D6E-409C-BE32-E72D297353CC}">
              <c16:uniqueId val="{00000006-1113-423C-AAE6-1BFDF44A556B}"/>
            </c:ext>
          </c:extLst>
        </c:ser>
        <c:dLbls>
          <c:dLblPos val="ctr"/>
          <c:showLegendKey val="0"/>
          <c:showVal val="1"/>
          <c:showCatName val="0"/>
          <c:showSerName val="0"/>
          <c:showPercent val="0"/>
          <c:showBubbleSize val="0"/>
        </c:dLbls>
        <c:gapWidth val="20"/>
        <c:overlap val="100"/>
        <c:axId val="170760840"/>
        <c:axId val="170758096"/>
      </c:barChart>
      <c:catAx>
        <c:axId val="170760840"/>
        <c:scaling>
          <c:orientation val="maxMin"/>
        </c:scaling>
        <c:delete val="1"/>
        <c:axPos val="l"/>
        <c:numFmt formatCode="General" sourceLinked="1"/>
        <c:majorTickMark val="out"/>
        <c:minorTickMark val="none"/>
        <c:tickLblPos val="low"/>
        <c:crossAx val="170758096"/>
        <c:crosses val="autoZero"/>
        <c:auto val="1"/>
        <c:lblAlgn val="ctr"/>
        <c:lblOffset val="100"/>
        <c:tickLblSkip val="1"/>
        <c:tickMarkSkip val="1"/>
        <c:noMultiLvlLbl val="0"/>
      </c:catAx>
      <c:valAx>
        <c:axId val="170758096"/>
        <c:scaling>
          <c:orientation val="minMax"/>
          <c:max val="105"/>
          <c:min val="0"/>
        </c:scaling>
        <c:delete val="1"/>
        <c:axPos val="t"/>
        <c:numFmt formatCode="General" sourceLinked="1"/>
        <c:majorTickMark val="out"/>
        <c:minorTickMark val="none"/>
        <c:tickLblPos val="nextTo"/>
        <c:crossAx val="170760840"/>
        <c:crosses val="autoZero"/>
        <c:crossBetween val="between"/>
        <c:majorUnit val="25"/>
      </c:valAx>
      <c:spPr>
        <a:noFill/>
        <a:ln w="3175">
          <a:noFill/>
          <a:prstDash val="solid"/>
        </a:ln>
      </c:spPr>
    </c:plotArea>
    <c:legend>
      <c:legendPos val="t"/>
      <c:layout>
        <c:manualLayout>
          <c:xMode val="edge"/>
          <c:yMode val="edge"/>
          <c:x val="0.22409321261371598"/>
          <c:y val="1.0546615347823876E-2"/>
          <c:w val="0.77590678738628405"/>
          <c:h val="7.470765475681565E-2"/>
        </c:manualLayout>
      </c:layout>
      <c:overlay val="0"/>
      <c:txPr>
        <a:bodyPr/>
        <a:lstStyle/>
        <a:p>
          <a:pPr>
            <a:defRPr sz="1000"/>
          </a:pPr>
          <a:endParaRPr lang="lv-LV"/>
        </a:p>
      </c:txPr>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1" u="none" strike="noStrike" baseline="0">
                <a:solidFill>
                  <a:srgbClr val="000000"/>
                </a:solidFill>
                <a:latin typeface="Arial"/>
                <a:ea typeface="Arial"/>
                <a:cs typeface="Arial"/>
              </a:defRPr>
            </a:pPr>
            <a:r>
              <a:rPr lang="lv-LV" dirty="0"/>
              <a:t>Vid</a:t>
            </a:r>
            <a:r>
              <a:rPr lang="en-GB" dirty="0"/>
              <a:t>ējais</a:t>
            </a:r>
            <a:r>
              <a:rPr lang="lv-LV" baseline="0" dirty="0"/>
              <a:t> v</a:t>
            </a:r>
            <a:r>
              <a:rPr lang="en-GB" baseline="0" dirty="0"/>
              <a:t>ērtējums</a:t>
            </a:r>
            <a:r>
              <a:rPr lang="lv-LV" baseline="0" dirty="0"/>
              <a:t>*</a:t>
            </a:r>
            <a:r>
              <a:rPr lang="en-GB" baseline="0" dirty="0"/>
              <a:t>*</a:t>
            </a:r>
            <a:endParaRPr lang="lv-LV" dirty="0"/>
          </a:p>
        </c:rich>
      </c:tx>
      <c:layout>
        <c:manualLayout>
          <c:xMode val="edge"/>
          <c:yMode val="edge"/>
          <c:x val="0.10366832435419257"/>
          <c:y val="0.10894257650524419"/>
        </c:manualLayout>
      </c:layout>
      <c:overlay val="0"/>
      <c:spPr>
        <a:solidFill>
          <a:srgbClr val="FFFFFF"/>
        </a:solidFill>
        <a:ln w="3175">
          <a:solidFill>
            <a:srgbClr val="000000"/>
          </a:solidFill>
          <a:prstDash val="solid"/>
        </a:ln>
      </c:spPr>
    </c:title>
    <c:autoTitleDeleted val="0"/>
    <c:plotArea>
      <c:layout>
        <c:manualLayout>
          <c:layoutTarget val="inner"/>
          <c:xMode val="edge"/>
          <c:yMode val="edge"/>
          <c:x val="4.4063451922524283E-2"/>
          <c:y val="0.15726049308591478"/>
          <c:w val="0.63476866486579686"/>
          <c:h val="0.83820032084357465"/>
        </c:manualLayout>
      </c:layout>
      <c:barChart>
        <c:barDir val="bar"/>
        <c:grouping val="clustered"/>
        <c:varyColors val="0"/>
        <c:ser>
          <c:idx val="0"/>
          <c:order val="0"/>
          <c:spPr>
            <a:pattFill prst="wdUpDiag">
              <a:fgClr>
                <a:srgbClr val="BF9000"/>
              </a:fgClr>
              <a:bgClr>
                <a:schemeClr val="bg1"/>
              </a:bgClr>
            </a:pattFill>
            <a:ln>
              <a:solidFill>
                <a:srgbClr val="BF9000"/>
              </a:solidFill>
            </a:ln>
          </c:spPr>
          <c:invertIfNegative val="0"/>
          <c:dLbls>
            <c:spPr>
              <a:noFill/>
              <a:ln>
                <a:noFill/>
              </a:ln>
              <a:effectLst/>
            </c:spPr>
            <c:txPr>
              <a:bodyPr wrap="square" lIns="38100" tIns="19050" rIns="38100" bIns="19050" anchor="ctr">
                <a:spAutoFit/>
              </a:bodyPr>
              <a:lstStyle/>
              <a:p>
                <a:pPr>
                  <a:defRPr sz="1100"/>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'Apvienotais darba vērtējums'!$H$2:$H$6</c:f>
              <c:numCache>
                <c:formatCode>0.0</c:formatCode>
                <c:ptCount val="5"/>
                <c:pt idx="0">
                  <c:v>9.0808380584717607</c:v>
                </c:pt>
                <c:pt idx="1">
                  <c:v>7.2790335169776519</c:v>
                </c:pt>
                <c:pt idx="2">
                  <c:v>7.3471411969771028</c:v>
                </c:pt>
                <c:pt idx="4">
                  <c:v>5.5663548678022901</c:v>
                </c:pt>
              </c:numCache>
            </c:numRef>
          </c:val>
          <c:extLst>
            <c:ext xmlns:c16="http://schemas.microsoft.com/office/drawing/2014/chart" uri="{C3380CC4-5D6E-409C-BE32-E72D297353CC}">
              <c16:uniqueId val="{00000000-34AC-4509-9C6B-1AD232A5AF72}"/>
            </c:ext>
          </c:extLst>
        </c:ser>
        <c:dLbls>
          <c:dLblPos val="outEnd"/>
          <c:showLegendKey val="0"/>
          <c:showVal val="1"/>
          <c:showCatName val="0"/>
          <c:showSerName val="0"/>
          <c:showPercent val="0"/>
          <c:showBubbleSize val="0"/>
        </c:dLbls>
        <c:gapWidth val="20"/>
        <c:axId val="316387392"/>
        <c:axId val="316394448"/>
      </c:barChart>
      <c:catAx>
        <c:axId val="316387392"/>
        <c:scaling>
          <c:orientation val="maxMin"/>
        </c:scaling>
        <c:delete val="0"/>
        <c:axPos val="l"/>
        <c:numFmt formatCode="General" sourceLinked="1"/>
        <c:majorTickMark val="none"/>
        <c:minorTickMark val="none"/>
        <c:tickLblPos val="none"/>
        <c:spPr>
          <a:solidFill>
            <a:srgbClr val="8EBE19"/>
          </a:solidFill>
          <a:ln w="3175">
            <a:solidFill>
              <a:srgbClr val="000000"/>
            </a:solidFill>
            <a:prstDash val="solid"/>
          </a:ln>
        </c:spPr>
        <c:crossAx val="316394448"/>
        <c:crossesAt val="0"/>
        <c:auto val="1"/>
        <c:lblAlgn val="ctr"/>
        <c:lblOffset val="100"/>
        <c:noMultiLvlLbl val="0"/>
      </c:catAx>
      <c:valAx>
        <c:axId val="316394448"/>
        <c:scaling>
          <c:orientation val="minMax"/>
          <c:max val="10"/>
          <c:min val="0"/>
        </c:scaling>
        <c:delete val="1"/>
        <c:axPos val="t"/>
        <c:majorGridlines>
          <c:spPr>
            <a:ln w="3175">
              <a:noFill/>
              <a:prstDash val="sysDash"/>
            </a:ln>
          </c:spPr>
        </c:majorGridlines>
        <c:numFmt formatCode="0.0" sourceLinked="1"/>
        <c:majorTickMark val="out"/>
        <c:minorTickMark val="none"/>
        <c:tickLblPos val="nextTo"/>
        <c:crossAx val="316387392"/>
        <c:crosses val="autoZero"/>
        <c:crossBetween val="between"/>
        <c:majorUnit val="50"/>
        <c:minorUnit val="50"/>
      </c:valAx>
      <c:spPr>
        <a:noFill/>
        <a:ln w="3175">
          <a:noFill/>
        </a:ln>
      </c:spPr>
    </c:plotArea>
    <c:plotVisOnly val="1"/>
    <c:dispBlanksAs val="gap"/>
    <c:showDLblsOverMax val="0"/>
  </c:chart>
  <c:spPr>
    <a:noFill/>
    <a:ln w="6350">
      <a:noFill/>
    </a:ln>
  </c:spPr>
  <c:txPr>
    <a:bodyPr/>
    <a:lstStyle/>
    <a:p>
      <a:pPr>
        <a:defRPr sz="1000" b="1" i="0" u="none" strike="noStrike" baseline="0">
          <a:solidFill>
            <a:srgbClr val="000000"/>
          </a:solidFill>
          <a:latin typeface="Arial"/>
          <a:ea typeface="Arial"/>
          <a:cs typeface="Arial"/>
        </a:defRPr>
      </a:pPr>
      <a:endParaRPr lang="lv-LV"/>
    </a:p>
  </c:txPr>
  <c:externalData r:id="rId2">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78125"/>
          <c:y val="8.562739023139733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38452069291338581"/>
          <c:y val="0.12891738602199662"/>
          <c:w val="0.45140612449560602"/>
          <c:h val="0.85635011042195752"/>
        </c:manualLayout>
      </c:layout>
      <c:barChart>
        <c:barDir val="bar"/>
        <c:grouping val="stacked"/>
        <c:varyColors val="0"/>
        <c:ser>
          <c:idx val="0"/>
          <c:order val="0"/>
          <c:tx>
            <c:strRef>
              <c:f>Dati!$C$2108</c:f>
              <c:strCache>
                <c:ptCount val="1"/>
                <c:pt idx="0">
                  <c:v>Neuzticas (1–2)</c:v>
                </c:pt>
              </c:strCache>
            </c:strRef>
          </c:tx>
          <c:spPr>
            <a:solidFill>
              <a:srgbClr val="203864"/>
            </a:solidFill>
          </c:spPr>
          <c:invertIfNegative val="0"/>
          <c:dLbls>
            <c:dLbl>
              <c:idx val="0"/>
              <c:spPr>
                <a:noFill/>
                <a:ln>
                  <a:noFill/>
                </a:ln>
                <a:effectLst/>
              </c:spPr>
              <c:txPr>
                <a:bodyPr wrap="square" lIns="38100" tIns="19050" rIns="38100" bIns="19050" anchor="ctr">
                  <a:spAutoFit/>
                </a:bodyPr>
                <a:lstStyle/>
                <a:p>
                  <a:pPr>
                    <a:defRPr sz="1100"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BE-4576-A149-BC57D62A6D38}"/>
                </c:ext>
              </c:extLst>
            </c:dLbl>
            <c:spPr>
              <a:noFill/>
              <a:ln>
                <a:noFill/>
              </a:ln>
              <a:effectLst/>
            </c:spPr>
            <c:txPr>
              <a:bodyPr wrap="square" lIns="38100" tIns="19050" rIns="38100" bIns="19050" anchor="ctr">
                <a:spAutoFit/>
              </a:bodyPr>
              <a:lstStyle/>
              <a:p>
                <a:pPr>
                  <a:defRPr sz="1100"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Dati!$B$2109:$B$2114</c:f>
              <c:strCache>
                <c:ptCount val="6"/>
                <c:pt idx="0">
                  <c:v>Valsts ugunsdzēsības un glābšanas dienestam</c:v>
                </c:pt>
                <c:pt idx="1">
                  <c:v>Valsts robežsardzei</c:v>
                </c:pt>
                <c:pt idx="2">
                  <c:v>Pilsonības un migrācijas lietu pārvaldei</c:v>
                </c:pt>
                <c:pt idx="3">
                  <c:v>Valsts drošības dienestam</c:v>
                </c:pt>
                <c:pt idx="4">
                  <c:v>Valsts policijai</c:v>
                </c:pt>
                <c:pt idx="5">
                  <c:v>Iekšējās drošības birojam</c:v>
                </c:pt>
              </c:strCache>
            </c:strRef>
          </c:cat>
          <c:val>
            <c:numRef>
              <c:f>Dati!$C$2109:$C$2114</c:f>
              <c:numCache>
                <c:formatCode>0</c:formatCode>
                <c:ptCount val="6"/>
                <c:pt idx="0">
                  <c:v>1.0970776958658663</c:v>
                </c:pt>
                <c:pt idx="1">
                  <c:v>2.3049661283092084</c:v>
                </c:pt>
                <c:pt idx="2">
                  <c:v>4.1001638567137597</c:v>
                </c:pt>
                <c:pt idx="3">
                  <c:v>4.9589835432330629</c:v>
                </c:pt>
                <c:pt idx="4">
                  <c:v>5.3198634414761932</c:v>
                </c:pt>
                <c:pt idx="5">
                  <c:v>4.654054085731798</c:v>
                </c:pt>
              </c:numCache>
            </c:numRef>
          </c:val>
          <c:extLst>
            <c:ext xmlns:c16="http://schemas.microsoft.com/office/drawing/2014/chart" uri="{C3380CC4-5D6E-409C-BE32-E72D297353CC}">
              <c16:uniqueId val="{00000000-CD8E-4BB6-9B42-F9B7F6AA436E}"/>
            </c:ext>
          </c:extLst>
        </c:ser>
        <c:ser>
          <c:idx val="1"/>
          <c:order val="1"/>
          <c:tx>
            <c:strRef>
              <c:f>Dati!$D$2108</c:f>
              <c:strCache>
                <c:ptCount val="1"/>
                <c:pt idx="0">
                  <c:v>Drīzāk neuzticas (3–5)</c:v>
                </c:pt>
              </c:strCache>
            </c:strRef>
          </c:tx>
          <c:spPr>
            <a:solidFill>
              <a:srgbClr val="8FAADC"/>
            </a:solidFill>
          </c:spPr>
          <c:invertIfNegative val="0"/>
          <c:dLbls>
            <c:spPr>
              <a:noFill/>
              <a:ln>
                <a:noFill/>
              </a:ln>
              <a:effectLst/>
            </c:spPr>
            <c:txPr>
              <a:bodyPr wrap="square" lIns="38100" tIns="19050" rIns="38100" bIns="19050" anchor="ctr">
                <a:spAutoFit/>
              </a:bodyPr>
              <a:lstStyle/>
              <a:p>
                <a:pPr>
                  <a:defRPr sz="1100" b="1">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Dati!$B$2109:$B$2114</c:f>
              <c:strCache>
                <c:ptCount val="6"/>
                <c:pt idx="0">
                  <c:v>Valsts ugunsdzēsības un glābšanas dienestam</c:v>
                </c:pt>
                <c:pt idx="1">
                  <c:v>Valsts robežsardzei</c:v>
                </c:pt>
                <c:pt idx="2">
                  <c:v>Pilsonības un migrācijas lietu pārvaldei</c:v>
                </c:pt>
                <c:pt idx="3">
                  <c:v>Valsts drošības dienestam</c:v>
                </c:pt>
                <c:pt idx="4">
                  <c:v>Valsts policijai</c:v>
                </c:pt>
                <c:pt idx="5">
                  <c:v>Iekšējās drošības birojam</c:v>
                </c:pt>
              </c:strCache>
            </c:strRef>
          </c:cat>
          <c:val>
            <c:numRef>
              <c:f>Dati!$D$2109:$D$2114</c:f>
              <c:numCache>
                <c:formatCode>0</c:formatCode>
                <c:ptCount val="6"/>
                <c:pt idx="0">
                  <c:v>8.9156052700433968</c:v>
                </c:pt>
                <c:pt idx="1">
                  <c:v>19.187857804853341</c:v>
                </c:pt>
                <c:pt idx="2">
                  <c:v>21.886640979185799</c:v>
                </c:pt>
                <c:pt idx="3">
                  <c:v>19.699677846291475</c:v>
                </c:pt>
                <c:pt idx="4">
                  <c:v>27.282398662444617</c:v>
                </c:pt>
                <c:pt idx="5">
                  <c:v>19.628192380517373</c:v>
                </c:pt>
              </c:numCache>
            </c:numRef>
          </c:val>
          <c:extLst>
            <c:ext xmlns:c16="http://schemas.microsoft.com/office/drawing/2014/chart" uri="{C3380CC4-5D6E-409C-BE32-E72D297353CC}">
              <c16:uniqueId val="{00000001-CD8E-4BB6-9B42-F9B7F6AA436E}"/>
            </c:ext>
          </c:extLst>
        </c:ser>
        <c:ser>
          <c:idx val="2"/>
          <c:order val="2"/>
          <c:tx>
            <c:strRef>
              <c:f>Dati!$E$2108</c:f>
              <c:strCache>
                <c:ptCount val="1"/>
                <c:pt idx="0">
                  <c:v>Drīzāk uzticas (6–8)</c:v>
                </c:pt>
              </c:strCache>
            </c:strRef>
          </c:tx>
          <c:spPr>
            <a:solidFill>
              <a:srgbClr val="FFE699"/>
            </a:solidFill>
          </c:spPr>
          <c:invertIfNegative val="0"/>
          <c:dLbls>
            <c:spPr>
              <a:noFill/>
              <a:ln>
                <a:noFill/>
              </a:ln>
              <a:effectLst/>
            </c:spPr>
            <c:txPr>
              <a:bodyPr wrap="square" lIns="38100" tIns="19050" rIns="38100" bIns="19050" anchor="ctr">
                <a:spAutoFit/>
              </a:bodyPr>
              <a:lstStyle/>
              <a:p>
                <a:pPr>
                  <a:defRPr sz="1100" b="1">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Dati!$B$2109:$B$2114</c:f>
              <c:strCache>
                <c:ptCount val="6"/>
                <c:pt idx="0">
                  <c:v>Valsts ugunsdzēsības un glābšanas dienestam</c:v>
                </c:pt>
                <c:pt idx="1">
                  <c:v>Valsts robežsardzei</c:v>
                </c:pt>
                <c:pt idx="2">
                  <c:v>Pilsonības un migrācijas lietu pārvaldei</c:v>
                </c:pt>
                <c:pt idx="3">
                  <c:v>Valsts drošības dienestam</c:v>
                </c:pt>
                <c:pt idx="4">
                  <c:v>Valsts policijai</c:v>
                </c:pt>
                <c:pt idx="5">
                  <c:v>Iekšējās drošības birojam</c:v>
                </c:pt>
              </c:strCache>
            </c:strRef>
          </c:cat>
          <c:val>
            <c:numRef>
              <c:f>Dati!$E$2109:$E$2114</c:f>
              <c:numCache>
                <c:formatCode>0</c:formatCode>
                <c:ptCount val="6"/>
                <c:pt idx="0">
                  <c:v>43.555815775924721</c:v>
                </c:pt>
                <c:pt idx="1">
                  <c:v>49.819428233178201</c:v>
                </c:pt>
                <c:pt idx="2">
                  <c:v>43.96636618126945</c:v>
                </c:pt>
                <c:pt idx="3">
                  <c:v>39.261672298166971</c:v>
                </c:pt>
                <c:pt idx="4">
                  <c:v>50.329806132682691</c:v>
                </c:pt>
                <c:pt idx="5">
                  <c:v>32.137980881805923</c:v>
                </c:pt>
              </c:numCache>
            </c:numRef>
          </c:val>
          <c:extLst>
            <c:ext xmlns:c16="http://schemas.microsoft.com/office/drawing/2014/chart" uri="{C3380CC4-5D6E-409C-BE32-E72D297353CC}">
              <c16:uniqueId val="{00000002-CD8E-4BB6-9B42-F9B7F6AA436E}"/>
            </c:ext>
          </c:extLst>
        </c:ser>
        <c:ser>
          <c:idx val="3"/>
          <c:order val="3"/>
          <c:tx>
            <c:strRef>
              <c:f>Dati!$F$2108</c:f>
              <c:strCache>
                <c:ptCount val="1"/>
                <c:pt idx="0">
                  <c:v>Uzticas (9–10)</c:v>
                </c:pt>
              </c:strCache>
            </c:strRef>
          </c:tx>
          <c:spPr>
            <a:solidFill>
              <a:srgbClr val="BF9000"/>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Dati!$B$2109:$B$2114</c:f>
              <c:strCache>
                <c:ptCount val="6"/>
                <c:pt idx="0">
                  <c:v>Valsts ugunsdzēsības un glābšanas dienestam</c:v>
                </c:pt>
                <c:pt idx="1">
                  <c:v>Valsts robežsardzei</c:v>
                </c:pt>
                <c:pt idx="2">
                  <c:v>Pilsonības un migrācijas lietu pārvaldei</c:v>
                </c:pt>
                <c:pt idx="3">
                  <c:v>Valsts drošības dienestam</c:v>
                </c:pt>
                <c:pt idx="4">
                  <c:v>Valsts policijai</c:v>
                </c:pt>
                <c:pt idx="5">
                  <c:v>Iekšējās drošības birojam</c:v>
                </c:pt>
              </c:strCache>
            </c:strRef>
          </c:cat>
          <c:val>
            <c:numRef>
              <c:f>Dati!$F$2109:$F$2114</c:f>
              <c:numCache>
                <c:formatCode>0</c:formatCode>
                <c:ptCount val="6"/>
                <c:pt idx="0">
                  <c:v>44.060704311948413</c:v>
                </c:pt>
                <c:pt idx="1">
                  <c:v>21.117777114249343</c:v>
                </c:pt>
                <c:pt idx="2">
                  <c:v>21.531868478587533</c:v>
                </c:pt>
                <c:pt idx="3">
                  <c:v>15.179381614572552</c:v>
                </c:pt>
                <c:pt idx="4">
                  <c:v>13.751858391743037</c:v>
                </c:pt>
                <c:pt idx="5">
                  <c:v>10.319766431601485</c:v>
                </c:pt>
              </c:numCache>
            </c:numRef>
          </c:val>
          <c:extLst>
            <c:ext xmlns:c16="http://schemas.microsoft.com/office/drawing/2014/chart" uri="{C3380CC4-5D6E-409C-BE32-E72D297353CC}">
              <c16:uniqueId val="{00000003-CD8E-4BB6-9B42-F9B7F6AA436E}"/>
            </c:ext>
          </c:extLst>
        </c:ser>
        <c:ser>
          <c:idx val="4"/>
          <c:order val="4"/>
          <c:tx>
            <c:strRef>
              <c:f>Dati!$G$2108</c:f>
              <c:strCache>
                <c:ptCount val="1"/>
                <c:pt idx="0">
                  <c:v>Nezina šādu iestādi</c:v>
                </c:pt>
              </c:strCache>
            </c:strRef>
          </c:tx>
          <c:spPr>
            <a:solidFill>
              <a:schemeClr val="accent2">
                <a:lumMod val="40000"/>
                <a:lumOff val="60000"/>
              </a:schemeClr>
            </a:solidFill>
          </c:spPr>
          <c:invertIfNegative val="0"/>
          <c:dLbls>
            <c:dLbl>
              <c:idx val="1"/>
              <c:layout>
                <c:manualLayout>
                  <c:x val="0"/>
                  <c:y val="4.19782237964056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8E-4BB6-9B42-F9B7F6AA436E}"/>
                </c:ext>
              </c:extLst>
            </c:dLbl>
            <c:spPr>
              <a:noFill/>
              <a:ln>
                <a:noFill/>
              </a:ln>
              <a:effectLst/>
            </c:spPr>
            <c:txPr>
              <a:bodyPr wrap="square" lIns="38100" tIns="19050" rIns="38100" bIns="19050" anchor="ctr">
                <a:spAutoFit/>
              </a:bodyPr>
              <a:lstStyle/>
              <a:p>
                <a:pPr>
                  <a:defRPr sz="1100"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Dati!$B$2109:$B$2114</c:f>
              <c:strCache>
                <c:ptCount val="6"/>
                <c:pt idx="0">
                  <c:v>Valsts ugunsdzēsības un glābšanas dienestam</c:v>
                </c:pt>
                <c:pt idx="1">
                  <c:v>Valsts robežsardzei</c:v>
                </c:pt>
                <c:pt idx="2">
                  <c:v>Pilsonības un migrācijas lietu pārvaldei</c:v>
                </c:pt>
                <c:pt idx="3">
                  <c:v>Valsts drošības dienestam</c:v>
                </c:pt>
                <c:pt idx="4">
                  <c:v>Valsts policijai</c:v>
                </c:pt>
                <c:pt idx="5">
                  <c:v>Iekšējās drošības birojam</c:v>
                </c:pt>
              </c:strCache>
            </c:strRef>
          </c:cat>
          <c:val>
            <c:numRef>
              <c:f>Dati!$G$2109:$G$2114</c:f>
              <c:numCache>
                <c:formatCode>0.0</c:formatCode>
                <c:ptCount val="6"/>
                <c:pt idx="1">
                  <c:v>9.1794542819970001E-2</c:v>
                </c:pt>
                <c:pt idx="2" formatCode="0">
                  <c:v>0.5829896775331409</c:v>
                </c:pt>
                <c:pt idx="3" formatCode="0">
                  <c:v>4.8383077969758652</c:v>
                </c:pt>
                <c:pt idx="5" formatCode="0">
                  <c:v>14.162520937050681</c:v>
                </c:pt>
              </c:numCache>
            </c:numRef>
          </c:val>
          <c:extLst>
            <c:ext xmlns:c16="http://schemas.microsoft.com/office/drawing/2014/chart" uri="{C3380CC4-5D6E-409C-BE32-E72D297353CC}">
              <c16:uniqueId val="{00000005-CD8E-4BB6-9B42-F9B7F6AA436E}"/>
            </c:ext>
          </c:extLst>
        </c:ser>
        <c:ser>
          <c:idx val="5"/>
          <c:order val="5"/>
          <c:tx>
            <c:strRef>
              <c:f>Dati!$H$2108</c:f>
              <c:strCache>
                <c:ptCount val="1"/>
                <c:pt idx="0">
                  <c:v>Grūti pateikt</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100"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Dati!$B$2109:$B$2114</c:f>
              <c:strCache>
                <c:ptCount val="6"/>
                <c:pt idx="0">
                  <c:v>Valsts ugunsdzēsības un glābšanas dienestam</c:v>
                </c:pt>
                <c:pt idx="1">
                  <c:v>Valsts robežsardzei</c:v>
                </c:pt>
                <c:pt idx="2">
                  <c:v>Pilsonības un migrācijas lietu pārvaldei</c:v>
                </c:pt>
                <c:pt idx="3">
                  <c:v>Valsts drošības dienestam</c:v>
                </c:pt>
                <c:pt idx="4">
                  <c:v>Valsts policijai</c:v>
                </c:pt>
                <c:pt idx="5">
                  <c:v>Iekšējās drošības birojam</c:v>
                </c:pt>
              </c:strCache>
            </c:strRef>
          </c:cat>
          <c:val>
            <c:numRef>
              <c:f>Dati!$H$2109:$H$2114</c:f>
              <c:numCache>
                <c:formatCode>0</c:formatCode>
                <c:ptCount val="6"/>
                <c:pt idx="0">
                  <c:v>2.3707969462177698</c:v>
                </c:pt>
                <c:pt idx="1">
                  <c:v>7.4781761765901047</c:v>
                </c:pt>
                <c:pt idx="2">
                  <c:v>7.9319708267104927</c:v>
                </c:pt>
                <c:pt idx="3">
                  <c:v>16.061976900760275</c:v>
                </c:pt>
                <c:pt idx="4">
                  <c:v>3.3160733716536384</c:v>
                </c:pt>
                <c:pt idx="5">
                  <c:v>19.097485283292922</c:v>
                </c:pt>
              </c:numCache>
            </c:numRef>
          </c:val>
          <c:extLst>
            <c:ext xmlns:c16="http://schemas.microsoft.com/office/drawing/2014/chart" uri="{C3380CC4-5D6E-409C-BE32-E72D297353CC}">
              <c16:uniqueId val="{00000006-CD8E-4BB6-9B42-F9B7F6AA436E}"/>
            </c:ext>
          </c:extLst>
        </c:ser>
        <c:dLbls>
          <c:dLblPos val="ctr"/>
          <c:showLegendKey val="0"/>
          <c:showVal val="1"/>
          <c:showCatName val="0"/>
          <c:showSerName val="0"/>
          <c:showPercent val="0"/>
          <c:showBubbleSize val="0"/>
        </c:dLbls>
        <c:gapWidth val="20"/>
        <c:overlap val="100"/>
        <c:axId val="598121088"/>
        <c:axId val="598118736"/>
      </c:barChart>
      <c:catAx>
        <c:axId val="598121088"/>
        <c:scaling>
          <c:orientation val="maxMin"/>
        </c:scaling>
        <c:delete val="0"/>
        <c:axPos val="l"/>
        <c:numFmt formatCode="General" sourceLinked="1"/>
        <c:majorTickMark val="out"/>
        <c:minorTickMark val="none"/>
        <c:tickLblPos val="low"/>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lv-LV"/>
          </a:p>
        </c:txPr>
        <c:crossAx val="598118736"/>
        <c:crosses val="autoZero"/>
        <c:auto val="1"/>
        <c:lblAlgn val="ctr"/>
        <c:lblOffset val="100"/>
        <c:tickLblSkip val="1"/>
        <c:tickMarkSkip val="1"/>
        <c:noMultiLvlLbl val="0"/>
      </c:catAx>
      <c:valAx>
        <c:axId val="598118736"/>
        <c:scaling>
          <c:orientation val="minMax"/>
          <c:max val="105"/>
          <c:min val="0"/>
        </c:scaling>
        <c:delete val="1"/>
        <c:axPos val="t"/>
        <c:numFmt formatCode="0" sourceLinked="1"/>
        <c:majorTickMark val="out"/>
        <c:minorTickMark val="none"/>
        <c:tickLblPos val="nextTo"/>
        <c:crossAx val="598121088"/>
        <c:crosses val="autoZero"/>
        <c:crossBetween val="between"/>
        <c:majorUnit val="25"/>
      </c:valAx>
      <c:spPr>
        <a:noFill/>
        <a:ln w="3175">
          <a:noFill/>
          <a:prstDash val="solid"/>
        </a:ln>
      </c:spPr>
    </c:plotArea>
    <c:legend>
      <c:legendPos val="t"/>
      <c:layout>
        <c:manualLayout>
          <c:xMode val="edge"/>
          <c:yMode val="edge"/>
          <c:x val="3.4204526911310623E-2"/>
          <c:y val="1.4645531392638968E-2"/>
          <c:w val="0.9657954730886894"/>
          <c:h val="7.470765475681565E-2"/>
        </c:manualLayout>
      </c:layout>
      <c:overlay val="0"/>
      <c:txPr>
        <a:bodyPr/>
        <a:lstStyle/>
        <a:p>
          <a:pPr>
            <a:defRPr sz="900"/>
          </a:pPr>
          <a:endParaRPr lang="lv-LV"/>
        </a:p>
      </c:txPr>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1" u="none" strike="noStrike" baseline="0">
                <a:solidFill>
                  <a:srgbClr val="000000"/>
                </a:solidFill>
                <a:latin typeface="Arial"/>
                <a:ea typeface="Arial"/>
                <a:cs typeface="Arial"/>
              </a:defRPr>
            </a:pPr>
            <a:r>
              <a:rPr lang="lv-LV" dirty="0"/>
              <a:t>Vid</a:t>
            </a:r>
            <a:r>
              <a:rPr lang="en-GB" dirty="0"/>
              <a:t>ējais</a:t>
            </a:r>
            <a:r>
              <a:rPr lang="lv-LV" baseline="0" dirty="0"/>
              <a:t> v</a:t>
            </a:r>
            <a:r>
              <a:rPr lang="en-GB" baseline="0" dirty="0"/>
              <a:t>ērtējums*</a:t>
            </a:r>
            <a:endParaRPr lang="lv-LV" dirty="0"/>
          </a:p>
        </c:rich>
      </c:tx>
      <c:layout>
        <c:manualLayout>
          <c:xMode val="edge"/>
          <c:yMode val="edge"/>
          <c:x val="5.7533051883124096E-2"/>
          <c:y val="9.6521758212820122E-2"/>
        </c:manualLayout>
      </c:layout>
      <c:overlay val="0"/>
      <c:spPr>
        <a:solidFill>
          <a:srgbClr val="FFFFFF"/>
        </a:solidFill>
        <a:ln w="3175">
          <a:solidFill>
            <a:srgbClr val="000000"/>
          </a:solidFill>
          <a:prstDash val="solid"/>
        </a:ln>
      </c:spPr>
    </c:title>
    <c:autoTitleDeleted val="0"/>
    <c:plotArea>
      <c:layout>
        <c:manualLayout>
          <c:layoutTarget val="inner"/>
          <c:xMode val="edge"/>
          <c:yMode val="edge"/>
          <c:x val="4.4063451922524283E-2"/>
          <c:y val="0.1393889503481486"/>
          <c:w val="0.63476866486579686"/>
          <c:h val="0.85607177718487648"/>
        </c:manualLayout>
      </c:layout>
      <c:barChart>
        <c:barDir val="bar"/>
        <c:grouping val="clustered"/>
        <c:varyColors val="0"/>
        <c:ser>
          <c:idx val="0"/>
          <c:order val="0"/>
          <c:spPr>
            <a:pattFill prst="wdUpDiag">
              <a:fgClr>
                <a:srgbClr val="BF9000"/>
              </a:fgClr>
              <a:bgClr>
                <a:schemeClr val="bg1"/>
              </a:bgClr>
            </a:pattFill>
            <a:ln w="3175">
              <a:solidFill>
                <a:srgbClr val="BF9000"/>
              </a:solidFill>
            </a:ln>
          </c:spPr>
          <c:invertIfNegative val="0"/>
          <c:dLbls>
            <c:spPr>
              <a:noFill/>
              <a:ln>
                <a:noFill/>
              </a:ln>
              <a:effectLst/>
            </c:spPr>
            <c:txPr>
              <a:bodyPr wrap="square" lIns="38100" tIns="19050" rIns="38100" bIns="19050" anchor="ctr">
                <a:spAutoFit/>
              </a:bodyPr>
              <a:lstStyle/>
              <a:p>
                <a:pPr>
                  <a:defRPr sz="1100"/>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Dati!$J$2109:$J$2114</c:f>
              <c:numCache>
                <c:formatCode>0.0</c:formatCode>
                <c:ptCount val="6"/>
                <c:pt idx="0">
                  <c:v>7.9847677806822057</c:v>
                </c:pt>
                <c:pt idx="1">
                  <c:v>6.9646776905335406</c:v>
                </c:pt>
                <c:pt idx="2">
                  <c:v>6.7580916686821988</c:v>
                </c:pt>
                <c:pt idx="3">
                  <c:v>6.5147589160157686</c:v>
                </c:pt>
                <c:pt idx="4">
                  <c:v>6.290108551565023</c:v>
                </c:pt>
                <c:pt idx="5">
                  <c:v>6.2251226693067903</c:v>
                </c:pt>
              </c:numCache>
            </c:numRef>
          </c:val>
          <c:extLst>
            <c:ext xmlns:c16="http://schemas.microsoft.com/office/drawing/2014/chart" uri="{C3380CC4-5D6E-409C-BE32-E72D297353CC}">
              <c16:uniqueId val="{00000000-568E-4695-82E9-666C9960593B}"/>
            </c:ext>
          </c:extLst>
        </c:ser>
        <c:dLbls>
          <c:dLblPos val="outEnd"/>
          <c:showLegendKey val="0"/>
          <c:showVal val="1"/>
          <c:showCatName val="0"/>
          <c:showSerName val="0"/>
          <c:showPercent val="0"/>
          <c:showBubbleSize val="0"/>
        </c:dLbls>
        <c:gapWidth val="20"/>
        <c:axId val="594184816"/>
        <c:axId val="594178152"/>
      </c:barChart>
      <c:catAx>
        <c:axId val="594184816"/>
        <c:scaling>
          <c:orientation val="maxMin"/>
        </c:scaling>
        <c:delete val="0"/>
        <c:axPos val="l"/>
        <c:numFmt formatCode="General" sourceLinked="1"/>
        <c:majorTickMark val="none"/>
        <c:minorTickMark val="none"/>
        <c:tickLblPos val="none"/>
        <c:spPr>
          <a:solidFill>
            <a:srgbClr val="8EBE19"/>
          </a:solidFill>
          <a:ln w="3175">
            <a:solidFill>
              <a:srgbClr val="000000"/>
            </a:solidFill>
            <a:prstDash val="solid"/>
          </a:ln>
        </c:spPr>
        <c:crossAx val="594178152"/>
        <c:crossesAt val="0"/>
        <c:auto val="1"/>
        <c:lblAlgn val="ctr"/>
        <c:lblOffset val="100"/>
        <c:noMultiLvlLbl val="0"/>
      </c:catAx>
      <c:valAx>
        <c:axId val="594178152"/>
        <c:scaling>
          <c:orientation val="minMax"/>
          <c:max val="10"/>
          <c:min val="0"/>
        </c:scaling>
        <c:delete val="1"/>
        <c:axPos val="t"/>
        <c:majorGridlines>
          <c:spPr>
            <a:ln w="3175">
              <a:noFill/>
              <a:prstDash val="sysDash"/>
            </a:ln>
          </c:spPr>
        </c:majorGridlines>
        <c:numFmt formatCode="0.0" sourceLinked="1"/>
        <c:majorTickMark val="out"/>
        <c:minorTickMark val="none"/>
        <c:tickLblPos val="nextTo"/>
        <c:crossAx val="594184816"/>
        <c:crosses val="autoZero"/>
        <c:crossBetween val="between"/>
        <c:majorUnit val="50"/>
        <c:minorUnit val="50"/>
      </c:valAx>
      <c:spPr>
        <a:noFill/>
        <a:ln w="3175">
          <a:noFill/>
        </a:ln>
      </c:spPr>
    </c:plotArea>
    <c:plotVisOnly val="1"/>
    <c:dispBlanksAs val="gap"/>
    <c:showDLblsOverMax val="0"/>
  </c:chart>
  <c:spPr>
    <a:noFill/>
    <a:ln w="6350">
      <a:noFill/>
    </a:ln>
  </c:spPr>
  <c:txPr>
    <a:bodyPr/>
    <a:lstStyle/>
    <a:p>
      <a:pPr>
        <a:defRPr sz="1000" b="1" i="0" u="none" strike="noStrike" baseline="0">
          <a:solidFill>
            <a:srgbClr val="000000"/>
          </a:solidFill>
          <a:latin typeface="Arial"/>
          <a:ea typeface="Arial"/>
          <a:cs typeface="Arial"/>
        </a:defRPr>
      </a:pPr>
      <a:endParaRPr lang="lv-LV"/>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7093600726895124"/>
          <c:y val="5.3455004612252395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6.3651994185105074E-2"/>
          <c:w val="0.60585955347871234"/>
          <c:h val="0.91970041282842985"/>
        </c:manualLayout>
      </c:layout>
      <c:barChart>
        <c:barDir val="bar"/>
        <c:grouping val="stacked"/>
        <c:varyColors val="0"/>
        <c:ser>
          <c:idx val="0"/>
          <c:order val="0"/>
          <c:tx>
            <c:strRef>
              <c:f>Dati!$C$1899</c:f>
              <c:strCache>
                <c:ptCount val="1"/>
                <c:pt idx="0">
                  <c:v>Neuzticas (1–2)</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Dati!$B$1900:$B$1947</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Dati!$C$1900:$C$1947</c:f>
              <c:numCache>
                <c:formatCode>General</c:formatCode>
                <c:ptCount val="48"/>
                <c:pt idx="0" formatCode="0">
                  <c:v>4.9589835432330611</c:v>
                </c:pt>
                <c:pt idx="2" formatCode="0">
                  <c:v>6.7768781895120922</c:v>
                </c:pt>
                <c:pt idx="3" formatCode="0">
                  <c:v>3.2628065021376917</c:v>
                </c:pt>
                <c:pt idx="5" formatCode="0">
                  <c:v>5.1338801349387504</c:v>
                </c:pt>
                <c:pt idx="6" formatCode="0">
                  <c:v>2.3581663820458081</c:v>
                </c:pt>
                <c:pt idx="7" formatCode="0">
                  <c:v>3.9370652855537509</c:v>
                </c:pt>
                <c:pt idx="8" formatCode="0">
                  <c:v>5.1051518315046467</c:v>
                </c:pt>
                <c:pt idx="9" formatCode="0">
                  <c:v>6.7415988810476133</c:v>
                </c:pt>
                <c:pt idx="10" formatCode="0">
                  <c:v>6.6222085463629599</c:v>
                </c:pt>
                <c:pt idx="12" formatCode="0">
                  <c:v>4.1239494450107914</c:v>
                </c:pt>
                <c:pt idx="13" formatCode="0">
                  <c:v>5.6571218951902269</c:v>
                </c:pt>
                <c:pt idx="14" formatCode="0">
                  <c:v>6.742585175475158</c:v>
                </c:pt>
                <c:pt idx="16" formatCode="0">
                  <c:v>10.941854569778256</c:v>
                </c:pt>
                <c:pt idx="17" formatCode="0">
                  <c:v>4.558386972634664</c:v>
                </c:pt>
                <c:pt idx="18" formatCode="0">
                  <c:v>3.9002578001758055</c:v>
                </c:pt>
                <c:pt idx="20" formatCode="0">
                  <c:v>4.9545011328056479</c:v>
                </c:pt>
                <c:pt idx="21" formatCode="0">
                  <c:v>1.771094676840667</c:v>
                </c:pt>
                <c:pt idx="22" formatCode="0">
                  <c:v>5.6843977455430581</c:v>
                </c:pt>
                <c:pt idx="23" formatCode="0">
                  <c:v>7.1835598801161442</c:v>
                </c:pt>
                <c:pt idx="24" formatCode="0">
                  <c:v>8.2730291111320682</c:v>
                </c:pt>
                <c:pt idx="25" formatCode="0">
                  <c:v>9.4516368646817668</c:v>
                </c:pt>
                <c:pt idx="27" formatCode="0">
                  <c:v>4.2275189238338555</c:v>
                </c:pt>
                <c:pt idx="29" formatCode="0">
                  <c:v>8.0276979709743213</c:v>
                </c:pt>
                <c:pt idx="30" formatCode="0">
                  <c:v>3.8524197342901925</c:v>
                </c:pt>
                <c:pt idx="31" formatCode="0">
                  <c:v>3.8988728537014152</c:v>
                </c:pt>
                <c:pt idx="32" formatCode="0">
                  <c:v>4.5448516797974436</c:v>
                </c:pt>
                <c:pt idx="33" formatCode="0">
                  <c:v>6.333548089359514</c:v>
                </c:pt>
                <c:pt idx="35" formatCode="0">
                  <c:v>4.9712896710751941</c:v>
                </c:pt>
                <c:pt idx="36" formatCode="0">
                  <c:v>5.0363955683822654</c:v>
                </c:pt>
                <c:pt idx="38" formatCode="0">
                  <c:v>2.7739076601920036</c:v>
                </c:pt>
                <c:pt idx="39" formatCode="0">
                  <c:v>8.5014995216779194</c:v>
                </c:pt>
                <c:pt idx="40" formatCode="0">
                  <c:v>2.8720214388408585</c:v>
                </c:pt>
                <c:pt idx="41" formatCode="0">
                  <c:v>7.158504520501543</c:v>
                </c:pt>
                <c:pt idx="42" formatCode="0">
                  <c:v>6.7527161560387929</c:v>
                </c:pt>
                <c:pt idx="43" formatCode="0">
                  <c:v>2.9751651267881063</c:v>
                </c:pt>
                <c:pt idx="45" formatCode="0">
                  <c:v>2.7739076601920036</c:v>
                </c:pt>
                <c:pt idx="46" formatCode="0">
                  <c:v>6.845907350090938</c:v>
                </c:pt>
                <c:pt idx="47" formatCode="0">
                  <c:v>5.0585978291136655</c:v>
                </c:pt>
              </c:numCache>
            </c:numRef>
          </c:val>
          <c:extLst>
            <c:ext xmlns:c16="http://schemas.microsoft.com/office/drawing/2014/chart" uri="{C3380CC4-5D6E-409C-BE32-E72D297353CC}">
              <c16:uniqueId val="{00000000-C76C-4E0E-AB00-4D5666A8B889}"/>
            </c:ext>
          </c:extLst>
        </c:ser>
        <c:ser>
          <c:idx val="1"/>
          <c:order val="1"/>
          <c:tx>
            <c:strRef>
              <c:f>Dati!$D$1899</c:f>
              <c:strCache>
                <c:ptCount val="1"/>
                <c:pt idx="0">
                  <c:v>Drīzāk neuzticas (3–5)</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Dati!$B$1900:$B$1947</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Dati!$D$1900:$D$1947</c:f>
              <c:numCache>
                <c:formatCode>General</c:formatCode>
                <c:ptCount val="48"/>
                <c:pt idx="0" formatCode="0">
                  <c:v>19.699677846291461</c:v>
                </c:pt>
                <c:pt idx="2" formatCode="0">
                  <c:v>23.3717371754752</c:v>
                </c:pt>
                <c:pt idx="3" formatCode="0">
                  <c:v>16.273482197137493</c:v>
                </c:pt>
                <c:pt idx="5" formatCode="0">
                  <c:v>19.22593935699765</c:v>
                </c:pt>
                <c:pt idx="6" formatCode="0">
                  <c:v>20.315455072740946</c:v>
                </c:pt>
                <c:pt idx="7" formatCode="0">
                  <c:v>26.503690346886955</c:v>
                </c:pt>
                <c:pt idx="8" formatCode="0">
                  <c:v>19.149647773376763</c:v>
                </c:pt>
                <c:pt idx="9" formatCode="0">
                  <c:v>13.314889030183613</c:v>
                </c:pt>
                <c:pt idx="10" formatCode="0">
                  <c:v>18.814026449447557</c:v>
                </c:pt>
                <c:pt idx="12" formatCode="0">
                  <c:v>19.51331626931535</c:v>
                </c:pt>
                <c:pt idx="13" formatCode="0">
                  <c:v>21.616143453871164</c:v>
                </c:pt>
                <c:pt idx="14" formatCode="0">
                  <c:v>13.986754915315585</c:v>
                </c:pt>
                <c:pt idx="16" formatCode="0">
                  <c:v>16.671373416731665</c:v>
                </c:pt>
                <c:pt idx="17" formatCode="0">
                  <c:v>20.428761926444789</c:v>
                </c:pt>
                <c:pt idx="18" formatCode="0">
                  <c:v>18.833316194116374</c:v>
                </c:pt>
                <c:pt idx="20" formatCode="0">
                  <c:v>20.862572049265417</c:v>
                </c:pt>
                <c:pt idx="21" formatCode="0">
                  <c:v>17.363356643075839</c:v>
                </c:pt>
                <c:pt idx="22" formatCode="0">
                  <c:v>22.690932889367609</c:v>
                </c:pt>
                <c:pt idx="23" formatCode="0">
                  <c:v>14.193248624407154</c:v>
                </c:pt>
                <c:pt idx="24" formatCode="0">
                  <c:v>18.42259565660596</c:v>
                </c:pt>
                <c:pt idx="25" formatCode="0">
                  <c:v>19.179787016118418</c:v>
                </c:pt>
                <c:pt idx="26" formatCode="0">
                  <c:v>27.952390452073818</c:v>
                </c:pt>
                <c:pt idx="27" formatCode="0">
                  <c:v>16.641273240246171</c:v>
                </c:pt>
                <c:pt idx="29" formatCode="0">
                  <c:v>11.436236137693738</c:v>
                </c:pt>
                <c:pt idx="30" formatCode="0">
                  <c:v>22.325172254887253</c:v>
                </c:pt>
                <c:pt idx="31" formatCode="0">
                  <c:v>25.400485711352918</c:v>
                </c:pt>
                <c:pt idx="32" formatCode="0">
                  <c:v>20.04728962346493</c:v>
                </c:pt>
                <c:pt idx="33" formatCode="0">
                  <c:v>17.891664187002267</c:v>
                </c:pt>
                <c:pt idx="35" formatCode="0">
                  <c:v>20.939204828839372</c:v>
                </c:pt>
                <c:pt idx="36" formatCode="0">
                  <c:v>14.287498826506338</c:v>
                </c:pt>
                <c:pt idx="38" formatCode="0">
                  <c:v>20.971614492739004</c:v>
                </c:pt>
                <c:pt idx="39" formatCode="0">
                  <c:v>23.394356436553807</c:v>
                </c:pt>
                <c:pt idx="40" formatCode="0">
                  <c:v>16.168119409545685</c:v>
                </c:pt>
                <c:pt idx="41" formatCode="0">
                  <c:v>18.263587631062201</c:v>
                </c:pt>
                <c:pt idx="42" formatCode="0">
                  <c:v>15.596823424268086</c:v>
                </c:pt>
                <c:pt idx="43" formatCode="0">
                  <c:v>18.398404574064912</c:v>
                </c:pt>
                <c:pt idx="45" formatCode="0">
                  <c:v>20.971614492739004</c:v>
                </c:pt>
                <c:pt idx="46" formatCode="0">
                  <c:v>20.126921831758573</c:v>
                </c:pt>
                <c:pt idx="47" formatCode="0">
                  <c:v>17.762858304569335</c:v>
                </c:pt>
              </c:numCache>
            </c:numRef>
          </c:val>
          <c:extLst>
            <c:ext xmlns:c16="http://schemas.microsoft.com/office/drawing/2014/chart" uri="{C3380CC4-5D6E-409C-BE32-E72D297353CC}">
              <c16:uniqueId val="{00000001-C76C-4E0E-AB00-4D5666A8B889}"/>
            </c:ext>
          </c:extLst>
        </c:ser>
        <c:ser>
          <c:idx val="2"/>
          <c:order val="2"/>
          <c:tx>
            <c:strRef>
              <c:f>Dati!$E$1899</c:f>
              <c:strCache>
                <c:ptCount val="1"/>
                <c:pt idx="0">
                  <c:v>Drīzāk uzticas (6–8)</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Dati!$B$1900:$B$1947</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Dati!$E$1900:$E$1947</c:f>
              <c:numCache>
                <c:formatCode>General</c:formatCode>
                <c:ptCount val="48"/>
                <c:pt idx="0" formatCode="0">
                  <c:v>39.261672298166964</c:v>
                </c:pt>
                <c:pt idx="2" formatCode="0">
                  <c:v>38.009623850421946</c:v>
                </c:pt>
                <c:pt idx="3" formatCode="0">
                  <c:v>40.429889518978342</c:v>
                </c:pt>
                <c:pt idx="5" formatCode="0">
                  <c:v>50.516555162124796</c:v>
                </c:pt>
                <c:pt idx="6" formatCode="0">
                  <c:v>43.227669000729655</c:v>
                </c:pt>
                <c:pt idx="7" formatCode="0">
                  <c:v>40.374600765791989</c:v>
                </c:pt>
                <c:pt idx="8" formatCode="0">
                  <c:v>33.856185456388317</c:v>
                </c:pt>
                <c:pt idx="9" formatCode="0">
                  <c:v>40.590639188326847</c:v>
                </c:pt>
                <c:pt idx="10" formatCode="0">
                  <c:v>32.415833006569947</c:v>
                </c:pt>
                <c:pt idx="12" formatCode="0">
                  <c:v>39.861029525613077</c:v>
                </c:pt>
                <c:pt idx="13" formatCode="0">
                  <c:v>39.699229487568758</c:v>
                </c:pt>
                <c:pt idx="14" formatCode="0">
                  <c:v>34.00951993765964</c:v>
                </c:pt>
                <c:pt idx="16" formatCode="0">
                  <c:v>31.577135487644419</c:v>
                </c:pt>
                <c:pt idx="17" formatCode="0">
                  <c:v>39.173100137054625</c:v>
                </c:pt>
                <c:pt idx="18" formatCode="0">
                  <c:v>42.228362891486299</c:v>
                </c:pt>
                <c:pt idx="20" formatCode="0">
                  <c:v>42.122094884072325</c:v>
                </c:pt>
                <c:pt idx="21" formatCode="0">
                  <c:v>47.223781046387082</c:v>
                </c:pt>
                <c:pt idx="22" formatCode="0">
                  <c:v>34.688609170334487</c:v>
                </c:pt>
                <c:pt idx="23" formatCode="0">
                  <c:v>48.282764054414749</c:v>
                </c:pt>
                <c:pt idx="24" formatCode="0">
                  <c:v>31.990348628364632</c:v>
                </c:pt>
                <c:pt idx="25" formatCode="0">
                  <c:v>47.01051667359895</c:v>
                </c:pt>
                <c:pt idx="26" formatCode="0">
                  <c:v>30.052536896071313</c:v>
                </c:pt>
                <c:pt idx="27" formatCode="0">
                  <c:v>38.847505304811541</c:v>
                </c:pt>
                <c:pt idx="29" formatCode="0">
                  <c:v>44.566581224959307</c:v>
                </c:pt>
                <c:pt idx="30" formatCode="0">
                  <c:v>32.83755497909592</c:v>
                </c:pt>
                <c:pt idx="31" formatCode="0">
                  <c:v>35.054387884689866</c:v>
                </c:pt>
                <c:pt idx="32" formatCode="0">
                  <c:v>42.75816943100704</c:v>
                </c:pt>
                <c:pt idx="33" formatCode="0">
                  <c:v>45.186145024305333</c:v>
                </c:pt>
                <c:pt idx="35" formatCode="0">
                  <c:v>37.276290340164721</c:v>
                </c:pt>
                <c:pt idx="36" formatCode="0">
                  <c:v>47.077515314061579</c:v>
                </c:pt>
                <c:pt idx="38" formatCode="0">
                  <c:v>41.365640480393125</c:v>
                </c:pt>
                <c:pt idx="39" formatCode="0">
                  <c:v>33.51842659029645</c:v>
                </c:pt>
                <c:pt idx="40" formatCode="0">
                  <c:v>50.856186548583047</c:v>
                </c:pt>
                <c:pt idx="41" formatCode="0">
                  <c:v>34.953521441402145</c:v>
                </c:pt>
                <c:pt idx="42" formatCode="0">
                  <c:v>33.990260264831129</c:v>
                </c:pt>
                <c:pt idx="43" formatCode="0">
                  <c:v>43.021457500775789</c:v>
                </c:pt>
                <c:pt idx="45" formatCode="0">
                  <c:v>41.365640480393125</c:v>
                </c:pt>
                <c:pt idx="46" formatCode="0">
                  <c:v>35.169962377283532</c:v>
                </c:pt>
                <c:pt idx="47" formatCode="0">
                  <c:v>41.967243102840008</c:v>
                </c:pt>
              </c:numCache>
            </c:numRef>
          </c:val>
          <c:extLst>
            <c:ext xmlns:c16="http://schemas.microsoft.com/office/drawing/2014/chart" uri="{C3380CC4-5D6E-409C-BE32-E72D297353CC}">
              <c16:uniqueId val="{00000002-C76C-4E0E-AB00-4D5666A8B889}"/>
            </c:ext>
          </c:extLst>
        </c:ser>
        <c:ser>
          <c:idx val="3"/>
          <c:order val="3"/>
          <c:tx>
            <c:strRef>
              <c:f>Dati!$F$1899</c:f>
              <c:strCache>
                <c:ptCount val="1"/>
                <c:pt idx="0">
                  <c:v>Uzticas (9–10)</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Dati!$B$1900:$B$1947</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Dati!$F$1900:$F$1947</c:f>
              <c:numCache>
                <c:formatCode>General</c:formatCode>
                <c:ptCount val="48"/>
                <c:pt idx="0" formatCode="0">
                  <c:v>15.17938161457255</c:v>
                </c:pt>
                <c:pt idx="2" formatCode="0">
                  <c:v>15.043839132959286</c:v>
                </c:pt>
                <c:pt idx="3" formatCode="0">
                  <c:v>15.305848814350039</c:v>
                </c:pt>
                <c:pt idx="5" formatCode="0">
                  <c:v>12.911543018334433</c:v>
                </c:pt>
                <c:pt idx="6" formatCode="0">
                  <c:v>14.063610954342447</c:v>
                </c:pt>
                <c:pt idx="7" formatCode="0">
                  <c:v>14.4252799425769</c:v>
                </c:pt>
                <c:pt idx="8" formatCode="0">
                  <c:v>17.733227304998845</c:v>
                </c:pt>
                <c:pt idx="9" formatCode="0">
                  <c:v>15.371318467832287</c:v>
                </c:pt>
                <c:pt idx="10" formatCode="0">
                  <c:v>15.271775145532258</c:v>
                </c:pt>
                <c:pt idx="12" formatCode="0">
                  <c:v>17.495481836133127</c:v>
                </c:pt>
                <c:pt idx="13" formatCode="0">
                  <c:v>9.9075876141106605</c:v>
                </c:pt>
                <c:pt idx="14" formatCode="0">
                  <c:v>19.686815751962371</c:v>
                </c:pt>
                <c:pt idx="16" formatCode="0">
                  <c:v>16.333508655563708</c:v>
                </c:pt>
                <c:pt idx="17" formatCode="0">
                  <c:v>14.745515508566788</c:v>
                </c:pt>
                <c:pt idx="18" formatCode="0">
                  <c:v>15.925195627842408</c:v>
                </c:pt>
                <c:pt idx="20" formatCode="0">
                  <c:v>16.057623483924978</c:v>
                </c:pt>
                <c:pt idx="21" formatCode="0">
                  <c:v>15.616907758327443</c:v>
                </c:pt>
                <c:pt idx="22" formatCode="0">
                  <c:v>16.302253566261349</c:v>
                </c:pt>
                <c:pt idx="23" formatCode="0">
                  <c:v>11.843484248844288</c:v>
                </c:pt>
                <c:pt idx="24" formatCode="0">
                  <c:v>15.736471230039829</c:v>
                </c:pt>
                <c:pt idx="25" formatCode="0">
                  <c:v>9.0186816084932051</c:v>
                </c:pt>
                <c:pt idx="26" formatCode="0">
                  <c:v>19.404937390717603</c:v>
                </c:pt>
                <c:pt idx="27" formatCode="0">
                  <c:v>8.0921811511131203</c:v>
                </c:pt>
                <c:pt idx="29" formatCode="0">
                  <c:v>12.32904464948885</c:v>
                </c:pt>
                <c:pt idx="30" formatCode="0">
                  <c:v>17.034211674389404</c:v>
                </c:pt>
                <c:pt idx="31" formatCode="0">
                  <c:v>13.109760285955778</c:v>
                </c:pt>
                <c:pt idx="32" formatCode="0">
                  <c:v>12.074365291308727</c:v>
                </c:pt>
                <c:pt idx="33" formatCode="0">
                  <c:v>18.32451554178407</c:v>
                </c:pt>
                <c:pt idx="35" formatCode="0">
                  <c:v>15.418344930511985</c:v>
                </c:pt>
                <c:pt idx="36" formatCode="0">
                  <c:v>14.616165142759053</c:v>
                </c:pt>
                <c:pt idx="38" formatCode="0">
                  <c:v>15.759309815446265</c:v>
                </c:pt>
                <c:pt idx="39" formatCode="0">
                  <c:v>9.7769564264913988</c:v>
                </c:pt>
                <c:pt idx="40" formatCode="0">
                  <c:v>15.112676112257759</c:v>
                </c:pt>
                <c:pt idx="41" formatCode="0">
                  <c:v>9.2004737375402978</c:v>
                </c:pt>
                <c:pt idx="42" formatCode="0">
                  <c:v>35.556299717941179</c:v>
                </c:pt>
                <c:pt idx="43" formatCode="0">
                  <c:v>9.5981539422496986</c:v>
                </c:pt>
                <c:pt idx="45" formatCode="0">
                  <c:v>15.759309815446265</c:v>
                </c:pt>
                <c:pt idx="46" formatCode="0">
                  <c:v>16.860835611051762</c:v>
                </c:pt>
                <c:pt idx="47" formatCode="0">
                  <c:v>12.465464132737857</c:v>
                </c:pt>
              </c:numCache>
            </c:numRef>
          </c:val>
          <c:extLst>
            <c:ext xmlns:c16="http://schemas.microsoft.com/office/drawing/2014/chart" uri="{C3380CC4-5D6E-409C-BE32-E72D297353CC}">
              <c16:uniqueId val="{00000003-C76C-4E0E-AB00-4D5666A8B889}"/>
            </c:ext>
          </c:extLst>
        </c:ser>
        <c:ser>
          <c:idx val="4"/>
          <c:order val="4"/>
          <c:tx>
            <c:strRef>
              <c:f>Dati!$G$1899</c:f>
              <c:strCache>
                <c:ptCount val="1"/>
                <c:pt idx="0">
                  <c:v>Nezina šādu iestādi</c:v>
                </c:pt>
              </c:strCache>
            </c:strRef>
          </c:tx>
          <c:spPr>
            <a:solidFill>
              <a:srgbClr val="ED7D31">
                <a:lumMod val="40000"/>
                <a:lumOff val="60000"/>
              </a:srgbClr>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Dati!$B$1900:$B$1947</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Dati!$G$1900:$G$1947</c:f>
              <c:numCache>
                <c:formatCode>General</c:formatCode>
                <c:ptCount val="48"/>
                <c:pt idx="0" formatCode="0">
                  <c:v>4.8383077969758652</c:v>
                </c:pt>
                <c:pt idx="2" formatCode="0">
                  <c:v>3.5957149923250324</c:v>
                </c:pt>
                <c:pt idx="3" formatCode="0">
                  <c:v>5.9977024797167351</c:v>
                </c:pt>
                <c:pt idx="5" formatCode="0">
                  <c:v>3.1337011748207644</c:v>
                </c:pt>
                <c:pt idx="6" formatCode="0">
                  <c:v>5.3301745025938807</c:v>
                </c:pt>
                <c:pt idx="7" formatCode="0">
                  <c:v>4.3800625447485828</c:v>
                </c:pt>
                <c:pt idx="8" formatCode="0">
                  <c:v>6.6947785630635908</c:v>
                </c:pt>
                <c:pt idx="9" formatCode="0">
                  <c:v>6.0492396339392425</c:v>
                </c:pt>
                <c:pt idx="10" formatCode="0">
                  <c:v>2.1758479329319238</c:v>
                </c:pt>
                <c:pt idx="12" formatCode="0">
                  <c:v>5.3069134246835103</c:v>
                </c:pt>
                <c:pt idx="13" formatCode="0">
                  <c:v>3.3051677206391394</c:v>
                </c:pt>
                <c:pt idx="14" formatCode="0">
                  <c:v>7.7402011324517721</c:v>
                </c:pt>
                <c:pt idx="16" formatCode="0">
                  <c:v>3.5111038429600527</c:v>
                </c:pt>
                <c:pt idx="17" formatCode="0">
                  <c:v>5.3056079015432243</c:v>
                </c:pt>
                <c:pt idx="18" formatCode="0">
                  <c:v>4.0649198434965355</c:v>
                </c:pt>
                <c:pt idx="20" formatCode="0">
                  <c:v>7.9463383363347546</c:v>
                </c:pt>
                <c:pt idx="21" formatCode="0">
                  <c:v>3.5406595835573205</c:v>
                </c:pt>
                <c:pt idx="22" formatCode="0">
                  <c:v>5.5126779183073547</c:v>
                </c:pt>
                <c:pt idx="23" formatCode="0">
                  <c:v>4.5219603590601016</c:v>
                </c:pt>
                <c:pt idx="24" formatCode="0">
                  <c:v>4.2572226224379293</c:v>
                </c:pt>
                <c:pt idx="25" formatCode="0">
                  <c:v>1.9424710265933156</c:v>
                </c:pt>
                <c:pt idx="26" formatCode="0">
                  <c:v>2.6785534499943586</c:v>
                </c:pt>
                <c:pt idx="27" formatCode="0">
                  <c:v>12.669239445079791</c:v>
                </c:pt>
                <c:pt idx="29" formatCode="0">
                  <c:v>4.629555753468428</c:v>
                </c:pt>
                <c:pt idx="30" formatCode="0">
                  <c:v>7.5763416809011543</c:v>
                </c:pt>
                <c:pt idx="31" formatCode="0">
                  <c:v>6.4935605371455329</c:v>
                </c:pt>
                <c:pt idx="32" formatCode="0">
                  <c:v>6.5690445946463454</c:v>
                </c:pt>
                <c:pt idx="35" formatCode="0">
                  <c:v>4.2775476167306277</c:v>
                </c:pt>
                <c:pt idx="36" formatCode="0">
                  <c:v>6.7064152959899941</c:v>
                </c:pt>
                <c:pt idx="38" formatCode="0">
                  <c:v>1.531648333973445</c:v>
                </c:pt>
                <c:pt idx="39" formatCode="0">
                  <c:v>10.189276523974215</c:v>
                </c:pt>
                <c:pt idx="40" formatCode="0">
                  <c:v>3.0082977088322851</c:v>
                </c:pt>
                <c:pt idx="41" formatCode="0">
                  <c:v>2.5706740059754747</c:v>
                </c:pt>
                <c:pt idx="42" formatCode="0">
                  <c:v>1.533611332630078</c:v>
                </c:pt>
                <c:pt idx="43" formatCode="0">
                  <c:v>11.251102959577214</c:v>
                </c:pt>
                <c:pt idx="45" formatCode="0">
                  <c:v>1.531648333973445</c:v>
                </c:pt>
                <c:pt idx="46" formatCode="0">
                  <c:v>4.0629262167329205</c:v>
                </c:pt>
                <c:pt idx="47" formatCode="0">
                  <c:v>9.4605060351180992</c:v>
                </c:pt>
              </c:numCache>
            </c:numRef>
          </c:val>
          <c:extLst>
            <c:ext xmlns:c16="http://schemas.microsoft.com/office/drawing/2014/chart" uri="{C3380CC4-5D6E-409C-BE32-E72D297353CC}">
              <c16:uniqueId val="{00000004-C76C-4E0E-AB00-4D5666A8B889}"/>
            </c:ext>
          </c:extLst>
        </c:ser>
        <c:ser>
          <c:idx val="5"/>
          <c:order val="5"/>
          <c:tx>
            <c:strRef>
              <c:f>Dati!$H$1899</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Dati!$B$1900:$B$1947</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Dati!$H$1900:$H$1947</c:f>
              <c:numCache>
                <c:formatCode>General</c:formatCode>
                <c:ptCount val="48"/>
                <c:pt idx="0" formatCode="0">
                  <c:v>16.061976900760268</c:v>
                </c:pt>
                <c:pt idx="2" formatCode="0">
                  <c:v>13.202206659306329</c:v>
                </c:pt>
                <c:pt idx="3" formatCode="0">
                  <c:v>18.73027048767986</c:v>
                </c:pt>
                <c:pt idx="5" formatCode="0">
                  <c:v>9.0783811527835852</c:v>
                </c:pt>
                <c:pt idx="6" formatCode="0">
                  <c:v>14.704924087547294</c:v>
                </c:pt>
                <c:pt idx="7" formatCode="0">
                  <c:v>10.379301114441756</c:v>
                </c:pt>
                <c:pt idx="8" formatCode="0">
                  <c:v>17.461009070667771</c:v>
                </c:pt>
                <c:pt idx="9" formatCode="0">
                  <c:v>17.932314798670639</c:v>
                </c:pt>
                <c:pt idx="10" formatCode="0">
                  <c:v>24.700308919155411</c:v>
                </c:pt>
                <c:pt idx="12" formatCode="0">
                  <c:v>13.699309499244332</c:v>
                </c:pt>
                <c:pt idx="13" formatCode="0">
                  <c:v>19.814749828619991</c:v>
                </c:pt>
                <c:pt idx="14" formatCode="0">
                  <c:v>17.834123087135428</c:v>
                </c:pt>
                <c:pt idx="16" formatCode="0">
                  <c:v>20.965024027321913</c:v>
                </c:pt>
                <c:pt idx="17" formatCode="0">
                  <c:v>15.788627553756067</c:v>
                </c:pt>
                <c:pt idx="18" formatCode="0">
                  <c:v>15.047947642882622</c:v>
                </c:pt>
                <c:pt idx="20" formatCode="0">
                  <c:v>8.0568701135968865</c:v>
                </c:pt>
                <c:pt idx="21" formatCode="0">
                  <c:v>14.484200291811634</c:v>
                </c:pt>
                <c:pt idx="22" formatCode="0">
                  <c:v>15.121128710186168</c:v>
                </c:pt>
                <c:pt idx="23" formatCode="0">
                  <c:v>13.974982833157595</c:v>
                </c:pt>
                <c:pt idx="24" formatCode="0">
                  <c:v>21.320332751419659</c:v>
                </c:pt>
                <c:pt idx="25" formatCode="0">
                  <c:v>13.396906810514318</c:v>
                </c:pt>
                <c:pt idx="26" formatCode="0">
                  <c:v>19.911581811142927</c:v>
                </c:pt>
                <c:pt idx="27" formatCode="0">
                  <c:v>19.52228193491548</c:v>
                </c:pt>
                <c:pt idx="29" formatCode="0">
                  <c:v>19.010884263415353</c:v>
                </c:pt>
                <c:pt idx="30" formatCode="0">
                  <c:v>16.374299676436106</c:v>
                </c:pt>
                <c:pt idx="31" formatCode="0">
                  <c:v>16.042932727154504</c:v>
                </c:pt>
                <c:pt idx="32" formatCode="0">
                  <c:v>14.006279379775489</c:v>
                </c:pt>
                <c:pt idx="33" formatCode="0">
                  <c:v>12.264127157548851</c:v>
                </c:pt>
                <c:pt idx="35" formatCode="0">
                  <c:v>17.117322612678304</c:v>
                </c:pt>
                <c:pt idx="36" formatCode="0">
                  <c:v>12.276009852300787</c:v>
                </c:pt>
                <c:pt idx="38" formatCode="0">
                  <c:v>17.597879217256185</c:v>
                </c:pt>
                <c:pt idx="39" formatCode="0">
                  <c:v>14.619484501006275</c:v>
                </c:pt>
                <c:pt idx="40" formatCode="0">
                  <c:v>11.9826987819404</c:v>
                </c:pt>
                <c:pt idx="41" formatCode="0">
                  <c:v>27.853238663518312</c:v>
                </c:pt>
                <c:pt idx="42" formatCode="0">
                  <c:v>6.5702891042906453</c:v>
                </c:pt>
                <c:pt idx="43" formatCode="0">
                  <c:v>14.755715896544222</c:v>
                </c:pt>
                <c:pt idx="45" formatCode="0">
                  <c:v>17.597879217256185</c:v>
                </c:pt>
                <c:pt idx="46" formatCode="0">
                  <c:v>16.933446613082278</c:v>
                </c:pt>
                <c:pt idx="47" formatCode="0">
                  <c:v>13.285330595621078</c:v>
                </c:pt>
              </c:numCache>
            </c:numRef>
          </c:val>
          <c:extLst>
            <c:ext xmlns:c16="http://schemas.microsoft.com/office/drawing/2014/chart" uri="{C3380CC4-5D6E-409C-BE32-E72D297353CC}">
              <c16:uniqueId val="{00000005-C76C-4E0E-AB00-4D5666A8B889}"/>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0"/>
        <c:auto val="1"/>
        <c:lblAlgn val="ctr"/>
        <c:lblOffset val="100"/>
        <c:tickLblSkip val="1"/>
        <c:tickMarkSkip val="1"/>
        <c:noMultiLvlLbl val="0"/>
      </c:catAx>
      <c:valAx>
        <c:axId val="170757312"/>
        <c:scaling>
          <c:orientation val="minMax"/>
          <c:max val="10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legend>
      <c:legendPos val="t"/>
      <c:layout>
        <c:manualLayout>
          <c:xMode val="edge"/>
          <c:yMode val="edge"/>
          <c:x val="0.28140479483633013"/>
          <c:y val="1.235064762573619E-2"/>
          <c:w val="0.71805002305209775"/>
          <c:h val="3.685417094990566E-2"/>
        </c:manualLayout>
      </c:layout>
      <c:overlay val="0"/>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1" u="none" strike="noStrike" baseline="0">
                <a:solidFill>
                  <a:srgbClr val="000000"/>
                </a:solidFill>
                <a:latin typeface="Arial"/>
                <a:ea typeface="Arial"/>
                <a:cs typeface="Arial"/>
              </a:defRPr>
            </a:pPr>
            <a:r>
              <a:rPr lang="lv-LV" dirty="0"/>
              <a:t>Vid</a:t>
            </a:r>
            <a:r>
              <a:rPr lang="en-GB" dirty="0"/>
              <a:t>ējais</a:t>
            </a:r>
            <a:r>
              <a:rPr lang="lv-LV" baseline="0" dirty="0"/>
              <a:t> v</a:t>
            </a:r>
            <a:r>
              <a:rPr lang="en-GB" baseline="0" dirty="0"/>
              <a:t>ērtējums*</a:t>
            </a:r>
            <a:endParaRPr lang="lv-LV" dirty="0"/>
          </a:p>
        </c:rich>
      </c:tx>
      <c:layout>
        <c:manualLayout>
          <c:xMode val="edge"/>
          <c:yMode val="edge"/>
          <c:x val="0.2500870216689719"/>
          <c:y val="3.2980493247921273E-2"/>
        </c:manualLayout>
      </c:layout>
      <c:overlay val="0"/>
      <c:spPr>
        <a:solidFill>
          <a:srgbClr val="FFFFFF"/>
        </a:solidFill>
        <a:ln w="3175">
          <a:solidFill>
            <a:srgbClr val="000000"/>
          </a:solidFill>
          <a:prstDash val="solid"/>
        </a:ln>
      </c:spPr>
    </c:title>
    <c:autoTitleDeleted val="0"/>
    <c:plotArea>
      <c:layout>
        <c:manualLayout>
          <c:layoutTarget val="inner"/>
          <c:xMode val="edge"/>
          <c:yMode val="edge"/>
          <c:x val="0.21793668648561787"/>
          <c:y val="7.7583934511017374E-2"/>
          <c:w val="0.78206331351438219"/>
          <c:h val="0.90881640078115944"/>
        </c:manualLayout>
      </c:layout>
      <c:barChart>
        <c:barDir val="bar"/>
        <c:grouping val="clustered"/>
        <c:varyColors val="0"/>
        <c:ser>
          <c:idx val="0"/>
          <c:order val="0"/>
          <c:spPr>
            <a:pattFill prst="wdUpDiag">
              <a:fgClr>
                <a:srgbClr val="BF9000"/>
              </a:fgClr>
              <a:bgClr>
                <a:schemeClr val="bg1"/>
              </a:bgClr>
            </a:pattFill>
            <a:ln w="3175">
              <a:solidFill>
                <a:srgbClr val="BF9000"/>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2781456953642391E-2"/>
                    </c:manualLayout>
                  </c15:layout>
                </c:ext>
                <c:ext xmlns:c16="http://schemas.microsoft.com/office/drawing/2014/chart" uri="{C3380CC4-5D6E-409C-BE32-E72D297353CC}">
                  <c16:uniqueId val="{00000000-07BB-4F81-990B-70C62BAE67FD}"/>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2781456953642391E-2"/>
                    </c:manualLayout>
                  </c15:layout>
                </c:ext>
                <c:ext xmlns:c16="http://schemas.microsoft.com/office/drawing/2014/chart" uri="{C3380CC4-5D6E-409C-BE32-E72D297353CC}">
                  <c16:uniqueId val="{00000001-07BB-4F81-990B-70C62BAE67FD}"/>
                </c:ext>
              </c:extLst>
            </c:dLbl>
            <c:dLbl>
              <c:idx val="3"/>
              <c:layout>
                <c:manualLayout>
                  <c:x val="-1.3605442176870748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8.2781456953642391E-2"/>
                    </c:manualLayout>
                  </c15:layout>
                </c:ext>
                <c:ext xmlns:c16="http://schemas.microsoft.com/office/drawing/2014/chart" uri="{C3380CC4-5D6E-409C-BE32-E72D297353CC}">
                  <c16:uniqueId val="{00000002-07BB-4F81-990B-70C62BAE67FD}"/>
                </c:ext>
              </c:extLst>
            </c:dLbl>
            <c:dLbl>
              <c:idx val="5"/>
              <c:layout>
                <c:manualLayout>
                  <c:x val="-2.7210884353741433E-2"/>
                  <c:y val="3.4763866437225148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44387808666773798"/>
                      <c:h val="8.2781456953642391E-2"/>
                    </c:manualLayout>
                  </c15:layout>
                </c:ext>
                <c:ext xmlns:c16="http://schemas.microsoft.com/office/drawing/2014/chart" uri="{C3380CC4-5D6E-409C-BE32-E72D297353CC}">
                  <c16:uniqueId val="{00000003-07BB-4F81-990B-70C62BAE67FD}"/>
                </c:ext>
              </c:extLst>
            </c:dLbl>
            <c:dLbl>
              <c:idx val="6"/>
              <c:layout>
                <c:manualLayout>
                  <c:x val="-2.7210884353741558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8.2781456953642391E-2"/>
                    </c:manualLayout>
                  </c15:layout>
                </c:ext>
                <c:ext xmlns:c16="http://schemas.microsoft.com/office/drawing/2014/chart" uri="{C3380CC4-5D6E-409C-BE32-E72D297353CC}">
                  <c16:uniqueId val="{00000004-07BB-4F81-990B-70C62BAE67FD}"/>
                </c:ext>
              </c:extLst>
            </c:dLbl>
            <c:dLbl>
              <c:idx val="7"/>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2781456953642391E-2"/>
                    </c:manualLayout>
                  </c15:layout>
                </c:ext>
                <c:ext xmlns:c16="http://schemas.microsoft.com/office/drawing/2014/chart" uri="{C3380CC4-5D6E-409C-BE32-E72D297353CC}">
                  <c16:uniqueId val="{00000005-07BB-4F81-990B-70C62BAE67FD}"/>
                </c:ext>
              </c:extLst>
            </c:dLbl>
            <c:dLbl>
              <c:idx val="8"/>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2781456953642391E-2"/>
                    </c:manualLayout>
                  </c15:layout>
                </c:ext>
                <c:ext xmlns:c16="http://schemas.microsoft.com/office/drawing/2014/chart" uri="{C3380CC4-5D6E-409C-BE32-E72D297353CC}">
                  <c16:uniqueId val="{00000006-07BB-4F81-990B-70C62BAE67FD}"/>
                </c:ext>
              </c:extLst>
            </c:dLbl>
            <c:dLbl>
              <c:idx val="9"/>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2781456953642391E-2"/>
                    </c:manualLayout>
                  </c15:layout>
                </c:ext>
                <c:ext xmlns:c16="http://schemas.microsoft.com/office/drawing/2014/chart" uri="{C3380CC4-5D6E-409C-BE32-E72D297353CC}">
                  <c16:uniqueId val="{00000007-07BB-4F81-990B-70C62BAE67FD}"/>
                </c:ext>
              </c:extLst>
            </c:dLbl>
            <c:dLbl>
              <c:idx val="10"/>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2781456953642391E-2"/>
                    </c:manualLayout>
                  </c15:layout>
                </c:ext>
                <c:ext xmlns:c16="http://schemas.microsoft.com/office/drawing/2014/chart" uri="{C3380CC4-5D6E-409C-BE32-E72D297353CC}">
                  <c16:uniqueId val="{00000008-07BB-4F81-990B-70C62BAE67FD}"/>
                </c:ext>
              </c:extLst>
            </c:dLbl>
            <c:dLbl>
              <c:idx val="12"/>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2781456953642391E-2"/>
                    </c:manualLayout>
                  </c15:layout>
                </c:ext>
                <c:ext xmlns:c16="http://schemas.microsoft.com/office/drawing/2014/chart" uri="{C3380CC4-5D6E-409C-BE32-E72D297353CC}">
                  <c16:uniqueId val="{00000009-07BB-4F81-990B-70C62BAE67FD}"/>
                </c:ext>
              </c:extLst>
            </c:dLbl>
            <c:dLbl>
              <c:idx val="13"/>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2781456953642391E-2"/>
                    </c:manualLayout>
                  </c15:layout>
                </c:ext>
                <c:ext xmlns:c16="http://schemas.microsoft.com/office/drawing/2014/chart" uri="{C3380CC4-5D6E-409C-BE32-E72D297353CC}">
                  <c16:uniqueId val="{0000000A-07BB-4F81-990B-70C62BAE67FD}"/>
                </c:ext>
              </c:extLst>
            </c:dLbl>
            <c:dLbl>
              <c:idx val="14"/>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2781456953642391E-2"/>
                    </c:manualLayout>
                  </c15:layout>
                </c:ext>
                <c:ext xmlns:c16="http://schemas.microsoft.com/office/drawing/2014/chart" uri="{C3380CC4-5D6E-409C-BE32-E72D297353CC}">
                  <c16:uniqueId val="{0000000B-07BB-4F81-990B-70C62BAE67FD}"/>
                </c:ext>
              </c:extLst>
            </c:dLbl>
            <c:dLbl>
              <c:idx val="16"/>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2781456953642391E-2"/>
                    </c:manualLayout>
                  </c15:layout>
                </c:ext>
                <c:ext xmlns:c16="http://schemas.microsoft.com/office/drawing/2014/chart" uri="{C3380CC4-5D6E-409C-BE32-E72D297353CC}">
                  <c16:uniqueId val="{0000000C-07BB-4F81-990B-70C62BAE67FD}"/>
                </c:ext>
              </c:extLst>
            </c:dLbl>
            <c:dLbl>
              <c:idx val="17"/>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2781456953642391E-2"/>
                    </c:manualLayout>
                  </c15:layout>
                </c:ext>
                <c:ext xmlns:c16="http://schemas.microsoft.com/office/drawing/2014/chart" uri="{C3380CC4-5D6E-409C-BE32-E72D297353CC}">
                  <c16:uniqueId val="{0000000D-07BB-4F81-990B-70C62BAE67FD}"/>
                </c:ext>
              </c:extLst>
            </c:dLbl>
            <c:dLbl>
              <c:idx val="18"/>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2781456953642391E-2"/>
                    </c:manualLayout>
                  </c15:layout>
                </c:ext>
                <c:ext xmlns:c16="http://schemas.microsoft.com/office/drawing/2014/chart" uri="{C3380CC4-5D6E-409C-BE32-E72D297353CC}">
                  <c16:uniqueId val="{0000000E-07BB-4F81-990B-70C62BAE67FD}"/>
                </c:ext>
              </c:extLst>
            </c:dLbl>
            <c:dLbl>
              <c:idx val="20"/>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2781456953642391E-2"/>
                    </c:manualLayout>
                  </c15:layout>
                </c:ext>
                <c:ext xmlns:c16="http://schemas.microsoft.com/office/drawing/2014/chart" uri="{C3380CC4-5D6E-409C-BE32-E72D297353CC}">
                  <c16:uniqueId val="{0000000F-07BB-4F81-990B-70C62BAE67FD}"/>
                </c:ext>
              </c:extLst>
            </c:dLbl>
            <c:dLbl>
              <c:idx val="21"/>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2781456953642391E-2"/>
                    </c:manualLayout>
                  </c15:layout>
                </c:ext>
                <c:ext xmlns:c16="http://schemas.microsoft.com/office/drawing/2014/chart" uri="{C3380CC4-5D6E-409C-BE32-E72D297353CC}">
                  <c16:uniqueId val="{00000010-07BB-4F81-990B-70C62BAE67FD}"/>
                </c:ext>
              </c:extLst>
            </c:dLbl>
            <c:dLbl>
              <c:idx val="22"/>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2781456953642391E-2"/>
                    </c:manualLayout>
                  </c15:layout>
                </c:ext>
                <c:ext xmlns:c16="http://schemas.microsoft.com/office/drawing/2014/chart" uri="{C3380CC4-5D6E-409C-BE32-E72D297353CC}">
                  <c16:uniqueId val="{00000011-07BB-4F81-990B-70C62BAE67FD}"/>
                </c:ext>
              </c:extLst>
            </c:dLbl>
            <c:dLbl>
              <c:idx val="23"/>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2781456953642391E-2"/>
                    </c:manualLayout>
                  </c15:layout>
                </c:ext>
                <c:ext xmlns:c16="http://schemas.microsoft.com/office/drawing/2014/chart" uri="{C3380CC4-5D6E-409C-BE32-E72D297353CC}">
                  <c16:uniqueId val="{00000012-07BB-4F81-990B-70C62BAE67FD}"/>
                </c:ext>
              </c:extLst>
            </c:dLbl>
            <c:dLbl>
              <c:idx val="24"/>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2781456953642391E-2"/>
                    </c:manualLayout>
                  </c15:layout>
                </c:ext>
                <c:ext xmlns:c16="http://schemas.microsoft.com/office/drawing/2014/chart" uri="{C3380CC4-5D6E-409C-BE32-E72D297353CC}">
                  <c16:uniqueId val="{00000013-07BB-4F81-990B-70C62BAE67FD}"/>
                </c:ext>
              </c:extLst>
            </c:dLbl>
            <c:dLbl>
              <c:idx val="25"/>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2781456953642391E-2"/>
                    </c:manualLayout>
                  </c15:layout>
                </c:ext>
                <c:ext xmlns:c16="http://schemas.microsoft.com/office/drawing/2014/chart" uri="{C3380CC4-5D6E-409C-BE32-E72D297353CC}">
                  <c16:uniqueId val="{00000014-07BB-4F81-990B-70C62BAE67FD}"/>
                </c:ext>
              </c:extLst>
            </c:dLbl>
            <c:dLbl>
              <c:idx val="26"/>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2781456953642391E-2"/>
                    </c:manualLayout>
                  </c15:layout>
                </c:ext>
                <c:ext xmlns:c16="http://schemas.microsoft.com/office/drawing/2014/chart" uri="{C3380CC4-5D6E-409C-BE32-E72D297353CC}">
                  <c16:uniqueId val="{00000015-07BB-4F81-990B-70C62BAE67FD}"/>
                </c:ext>
              </c:extLst>
            </c:dLbl>
            <c:dLbl>
              <c:idx val="27"/>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2781456953642391E-2"/>
                    </c:manualLayout>
                  </c15:layout>
                </c:ext>
                <c:ext xmlns:c16="http://schemas.microsoft.com/office/drawing/2014/chart" uri="{C3380CC4-5D6E-409C-BE32-E72D297353CC}">
                  <c16:uniqueId val="{00000016-07BB-4F81-990B-70C62BAE67FD}"/>
                </c:ext>
              </c:extLst>
            </c:dLbl>
            <c:dLbl>
              <c:idx val="29"/>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2781456953642391E-2"/>
                    </c:manualLayout>
                  </c15:layout>
                </c:ext>
                <c:ext xmlns:c16="http://schemas.microsoft.com/office/drawing/2014/chart" uri="{C3380CC4-5D6E-409C-BE32-E72D297353CC}">
                  <c16:uniqueId val="{00000017-07BB-4F81-990B-70C62BAE67FD}"/>
                </c:ext>
              </c:extLst>
            </c:dLbl>
            <c:dLbl>
              <c:idx val="30"/>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2781456953642391E-2"/>
                    </c:manualLayout>
                  </c15:layout>
                </c:ext>
                <c:ext xmlns:c16="http://schemas.microsoft.com/office/drawing/2014/chart" uri="{C3380CC4-5D6E-409C-BE32-E72D297353CC}">
                  <c16:uniqueId val="{00000018-07BB-4F81-990B-70C62BAE67FD}"/>
                </c:ext>
              </c:extLst>
            </c:dLbl>
            <c:dLbl>
              <c:idx val="31"/>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2781456953642391E-2"/>
                    </c:manualLayout>
                  </c15:layout>
                </c:ext>
                <c:ext xmlns:c16="http://schemas.microsoft.com/office/drawing/2014/chart" uri="{C3380CC4-5D6E-409C-BE32-E72D297353CC}">
                  <c16:uniqueId val="{00000019-07BB-4F81-990B-70C62BAE67FD}"/>
                </c:ext>
              </c:extLst>
            </c:dLbl>
            <c:dLbl>
              <c:idx val="32"/>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2781456953642391E-2"/>
                    </c:manualLayout>
                  </c15:layout>
                </c:ext>
                <c:ext xmlns:c16="http://schemas.microsoft.com/office/drawing/2014/chart" uri="{C3380CC4-5D6E-409C-BE32-E72D297353CC}">
                  <c16:uniqueId val="{0000001A-07BB-4F81-990B-70C62BAE67FD}"/>
                </c:ext>
              </c:extLst>
            </c:dLbl>
            <c:dLbl>
              <c:idx val="33"/>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2781456953642391E-2"/>
                    </c:manualLayout>
                  </c15:layout>
                </c:ext>
                <c:ext xmlns:c16="http://schemas.microsoft.com/office/drawing/2014/chart" uri="{C3380CC4-5D6E-409C-BE32-E72D297353CC}">
                  <c16:uniqueId val="{0000001B-07BB-4F81-990B-70C62BAE67FD}"/>
                </c:ext>
              </c:extLst>
            </c:dLbl>
            <c:dLbl>
              <c:idx val="35"/>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2781456953642391E-2"/>
                    </c:manualLayout>
                  </c15:layout>
                </c:ext>
                <c:ext xmlns:c16="http://schemas.microsoft.com/office/drawing/2014/chart" uri="{C3380CC4-5D6E-409C-BE32-E72D297353CC}">
                  <c16:uniqueId val="{0000001C-07BB-4F81-990B-70C62BAE67FD}"/>
                </c:ext>
              </c:extLst>
            </c:dLbl>
            <c:dLbl>
              <c:idx val="36"/>
              <c:dLblPos val="outEnd"/>
              <c:showLegendKey val="0"/>
              <c:showVal val="1"/>
              <c:showCatName val="0"/>
              <c:showSerName val="0"/>
              <c:showPercent val="0"/>
              <c:showBubbleSize val="0"/>
              <c:extLst>
                <c:ext xmlns:c15="http://schemas.microsoft.com/office/drawing/2012/chart" uri="{CE6537A1-D6FC-4f65-9D91-7224C49458BB}">
                  <c15:layout>
                    <c:manualLayout>
                      <c:w val="0.44000000000000006"/>
                      <c:h val="8.2781456953642391E-2"/>
                    </c:manualLayout>
                  </c15:layout>
                </c:ext>
                <c:ext xmlns:c16="http://schemas.microsoft.com/office/drawing/2014/chart" uri="{C3380CC4-5D6E-409C-BE32-E72D297353CC}">
                  <c16:uniqueId val="{0000001D-07BB-4F81-990B-70C62BAE67FD}"/>
                </c:ext>
              </c:extLst>
            </c:dLbl>
            <c:dLbl>
              <c:idx val="38"/>
              <c:layout>
                <c:manualLayout>
                  <c:x val="-4.0816326530612242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8.2781456953642391E-2"/>
                    </c:manualLayout>
                  </c15:layout>
                </c:ext>
                <c:ext xmlns:c16="http://schemas.microsoft.com/office/drawing/2014/chart" uri="{C3380CC4-5D6E-409C-BE32-E72D297353CC}">
                  <c16:uniqueId val="{0000001E-07BB-4F81-990B-70C62BAE67FD}"/>
                </c:ext>
              </c:extLst>
            </c:dLbl>
            <c:dLbl>
              <c:idx val="39"/>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2781456953642391E-2"/>
                    </c:manualLayout>
                  </c15:layout>
                </c:ext>
                <c:ext xmlns:c16="http://schemas.microsoft.com/office/drawing/2014/chart" uri="{C3380CC4-5D6E-409C-BE32-E72D297353CC}">
                  <c16:uniqueId val="{0000001F-07BB-4F81-990B-70C62BAE67FD}"/>
                </c:ext>
              </c:extLst>
            </c:dLbl>
            <c:dLbl>
              <c:idx val="40"/>
              <c:layout>
                <c:manualLayout>
                  <c:x val="-5.4421768707483054E-2"/>
                  <c:y val="1.7381933218612574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44000000000000006"/>
                      <c:h val="8.2781456953642391E-2"/>
                    </c:manualLayout>
                  </c15:layout>
                </c:ext>
                <c:ext xmlns:c16="http://schemas.microsoft.com/office/drawing/2014/chart" uri="{C3380CC4-5D6E-409C-BE32-E72D297353CC}">
                  <c16:uniqueId val="{00000020-07BB-4F81-990B-70C62BAE67FD}"/>
                </c:ext>
              </c:extLst>
            </c:dLbl>
            <c:dLbl>
              <c:idx val="41"/>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2781456953642391E-2"/>
                    </c:manualLayout>
                  </c15:layout>
                </c:ext>
                <c:ext xmlns:c16="http://schemas.microsoft.com/office/drawing/2014/chart" uri="{C3380CC4-5D6E-409C-BE32-E72D297353CC}">
                  <c16:uniqueId val="{00000021-07BB-4F81-990B-70C62BAE67FD}"/>
                </c:ext>
              </c:extLst>
            </c:dLbl>
            <c:dLbl>
              <c:idx val="42"/>
              <c:layout>
                <c:manualLayout>
                  <c:x val="-2.7210884353741558E-2"/>
                  <c:y val="1.6188186796952573E-16"/>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2781456953642391E-2"/>
                    </c:manualLayout>
                  </c15:layout>
                </c:ext>
                <c:ext xmlns:c16="http://schemas.microsoft.com/office/drawing/2014/chart" uri="{C3380CC4-5D6E-409C-BE32-E72D297353CC}">
                  <c16:uniqueId val="{00000022-07BB-4F81-990B-70C62BAE67FD}"/>
                </c:ext>
              </c:extLst>
            </c:dLbl>
            <c:dLbl>
              <c:idx val="43"/>
              <c:layout>
                <c:manualLayout>
                  <c:x val="-4.0816326530612304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8.2781456953642391E-2"/>
                    </c:manualLayout>
                  </c15:layout>
                </c:ext>
                <c:ext xmlns:c16="http://schemas.microsoft.com/office/drawing/2014/chart" uri="{C3380CC4-5D6E-409C-BE32-E72D297353CC}">
                  <c16:uniqueId val="{00000023-07BB-4F81-990B-70C62BAE67FD}"/>
                </c:ext>
              </c:extLst>
            </c:dLbl>
            <c:dLbl>
              <c:idx val="45"/>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2781456953642391E-2"/>
                    </c:manualLayout>
                  </c15:layout>
                </c:ext>
                <c:ext xmlns:c16="http://schemas.microsoft.com/office/drawing/2014/chart" uri="{C3380CC4-5D6E-409C-BE32-E72D297353CC}">
                  <c16:uniqueId val="{00000024-07BB-4F81-990B-70C62BAE67FD}"/>
                </c:ext>
              </c:extLst>
            </c:dLbl>
            <c:dLbl>
              <c:idx val="46"/>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2781456953642391E-2"/>
                    </c:manualLayout>
                  </c15:layout>
                </c:ext>
                <c:ext xmlns:c16="http://schemas.microsoft.com/office/drawing/2014/chart" uri="{C3380CC4-5D6E-409C-BE32-E72D297353CC}">
                  <c16:uniqueId val="{00000025-07BB-4F81-990B-70C62BAE67FD}"/>
                </c:ext>
              </c:extLst>
            </c:dLbl>
            <c:dLbl>
              <c:idx val="47"/>
              <c:numFmt formatCode="#,##0.0" sourceLinked="0"/>
              <c:spPr>
                <a:noFill/>
                <a:ln>
                  <a:noFill/>
                </a:ln>
                <a:effectLst/>
              </c:spPr>
              <c:txPr>
                <a:bodyPr wrap="square" lIns="38100" tIns="19050" rIns="38100" bIns="19050" anchor="ctr">
                  <a:noAutofit/>
                </a:bodyPr>
                <a:lstStyle/>
                <a:p>
                  <a:pPr>
                    <a:defRPr/>
                  </a:pPr>
                  <a:endParaRPr lang="lv-LV"/>
                </a:p>
              </c:txPr>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3.4216335540838853E-2"/>
                    </c:manualLayout>
                  </c15:layout>
                </c:ext>
                <c:ext xmlns:c16="http://schemas.microsoft.com/office/drawing/2014/chart" uri="{C3380CC4-5D6E-409C-BE32-E72D297353CC}">
                  <c16:uniqueId val="{00000026-07BB-4F81-990B-70C62BAE67FD}"/>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Dati!$J$1930:$J$1977</c:f>
              <c:numCache>
                <c:formatCode>General</c:formatCode>
                <c:ptCount val="48"/>
                <c:pt idx="0" formatCode="0.00">
                  <c:v>6.5147589160157686</c:v>
                </c:pt>
                <c:pt idx="2" formatCode="0.00">
                  <c:v>6.298853598530318</c:v>
                </c:pt>
                <c:pt idx="3" formatCode="0.00">
                  <c:v>6.737431306668177</c:v>
                </c:pt>
                <c:pt idx="5" formatCode="0.00">
                  <c:v>6.560903954614111</c:v>
                </c:pt>
                <c:pt idx="6" formatCode="0.00">
                  <c:v>6.6245433425339728</c:v>
                </c:pt>
                <c:pt idx="7" formatCode="0.00">
                  <c:v>6.3667576645547976</c:v>
                </c:pt>
                <c:pt idx="8" formatCode="0.00">
                  <c:v>6.5717332211488246</c:v>
                </c:pt>
                <c:pt idx="9" formatCode="0.00">
                  <c:v>6.5210465571906342</c:v>
                </c:pt>
                <c:pt idx="10" formatCode="0.00">
                  <c:v>6.5011387175158522</c:v>
                </c:pt>
                <c:pt idx="12" formatCode="0.00">
                  <c:v>6.6498312787325657</c:v>
                </c:pt>
                <c:pt idx="13" formatCode="0.00">
                  <c:v>6.1977109533452825</c:v>
                </c:pt>
                <c:pt idx="14" formatCode="0.00">
                  <c:v>6.8293516977880691</c:v>
                </c:pt>
                <c:pt idx="16" formatCode="0.00">
                  <c:v>6.2449352387045272</c:v>
                </c:pt>
                <c:pt idx="17" formatCode="0.00">
                  <c:v>6.4986730779571431</c:v>
                </c:pt>
                <c:pt idx="18" formatCode="0.00">
                  <c:v>6.6460907653749537</c:v>
                </c:pt>
                <c:pt idx="20" formatCode="0.00">
                  <c:v>6.4496458561052501</c:v>
                </c:pt>
                <c:pt idx="21" formatCode="0.00">
                  <c:v>6.7864664999970863</c:v>
                </c:pt>
                <c:pt idx="22" formatCode="0.00">
                  <c:v>6.3999032154298732</c:v>
                </c:pt>
                <c:pt idx="23" formatCode="0.00">
                  <c:v>6.3833839761202862</c:v>
                </c:pt>
                <c:pt idx="24" formatCode="0.00">
                  <c:v>6.366217891028537</c:v>
                </c:pt>
                <c:pt idx="25" formatCode="0.00">
                  <c:v>6.1208037221359604</c:v>
                </c:pt>
                <c:pt idx="26" formatCode="0.00">
                  <c:v>6.8811169498630749</c:v>
                </c:pt>
                <c:pt idx="27" formatCode="0.00">
                  <c:v>6.4141423392814971</c:v>
                </c:pt>
                <c:pt idx="29" formatCode="0.00">
                  <c:v>6.5597815238925685</c:v>
                </c:pt>
                <c:pt idx="30" formatCode="0.00">
                  <c:v>6.5432708157167747</c:v>
                </c:pt>
                <c:pt idx="31" formatCode="0.00">
                  <c:v>6.3140552288596039</c:v>
                </c:pt>
                <c:pt idx="32" formatCode="0.00">
                  <c:v>6.440634707286792</c:v>
                </c:pt>
                <c:pt idx="33" formatCode="0.00">
                  <c:v>6.5688849276350352</c:v>
                </c:pt>
                <c:pt idx="35" formatCode="0.00">
                  <c:v>6.4493961229234369</c:v>
                </c:pt>
                <c:pt idx="36" formatCode="0.00">
                  <c:v>6.7976595233335253</c:v>
                </c:pt>
                <c:pt idx="38" formatCode="0.00">
                  <c:v>6.6368832792152475</c:v>
                </c:pt>
                <c:pt idx="39" formatCode="0.00">
                  <c:v>5.8618136982481834</c:v>
                </c:pt>
                <c:pt idx="40" formatCode="0.00">
                  <c:v>7.0289398686916558</c:v>
                </c:pt>
                <c:pt idx="41" formatCode="0.00">
                  <c:v>6.0292676537823962</c:v>
                </c:pt>
                <c:pt idx="42" formatCode="0.00">
                  <c:v>6.9942763969075408</c:v>
                </c:pt>
                <c:pt idx="43" formatCode="0.00">
                  <c:v>6.6595055446290594</c:v>
                </c:pt>
                <c:pt idx="45" formatCode="0.00">
                  <c:v>6.6368832792152475</c:v>
                </c:pt>
                <c:pt idx="46" formatCode="0.00">
                  <c:v>6.3766093757972921</c:v>
                </c:pt>
                <c:pt idx="47" formatCode="0.00">
                  <c:v>6.5469610232273139</c:v>
                </c:pt>
              </c:numCache>
            </c:numRef>
          </c:val>
          <c:extLst>
            <c:ext xmlns:c16="http://schemas.microsoft.com/office/drawing/2014/chart" uri="{C3380CC4-5D6E-409C-BE32-E72D297353CC}">
              <c16:uniqueId val="{00000027-07BB-4F81-990B-70C62BAE67FD}"/>
            </c:ext>
          </c:extLst>
        </c:ser>
        <c:dLbls>
          <c:dLblPos val="outEnd"/>
          <c:showLegendKey val="0"/>
          <c:showVal val="1"/>
          <c:showCatName val="0"/>
          <c:showSerName val="0"/>
          <c:showPercent val="0"/>
          <c:showBubbleSize val="0"/>
        </c:dLbls>
        <c:gapWidth val="30"/>
        <c:axId val="316387392"/>
        <c:axId val="316394448"/>
      </c:barChart>
      <c:catAx>
        <c:axId val="316387392"/>
        <c:scaling>
          <c:orientation val="maxMin"/>
        </c:scaling>
        <c:delete val="0"/>
        <c:axPos val="l"/>
        <c:numFmt formatCode="General" sourceLinked="1"/>
        <c:majorTickMark val="none"/>
        <c:minorTickMark val="none"/>
        <c:tickLblPos val="none"/>
        <c:spPr>
          <a:solidFill>
            <a:srgbClr val="8EBE19"/>
          </a:solidFill>
          <a:ln w="3175">
            <a:solidFill>
              <a:srgbClr val="000000"/>
            </a:solidFill>
            <a:prstDash val="solid"/>
          </a:ln>
        </c:spPr>
        <c:crossAx val="316394448"/>
        <c:crossesAt val="0"/>
        <c:auto val="1"/>
        <c:lblAlgn val="ctr"/>
        <c:lblOffset val="100"/>
        <c:noMultiLvlLbl val="0"/>
      </c:catAx>
      <c:valAx>
        <c:axId val="316394448"/>
        <c:scaling>
          <c:orientation val="minMax"/>
          <c:max val="20"/>
          <c:min val="0"/>
        </c:scaling>
        <c:delete val="1"/>
        <c:axPos val="t"/>
        <c:majorGridlines>
          <c:spPr>
            <a:ln w="3175">
              <a:noFill/>
              <a:prstDash val="sysDash"/>
            </a:ln>
          </c:spPr>
        </c:majorGridlines>
        <c:numFmt formatCode="0.00" sourceLinked="1"/>
        <c:majorTickMark val="out"/>
        <c:minorTickMark val="none"/>
        <c:tickLblPos val="nextTo"/>
        <c:crossAx val="316387392"/>
        <c:crosses val="autoZero"/>
        <c:crossBetween val="between"/>
        <c:majorUnit val="50"/>
        <c:minorUnit val="50"/>
      </c:valAx>
      <c:spPr>
        <a:noFill/>
        <a:ln w="3175">
          <a:noFill/>
        </a:ln>
      </c:spPr>
    </c:plotArea>
    <c:plotVisOnly val="1"/>
    <c:dispBlanksAs val="gap"/>
    <c:showDLblsOverMax val="0"/>
  </c:chart>
  <c:spPr>
    <a:noFill/>
    <a:ln w="6350">
      <a:noFill/>
    </a:ln>
  </c:spPr>
  <c:txPr>
    <a:bodyPr/>
    <a:lstStyle/>
    <a:p>
      <a:pPr>
        <a:defRPr sz="1000" b="1" i="0" u="none" strike="noStrike" baseline="0">
          <a:solidFill>
            <a:srgbClr val="000000"/>
          </a:solidFill>
          <a:latin typeface="Arial"/>
          <a:ea typeface="Arial"/>
          <a:cs typeface="Arial"/>
        </a:defRPr>
      </a:pPr>
      <a:endParaRPr lang="lv-LV"/>
    </a:p>
  </c:txPr>
  <c:externalData r:id="rId2">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7093600726895124"/>
          <c:y val="5.3455004612252395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6.3651994185105074E-2"/>
          <c:w val="0.60750804776739353"/>
          <c:h val="0.91970041282842985"/>
        </c:manualLayout>
      </c:layout>
      <c:barChart>
        <c:barDir val="bar"/>
        <c:grouping val="stacked"/>
        <c:varyColors val="0"/>
        <c:ser>
          <c:idx val="0"/>
          <c:order val="0"/>
          <c:tx>
            <c:strRef>
              <c:f>Dati!$C$1951</c:f>
              <c:strCache>
                <c:ptCount val="1"/>
                <c:pt idx="0">
                  <c:v>Neuzticas (1–2)</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Dati!$B$1952:$B$1999</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Dati!$C$1952:$C$1999</c:f>
              <c:numCache>
                <c:formatCode>General</c:formatCode>
                <c:ptCount val="48"/>
                <c:pt idx="0" formatCode="0">
                  <c:v>4.6540540857317971</c:v>
                </c:pt>
                <c:pt idx="2" formatCode="0">
                  <c:v>6.3223481490240871</c:v>
                </c:pt>
                <c:pt idx="3" formatCode="0">
                  <c:v>3.0974610819820341</c:v>
                </c:pt>
                <c:pt idx="5" formatCode="0">
                  <c:v>5.0887784361756205</c:v>
                </c:pt>
                <c:pt idx="6" formatCode="0">
                  <c:v>2.3581663820458081</c:v>
                </c:pt>
                <c:pt idx="7" formatCode="0">
                  <c:v>3.9349058549085645</c:v>
                </c:pt>
                <c:pt idx="8" formatCode="0">
                  <c:v>4.5356525660734901</c:v>
                </c:pt>
                <c:pt idx="9" formatCode="0">
                  <c:v>6.1690859592045877</c:v>
                </c:pt>
                <c:pt idx="10" formatCode="0">
                  <c:v>6.1004581024116709</c:v>
                </c:pt>
                <c:pt idx="12" formatCode="0">
                  <c:v>3.7881536378775498</c:v>
                </c:pt>
                <c:pt idx="13" formatCode="0">
                  <c:v>5.3865525250128314</c:v>
                </c:pt>
                <c:pt idx="14" formatCode="0">
                  <c:v>6.4860867821777699</c:v>
                </c:pt>
                <c:pt idx="16" formatCode="0">
                  <c:v>9.0136406410435441</c:v>
                </c:pt>
                <c:pt idx="17" formatCode="0">
                  <c:v>4.3395320333609462</c:v>
                </c:pt>
                <c:pt idx="18" formatCode="0">
                  <c:v>3.9428393287394359</c:v>
                </c:pt>
                <c:pt idx="20" formatCode="0">
                  <c:v>4.9545011328056479</c:v>
                </c:pt>
                <c:pt idx="21" formatCode="0">
                  <c:v>1.0405805206111227</c:v>
                </c:pt>
                <c:pt idx="22" formatCode="0">
                  <c:v>5.9512315465534487</c:v>
                </c:pt>
                <c:pt idx="23" formatCode="0">
                  <c:v>9.4908056737939059</c:v>
                </c:pt>
                <c:pt idx="24" formatCode="0">
                  <c:v>7.2142394457175474</c:v>
                </c:pt>
                <c:pt idx="25" formatCode="0">
                  <c:v>7.5714755632010604</c:v>
                </c:pt>
                <c:pt idx="27" formatCode="0">
                  <c:v>4.2275189238338555</c:v>
                </c:pt>
                <c:pt idx="29" formatCode="0">
                  <c:v>6.6821486738141234</c:v>
                </c:pt>
                <c:pt idx="30" formatCode="0">
                  <c:v>2.7146279479141056</c:v>
                </c:pt>
                <c:pt idx="31" formatCode="0">
                  <c:v>5.0205159946781484</c:v>
                </c:pt>
                <c:pt idx="32" formatCode="0">
                  <c:v>4.5448516797974436</c:v>
                </c:pt>
                <c:pt idx="33" formatCode="0">
                  <c:v>6.324828267759985</c:v>
                </c:pt>
                <c:pt idx="35" formatCode="0">
                  <c:v>4.5876969408609716</c:v>
                </c:pt>
                <c:pt idx="36" formatCode="0">
                  <c:v>5.0363955683822654</c:v>
                </c:pt>
                <c:pt idx="38" formatCode="0">
                  <c:v>3.0763932324255672</c:v>
                </c:pt>
                <c:pt idx="39" formatCode="0">
                  <c:v>8.9257323271462461</c:v>
                </c:pt>
                <c:pt idx="40" formatCode="0">
                  <c:v>3.9697217621815732</c:v>
                </c:pt>
                <c:pt idx="41" formatCode="0">
                  <c:v>5.5413006976264017</c:v>
                </c:pt>
                <c:pt idx="42" formatCode="0">
                  <c:v>4.9893718288507642</c:v>
                </c:pt>
                <c:pt idx="43" formatCode="0">
                  <c:v>1.5681483750806413</c:v>
                </c:pt>
                <c:pt idx="45" formatCode="0">
                  <c:v>3.0763932324255672</c:v>
                </c:pt>
                <c:pt idx="46" formatCode="0">
                  <c:v>5.7797751943869509</c:v>
                </c:pt>
                <c:pt idx="47" formatCode="0">
                  <c:v>5.0174391431700638</c:v>
                </c:pt>
              </c:numCache>
            </c:numRef>
          </c:val>
          <c:extLst>
            <c:ext xmlns:c16="http://schemas.microsoft.com/office/drawing/2014/chart" uri="{C3380CC4-5D6E-409C-BE32-E72D297353CC}">
              <c16:uniqueId val="{00000000-3688-4BD9-A6D5-972630E6443A}"/>
            </c:ext>
          </c:extLst>
        </c:ser>
        <c:ser>
          <c:idx val="1"/>
          <c:order val="1"/>
          <c:tx>
            <c:strRef>
              <c:f>Dati!$D$1951</c:f>
              <c:strCache>
                <c:ptCount val="1"/>
                <c:pt idx="0">
                  <c:v>Drīzāk neuzticas (3–5)</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Dati!$B$1952:$B$1999</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Dati!$D$1952:$D$1999</c:f>
              <c:numCache>
                <c:formatCode>General</c:formatCode>
                <c:ptCount val="48"/>
                <c:pt idx="0" formatCode="0">
                  <c:v>19.628192380517365</c:v>
                </c:pt>
                <c:pt idx="2" formatCode="0">
                  <c:v>23.013963760148627</c:v>
                </c:pt>
                <c:pt idx="3" formatCode="0">
                  <c:v>16.469116197371569</c:v>
                </c:pt>
                <c:pt idx="5" formatCode="0">
                  <c:v>22.235006988166909</c:v>
                </c:pt>
                <c:pt idx="6" formatCode="0">
                  <c:v>16.860087797277735</c:v>
                </c:pt>
                <c:pt idx="7" formatCode="0">
                  <c:v>25.061390745852592</c:v>
                </c:pt>
                <c:pt idx="8" formatCode="0">
                  <c:v>20.806698044202054</c:v>
                </c:pt>
                <c:pt idx="9" formatCode="0">
                  <c:v>14.509282857772233</c:v>
                </c:pt>
                <c:pt idx="10" formatCode="0">
                  <c:v>18.811614254068935</c:v>
                </c:pt>
                <c:pt idx="12" formatCode="0">
                  <c:v>18.462217676646855</c:v>
                </c:pt>
                <c:pt idx="13" formatCode="0">
                  <c:v>23.497589096521864</c:v>
                </c:pt>
                <c:pt idx="14" formatCode="0">
                  <c:v>13.891159845945507</c:v>
                </c:pt>
                <c:pt idx="16" formatCode="0">
                  <c:v>18.763146664011771</c:v>
                </c:pt>
                <c:pt idx="17" formatCode="0">
                  <c:v>19.922112347939148</c:v>
                </c:pt>
                <c:pt idx="18" formatCode="0">
                  <c:v>19.152506638130859</c:v>
                </c:pt>
                <c:pt idx="20" formatCode="0">
                  <c:v>20.862572049265417</c:v>
                </c:pt>
                <c:pt idx="21" formatCode="0">
                  <c:v>17.01346227010821</c:v>
                </c:pt>
                <c:pt idx="22" formatCode="0">
                  <c:v>24.038435231184508</c:v>
                </c:pt>
                <c:pt idx="23" formatCode="0">
                  <c:v>9.5428175442512355</c:v>
                </c:pt>
                <c:pt idx="24" formatCode="0">
                  <c:v>18.348492693503154</c:v>
                </c:pt>
                <c:pt idx="25" formatCode="0">
                  <c:v>21.00438114196508</c:v>
                </c:pt>
                <c:pt idx="26" formatCode="0">
                  <c:v>18.488916625936668</c:v>
                </c:pt>
                <c:pt idx="27" formatCode="0">
                  <c:v>18.705143716716957</c:v>
                </c:pt>
                <c:pt idx="29" formatCode="0">
                  <c:v>14.385796499113845</c:v>
                </c:pt>
                <c:pt idx="30" formatCode="0">
                  <c:v>22.301045893759586</c:v>
                </c:pt>
                <c:pt idx="31" formatCode="0">
                  <c:v>25.018052248345473</c:v>
                </c:pt>
                <c:pt idx="32" formatCode="0">
                  <c:v>20.702944401751733</c:v>
                </c:pt>
                <c:pt idx="33" formatCode="0">
                  <c:v>16.775206093839493</c:v>
                </c:pt>
                <c:pt idx="35" formatCode="0">
                  <c:v>20.216427619445206</c:v>
                </c:pt>
                <c:pt idx="36" formatCode="0">
                  <c:v>17.296011419059582</c:v>
                </c:pt>
                <c:pt idx="38" formatCode="0">
                  <c:v>19.393673023957206</c:v>
                </c:pt>
                <c:pt idx="39" formatCode="0">
                  <c:v>20.619779822372891</c:v>
                </c:pt>
                <c:pt idx="40" formatCode="0">
                  <c:v>16.012554284603638</c:v>
                </c:pt>
                <c:pt idx="41" formatCode="0">
                  <c:v>20.040917458925804</c:v>
                </c:pt>
                <c:pt idx="42" formatCode="0">
                  <c:v>17.167824902633338</c:v>
                </c:pt>
                <c:pt idx="43" formatCode="0">
                  <c:v>23.01651646303786</c:v>
                </c:pt>
                <c:pt idx="45" formatCode="0">
                  <c:v>19.393673023957206</c:v>
                </c:pt>
                <c:pt idx="46" formatCode="0">
                  <c:v>20.27015329444141</c:v>
                </c:pt>
                <c:pt idx="47" formatCode="0">
                  <c:v>19.09770406250982</c:v>
                </c:pt>
              </c:numCache>
            </c:numRef>
          </c:val>
          <c:extLst>
            <c:ext xmlns:c16="http://schemas.microsoft.com/office/drawing/2014/chart" uri="{C3380CC4-5D6E-409C-BE32-E72D297353CC}">
              <c16:uniqueId val="{00000001-3688-4BD9-A6D5-972630E6443A}"/>
            </c:ext>
          </c:extLst>
        </c:ser>
        <c:ser>
          <c:idx val="2"/>
          <c:order val="2"/>
          <c:tx>
            <c:strRef>
              <c:f>Dati!$E$1951</c:f>
              <c:strCache>
                <c:ptCount val="1"/>
                <c:pt idx="0">
                  <c:v>Drīzāk uzticas (6–8)</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Dati!$B$1952:$B$1999</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Dati!$E$1952:$E$1999</c:f>
              <c:numCache>
                <c:formatCode>General</c:formatCode>
                <c:ptCount val="48"/>
                <c:pt idx="0" formatCode="0">
                  <c:v>32.137980881805937</c:v>
                </c:pt>
                <c:pt idx="2" formatCode="0">
                  <c:v>29.89668940258921</c:v>
                </c:pt>
                <c:pt idx="3" formatCode="0">
                  <c:v>34.229206111623974</c:v>
                </c:pt>
                <c:pt idx="5" formatCode="0">
                  <c:v>42.580765535417633</c:v>
                </c:pt>
                <c:pt idx="6" formatCode="0">
                  <c:v>40.786352635378435</c:v>
                </c:pt>
                <c:pt idx="7" formatCode="0">
                  <c:v>32.152123016440378</c:v>
                </c:pt>
                <c:pt idx="8" formatCode="0">
                  <c:v>30.459196478000042</c:v>
                </c:pt>
                <c:pt idx="9" formatCode="0">
                  <c:v>28.879917888030693</c:v>
                </c:pt>
                <c:pt idx="10" formatCode="0">
                  <c:v>23.199096564976902</c:v>
                </c:pt>
                <c:pt idx="12" formatCode="0">
                  <c:v>32.315622257148426</c:v>
                </c:pt>
                <c:pt idx="13" formatCode="0">
                  <c:v>32.063340557150212</c:v>
                </c:pt>
                <c:pt idx="14" formatCode="0">
                  <c:v>29.88865344084936</c:v>
                </c:pt>
                <c:pt idx="16" formatCode="0">
                  <c:v>25.04099074729109</c:v>
                </c:pt>
                <c:pt idx="17" formatCode="0">
                  <c:v>32.027697806359747</c:v>
                </c:pt>
                <c:pt idx="18" formatCode="0">
                  <c:v>34.953729597368302</c:v>
                </c:pt>
                <c:pt idx="20" formatCode="0">
                  <c:v>31.560005755182559</c:v>
                </c:pt>
                <c:pt idx="21" formatCode="0">
                  <c:v>39.506729607832</c:v>
                </c:pt>
                <c:pt idx="22" formatCode="0">
                  <c:v>26.694611338897733</c:v>
                </c:pt>
                <c:pt idx="23" formatCode="0">
                  <c:v>36.57286878345883</c:v>
                </c:pt>
                <c:pt idx="24" formatCode="0">
                  <c:v>24.368791905465233</c:v>
                </c:pt>
                <c:pt idx="25" formatCode="0">
                  <c:v>45.265125677687308</c:v>
                </c:pt>
                <c:pt idx="26" formatCode="0">
                  <c:v>37.407344217491911</c:v>
                </c:pt>
                <c:pt idx="27" formatCode="0">
                  <c:v>32.734176649720894</c:v>
                </c:pt>
                <c:pt idx="29" formatCode="0">
                  <c:v>34.527060647912911</c:v>
                </c:pt>
                <c:pt idx="30" formatCode="0">
                  <c:v>25.59402268435862</c:v>
                </c:pt>
                <c:pt idx="31" formatCode="0">
                  <c:v>30.111950617661236</c:v>
                </c:pt>
                <c:pt idx="32" formatCode="0">
                  <c:v>34.343406614608313</c:v>
                </c:pt>
                <c:pt idx="33" formatCode="0">
                  <c:v>35.689416169498585</c:v>
                </c:pt>
                <c:pt idx="35" formatCode="0">
                  <c:v>31.656809383594748</c:v>
                </c:pt>
                <c:pt idx="36" formatCode="0">
                  <c:v>33.792899107296741</c:v>
                </c:pt>
                <c:pt idx="38" formatCode="0">
                  <c:v>37.544081591969579</c:v>
                </c:pt>
                <c:pt idx="39" formatCode="0">
                  <c:v>25.005302532679181</c:v>
                </c:pt>
                <c:pt idx="40" formatCode="0">
                  <c:v>34.741412928647172</c:v>
                </c:pt>
                <c:pt idx="41" formatCode="0">
                  <c:v>26.61153773456909</c:v>
                </c:pt>
                <c:pt idx="42" formatCode="0">
                  <c:v>27.091441221683063</c:v>
                </c:pt>
                <c:pt idx="43" formatCode="0">
                  <c:v>37.010924947986524</c:v>
                </c:pt>
                <c:pt idx="45" formatCode="0">
                  <c:v>37.544081591969579</c:v>
                </c:pt>
                <c:pt idx="46" formatCode="0">
                  <c:v>27.364089958044236</c:v>
                </c:pt>
                <c:pt idx="47" formatCode="0">
                  <c:v>32.021387042965451</c:v>
                </c:pt>
              </c:numCache>
            </c:numRef>
          </c:val>
          <c:extLst>
            <c:ext xmlns:c16="http://schemas.microsoft.com/office/drawing/2014/chart" uri="{C3380CC4-5D6E-409C-BE32-E72D297353CC}">
              <c16:uniqueId val="{00000002-3688-4BD9-A6D5-972630E6443A}"/>
            </c:ext>
          </c:extLst>
        </c:ser>
        <c:ser>
          <c:idx val="3"/>
          <c:order val="3"/>
          <c:tx>
            <c:strRef>
              <c:f>Dati!$F$1951</c:f>
              <c:strCache>
                <c:ptCount val="1"/>
                <c:pt idx="0">
                  <c:v>Uzticas (9–10)</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Dati!$B$1952:$B$1999</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Dati!$F$1952:$F$1999</c:f>
              <c:numCache>
                <c:formatCode>General</c:formatCode>
                <c:ptCount val="48"/>
                <c:pt idx="0" formatCode="0">
                  <c:v>10.319766431601481</c:v>
                </c:pt>
                <c:pt idx="2" formatCode="0">
                  <c:v>11.701891550439672</c:v>
                </c:pt>
                <c:pt idx="3" formatCode="0">
                  <c:v>9.0301818567785688</c:v>
                </c:pt>
                <c:pt idx="5" formatCode="0">
                  <c:v>6.0151498162248815</c:v>
                </c:pt>
                <c:pt idx="6" formatCode="0">
                  <c:v>8.274914128257695</c:v>
                </c:pt>
                <c:pt idx="7" formatCode="0">
                  <c:v>9.6599004607151553</c:v>
                </c:pt>
                <c:pt idx="8" formatCode="0">
                  <c:v>9.5109315275575028</c:v>
                </c:pt>
                <c:pt idx="9" formatCode="0">
                  <c:v>12.803057830496206</c:v>
                </c:pt>
                <c:pt idx="10" formatCode="0">
                  <c:v>13.687572059636123</c:v>
                </c:pt>
                <c:pt idx="12" formatCode="0">
                  <c:v>10.553894577150697</c:v>
                </c:pt>
                <c:pt idx="13" formatCode="0">
                  <c:v>8.6969733641339264</c:v>
                </c:pt>
                <c:pt idx="14" formatCode="0">
                  <c:v>14.154179572300132</c:v>
                </c:pt>
                <c:pt idx="16" formatCode="0">
                  <c:v>10.879664903867194</c:v>
                </c:pt>
                <c:pt idx="17" formatCode="0">
                  <c:v>9.3251987961760481</c:v>
                </c:pt>
                <c:pt idx="18" formatCode="0">
                  <c:v>12.770598336907904</c:v>
                </c:pt>
                <c:pt idx="20" formatCode="0">
                  <c:v>11.121756464546037</c:v>
                </c:pt>
                <c:pt idx="21" formatCode="0">
                  <c:v>11.366681508546961</c:v>
                </c:pt>
                <c:pt idx="22" formatCode="0">
                  <c:v>10.352669800869846</c:v>
                </c:pt>
                <c:pt idx="23" formatCode="0">
                  <c:v>7.2262757672728544</c:v>
                </c:pt>
                <c:pt idx="24" formatCode="0">
                  <c:v>13.222826775956632</c:v>
                </c:pt>
                <c:pt idx="25" formatCode="0">
                  <c:v>5.4870587459286657</c:v>
                </c:pt>
                <c:pt idx="26" formatCode="0">
                  <c:v>7.3134670783035691</c:v>
                </c:pt>
                <c:pt idx="27" formatCode="0">
                  <c:v>2.3229221008489001</c:v>
                </c:pt>
                <c:pt idx="29" formatCode="0">
                  <c:v>6.8338003696241243</c:v>
                </c:pt>
                <c:pt idx="30" formatCode="0">
                  <c:v>14.117297870102782</c:v>
                </c:pt>
                <c:pt idx="31" formatCode="0">
                  <c:v>7.9752864004267021</c:v>
                </c:pt>
                <c:pt idx="32" formatCode="0">
                  <c:v>8.9441826814404664</c:v>
                </c:pt>
                <c:pt idx="33" formatCode="0">
                  <c:v>12.540670099932882</c:v>
                </c:pt>
                <c:pt idx="35" formatCode="0">
                  <c:v>10.294477062521677</c:v>
                </c:pt>
                <c:pt idx="36" formatCode="0">
                  <c:v>10.683192334376621</c:v>
                </c:pt>
                <c:pt idx="38" formatCode="0">
                  <c:v>11.844111712033708</c:v>
                </c:pt>
                <c:pt idx="39" formatCode="0">
                  <c:v>8.9137204545879047</c:v>
                </c:pt>
                <c:pt idx="40" formatCode="0">
                  <c:v>7.0599953647130418</c:v>
                </c:pt>
                <c:pt idx="41" formatCode="0">
                  <c:v>6.2394405258448193</c:v>
                </c:pt>
                <c:pt idx="42" formatCode="0">
                  <c:v>19.620380203072173</c:v>
                </c:pt>
                <c:pt idx="43" formatCode="0">
                  <c:v>6.5733885354096682</c:v>
                </c:pt>
                <c:pt idx="45" formatCode="0">
                  <c:v>11.844111712033708</c:v>
                </c:pt>
                <c:pt idx="46" formatCode="0">
                  <c:v>12.23187910223297</c:v>
                </c:pt>
                <c:pt idx="47" formatCode="0">
                  <c:v>6.2743682691367928</c:v>
                </c:pt>
              </c:numCache>
            </c:numRef>
          </c:val>
          <c:extLst>
            <c:ext xmlns:c16="http://schemas.microsoft.com/office/drawing/2014/chart" uri="{C3380CC4-5D6E-409C-BE32-E72D297353CC}">
              <c16:uniqueId val="{00000003-3688-4BD9-A6D5-972630E6443A}"/>
            </c:ext>
          </c:extLst>
        </c:ser>
        <c:ser>
          <c:idx val="4"/>
          <c:order val="4"/>
          <c:tx>
            <c:strRef>
              <c:f>Dati!$G$1951</c:f>
              <c:strCache>
                <c:ptCount val="1"/>
                <c:pt idx="0">
                  <c:v>Nezina šādu iestādi</c:v>
                </c:pt>
              </c:strCache>
            </c:strRef>
          </c:tx>
          <c:spPr>
            <a:solidFill>
              <a:srgbClr val="ED7D31">
                <a:lumMod val="40000"/>
                <a:lumOff val="60000"/>
              </a:srgbClr>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Dati!$B$1952:$B$1999</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Dati!$G$1952:$G$1999</c:f>
              <c:numCache>
                <c:formatCode>General</c:formatCode>
                <c:ptCount val="48"/>
                <c:pt idx="0" formatCode="0">
                  <c:v>14.162520937050679</c:v>
                </c:pt>
                <c:pt idx="2" formatCode="0">
                  <c:v>13.410251245277488</c:v>
                </c:pt>
                <c:pt idx="3" formatCode="0">
                  <c:v>14.864422217473731</c:v>
                </c:pt>
                <c:pt idx="5" formatCode="0">
                  <c:v>9.0085721651721169</c:v>
                </c:pt>
                <c:pt idx="6" formatCode="0">
                  <c:v>14.143687891730233</c:v>
                </c:pt>
                <c:pt idx="7" formatCode="0">
                  <c:v>14.446623053327686</c:v>
                </c:pt>
                <c:pt idx="8" formatCode="0">
                  <c:v>17.81171423398947</c:v>
                </c:pt>
                <c:pt idx="9" formatCode="0">
                  <c:v>15.833108643298226</c:v>
                </c:pt>
                <c:pt idx="10" formatCode="0">
                  <c:v>10.2716696800736</c:v>
                </c:pt>
                <c:pt idx="12" formatCode="0">
                  <c:v>16.674014788762662</c:v>
                </c:pt>
                <c:pt idx="13" formatCode="0">
                  <c:v>9.0827922498938118</c:v>
                </c:pt>
                <c:pt idx="14" formatCode="0">
                  <c:v>17.844841524044302</c:v>
                </c:pt>
                <c:pt idx="16" formatCode="0">
                  <c:v>12.405301565689397</c:v>
                </c:pt>
                <c:pt idx="17" formatCode="0">
                  <c:v>15.991797809513262</c:v>
                </c:pt>
                <c:pt idx="18" formatCode="0">
                  <c:v>9.9132713437756728</c:v>
                </c:pt>
                <c:pt idx="20" formatCode="0">
                  <c:v>18.357199980896791</c:v>
                </c:pt>
                <c:pt idx="21" formatCode="0">
                  <c:v>12.361029841659724</c:v>
                </c:pt>
                <c:pt idx="22" formatCode="0">
                  <c:v>15.088906786124973</c:v>
                </c:pt>
                <c:pt idx="23" formatCode="0">
                  <c:v>28.141593468880224</c:v>
                </c:pt>
                <c:pt idx="24" formatCode="0">
                  <c:v>13.087281642933229</c:v>
                </c:pt>
                <c:pt idx="25" formatCode="0">
                  <c:v>5.4745268247893097</c:v>
                </c:pt>
                <c:pt idx="26" formatCode="0">
                  <c:v>9.7393728170980598</c:v>
                </c:pt>
                <c:pt idx="27" formatCode="0">
                  <c:v>18.935796244624523</c:v>
                </c:pt>
                <c:pt idx="29" formatCode="0">
                  <c:v>16.607159833299214</c:v>
                </c:pt>
                <c:pt idx="30" formatCode="0">
                  <c:v>14.735138319920621</c:v>
                </c:pt>
                <c:pt idx="31" formatCode="0">
                  <c:v>12.016337620080398</c:v>
                </c:pt>
                <c:pt idx="32" formatCode="0">
                  <c:v>15.049808388544482</c:v>
                </c:pt>
                <c:pt idx="33" formatCode="0">
                  <c:v>13.404014779328769</c:v>
                </c:pt>
                <c:pt idx="35" formatCode="0">
                  <c:v>12.43372017541976</c:v>
                </c:pt>
                <c:pt idx="36" formatCode="0">
                  <c:v>20.418446295176409</c:v>
                </c:pt>
                <c:pt idx="38" formatCode="0">
                  <c:v>8.5784511171214941</c:v>
                </c:pt>
                <c:pt idx="39" formatCode="0">
                  <c:v>21.48782625908342</c:v>
                </c:pt>
                <c:pt idx="40" formatCode="0">
                  <c:v>22.344288297875018</c:v>
                </c:pt>
                <c:pt idx="41" formatCode="0">
                  <c:v>7.9424128289169262</c:v>
                </c:pt>
                <c:pt idx="42" formatCode="0">
                  <c:v>20.025008980504573</c:v>
                </c:pt>
                <c:pt idx="43" formatCode="0">
                  <c:v>11.910201910307425</c:v>
                </c:pt>
                <c:pt idx="45" formatCode="0">
                  <c:v>8.5784511171214941</c:v>
                </c:pt>
                <c:pt idx="46" formatCode="0">
                  <c:v>11.310248843112232</c:v>
                </c:pt>
                <c:pt idx="47" formatCode="0">
                  <c:v>23.868242711294911</c:v>
                </c:pt>
              </c:numCache>
            </c:numRef>
          </c:val>
          <c:extLst>
            <c:ext xmlns:c16="http://schemas.microsoft.com/office/drawing/2014/chart" uri="{C3380CC4-5D6E-409C-BE32-E72D297353CC}">
              <c16:uniqueId val="{00000004-3688-4BD9-A6D5-972630E6443A}"/>
            </c:ext>
          </c:extLst>
        </c:ser>
        <c:ser>
          <c:idx val="5"/>
          <c:order val="5"/>
          <c:tx>
            <c:strRef>
              <c:f>Dati!$H$1951</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Dati!$B$1952:$B$1999</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Dati!$H$1952:$H$1999</c:f>
              <c:numCache>
                <c:formatCode>General</c:formatCode>
                <c:ptCount val="48"/>
                <c:pt idx="0" formatCode="0">
                  <c:v>19.097485283292915</c:v>
                </c:pt>
                <c:pt idx="2" formatCode="0">
                  <c:v>15.654855892520807</c:v>
                </c:pt>
                <c:pt idx="3" formatCode="0">
                  <c:v>22.309612534770277</c:v>
                </c:pt>
                <c:pt idx="5" formatCode="0">
                  <c:v>15.071727058842834</c:v>
                </c:pt>
                <c:pt idx="6" formatCode="0">
                  <c:v>17.576791165310112</c:v>
                </c:pt>
                <c:pt idx="7" formatCode="0">
                  <c:v>14.745056868755544</c:v>
                </c:pt>
                <c:pt idx="8" formatCode="0">
                  <c:v>16.87580715017738</c:v>
                </c:pt>
                <c:pt idx="9" formatCode="0">
                  <c:v>21.805546821198302</c:v>
                </c:pt>
                <c:pt idx="10" formatCode="0">
                  <c:v>27.929589338832823</c:v>
                </c:pt>
                <c:pt idx="12" formatCode="0">
                  <c:v>18.206097062414013</c:v>
                </c:pt>
                <c:pt idx="13" formatCode="0">
                  <c:v>21.272752207287294</c:v>
                </c:pt>
                <c:pt idx="14" formatCode="0">
                  <c:v>17.735078834682877</c:v>
                </c:pt>
                <c:pt idx="16" formatCode="0">
                  <c:v>23.897255478097012</c:v>
                </c:pt>
                <c:pt idx="17" formatCode="0">
                  <c:v>18.393661206651025</c:v>
                </c:pt>
                <c:pt idx="18" formatCode="0">
                  <c:v>19.267054755077883</c:v>
                </c:pt>
                <c:pt idx="20" formatCode="0">
                  <c:v>13.143964617303565</c:v>
                </c:pt>
                <c:pt idx="21" formatCode="0">
                  <c:v>18.711516251241971</c:v>
                </c:pt>
                <c:pt idx="22" formatCode="0">
                  <c:v>17.874145296369523</c:v>
                </c:pt>
                <c:pt idx="23" formatCode="0">
                  <c:v>9.0256387623429806</c:v>
                </c:pt>
                <c:pt idx="24" formatCode="0">
                  <c:v>23.758367536424267</c:v>
                </c:pt>
                <c:pt idx="25" formatCode="0">
                  <c:v>15.197432046428553</c:v>
                </c:pt>
                <c:pt idx="26" formatCode="0">
                  <c:v>27.050899261169821</c:v>
                </c:pt>
                <c:pt idx="27" formatCode="0">
                  <c:v>23.074442364254825</c:v>
                </c:pt>
                <c:pt idx="29" formatCode="0">
                  <c:v>20.964033976235765</c:v>
                </c:pt>
                <c:pt idx="30" formatCode="0">
                  <c:v>20.537867283944308</c:v>
                </c:pt>
                <c:pt idx="31" formatCode="0">
                  <c:v>19.857857118808038</c:v>
                </c:pt>
                <c:pt idx="32" formatCode="0">
                  <c:v>16.414806233857561</c:v>
                </c:pt>
                <c:pt idx="33" formatCode="0">
                  <c:v>15.26586458964033</c:v>
                </c:pt>
                <c:pt idx="35" formatCode="0">
                  <c:v>20.810868818157822</c:v>
                </c:pt>
                <c:pt idx="36" formatCode="0">
                  <c:v>12.773055275708389</c:v>
                </c:pt>
                <c:pt idx="38" formatCode="0">
                  <c:v>19.563289322492459</c:v>
                </c:pt>
                <c:pt idx="39" formatCode="0">
                  <c:v>15.047638604130411</c:v>
                </c:pt>
                <c:pt idx="40" formatCode="0">
                  <c:v>15.87202736197961</c:v>
                </c:pt>
                <c:pt idx="41" formatCode="0">
                  <c:v>33.624390754116945</c:v>
                </c:pt>
                <c:pt idx="42" formatCode="0">
                  <c:v>11.105972863256037</c:v>
                </c:pt>
                <c:pt idx="43" formatCode="0">
                  <c:v>19.920819768177818</c:v>
                </c:pt>
                <c:pt idx="45" formatCode="0">
                  <c:v>19.563289322492459</c:v>
                </c:pt>
                <c:pt idx="46" formatCode="0">
                  <c:v>23.043853607782182</c:v>
                </c:pt>
                <c:pt idx="47" formatCode="0">
                  <c:v>13.720858770922996</c:v>
                </c:pt>
              </c:numCache>
            </c:numRef>
          </c:val>
          <c:extLst>
            <c:ext xmlns:c16="http://schemas.microsoft.com/office/drawing/2014/chart" uri="{C3380CC4-5D6E-409C-BE32-E72D297353CC}">
              <c16:uniqueId val="{00000005-3688-4BD9-A6D5-972630E6443A}"/>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0"/>
        <c:auto val="1"/>
        <c:lblAlgn val="ctr"/>
        <c:lblOffset val="100"/>
        <c:tickLblSkip val="1"/>
        <c:tickMarkSkip val="1"/>
        <c:noMultiLvlLbl val="0"/>
      </c:catAx>
      <c:valAx>
        <c:axId val="170757312"/>
        <c:scaling>
          <c:orientation val="minMax"/>
          <c:max val="10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legend>
      <c:legendPos val="t"/>
      <c:layout>
        <c:manualLayout>
          <c:xMode val="edge"/>
          <c:yMode val="edge"/>
          <c:x val="0.24798605348086675"/>
          <c:y val="1.0039972854120007E-2"/>
          <c:w val="0.74313462425080667"/>
          <c:h val="3.685417094990566E-2"/>
        </c:manualLayout>
      </c:layout>
      <c:overlay val="0"/>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6548201006124246"/>
          <c:y val="8.2554765554245069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6803094925634298"/>
          <c:y val="9.4889291052081201E-2"/>
          <c:w val="0.51287182852143476"/>
          <c:h val="0.88967878408770762"/>
        </c:manualLayout>
      </c:layout>
      <c:barChart>
        <c:barDir val="bar"/>
        <c:grouping val="stacked"/>
        <c:varyColors val="0"/>
        <c:ser>
          <c:idx val="0"/>
          <c:order val="0"/>
          <c:tx>
            <c:strRef>
              <c:f>Dati!$C$408</c:f>
              <c:strCache>
                <c:ptCount val="1"/>
                <c:pt idx="0">
                  <c:v>.</c:v>
                </c:pt>
              </c:strCache>
            </c:strRef>
          </c:tx>
          <c:spPr>
            <a:noFill/>
          </c:spPr>
          <c:invertIfNegative val="0"/>
          <c:dLbls>
            <c:delete val="1"/>
          </c:dLbls>
          <c:cat>
            <c:strRef>
              <c:f>Dati!$B$409:$B$420</c:f>
              <c:strCache>
                <c:ptCount val="12"/>
                <c:pt idx="0">
                  <c:v>Organizētā noziedzība</c:v>
                </c:pt>
                <c:pt idx="1">
                  <c:v>Satiksmes drošība</c:v>
                </c:pt>
                <c:pt idx="2">
                  <c:v>Korupcija</c:v>
                </c:pt>
                <c:pt idx="3">
                  <c:v>Finanšu noziegumi</c:v>
                </c:pt>
                <c:pt idx="4">
                  <c:v>Ārējās robežas ar Krieviju un Baltkrieviju drošība</c:v>
                </c:pt>
                <c:pt idx="5">
                  <c:v>Civilā aizsardzība dabas un cilvēku izraisītu katastrofu gadījumos</c:v>
                </c:pt>
                <c:pt idx="6">
                  <c:v>Personas, kuras nelikumīgi mēģina šķērsot valsts robežu</c:v>
                </c:pt>
                <c:pt idx="7">
                  <c:v>Cilvēku tirdzniecība un ekspluatācija</c:v>
                </c:pt>
                <c:pt idx="8">
                  <c:v>Kibernoziedzība</c:v>
                </c:pt>
                <c:pt idx="9">
                  <c:v>Terorisma draudi</c:v>
                </c:pt>
                <c:pt idx="10">
                  <c:v>Etniski konflikti</c:v>
                </c:pt>
                <c:pt idx="11">
                  <c:v>Pandēmija</c:v>
                </c:pt>
              </c:strCache>
            </c:strRef>
          </c:cat>
          <c:val>
            <c:numRef>
              <c:f>Dati!$C$409:$C$420</c:f>
              <c:numCache>
                <c:formatCode>0</c:formatCode>
                <c:ptCount val="12"/>
                <c:pt idx="0">
                  <c:v>33.92866505507687</c:v>
                </c:pt>
                <c:pt idx="1">
                  <c:v>30.780633598962691</c:v>
                </c:pt>
                <c:pt idx="2">
                  <c:v>30.973168094564507</c:v>
                </c:pt>
                <c:pt idx="3">
                  <c:v>28.280542591603133</c:v>
                </c:pt>
                <c:pt idx="4">
                  <c:v>26.633285260828654</c:v>
                </c:pt>
                <c:pt idx="5">
                  <c:v>23.817068480991857</c:v>
                </c:pt>
                <c:pt idx="6">
                  <c:v>23.343497906608846</c:v>
                </c:pt>
                <c:pt idx="7">
                  <c:v>24.037874240286698</c:v>
                </c:pt>
                <c:pt idx="8">
                  <c:v>20.516011629995305</c:v>
                </c:pt>
                <c:pt idx="9">
                  <c:v>8.6570832284793511</c:v>
                </c:pt>
                <c:pt idx="10">
                  <c:v>9.0783401817890947</c:v>
                </c:pt>
                <c:pt idx="11">
                  <c:v>7</c:v>
                </c:pt>
              </c:numCache>
            </c:numRef>
          </c:val>
          <c:extLst>
            <c:ext xmlns:c16="http://schemas.microsoft.com/office/drawing/2014/chart" uri="{C3380CC4-5D6E-409C-BE32-E72D297353CC}">
              <c16:uniqueId val="{00000000-B9A1-4CBA-91B8-2D304D39CC4D}"/>
            </c:ext>
          </c:extLst>
        </c:ser>
        <c:ser>
          <c:idx val="1"/>
          <c:order val="1"/>
          <c:tx>
            <c:strRef>
              <c:f>Dati!$D$408</c:f>
              <c:strCache>
                <c:ptCount val="1"/>
                <c:pt idx="0">
                  <c:v>Kopumā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Dati!$B$409:$B$420</c:f>
              <c:strCache>
                <c:ptCount val="12"/>
                <c:pt idx="0">
                  <c:v>Organizētā noziedzība</c:v>
                </c:pt>
                <c:pt idx="1">
                  <c:v>Satiksmes drošība</c:v>
                </c:pt>
                <c:pt idx="2">
                  <c:v>Korupcija</c:v>
                </c:pt>
                <c:pt idx="3">
                  <c:v>Finanšu noziegumi</c:v>
                </c:pt>
                <c:pt idx="4">
                  <c:v>Ārējās robežas ar Krieviju un Baltkrieviju drošība</c:v>
                </c:pt>
                <c:pt idx="5">
                  <c:v>Civilā aizsardzība dabas un cilvēku izraisītu katastrofu gadījumos</c:v>
                </c:pt>
                <c:pt idx="6">
                  <c:v>Personas, kuras nelikumīgi mēģina šķērsot valsts robežu</c:v>
                </c:pt>
                <c:pt idx="7">
                  <c:v>Cilvēku tirdzniecība un ekspluatācija</c:v>
                </c:pt>
                <c:pt idx="8">
                  <c:v>Kibernoziedzība</c:v>
                </c:pt>
                <c:pt idx="9">
                  <c:v>Terorisma draudi</c:v>
                </c:pt>
                <c:pt idx="10">
                  <c:v>Etniski konflikti</c:v>
                </c:pt>
                <c:pt idx="11">
                  <c:v>Pandēmija</c:v>
                </c:pt>
              </c:strCache>
            </c:strRef>
          </c:cat>
          <c:val>
            <c:numRef>
              <c:f>Dati!$D$409:$D$420</c:f>
              <c:numCache>
                <c:formatCode>0</c:formatCode>
                <c:ptCount val="12"/>
                <c:pt idx="0">
                  <c:v>22.876008454472128</c:v>
                </c:pt>
                <c:pt idx="1">
                  <c:v>26.024039910586307</c:v>
                </c:pt>
                <c:pt idx="2">
                  <c:v>25.831505414984491</c:v>
                </c:pt>
                <c:pt idx="3">
                  <c:v>28.524130917945865</c:v>
                </c:pt>
                <c:pt idx="4">
                  <c:v>30.171388248720344</c:v>
                </c:pt>
                <c:pt idx="5">
                  <c:v>32.987605028557141</c:v>
                </c:pt>
                <c:pt idx="6">
                  <c:v>33.461175602940152</c:v>
                </c:pt>
                <c:pt idx="7">
                  <c:v>32.7667992692623</c:v>
                </c:pt>
                <c:pt idx="8">
                  <c:v>36.288661879553693</c:v>
                </c:pt>
                <c:pt idx="9">
                  <c:v>48.147590281069647</c:v>
                </c:pt>
                <c:pt idx="10">
                  <c:v>47.726333327759903</c:v>
                </c:pt>
                <c:pt idx="11">
                  <c:v>49.804673509548998</c:v>
                </c:pt>
              </c:numCache>
            </c:numRef>
          </c:val>
          <c:extLst>
            <c:ext xmlns:c16="http://schemas.microsoft.com/office/drawing/2014/chart" uri="{C3380CC4-5D6E-409C-BE32-E72D297353CC}">
              <c16:uniqueId val="{00000001-B9A1-4CBA-91B8-2D304D39CC4D}"/>
            </c:ext>
          </c:extLst>
        </c:ser>
        <c:ser>
          <c:idx val="2"/>
          <c:order val="2"/>
          <c:tx>
            <c:strRef>
              <c:f>Dati!$E$408</c:f>
              <c:strCache>
                <c:ptCount val="1"/>
                <c:pt idx="0">
                  <c:v>Kopumā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Dati!$B$409:$B$420</c:f>
              <c:strCache>
                <c:ptCount val="12"/>
                <c:pt idx="0">
                  <c:v>Organizētā noziedzība</c:v>
                </c:pt>
                <c:pt idx="1">
                  <c:v>Satiksmes drošība</c:v>
                </c:pt>
                <c:pt idx="2">
                  <c:v>Korupcija</c:v>
                </c:pt>
                <c:pt idx="3">
                  <c:v>Finanšu noziegumi</c:v>
                </c:pt>
                <c:pt idx="4">
                  <c:v>Ārējās robežas ar Krieviju un Baltkrieviju drošība</c:v>
                </c:pt>
                <c:pt idx="5">
                  <c:v>Civilā aizsardzība dabas un cilvēku izraisītu katastrofu gadījumos</c:v>
                </c:pt>
                <c:pt idx="6">
                  <c:v>Personas, kuras nelikumīgi mēģina šķērsot valsts robežu</c:v>
                </c:pt>
                <c:pt idx="7">
                  <c:v>Cilvēku tirdzniecība un ekspluatācija</c:v>
                </c:pt>
                <c:pt idx="8">
                  <c:v>Kibernoziedzība</c:v>
                </c:pt>
                <c:pt idx="9">
                  <c:v>Terorisma draudi</c:v>
                </c:pt>
                <c:pt idx="10">
                  <c:v>Etniski konflikti</c:v>
                </c:pt>
                <c:pt idx="11">
                  <c:v>Pandēmija</c:v>
                </c:pt>
              </c:strCache>
            </c:strRef>
          </c:cat>
          <c:val>
            <c:numRef>
              <c:f>Dati!$E$409:$E$420</c:f>
              <c:numCache>
                <c:formatCode>0</c:formatCode>
                <c:ptCount val="12"/>
                <c:pt idx="0">
                  <c:v>72.929143463071554</c:v>
                </c:pt>
                <c:pt idx="1">
                  <c:v>71.921717449221177</c:v>
                </c:pt>
                <c:pt idx="2">
                  <c:v>71.344316800777477</c:v>
                </c:pt>
                <c:pt idx="3">
                  <c:v>68.611372404281425</c:v>
                </c:pt>
                <c:pt idx="4">
                  <c:v>67.064610689189976</c:v>
                </c:pt>
                <c:pt idx="5">
                  <c:v>63.27425399721821</c:v>
                </c:pt>
                <c:pt idx="6">
                  <c:v>62.965246315550679</c:v>
                </c:pt>
                <c:pt idx="7">
                  <c:v>62.382719295438065</c:v>
                </c:pt>
                <c:pt idx="8">
                  <c:v>58.468446797712673</c:v>
                </c:pt>
                <c:pt idx="9">
                  <c:v>48.971820472761827</c:v>
                </c:pt>
                <c:pt idx="10">
                  <c:v>48.50860191258851</c:v>
                </c:pt>
                <c:pt idx="11">
                  <c:v>47.024915462583145</c:v>
                </c:pt>
              </c:numCache>
            </c:numRef>
          </c:val>
          <c:extLst>
            <c:ext xmlns:c16="http://schemas.microsoft.com/office/drawing/2014/chart" uri="{C3380CC4-5D6E-409C-BE32-E72D297353CC}">
              <c16:uniqueId val="{00000002-B9A1-4CBA-91B8-2D304D39CC4D}"/>
            </c:ext>
          </c:extLst>
        </c:ser>
        <c:ser>
          <c:idx val="3"/>
          <c:order val="3"/>
          <c:tx>
            <c:strRef>
              <c:f>Dati!$F$408</c:f>
              <c:strCache>
                <c:ptCount val="1"/>
                <c:pt idx="0">
                  <c:v>.</c:v>
                </c:pt>
              </c:strCache>
            </c:strRef>
          </c:tx>
          <c:spPr>
            <a:noFill/>
          </c:spPr>
          <c:invertIfNegative val="0"/>
          <c:dLbls>
            <c:delete val="1"/>
          </c:dLbls>
          <c:cat>
            <c:strRef>
              <c:f>Dati!$B$409:$B$420</c:f>
              <c:strCache>
                <c:ptCount val="12"/>
                <c:pt idx="0">
                  <c:v>Organizētā noziedzība</c:v>
                </c:pt>
                <c:pt idx="1">
                  <c:v>Satiksmes drošība</c:v>
                </c:pt>
                <c:pt idx="2">
                  <c:v>Korupcija</c:v>
                </c:pt>
                <c:pt idx="3">
                  <c:v>Finanšu noziegumi</c:v>
                </c:pt>
                <c:pt idx="4">
                  <c:v>Ārējās robežas ar Krieviju un Baltkrieviju drošība</c:v>
                </c:pt>
                <c:pt idx="5">
                  <c:v>Civilā aizsardzība dabas un cilvēku izraisītu katastrofu gadījumos</c:v>
                </c:pt>
                <c:pt idx="6">
                  <c:v>Personas, kuras nelikumīgi mēģina šķērsot valsts robežu</c:v>
                </c:pt>
                <c:pt idx="7">
                  <c:v>Cilvēku tirdzniecība un ekspluatācija</c:v>
                </c:pt>
                <c:pt idx="8">
                  <c:v>Kibernoziedzība</c:v>
                </c:pt>
                <c:pt idx="9">
                  <c:v>Terorisma draudi</c:v>
                </c:pt>
                <c:pt idx="10">
                  <c:v>Etniski konflikti</c:v>
                </c:pt>
                <c:pt idx="11">
                  <c:v>Pandēmija</c:v>
                </c:pt>
              </c:strCache>
            </c:strRef>
          </c:cat>
          <c:val>
            <c:numRef>
              <c:f>Dati!$F$409:$F$420</c:f>
              <c:numCache>
                <c:formatCode>0</c:formatCode>
                <c:ptCount val="12"/>
                <c:pt idx="0">
                  <c:v>7</c:v>
                </c:pt>
                <c:pt idx="1">
                  <c:v>8.0074260138503774</c:v>
                </c:pt>
                <c:pt idx="2">
                  <c:v>8.584826662294077</c:v>
                </c:pt>
                <c:pt idx="3">
                  <c:v>11.317771058790129</c:v>
                </c:pt>
                <c:pt idx="4">
                  <c:v>12.864532773881578</c:v>
                </c:pt>
                <c:pt idx="5">
                  <c:v>16.654889465853344</c:v>
                </c:pt>
                <c:pt idx="6">
                  <c:v>16.963897147520875</c:v>
                </c:pt>
                <c:pt idx="7">
                  <c:v>17.546424167633489</c:v>
                </c:pt>
                <c:pt idx="8">
                  <c:v>21.460696665358881</c:v>
                </c:pt>
                <c:pt idx="9">
                  <c:v>30.957322990309727</c:v>
                </c:pt>
                <c:pt idx="10">
                  <c:v>31.420541550483044</c:v>
                </c:pt>
                <c:pt idx="11">
                  <c:v>32.904228000488409</c:v>
                </c:pt>
              </c:numCache>
            </c:numRef>
          </c:val>
          <c:extLst>
            <c:ext xmlns:c16="http://schemas.microsoft.com/office/drawing/2014/chart" uri="{C3380CC4-5D6E-409C-BE32-E72D297353CC}">
              <c16:uniqueId val="{00000003-B9A1-4CBA-91B8-2D304D39CC4D}"/>
            </c:ext>
          </c:extLst>
        </c:ser>
        <c:ser>
          <c:idx val="4"/>
          <c:order val="4"/>
          <c:tx>
            <c:strRef>
              <c:f>Dati!$G$408</c:f>
              <c:strCache>
                <c:ptCount val="1"/>
                <c:pt idx="0">
                  <c:v>Grūti pateikt</c:v>
                </c:pt>
              </c:strCache>
            </c:strRef>
          </c:tx>
          <c:spPr>
            <a:solidFill>
              <a:schemeClr val="bg1">
                <a:lumMod val="75000"/>
              </a:schemeClr>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A1-4CBA-91B8-2D304D39CC4D}"/>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86-4FDA-A05D-C300DFB5733C}"/>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86-4FDA-A05D-C300DFB5733C}"/>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86-4FDA-A05D-C300DFB5733C}"/>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86-4FDA-A05D-C300DFB5733C}"/>
                </c:ext>
              </c:extLst>
            </c:dLbl>
            <c:dLbl>
              <c:idx val="1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86-4FDA-A05D-C300DFB5733C}"/>
                </c:ext>
              </c:extLst>
            </c:dLbl>
            <c:spPr>
              <a:noFill/>
              <a:ln>
                <a:noFill/>
              </a:ln>
              <a:effectLst/>
            </c:spPr>
            <c:txPr>
              <a:bodyPr wrap="square" lIns="38100" tIns="19050" rIns="38100" bIns="19050" anchor="ctr">
                <a:spAutoFit/>
              </a:bodyPr>
              <a:lstStyle/>
              <a:p>
                <a:pPr>
                  <a:defRPr sz="1100" b="1">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Dati!$B$409:$B$420</c:f>
              <c:strCache>
                <c:ptCount val="12"/>
                <c:pt idx="0">
                  <c:v>Organizētā noziedzība</c:v>
                </c:pt>
                <c:pt idx="1">
                  <c:v>Satiksmes drošība</c:v>
                </c:pt>
                <c:pt idx="2">
                  <c:v>Korupcija</c:v>
                </c:pt>
                <c:pt idx="3">
                  <c:v>Finanšu noziegumi</c:v>
                </c:pt>
                <c:pt idx="4">
                  <c:v>Ārējās robežas ar Krieviju un Baltkrieviju drošība</c:v>
                </c:pt>
                <c:pt idx="5">
                  <c:v>Civilā aizsardzība dabas un cilvēku izraisītu katastrofu gadījumos</c:v>
                </c:pt>
                <c:pt idx="6">
                  <c:v>Personas, kuras nelikumīgi mēģina šķērsot valsts robežu</c:v>
                </c:pt>
                <c:pt idx="7">
                  <c:v>Cilvēku tirdzniecība un ekspluatācija</c:v>
                </c:pt>
                <c:pt idx="8">
                  <c:v>Kibernoziedzība</c:v>
                </c:pt>
                <c:pt idx="9">
                  <c:v>Terorisma draudi</c:v>
                </c:pt>
                <c:pt idx="10">
                  <c:v>Etniski konflikti</c:v>
                </c:pt>
                <c:pt idx="11">
                  <c:v>Pandēmija</c:v>
                </c:pt>
              </c:strCache>
            </c:strRef>
          </c:cat>
          <c:val>
            <c:numRef>
              <c:f>Dati!$G$409:$G$420</c:f>
              <c:numCache>
                <c:formatCode>0</c:formatCode>
                <c:ptCount val="12"/>
                <c:pt idx="0">
                  <c:v>4.1948480824564252</c:v>
                </c:pt>
                <c:pt idx="1">
                  <c:v>2.05424264019257</c:v>
                </c:pt>
                <c:pt idx="2">
                  <c:v>2.8241777842380986</c:v>
                </c:pt>
                <c:pt idx="3">
                  <c:v>2.8644966777727472</c:v>
                </c:pt>
                <c:pt idx="4">
                  <c:v>2.7640010620897502</c:v>
                </c:pt>
                <c:pt idx="5">
                  <c:v>3.7381409742247125</c:v>
                </c:pt>
                <c:pt idx="6">
                  <c:v>3.5735780815091438</c:v>
                </c:pt>
                <c:pt idx="7">
                  <c:v>4.8504814352997494</c:v>
                </c:pt>
                <c:pt idx="8">
                  <c:v>5.2428913227336489</c:v>
                </c:pt>
                <c:pt idx="9">
                  <c:v>2.8805892461685345</c:v>
                </c:pt>
                <c:pt idx="10">
                  <c:v>3.7650647596515658</c:v>
                </c:pt>
                <c:pt idx="11">
                  <c:v>3.1704110278678632</c:v>
                </c:pt>
              </c:numCache>
            </c:numRef>
          </c:val>
          <c:extLst>
            <c:ext xmlns:c16="http://schemas.microsoft.com/office/drawing/2014/chart" uri="{C3380CC4-5D6E-409C-BE32-E72D297353CC}">
              <c16:uniqueId val="{00000005-B9A1-4CBA-91B8-2D304D39CC4D}"/>
            </c:ext>
          </c:extLst>
        </c:ser>
        <c:dLbls>
          <c:dLblPos val="ctr"/>
          <c:showLegendKey val="0"/>
          <c:showVal val="1"/>
          <c:showCatName val="0"/>
          <c:showSerName val="0"/>
          <c:showPercent val="0"/>
          <c:showBubbleSize val="0"/>
        </c:dLbls>
        <c:gapWidth val="20"/>
        <c:overlap val="100"/>
        <c:axId val="170760840"/>
        <c:axId val="170758096"/>
      </c:barChart>
      <c:catAx>
        <c:axId val="170760840"/>
        <c:scaling>
          <c:orientation val="maxMin"/>
        </c:scaling>
        <c:delete val="1"/>
        <c:axPos val="l"/>
        <c:numFmt formatCode="General" sourceLinked="1"/>
        <c:majorTickMark val="none"/>
        <c:minorTickMark val="none"/>
        <c:tickLblPos val="low"/>
        <c:crossAx val="170758096"/>
        <c:crossesAt val="56.8"/>
        <c:auto val="1"/>
        <c:lblAlgn val="ctr"/>
        <c:lblOffset val="100"/>
        <c:tickLblSkip val="1"/>
        <c:tickMarkSkip val="1"/>
        <c:noMultiLvlLbl val="0"/>
      </c:catAx>
      <c:valAx>
        <c:axId val="170758096"/>
        <c:scaling>
          <c:orientation val="minMax"/>
          <c:max val="150"/>
          <c:min val="0"/>
        </c:scaling>
        <c:delete val="1"/>
        <c:axPos val="t"/>
        <c:numFmt formatCode="0" sourceLinked="1"/>
        <c:majorTickMark val="out"/>
        <c:minorTickMark val="none"/>
        <c:tickLblPos val="nextTo"/>
        <c:crossAx val="170760840"/>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1" u="none" strike="noStrike" baseline="0">
                <a:solidFill>
                  <a:srgbClr val="000000"/>
                </a:solidFill>
                <a:latin typeface="Arial"/>
                <a:ea typeface="Arial"/>
                <a:cs typeface="Arial"/>
              </a:defRPr>
            </a:pPr>
            <a:r>
              <a:rPr lang="lv-LV" dirty="0"/>
              <a:t>Vid</a:t>
            </a:r>
            <a:r>
              <a:rPr lang="en-GB" dirty="0"/>
              <a:t>ējais</a:t>
            </a:r>
            <a:r>
              <a:rPr lang="lv-LV" baseline="0" dirty="0"/>
              <a:t> v</a:t>
            </a:r>
            <a:r>
              <a:rPr lang="en-GB" baseline="0" dirty="0"/>
              <a:t>ērtējums*</a:t>
            </a:r>
            <a:endParaRPr lang="lv-LV" dirty="0"/>
          </a:p>
        </c:rich>
      </c:tx>
      <c:layout>
        <c:manualLayout>
          <c:xMode val="edge"/>
          <c:yMode val="edge"/>
          <c:x val="0.23544893960350391"/>
          <c:y val="2.0177903880805745E-2"/>
        </c:manualLayout>
      </c:layout>
      <c:overlay val="0"/>
      <c:spPr>
        <a:solidFill>
          <a:srgbClr val="FFFFFF"/>
        </a:solidFill>
        <a:ln w="3175">
          <a:solidFill>
            <a:srgbClr val="000000"/>
          </a:solidFill>
          <a:prstDash val="solid"/>
        </a:ln>
      </c:spPr>
    </c:title>
    <c:autoTitleDeleted val="0"/>
    <c:plotArea>
      <c:layout>
        <c:manualLayout>
          <c:layoutTarget val="inner"/>
          <c:xMode val="edge"/>
          <c:yMode val="edge"/>
          <c:x val="0.21793668648561787"/>
          <c:y val="7.7583934511017374E-2"/>
          <c:w val="0.78206331351438219"/>
          <c:h val="0.90881640078115944"/>
        </c:manualLayout>
      </c:layout>
      <c:barChart>
        <c:barDir val="bar"/>
        <c:grouping val="clustered"/>
        <c:varyColors val="0"/>
        <c:ser>
          <c:idx val="0"/>
          <c:order val="0"/>
          <c:spPr>
            <a:pattFill prst="wdUpDiag">
              <a:fgClr>
                <a:srgbClr val="BF9000"/>
              </a:fgClr>
              <a:bgClr>
                <a:schemeClr val="bg1"/>
              </a:bgClr>
            </a:pattFill>
            <a:ln w="3175">
              <a:solidFill>
                <a:srgbClr val="BF9000"/>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421412300683383E-2"/>
                    </c:manualLayout>
                  </c15:layout>
                </c:ext>
                <c:ext xmlns:c16="http://schemas.microsoft.com/office/drawing/2014/chart" uri="{C3380CC4-5D6E-409C-BE32-E72D297353CC}">
                  <c16:uniqueId val="{00000000-4DF2-4B0E-962B-966A2801B073}"/>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421412300683383E-2"/>
                    </c:manualLayout>
                  </c15:layout>
                </c:ext>
                <c:ext xmlns:c16="http://schemas.microsoft.com/office/drawing/2014/chart" uri="{C3380CC4-5D6E-409C-BE32-E72D297353CC}">
                  <c16:uniqueId val="{00000001-4DF2-4B0E-962B-966A2801B073}"/>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421412300683383E-2"/>
                    </c:manualLayout>
                  </c15:layout>
                </c:ext>
                <c:ext xmlns:c16="http://schemas.microsoft.com/office/drawing/2014/chart" uri="{C3380CC4-5D6E-409C-BE32-E72D297353CC}">
                  <c16:uniqueId val="{00000002-4DF2-4B0E-962B-966A2801B073}"/>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421412300683383E-2"/>
                    </c:manualLayout>
                  </c15:layout>
                </c:ext>
                <c:ext xmlns:c16="http://schemas.microsoft.com/office/drawing/2014/chart" uri="{C3380CC4-5D6E-409C-BE32-E72D297353CC}">
                  <c16:uniqueId val="{00000003-4DF2-4B0E-962B-966A2801B073}"/>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421412300683383E-2"/>
                    </c:manualLayout>
                  </c15:layout>
                </c:ext>
                <c:ext xmlns:c16="http://schemas.microsoft.com/office/drawing/2014/chart" uri="{C3380CC4-5D6E-409C-BE32-E72D297353CC}">
                  <c16:uniqueId val="{00000004-4DF2-4B0E-962B-966A2801B073}"/>
                </c:ext>
              </c:extLst>
            </c:dLbl>
            <c:dLbl>
              <c:idx val="7"/>
              <c:layout>
                <c:manualLayout>
                  <c:x val="-2.7210884353741496E-2"/>
                  <c:y val="1.7936254551324594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8.5421412300683383E-2"/>
                    </c:manualLayout>
                  </c15:layout>
                </c:ext>
                <c:ext xmlns:c16="http://schemas.microsoft.com/office/drawing/2014/chart" uri="{C3380CC4-5D6E-409C-BE32-E72D297353CC}">
                  <c16:uniqueId val="{00000005-4DF2-4B0E-962B-966A2801B073}"/>
                </c:ext>
              </c:extLst>
            </c:dLbl>
            <c:dLbl>
              <c:idx val="8"/>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421412300683383E-2"/>
                    </c:manualLayout>
                  </c15:layout>
                </c:ext>
                <c:ext xmlns:c16="http://schemas.microsoft.com/office/drawing/2014/chart" uri="{C3380CC4-5D6E-409C-BE32-E72D297353CC}">
                  <c16:uniqueId val="{00000006-4DF2-4B0E-962B-966A2801B073}"/>
                </c:ext>
              </c:extLst>
            </c:dLbl>
            <c:dLbl>
              <c:idx val="9"/>
              <c:layout>
                <c:manualLayout>
                  <c:x val="-2.7210884353741496E-2"/>
                  <c:y val="1.7936254555500702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44000000000000006"/>
                      <c:h val="8.5421412300683383E-2"/>
                    </c:manualLayout>
                  </c15:layout>
                </c:ext>
                <c:ext xmlns:c16="http://schemas.microsoft.com/office/drawing/2014/chart" uri="{C3380CC4-5D6E-409C-BE32-E72D297353CC}">
                  <c16:uniqueId val="{00000007-4DF2-4B0E-962B-966A2801B073}"/>
                </c:ext>
              </c:extLst>
            </c:dLbl>
            <c:dLbl>
              <c:idx val="10"/>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08-4DF2-4B0E-962B-966A2801B073}"/>
                </c:ext>
              </c:extLst>
            </c:dLbl>
            <c:dLbl>
              <c:idx val="12"/>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09-4DF2-4B0E-962B-966A2801B073}"/>
                </c:ext>
              </c:extLst>
            </c:dLbl>
            <c:dLbl>
              <c:idx val="13"/>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0A-4DF2-4B0E-962B-966A2801B073}"/>
                </c:ext>
              </c:extLst>
            </c:dLbl>
            <c:dLbl>
              <c:idx val="14"/>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5421412300683383E-2"/>
                    </c:manualLayout>
                  </c15:layout>
                </c:ext>
                <c:ext xmlns:c16="http://schemas.microsoft.com/office/drawing/2014/chart" uri="{C3380CC4-5D6E-409C-BE32-E72D297353CC}">
                  <c16:uniqueId val="{0000000B-4DF2-4B0E-962B-966A2801B073}"/>
                </c:ext>
              </c:extLst>
            </c:dLbl>
            <c:dLbl>
              <c:idx val="16"/>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0C-4DF2-4B0E-962B-966A2801B073}"/>
                </c:ext>
              </c:extLst>
            </c:dLbl>
            <c:dLbl>
              <c:idx val="17"/>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421412300683383E-2"/>
                    </c:manualLayout>
                  </c15:layout>
                </c:ext>
                <c:ext xmlns:c16="http://schemas.microsoft.com/office/drawing/2014/chart" uri="{C3380CC4-5D6E-409C-BE32-E72D297353CC}">
                  <c16:uniqueId val="{0000000D-4DF2-4B0E-962B-966A2801B073}"/>
                </c:ext>
              </c:extLst>
            </c:dLbl>
            <c:dLbl>
              <c:idx val="18"/>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421412300683383E-2"/>
                    </c:manualLayout>
                  </c15:layout>
                </c:ext>
                <c:ext xmlns:c16="http://schemas.microsoft.com/office/drawing/2014/chart" uri="{C3380CC4-5D6E-409C-BE32-E72D297353CC}">
                  <c16:uniqueId val="{0000000E-4DF2-4B0E-962B-966A2801B073}"/>
                </c:ext>
              </c:extLst>
            </c:dLbl>
            <c:dLbl>
              <c:idx val="20"/>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421412300683383E-2"/>
                    </c:manualLayout>
                  </c15:layout>
                </c:ext>
                <c:ext xmlns:c16="http://schemas.microsoft.com/office/drawing/2014/chart" uri="{C3380CC4-5D6E-409C-BE32-E72D297353CC}">
                  <c16:uniqueId val="{0000000F-4DF2-4B0E-962B-966A2801B073}"/>
                </c:ext>
              </c:extLst>
            </c:dLbl>
            <c:dLbl>
              <c:idx val="21"/>
              <c:layout>
                <c:manualLayout>
                  <c:x val="-2.7210884353741558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10-4DF2-4B0E-962B-966A2801B073}"/>
                </c:ext>
              </c:extLst>
            </c:dLbl>
            <c:dLbl>
              <c:idx val="22"/>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421412300683383E-2"/>
                    </c:manualLayout>
                  </c15:layout>
                </c:ext>
                <c:ext xmlns:c16="http://schemas.microsoft.com/office/drawing/2014/chart" uri="{C3380CC4-5D6E-409C-BE32-E72D297353CC}">
                  <c16:uniqueId val="{00000011-4DF2-4B0E-962B-966A2801B073}"/>
                </c:ext>
              </c:extLst>
            </c:dLbl>
            <c:dLbl>
              <c:idx val="23"/>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421412300683383E-2"/>
                    </c:manualLayout>
                  </c15:layout>
                </c:ext>
                <c:ext xmlns:c16="http://schemas.microsoft.com/office/drawing/2014/chart" uri="{C3380CC4-5D6E-409C-BE32-E72D297353CC}">
                  <c16:uniqueId val="{00000012-4DF2-4B0E-962B-966A2801B073}"/>
                </c:ext>
              </c:extLst>
            </c:dLbl>
            <c:dLbl>
              <c:idx val="24"/>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13-4DF2-4B0E-962B-966A2801B073}"/>
                </c:ext>
              </c:extLst>
            </c:dLbl>
            <c:dLbl>
              <c:idx val="25"/>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8.5421412300683383E-2"/>
                    </c:manualLayout>
                  </c15:layout>
                </c:ext>
                <c:ext xmlns:c16="http://schemas.microsoft.com/office/drawing/2014/chart" uri="{C3380CC4-5D6E-409C-BE32-E72D297353CC}">
                  <c16:uniqueId val="{00000014-4DF2-4B0E-962B-966A2801B073}"/>
                </c:ext>
              </c:extLst>
            </c:dLbl>
            <c:dLbl>
              <c:idx val="26"/>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421412300683383E-2"/>
                    </c:manualLayout>
                  </c15:layout>
                </c:ext>
                <c:ext xmlns:c16="http://schemas.microsoft.com/office/drawing/2014/chart" uri="{C3380CC4-5D6E-409C-BE32-E72D297353CC}">
                  <c16:uniqueId val="{00000015-4DF2-4B0E-962B-966A2801B073}"/>
                </c:ext>
              </c:extLst>
            </c:dLbl>
            <c:dLbl>
              <c:idx val="27"/>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16-4DF2-4B0E-962B-966A2801B073}"/>
                </c:ext>
              </c:extLst>
            </c:dLbl>
            <c:dLbl>
              <c:idx val="29"/>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17-4DF2-4B0E-962B-966A2801B073}"/>
                </c:ext>
              </c:extLst>
            </c:dLbl>
            <c:dLbl>
              <c:idx val="30"/>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18-4DF2-4B0E-962B-966A2801B073}"/>
                </c:ext>
              </c:extLst>
            </c:dLbl>
            <c:dLbl>
              <c:idx val="31"/>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19-4DF2-4B0E-962B-966A2801B073}"/>
                </c:ext>
              </c:extLst>
            </c:dLbl>
            <c:dLbl>
              <c:idx val="32"/>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421412300683383E-2"/>
                    </c:manualLayout>
                  </c15:layout>
                </c:ext>
                <c:ext xmlns:c16="http://schemas.microsoft.com/office/drawing/2014/chart" uri="{C3380CC4-5D6E-409C-BE32-E72D297353CC}">
                  <c16:uniqueId val="{0000001A-4DF2-4B0E-962B-966A2801B073}"/>
                </c:ext>
              </c:extLst>
            </c:dLbl>
            <c:dLbl>
              <c:idx val="33"/>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421412300683383E-2"/>
                    </c:manualLayout>
                  </c15:layout>
                </c:ext>
                <c:ext xmlns:c16="http://schemas.microsoft.com/office/drawing/2014/chart" uri="{C3380CC4-5D6E-409C-BE32-E72D297353CC}">
                  <c16:uniqueId val="{0000001B-4DF2-4B0E-962B-966A2801B073}"/>
                </c:ext>
              </c:extLst>
            </c:dLbl>
            <c:dLbl>
              <c:idx val="35"/>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1C-4DF2-4B0E-962B-966A2801B073}"/>
                </c:ext>
              </c:extLst>
            </c:dLbl>
            <c:dLbl>
              <c:idx val="36"/>
              <c:layout>
                <c:manualLayout>
                  <c:x val="-1.3605442176870685E-2"/>
                  <c:y val="-8.3522193838491075E-1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44000000000000006"/>
                      <c:h val="8.5421412300683383E-2"/>
                    </c:manualLayout>
                  </c15:layout>
                </c:ext>
                <c:ext xmlns:c16="http://schemas.microsoft.com/office/drawing/2014/chart" uri="{C3380CC4-5D6E-409C-BE32-E72D297353CC}">
                  <c16:uniqueId val="{0000001D-4DF2-4B0E-962B-966A2801B073}"/>
                </c:ext>
              </c:extLst>
            </c:dLbl>
            <c:dLbl>
              <c:idx val="38"/>
              <c:layout>
                <c:manualLayout>
                  <c:x val="-4.0816326530612304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46721088435374158"/>
                      <c:h val="8.5421412300683383E-2"/>
                    </c:manualLayout>
                  </c15:layout>
                </c:ext>
                <c:ext xmlns:c16="http://schemas.microsoft.com/office/drawing/2014/chart" uri="{C3380CC4-5D6E-409C-BE32-E72D297353CC}">
                  <c16:uniqueId val="{0000001E-4DF2-4B0E-962B-966A2801B073}"/>
                </c:ext>
              </c:extLst>
            </c:dLbl>
            <c:dLbl>
              <c:idx val="39"/>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421412300683383E-2"/>
                    </c:manualLayout>
                  </c15:layout>
                </c:ext>
                <c:ext xmlns:c16="http://schemas.microsoft.com/office/drawing/2014/chart" uri="{C3380CC4-5D6E-409C-BE32-E72D297353CC}">
                  <c16:uniqueId val="{0000001F-4DF2-4B0E-962B-966A2801B073}"/>
                </c:ext>
              </c:extLst>
            </c:dLbl>
            <c:dLbl>
              <c:idx val="40"/>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20-4DF2-4B0E-962B-966A2801B073}"/>
                </c:ext>
              </c:extLst>
            </c:dLbl>
            <c:dLbl>
              <c:idx val="41"/>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5421412300683383E-2"/>
                    </c:manualLayout>
                  </c15:layout>
                </c:ext>
                <c:ext xmlns:c16="http://schemas.microsoft.com/office/drawing/2014/chart" uri="{C3380CC4-5D6E-409C-BE32-E72D297353CC}">
                  <c16:uniqueId val="{00000021-4DF2-4B0E-962B-966A2801B073}"/>
                </c:ext>
              </c:extLst>
            </c:dLbl>
            <c:dLbl>
              <c:idx val="42"/>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421412300683383E-2"/>
                    </c:manualLayout>
                  </c15:layout>
                </c:ext>
                <c:ext xmlns:c16="http://schemas.microsoft.com/office/drawing/2014/chart" uri="{C3380CC4-5D6E-409C-BE32-E72D297353CC}">
                  <c16:uniqueId val="{00000022-4DF2-4B0E-962B-966A2801B073}"/>
                </c:ext>
              </c:extLst>
            </c:dLbl>
            <c:dLbl>
              <c:idx val="43"/>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23-4DF2-4B0E-962B-966A2801B073}"/>
                </c:ext>
              </c:extLst>
            </c:dLbl>
            <c:dLbl>
              <c:idx val="45"/>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24-4DF2-4B0E-962B-966A2801B073}"/>
                </c:ext>
              </c:extLst>
            </c:dLbl>
            <c:dLbl>
              <c:idx val="46"/>
              <c:numFmt formatCode="#,##0.0" sourceLinked="0"/>
              <c:spPr>
                <a:noFill/>
                <a:ln>
                  <a:noFill/>
                </a:ln>
                <a:effectLst/>
              </c:spPr>
              <c:txPr>
                <a:bodyPr wrap="square" lIns="38100" tIns="19050" rIns="38100" bIns="19050" anchor="ctr">
                  <a:noAutofit/>
                </a:bodyPr>
                <a:lstStyle/>
                <a:p>
                  <a:pPr>
                    <a:defRPr/>
                  </a:pPr>
                  <a:endParaRPr lang="lv-LV"/>
                </a:p>
              </c:txPr>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3.530751708428246E-2"/>
                    </c:manualLayout>
                  </c15:layout>
                </c:ext>
                <c:ext xmlns:c16="http://schemas.microsoft.com/office/drawing/2014/chart" uri="{C3380CC4-5D6E-409C-BE32-E72D297353CC}">
                  <c16:uniqueId val="{00000025-4DF2-4B0E-962B-966A2801B073}"/>
                </c:ext>
              </c:extLst>
            </c:dLbl>
            <c:dLbl>
              <c:idx val="47"/>
              <c:numFmt formatCode="#,##0.0" sourceLinked="0"/>
              <c:spPr>
                <a:noFill/>
                <a:ln>
                  <a:noFill/>
                </a:ln>
                <a:effectLst/>
              </c:spPr>
              <c:txPr>
                <a:bodyPr wrap="square" lIns="38100" tIns="19050" rIns="38100" bIns="19050" anchor="ctr">
                  <a:noAutofit/>
                </a:bodyPr>
                <a:lstStyle/>
                <a:p>
                  <a:pPr>
                    <a:defRPr/>
                  </a:pPr>
                  <a:endParaRPr lang="lv-LV"/>
                </a:p>
              </c:txPr>
              <c:dLblPos val="outEnd"/>
              <c:showLegendKey val="0"/>
              <c:showVal val="1"/>
              <c:showCatName val="0"/>
              <c:showSerName val="0"/>
              <c:showPercent val="0"/>
              <c:showBubbleSize val="0"/>
              <c:extLst>
                <c:ext xmlns:c15="http://schemas.microsoft.com/office/drawing/2012/chart" uri="{CE6537A1-D6FC-4f65-9D91-7224C49458BB}">
                  <c15:layout>
                    <c:manualLayout>
                      <c:w val="0.45360544217687071"/>
                      <c:h val="3.0751708428246014E-2"/>
                    </c:manualLayout>
                  </c15:layout>
                </c:ext>
                <c:ext xmlns:c16="http://schemas.microsoft.com/office/drawing/2014/chart" uri="{C3380CC4-5D6E-409C-BE32-E72D297353CC}">
                  <c16:uniqueId val="{00000026-4DF2-4B0E-962B-966A2801B073}"/>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Dati!$J$1982:$J$2029</c:f>
              <c:numCache>
                <c:formatCode>General</c:formatCode>
                <c:ptCount val="48"/>
                <c:pt idx="0" formatCode="0.00">
                  <c:v>6.2251226693067903</c:v>
                </c:pt>
                <c:pt idx="2" formatCode="0.00">
                  <c:v>6.027597188991586</c:v>
                </c:pt>
                <c:pt idx="3" formatCode="0.00">
                  <c:v>6.4332103375650593</c:v>
                </c:pt>
                <c:pt idx="5" formatCode="0.00">
                  <c:v>6.0459873939503632</c:v>
                </c:pt>
                <c:pt idx="6" formatCode="0.00">
                  <c:v>6.3990810907600952</c:v>
                </c:pt>
                <c:pt idx="7" formatCode="0.00">
                  <c:v>6.1055275599993895</c:v>
                </c:pt>
                <c:pt idx="8" formatCode="0.00">
                  <c:v>6.2146421474094291</c:v>
                </c:pt>
                <c:pt idx="9" formatCode="0.00">
                  <c:v>6.3168990182131726</c:v>
                </c:pt>
                <c:pt idx="10" formatCode="0.00">
                  <c:v>6.2220117288150645</c:v>
                </c:pt>
                <c:pt idx="12" formatCode="0.00">
                  <c:v>6.3531454203229591</c:v>
                </c:pt>
                <c:pt idx="13" formatCode="0.00">
                  <c:v>5.9648522591491506</c:v>
                </c:pt>
                <c:pt idx="14" formatCode="0.00">
                  <c:v>6.4640621299790153</c:v>
                </c:pt>
                <c:pt idx="16" formatCode="0.00">
                  <c:v>5.7533013290377033</c:v>
                </c:pt>
                <c:pt idx="17" formatCode="0.00">
                  <c:v>6.2160413775951575</c:v>
                </c:pt>
                <c:pt idx="18" formatCode="0.00">
                  <c:v>6.3983401612053736</c:v>
                </c:pt>
                <c:pt idx="20" formatCode="0.00">
                  <c:v>6.1780812065168611</c:v>
                </c:pt>
                <c:pt idx="21" formatCode="0.00">
                  <c:v>6.6295951369458805</c:v>
                </c:pt>
                <c:pt idx="22" formatCode="0.00">
                  <c:v>6.0040195737408864</c:v>
                </c:pt>
                <c:pt idx="23" formatCode="0.00">
                  <c:v>6.0055827047627153</c:v>
                </c:pt>
                <c:pt idx="24" formatCode="0.00">
                  <c:v>6.1343307001416081</c:v>
                </c:pt>
                <c:pt idx="25" formatCode="0.00">
                  <c:v>5.9316719469747445</c:v>
                </c:pt>
                <c:pt idx="26" formatCode="0.00">
                  <c:v>6.3659453760193259</c:v>
                </c:pt>
                <c:pt idx="27" formatCode="0.00">
                  <c:v>5.9531993094145763</c:v>
                </c:pt>
                <c:pt idx="29" formatCode="0.00">
                  <c:v>6.1633216762025871</c:v>
                </c:pt>
                <c:pt idx="30" formatCode="0.00">
                  <c:v>6.3370190945944636</c:v>
                </c:pt>
                <c:pt idx="31" formatCode="0.00">
                  <c:v>5.9752112815661977</c:v>
                </c:pt>
                <c:pt idx="32" formatCode="0.00">
                  <c:v>6.2118732824622214</c:v>
                </c:pt>
                <c:pt idx="33" formatCode="0.00">
                  <c:v>6.2176658725570926</c:v>
                </c:pt>
                <c:pt idx="35" formatCode="0.00">
                  <c:v>6.1719909811490963</c:v>
                </c:pt>
                <c:pt idx="36" formatCode="0.00">
                  <c:v>6.4407884420780954</c:v>
                </c:pt>
                <c:pt idx="38" formatCode="0.00">
                  <c:v>6.4333418805764717</c:v>
                </c:pt>
                <c:pt idx="39" formatCode="0.00">
                  <c:v>5.6686538390722783</c:v>
                </c:pt>
                <c:pt idx="40" formatCode="0.00">
                  <c:v>6.4423507174951578</c:v>
                </c:pt>
                <c:pt idx="41" formatCode="0.00">
                  <c:v>5.8506872289729595</c:v>
                </c:pt>
                <c:pt idx="42" formatCode="0.00">
                  <c:v>6.5868673472516281</c:v>
                </c:pt>
                <c:pt idx="43" formatCode="0.00">
                  <c:v>6.292302791129293</c:v>
                </c:pt>
                <c:pt idx="45" formatCode="0.00">
                  <c:v>6.4333418805764717</c:v>
                </c:pt>
                <c:pt idx="46" formatCode="0.00">
                  <c:v>6.1112998914591889</c:v>
                </c:pt>
                <c:pt idx="47" formatCode="0.00">
                  <c:v>6.1066778266963633</c:v>
                </c:pt>
              </c:numCache>
            </c:numRef>
          </c:val>
          <c:extLst>
            <c:ext xmlns:c16="http://schemas.microsoft.com/office/drawing/2014/chart" uri="{C3380CC4-5D6E-409C-BE32-E72D297353CC}">
              <c16:uniqueId val="{00000027-4DF2-4B0E-962B-966A2801B073}"/>
            </c:ext>
          </c:extLst>
        </c:ser>
        <c:dLbls>
          <c:dLblPos val="outEnd"/>
          <c:showLegendKey val="0"/>
          <c:showVal val="1"/>
          <c:showCatName val="0"/>
          <c:showSerName val="0"/>
          <c:showPercent val="0"/>
          <c:showBubbleSize val="0"/>
        </c:dLbls>
        <c:gapWidth val="30"/>
        <c:axId val="316387392"/>
        <c:axId val="316394448"/>
      </c:barChart>
      <c:catAx>
        <c:axId val="316387392"/>
        <c:scaling>
          <c:orientation val="maxMin"/>
        </c:scaling>
        <c:delete val="0"/>
        <c:axPos val="l"/>
        <c:numFmt formatCode="General" sourceLinked="1"/>
        <c:majorTickMark val="none"/>
        <c:minorTickMark val="none"/>
        <c:tickLblPos val="none"/>
        <c:spPr>
          <a:solidFill>
            <a:srgbClr val="8EBE19"/>
          </a:solidFill>
          <a:ln w="3175">
            <a:solidFill>
              <a:srgbClr val="000000"/>
            </a:solidFill>
            <a:prstDash val="solid"/>
          </a:ln>
        </c:spPr>
        <c:crossAx val="316394448"/>
        <c:crossesAt val="0"/>
        <c:auto val="1"/>
        <c:lblAlgn val="ctr"/>
        <c:lblOffset val="100"/>
        <c:noMultiLvlLbl val="0"/>
      </c:catAx>
      <c:valAx>
        <c:axId val="316394448"/>
        <c:scaling>
          <c:orientation val="minMax"/>
          <c:max val="20"/>
          <c:min val="0"/>
        </c:scaling>
        <c:delete val="1"/>
        <c:axPos val="t"/>
        <c:majorGridlines>
          <c:spPr>
            <a:ln w="3175">
              <a:noFill/>
              <a:prstDash val="sysDash"/>
            </a:ln>
          </c:spPr>
        </c:majorGridlines>
        <c:numFmt formatCode="0.00" sourceLinked="1"/>
        <c:majorTickMark val="out"/>
        <c:minorTickMark val="none"/>
        <c:tickLblPos val="nextTo"/>
        <c:crossAx val="316387392"/>
        <c:crosses val="autoZero"/>
        <c:crossBetween val="between"/>
        <c:majorUnit val="50"/>
        <c:minorUnit val="50"/>
      </c:valAx>
      <c:spPr>
        <a:noFill/>
        <a:ln w="3175">
          <a:noFill/>
        </a:ln>
      </c:spPr>
    </c:plotArea>
    <c:plotVisOnly val="1"/>
    <c:dispBlanksAs val="gap"/>
    <c:showDLblsOverMax val="0"/>
  </c:chart>
  <c:spPr>
    <a:noFill/>
    <a:ln w="6350">
      <a:noFill/>
    </a:ln>
  </c:spPr>
  <c:txPr>
    <a:bodyPr/>
    <a:lstStyle/>
    <a:p>
      <a:pPr>
        <a:defRPr sz="1000" b="1" i="0" u="none" strike="noStrike" baseline="0">
          <a:solidFill>
            <a:srgbClr val="000000"/>
          </a:solidFill>
          <a:latin typeface="Arial"/>
          <a:ea typeface="Arial"/>
          <a:cs typeface="Arial"/>
        </a:defRPr>
      </a:pPr>
      <a:endParaRPr lang="lv-LV"/>
    </a:p>
  </c:txPr>
  <c:externalData r:id="rId2">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4850013661022536"/>
          <c:y val="2.7956325459317585E-2"/>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0.56792659344548224"/>
          <c:y val="2.2889518810148727E-2"/>
          <c:w val="0.50277170409878535"/>
          <c:h val="0.96845732283464581"/>
        </c:manualLayout>
      </c:layout>
      <c:barChart>
        <c:barDir val="bar"/>
        <c:grouping val="clustered"/>
        <c:varyColors val="0"/>
        <c:ser>
          <c:idx val="0"/>
          <c:order val="0"/>
          <c:spPr>
            <a:solidFill>
              <a:srgbClr val="BF9000"/>
            </a:solidFill>
          </c:spPr>
          <c:invertIfNegative val="0"/>
          <c:dPt>
            <c:idx val="7"/>
            <c:invertIfNegative val="0"/>
            <c:bubble3D val="0"/>
            <c:spPr>
              <a:solidFill>
                <a:srgbClr val="FFE699"/>
              </a:solidFill>
            </c:spPr>
            <c:extLst>
              <c:ext xmlns:c16="http://schemas.microsoft.com/office/drawing/2014/chart" uri="{C3380CC4-5D6E-409C-BE32-E72D297353CC}">
                <c16:uniqueId val="{00000001-4BF1-4BA6-B916-399E3A585EA6}"/>
              </c:ext>
            </c:extLst>
          </c:dPt>
          <c:dPt>
            <c:idx val="8"/>
            <c:invertIfNegative val="0"/>
            <c:bubble3D val="0"/>
            <c:spPr>
              <a:solidFill>
                <a:sysClr val="window" lastClr="FFFFFF">
                  <a:lumMod val="75000"/>
                </a:sysClr>
              </a:solidFill>
            </c:spPr>
            <c:extLst>
              <c:ext xmlns:c16="http://schemas.microsoft.com/office/drawing/2014/chart" uri="{C3380CC4-5D6E-409C-BE32-E72D297353CC}">
                <c16:uniqueId val="{00000003-4BF1-4BA6-B916-399E3A585EA6}"/>
              </c:ext>
            </c:extLst>
          </c:dPt>
          <c:dLbls>
            <c:spPr>
              <a:noFill/>
              <a:ln>
                <a:noFill/>
              </a:ln>
              <a:effectLst/>
            </c:spPr>
            <c:txPr>
              <a:bodyPr wrap="square" lIns="38100" tIns="19050" rIns="38100" bIns="19050" anchor="ctr">
                <a:spAutoFit/>
              </a:bodyPr>
              <a:lstStyle/>
              <a:p>
                <a:pPr>
                  <a:defRPr sz="11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Dati!$G$3136:$G$3144</c:f>
              <c:strCache>
                <c:ptCount val="9"/>
                <c:pt idx="0">
                  <c:v>Televīzijā</c:v>
                </c:pt>
                <c:pt idx="1">
                  <c:v>Ziņu portālos</c:v>
                </c:pt>
                <c:pt idx="3">
                  <c:v>Radio</c:v>
                </c:pt>
                <c:pt idx="4">
                  <c:v>Citur sociālajos tīklos</c:v>
                </c:pt>
                <c:pt idx="5">
                  <c:v>Dienestu tīmekļvietnēs</c:v>
                </c:pt>
                <c:pt idx="7">
                  <c:v>Cits avots</c:v>
                </c:pt>
                <c:pt idx="8">
                  <c:v>Grūti pateikt</c:v>
                </c:pt>
              </c:strCache>
            </c:strRef>
          </c:cat>
          <c:val>
            <c:numRef>
              <c:f>Dati!$H$3136:$H$3144</c:f>
              <c:numCache>
                <c:formatCode>0</c:formatCode>
                <c:ptCount val="9"/>
                <c:pt idx="0">
                  <c:v>47.533358996279162</c:v>
                </c:pt>
                <c:pt idx="1">
                  <c:v>43.799644102193767</c:v>
                </c:pt>
                <c:pt idx="2">
                  <c:v>32.316606178942095</c:v>
                </c:pt>
                <c:pt idx="3">
                  <c:v>29.137892443293246</c:v>
                </c:pt>
                <c:pt idx="4">
                  <c:v>26.167579093312419</c:v>
                </c:pt>
                <c:pt idx="5">
                  <c:v>12.887936573964938</c:v>
                </c:pt>
                <c:pt idx="6">
                  <c:v>4.4904514726503226</c:v>
                </c:pt>
                <c:pt idx="7">
                  <c:v>2.8091957956057962</c:v>
                </c:pt>
                <c:pt idx="8">
                  <c:v>4.1913988176910699</c:v>
                </c:pt>
              </c:numCache>
            </c:numRef>
          </c:val>
          <c:extLst>
            <c:ext xmlns:c16="http://schemas.microsoft.com/office/drawing/2014/chart" uri="{C3380CC4-5D6E-409C-BE32-E72D297353CC}">
              <c16:uniqueId val="{00000004-4BF1-4BA6-B916-399E3A585EA6}"/>
            </c:ext>
          </c:extLst>
        </c:ser>
        <c:dLbls>
          <c:dLblPos val="outEnd"/>
          <c:showLegendKey val="0"/>
          <c:showVal val="1"/>
          <c:showCatName val="0"/>
          <c:showSerName val="0"/>
          <c:showPercent val="0"/>
          <c:showBubbleSize val="0"/>
        </c:dLbls>
        <c:gapWidth val="30"/>
        <c:axId val="412531168"/>
        <c:axId val="412523720"/>
      </c:barChart>
      <c:catAx>
        <c:axId val="412531168"/>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lv-LV"/>
          </a:p>
        </c:txPr>
        <c:crossAx val="412523720"/>
        <c:crosses val="autoZero"/>
        <c:auto val="1"/>
        <c:lblAlgn val="ctr"/>
        <c:lblOffset val="100"/>
        <c:tickLblSkip val="1"/>
        <c:tickMarkSkip val="1"/>
        <c:noMultiLvlLbl val="0"/>
      </c:catAx>
      <c:valAx>
        <c:axId val="412523720"/>
        <c:scaling>
          <c:orientation val="minMax"/>
          <c:max val="60"/>
          <c:min val="0"/>
        </c:scaling>
        <c:delete val="1"/>
        <c:axPos val="t"/>
        <c:numFmt formatCode="0" sourceLinked="1"/>
        <c:majorTickMark val="out"/>
        <c:minorTickMark val="none"/>
        <c:tickLblPos val="nextTo"/>
        <c:crossAx val="412531168"/>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783369201702945"/>
          <c:y val="0.11863058509255668"/>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26974247124167128"/>
          <c:y val="0.12447616541505577"/>
          <c:w val="0.73025752875832872"/>
          <c:h val="0.85873473270853995"/>
        </c:manualLayout>
      </c:layout>
      <c:barChart>
        <c:barDir val="bar"/>
        <c:grouping val="stacked"/>
        <c:varyColors val="0"/>
        <c:ser>
          <c:idx val="0"/>
          <c:order val="0"/>
          <c:tx>
            <c:strRef>
              <c:f>Dati!$C$3215</c:f>
              <c:strCache>
                <c:ptCount val="1"/>
                <c:pt idx="0">
                  <c:v>.</c:v>
                </c:pt>
              </c:strCache>
            </c:strRef>
          </c:tx>
          <c:spPr>
            <a:noFill/>
          </c:spPr>
          <c:invertIfNegative val="0"/>
          <c:dLbls>
            <c:delete val="1"/>
          </c:dLbls>
          <c:cat>
            <c:strRef>
              <c:f>Dati!$B$3216:$B$3263</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Dati!$C$3216:$C$3263</c:f>
              <c:numCache>
                <c:formatCode>General</c:formatCode>
                <c:ptCount val="48"/>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numCache>
            </c:numRef>
          </c:val>
          <c:extLst>
            <c:ext xmlns:c16="http://schemas.microsoft.com/office/drawing/2014/chart" uri="{C3380CC4-5D6E-409C-BE32-E72D297353CC}">
              <c16:uniqueId val="{00000000-CF19-4A6E-AC78-7158F75A2937}"/>
            </c:ext>
          </c:extLst>
        </c:ser>
        <c:ser>
          <c:idx val="1"/>
          <c:order val="1"/>
          <c:tx>
            <c:strRef>
              <c:f>Dati!$D$3215</c:f>
              <c:strCache>
                <c:ptCount val="1"/>
                <c:pt idx="0">
                  <c:v>Televīzijā</c:v>
                </c:pt>
              </c:strCache>
            </c:strRef>
          </c:tx>
          <c:spPr>
            <a:solidFill>
              <a:srgbClr val="8263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Dati!$B$3216:$B$3263</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Dati!$D$3216:$D$3263</c:f>
              <c:numCache>
                <c:formatCode>General</c:formatCode>
                <c:ptCount val="48"/>
                <c:pt idx="0" formatCode="0">
                  <c:v>47.533358996279162</c:v>
                </c:pt>
                <c:pt idx="2" formatCode="0">
                  <c:v>43.38899635147196</c:v>
                </c:pt>
                <c:pt idx="3" formatCode="0">
                  <c:v>51.400234770671936</c:v>
                </c:pt>
                <c:pt idx="5" formatCode="0">
                  <c:v>18.789419045817201</c:v>
                </c:pt>
                <c:pt idx="6" formatCode="0">
                  <c:v>28.452100531514922</c:v>
                </c:pt>
                <c:pt idx="7" formatCode="0">
                  <c:v>38.681648735154873</c:v>
                </c:pt>
                <c:pt idx="8" formatCode="0">
                  <c:v>50.138472949077858</c:v>
                </c:pt>
                <c:pt idx="9" formatCode="0">
                  <c:v>59.06606949300371</c:v>
                </c:pt>
                <c:pt idx="10" formatCode="0">
                  <c:v>77.851077556828045</c:v>
                </c:pt>
                <c:pt idx="12" formatCode="0">
                  <c:v>50.490604824996275</c:v>
                </c:pt>
                <c:pt idx="13" formatCode="0">
                  <c:v>41.83019145776003</c:v>
                </c:pt>
                <c:pt idx="14" formatCode="0">
                  <c:v>51.451924686471301</c:v>
                </c:pt>
                <c:pt idx="16" formatCode="0">
                  <c:v>38.101764906227174</c:v>
                </c:pt>
                <c:pt idx="17" formatCode="0">
                  <c:v>49.72699014082179</c:v>
                </c:pt>
                <c:pt idx="18" formatCode="0">
                  <c:v>45.040472446663422</c:v>
                </c:pt>
                <c:pt idx="20" formatCode="0">
                  <c:v>34.095818025236746</c:v>
                </c:pt>
                <c:pt idx="21" formatCode="0">
                  <c:v>41.666910616067078</c:v>
                </c:pt>
                <c:pt idx="22" formatCode="0">
                  <c:v>44.235828342708494</c:v>
                </c:pt>
                <c:pt idx="23" formatCode="0">
                  <c:v>34.728525988240627</c:v>
                </c:pt>
                <c:pt idx="24" formatCode="0">
                  <c:v>78.168772169560398</c:v>
                </c:pt>
                <c:pt idx="25" formatCode="0">
                  <c:v>13.233892457506231</c:v>
                </c:pt>
                <c:pt idx="26" formatCode="0">
                  <c:v>39.35484524225091</c:v>
                </c:pt>
                <c:pt idx="27" formatCode="0">
                  <c:v>51.091792637327956</c:v>
                </c:pt>
                <c:pt idx="29" formatCode="0">
                  <c:v>57.041451863056288</c:v>
                </c:pt>
                <c:pt idx="30" formatCode="0">
                  <c:v>55.954659261536925</c:v>
                </c:pt>
                <c:pt idx="31" formatCode="0">
                  <c:v>52.90868051472934</c:v>
                </c:pt>
                <c:pt idx="32" formatCode="0">
                  <c:v>49.063483363968018</c:v>
                </c:pt>
                <c:pt idx="33" formatCode="0">
                  <c:v>38.704157245124222</c:v>
                </c:pt>
                <c:pt idx="35" formatCode="0">
                  <c:v>45.708040604692243</c:v>
                </c:pt>
                <c:pt idx="36" formatCode="0">
                  <c:v>56.000173369723825</c:v>
                </c:pt>
                <c:pt idx="38" formatCode="0">
                  <c:v>38.335714149041479</c:v>
                </c:pt>
                <c:pt idx="39" formatCode="0">
                  <c:v>44.687025928843426</c:v>
                </c:pt>
                <c:pt idx="40" formatCode="0">
                  <c:v>61.169064615047162</c:v>
                </c:pt>
                <c:pt idx="41" formatCode="0">
                  <c:v>50.363596772056013</c:v>
                </c:pt>
                <c:pt idx="42" formatCode="0">
                  <c:v>75.651581865249653</c:v>
                </c:pt>
                <c:pt idx="43" formatCode="0">
                  <c:v>37.959491891788396</c:v>
                </c:pt>
                <c:pt idx="45" formatCode="0">
                  <c:v>38.335714149041479</c:v>
                </c:pt>
                <c:pt idx="46" formatCode="0">
                  <c:v>50.452117550140834</c:v>
                </c:pt>
                <c:pt idx="47" formatCode="0">
                  <c:v>54.13965137898947</c:v>
                </c:pt>
              </c:numCache>
            </c:numRef>
          </c:val>
          <c:extLst>
            <c:ext xmlns:c16="http://schemas.microsoft.com/office/drawing/2014/chart" uri="{C3380CC4-5D6E-409C-BE32-E72D297353CC}">
              <c16:uniqueId val="{00000001-CF19-4A6E-AC78-7158F75A2937}"/>
            </c:ext>
          </c:extLst>
        </c:ser>
        <c:ser>
          <c:idx val="2"/>
          <c:order val="2"/>
          <c:tx>
            <c:strRef>
              <c:f>Dati!$E$3215</c:f>
              <c:strCache>
                <c:ptCount val="1"/>
                <c:pt idx="0">
                  <c:v>.</c:v>
                </c:pt>
              </c:strCache>
            </c:strRef>
          </c:tx>
          <c:spPr>
            <a:noFill/>
          </c:spPr>
          <c:invertIfNegative val="0"/>
          <c:dLbls>
            <c:delete val="1"/>
          </c:dLbls>
          <c:cat>
            <c:strRef>
              <c:f>Dati!$B$3216:$B$3263</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Dati!$E$3216:$E$3263</c:f>
              <c:numCache>
                <c:formatCode>0</c:formatCode>
                <c:ptCount val="48"/>
                <c:pt idx="0">
                  <c:v>37.635413173281236</c:v>
                </c:pt>
                <c:pt idx="1">
                  <c:v>85.168772169560398</c:v>
                </c:pt>
                <c:pt idx="2">
                  <c:v>41.779775818088439</c:v>
                </c:pt>
                <c:pt idx="3">
                  <c:v>33.768537398888462</c:v>
                </c:pt>
                <c:pt idx="4">
                  <c:v>85.168772169560398</c:v>
                </c:pt>
                <c:pt idx="5">
                  <c:v>66.379353123743201</c:v>
                </c:pt>
                <c:pt idx="6">
                  <c:v>56.716671638045476</c:v>
                </c:pt>
                <c:pt idx="7">
                  <c:v>46.487123434405525</c:v>
                </c:pt>
                <c:pt idx="8">
                  <c:v>35.03029922048254</c:v>
                </c:pt>
                <c:pt idx="9">
                  <c:v>26.102702676556689</c:v>
                </c:pt>
                <c:pt idx="10">
                  <c:v>7.3176946127323532</c:v>
                </c:pt>
                <c:pt idx="11">
                  <c:v>85.168772169560398</c:v>
                </c:pt>
                <c:pt idx="12">
                  <c:v>34.678167344564123</c:v>
                </c:pt>
                <c:pt idx="13">
                  <c:v>43.338580711800368</c:v>
                </c:pt>
                <c:pt idx="14">
                  <c:v>33.716847483089097</c:v>
                </c:pt>
                <c:pt idx="15">
                  <c:v>85.168772169560398</c:v>
                </c:pt>
                <c:pt idx="16">
                  <c:v>47.067007263333224</c:v>
                </c:pt>
                <c:pt idx="17">
                  <c:v>35.441782028738608</c:v>
                </c:pt>
                <c:pt idx="18">
                  <c:v>40.128299722896976</c:v>
                </c:pt>
                <c:pt idx="19">
                  <c:v>85.168772169560398</c:v>
                </c:pt>
                <c:pt idx="20">
                  <c:v>51.072954144323653</c:v>
                </c:pt>
                <c:pt idx="21">
                  <c:v>43.50186155349332</c:v>
                </c:pt>
                <c:pt idx="22">
                  <c:v>40.932943826851904</c:v>
                </c:pt>
                <c:pt idx="23">
                  <c:v>50.440246181319772</c:v>
                </c:pt>
                <c:pt idx="24">
                  <c:v>7</c:v>
                </c:pt>
                <c:pt idx="25">
                  <c:v>71.934879712054169</c:v>
                </c:pt>
                <c:pt idx="26">
                  <c:v>45.813926927309488</c:v>
                </c:pt>
                <c:pt idx="27">
                  <c:v>34.076979532232443</c:v>
                </c:pt>
                <c:pt idx="28">
                  <c:v>85.168772169560398</c:v>
                </c:pt>
                <c:pt idx="29">
                  <c:v>28.12732030650411</c:v>
                </c:pt>
                <c:pt idx="30">
                  <c:v>29.214112908023473</c:v>
                </c:pt>
                <c:pt idx="31">
                  <c:v>32.260091654831058</c:v>
                </c:pt>
                <c:pt idx="32">
                  <c:v>36.10528880559238</c:v>
                </c:pt>
                <c:pt idx="33">
                  <c:v>46.464614924436177</c:v>
                </c:pt>
                <c:pt idx="34">
                  <c:v>85.168772169560398</c:v>
                </c:pt>
                <c:pt idx="35">
                  <c:v>39.460731564868155</c:v>
                </c:pt>
                <c:pt idx="36">
                  <c:v>29.168598799836573</c:v>
                </c:pt>
                <c:pt idx="37">
                  <c:v>85.168772169560398</c:v>
                </c:pt>
                <c:pt idx="38">
                  <c:v>46.833058020518919</c:v>
                </c:pt>
                <c:pt idx="39">
                  <c:v>40.481746240716973</c:v>
                </c:pt>
                <c:pt idx="40">
                  <c:v>23.999707554513236</c:v>
                </c:pt>
                <c:pt idx="41">
                  <c:v>34.805175397504385</c:v>
                </c:pt>
                <c:pt idx="42">
                  <c:v>9.5171903043107449</c:v>
                </c:pt>
                <c:pt idx="43">
                  <c:v>47.209280277772002</c:v>
                </c:pt>
                <c:pt idx="44">
                  <c:v>85.168772169560398</c:v>
                </c:pt>
                <c:pt idx="45">
                  <c:v>46.833058020518919</c:v>
                </c:pt>
                <c:pt idx="46">
                  <c:v>34.716654619419565</c:v>
                </c:pt>
                <c:pt idx="47">
                  <c:v>31.029120790570929</c:v>
                </c:pt>
              </c:numCache>
            </c:numRef>
          </c:val>
          <c:extLst>
            <c:ext xmlns:c16="http://schemas.microsoft.com/office/drawing/2014/chart" uri="{C3380CC4-5D6E-409C-BE32-E72D297353CC}">
              <c16:uniqueId val="{00000002-CF19-4A6E-AC78-7158F75A2937}"/>
            </c:ext>
          </c:extLst>
        </c:ser>
        <c:ser>
          <c:idx val="3"/>
          <c:order val="3"/>
          <c:tx>
            <c:strRef>
              <c:f>Dati!$F$3215</c:f>
              <c:strCache>
                <c:ptCount val="1"/>
                <c:pt idx="0">
                  <c:v>Ziņu portālos</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Dati!$B$3216:$B$3263</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Dati!$F$3216:$F$3263</c:f>
              <c:numCache>
                <c:formatCode>General</c:formatCode>
                <c:ptCount val="48"/>
                <c:pt idx="0" formatCode="0">
                  <c:v>43.799644102193767</c:v>
                </c:pt>
                <c:pt idx="2" formatCode="0">
                  <c:v>41.14236987597755</c:v>
                </c:pt>
                <c:pt idx="3" formatCode="0">
                  <c:v>46.278999846833578</c:v>
                </c:pt>
                <c:pt idx="5" formatCode="0">
                  <c:v>36.494501461581677</c:v>
                </c:pt>
                <c:pt idx="6" formatCode="0">
                  <c:v>47.864220725203367</c:v>
                </c:pt>
                <c:pt idx="7" formatCode="0">
                  <c:v>48.123711126261938</c:v>
                </c:pt>
                <c:pt idx="8" formatCode="0">
                  <c:v>50.572286939501076</c:v>
                </c:pt>
                <c:pt idx="9" formatCode="0">
                  <c:v>46.766044060915782</c:v>
                </c:pt>
                <c:pt idx="10" formatCode="0">
                  <c:v>26.311847803680838</c:v>
                </c:pt>
                <c:pt idx="12" formatCode="0">
                  <c:v>47.826515016739904</c:v>
                </c:pt>
                <c:pt idx="13" formatCode="0">
                  <c:v>40.355995966374309</c:v>
                </c:pt>
                <c:pt idx="14" formatCode="0">
                  <c:v>32.863534236112166</c:v>
                </c:pt>
                <c:pt idx="16" formatCode="0">
                  <c:v>26.23976004044415</c:v>
                </c:pt>
                <c:pt idx="17" formatCode="0">
                  <c:v>44.358231826958225</c:v>
                </c:pt>
                <c:pt idx="18" formatCode="0">
                  <c:v>48.551347035682134</c:v>
                </c:pt>
                <c:pt idx="20" formatCode="0">
                  <c:v>62.914266248687831</c:v>
                </c:pt>
                <c:pt idx="21" formatCode="0">
                  <c:v>52.795084905371944</c:v>
                </c:pt>
                <c:pt idx="22" formatCode="0">
                  <c:v>46.126463250677801</c:v>
                </c:pt>
                <c:pt idx="23" formatCode="0">
                  <c:v>48.194799722306733</c:v>
                </c:pt>
                <c:pt idx="24" formatCode="0">
                  <c:v>29.12648468430271</c:v>
                </c:pt>
                <c:pt idx="25" formatCode="0">
                  <c:v>22.561493710835737</c:v>
                </c:pt>
                <c:pt idx="26" formatCode="0">
                  <c:v>50.239764826471969</c:v>
                </c:pt>
                <c:pt idx="27" formatCode="0">
                  <c:v>26.981587266303443</c:v>
                </c:pt>
                <c:pt idx="29" formatCode="0">
                  <c:v>34.779617965544425</c:v>
                </c:pt>
                <c:pt idx="30" formatCode="0">
                  <c:v>30.43406641760885</c:v>
                </c:pt>
                <c:pt idx="31" formatCode="0">
                  <c:v>44.28088041877016</c:v>
                </c:pt>
                <c:pt idx="32" formatCode="0">
                  <c:v>50.517681402304461</c:v>
                </c:pt>
                <c:pt idx="33" formatCode="0">
                  <c:v>54.913260655202784</c:v>
                </c:pt>
                <c:pt idx="35" formatCode="0">
                  <c:v>43.938728453093454</c:v>
                </c:pt>
                <c:pt idx="36" formatCode="0">
                  <c:v>43.824302437152475</c:v>
                </c:pt>
                <c:pt idx="38" formatCode="0">
                  <c:v>46.939033786760639</c:v>
                </c:pt>
                <c:pt idx="39" formatCode="0">
                  <c:v>48.544244828470738</c:v>
                </c:pt>
                <c:pt idx="40" formatCode="0">
                  <c:v>42.704337942705479</c:v>
                </c:pt>
                <c:pt idx="41" formatCode="0">
                  <c:v>40.547740590200128</c:v>
                </c:pt>
                <c:pt idx="42" formatCode="0">
                  <c:v>40.438406974638355</c:v>
                </c:pt>
                <c:pt idx="43" formatCode="0">
                  <c:v>35.635429344981382</c:v>
                </c:pt>
                <c:pt idx="45" formatCode="0">
                  <c:v>46.939033786760639</c:v>
                </c:pt>
                <c:pt idx="46" formatCode="0">
                  <c:v>44.145618359459661</c:v>
                </c:pt>
                <c:pt idx="47" formatCode="0">
                  <c:v>39.891781412104031</c:v>
                </c:pt>
              </c:numCache>
            </c:numRef>
          </c:val>
          <c:extLst>
            <c:ext xmlns:c16="http://schemas.microsoft.com/office/drawing/2014/chart" uri="{C3380CC4-5D6E-409C-BE32-E72D297353CC}">
              <c16:uniqueId val="{00000003-CF19-4A6E-AC78-7158F75A2937}"/>
            </c:ext>
          </c:extLst>
        </c:ser>
        <c:ser>
          <c:idx val="4"/>
          <c:order val="4"/>
          <c:tx>
            <c:strRef>
              <c:f>Dati!$G$3215</c:f>
              <c:strCache>
                <c:ptCount val="1"/>
                <c:pt idx="0">
                  <c:v>.</c:v>
                </c:pt>
              </c:strCache>
            </c:strRef>
          </c:tx>
          <c:spPr>
            <a:noFill/>
          </c:spPr>
          <c:invertIfNegative val="0"/>
          <c:dLbls>
            <c:delete val="1"/>
          </c:dLbls>
          <c:cat>
            <c:strRef>
              <c:f>Dati!$B$3216:$B$3263</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Dati!$G$3216:$G$3263</c:f>
              <c:numCache>
                <c:formatCode>0</c:formatCode>
                <c:ptCount val="48"/>
                <c:pt idx="0">
                  <c:v>26.114622146494064</c:v>
                </c:pt>
                <c:pt idx="1">
                  <c:v>69.914266248687824</c:v>
                </c:pt>
                <c:pt idx="2">
                  <c:v>28.77189637271028</c:v>
                </c:pt>
                <c:pt idx="3">
                  <c:v>23.635266401854253</c:v>
                </c:pt>
                <c:pt idx="4">
                  <c:v>69.914266248687824</c:v>
                </c:pt>
                <c:pt idx="5">
                  <c:v>33.419764787106153</c:v>
                </c:pt>
                <c:pt idx="6">
                  <c:v>22.050045523484464</c:v>
                </c:pt>
                <c:pt idx="7">
                  <c:v>21.790555122425893</c:v>
                </c:pt>
                <c:pt idx="8">
                  <c:v>19.341979309186755</c:v>
                </c:pt>
                <c:pt idx="9">
                  <c:v>23.148222187772049</c:v>
                </c:pt>
                <c:pt idx="10">
                  <c:v>43.60241844500699</c:v>
                </c:pt>
                <c:pt idx="11">
                  <c:v>69.914266248687824</c:v>
                </c:pt>
                <c:pt idx="12">
                  <c:v>22.087751231947927</c:v>
                </c:pt>
                <c:pt idx="13">
                  <c:v>29.558270282313522</c:v>
                </c:pt>
                <c:pt idx="14">
                  <c:v>37.050732012575665</c:v>
                </c:pt>
                <c:pt idx="15">
                  <c:v>69.914266248687824</c:v>
                </c:pt>
                <c:pt idx="16">
                  <c:v>43.674506208243685</c:v>
                </c:pt>
                <c:pt idx="17">
                  <c:v>25.556034421729606</c:v>
                </c:pt>
                <c:pt idx="18">
                  <c:v>21.362919213005696</c:v>
                </c:pt>
                <c:pt idx="19">
                  <c:v>69.914266248687824</c:v>
                </c:pt>
                <c:pt idx="20">
                  <c:v>7</c:v>
                </c:pt>
                <c:pt idx="21">
                  <c:v>17.119181343315887</c:v>
                </c:pt>
                <c:pt idx="22">
                  <c:v>23.787802998010029</c:v>
                </c:pt>
                <c:pt idx="23">
                  <c:v>21.719466526381098</c:v>
                </c:pt>
                <c:pt idx="24">
                  <c:v>40.787781564385121</c:v>
                </c:pt>
                <c:pt idx="25">
                  <c:v>47.35277253785209</c:v>
                </c:pt>
                <c:pt idx="26">
                  <c:v>19.674501422215862</c:v>
                </c:pt>
                <c:pt idx="27">
                  <c:v>42.932678982384388</c:v>
                </c:pt>
                <c:pt idx="28">
                  <c:v>69.914266248687824</c:v>
                </c:pt>
                <c:pt idx="29">
                  <c:v>35.134648283143406</c:v>
                </c:pt>
                <c:pt idx="30">
                  <c:v>39.480199831078977</c:v>
                </c:pt>
                <c:pt idx="31">
                  <c:v>25.633385829917671</c:v>
                </c:pt>
                <c:pt idx="32">
                  <c:v>19.396584846383369</c:v>
                </c:pt>
                <c:pt idx="33">
                  <c:v>15.001005593485047</c:v>
                </c:pt>
                <c:pt idx="34">
                  <c:v>69.914266248687824</c:v>
                </c:pt>
                <c:pt idx="35">
                  <c:v>25.975537795594377</c:v>
                </c:pt>
                <c:pt idx="36">
                  <c:v>26.089963811535355</c:v>
                </c:pt>
                <c:pt idx="37">
                  <c:v>69.914266248687824</c:v>
                </c:pt>
                <c:pt idx="38">
                  <c:v>22.975232461927192</c:v>
                </c:pt>
                <c:pt idx="39">
                  <c:v>21.370021420217093</c:v>
                </c:pt>
                <c:pt idx="40">
                  <c:v>27.209928305982352</c:v>
                </c:pt>
                <c:pt idx="41">
                  <c:v>29.366525658487703</c:v>
                </c:pt>
                <c:pt idx="42">
                  <c:v>29.475859274049476</c:v>
                </c:pt>
                <c:pt idx="43">
                  <c:v>34.278836903706448</c:v>
                </c:pt>
                <c:pt idx="44">
                  <c:v>69.914266248687824</c:v>
                </c:pt>
                <c:pt idx="45">
                  <c:v>22.975232461927192</c:v>
                </c:pt>
                <c:pt idx="46">
                  <c:v>25.76864788922817</c:v>
                </c:pt>
                <c:pt idx="47">
                  <c:v>30.0224848365838</c:v>
                </c:pt>
              </c:numCache>
            </c:numRef>
          </c:val>
          <c:extLst>
            <c:ext xmlns:c16="http://schemas.microsoft.com/office/drawing/2014/chart" uri="{C3380CC4-5D6E-409C-BE32-E72D297353CC}">
              <c16:uniqueId val="{00000004-CF19-4A6E-AC78-7158F75A2937}"/>
            </c:ext>
          </c:extLst>
        </c:ser>
        <c:ser>
          <c:idx val="5"/>
          <c:order val="5"/>
          <c:tx>
            <c:strRef>
              <c:f>Dati!$H$3215</c:f>
              <c:strCache>
                <c:ptCount val="1"/>
                <c:pt idx="0">
                  <c:v>Dienestu sociālo tīklu profilos (Facebook, Twitter, Youtube u. c) — t. i., seko līdzi šiem profiliem</c:v>
                </c:pt>
              </c:strCache>
            </c:strRef>
          </c:tx>
          <c:spPr>
            <a:solidFill>
              <a:srgbClr val="FFC81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Dati!$B$3216:$B$3263</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Dati!$H$3216:$H$3263</c:f>
              <c:numCache>
                <c:formatCode>General</c:formatCode>
                <c:ptCount val="48"/>
                <c:pt idx="0" formatCode="0">
                  <c:v>32.316606178942095</c:v>
                </c:pt>
                <c:pt idx="2" formatCode="0">
                  <c:v>33.975754251501662</c:v>
                </c:pt>
                <c:pt idx="3" formatCode="0">
                  <c:v>30.768546793754986</c:v>
                </c:pt>
                <c:pt idx="5" formatCode="0">
                  <c:v>57.829210426001701</c:v>
                </c:pt>
                <c:pt idx="6" formatCode="0">
                  <c:v>45.690010085351219</c:v>
                </c:pt>
                <c:pt idx="7" formatCode="0">
                  <c:v>34.806176644307271</c:v>
                </c:pt>
                <c:pt idx="8" formatCode="0">
                  <c:v>29.52562045960785</c:v>
                </c:pt>
                <c:pt idx="9" formatCode="0">
                  <c:v>23.959069172551935</c:v>
                </c:pt>
                <c:pt idx="10" formatCode="0">
                  <c:v>14.39395445070366</c:v>
                </c:pt>
                <c:pt idx="12" formatCode="0">
                  <c:v>31.916929354962708</c:v>
                </c:pt>
                <c:pt idx="13" formatCode="0">
                  <c:v>30.790790568368074</c:v>
                </c:pt>
                <c:pt idx="14" formatCode="0">
                  <c:v>37.649613158552469</c:v>
                </c:pt>
                <c:pt idx="16" formatCode="0">
                  <c:v>30.891531659852884</c:v>
                </c:pt>
                <c:pt idx="17" formatCode="0">
                  <c:v>31.087966298458177</c:v>
                </c:pt>
                <c:pt idx="18" formatCode="0">
                  <c:v>36.096431681171012</c:v>
                </c:pt>
                <c:pt idx="20" formatCode="0">
                  <c:v>43.999703812136275</c:v>
                </c:pt>
                <c:pt idx="21" formatCode="0">
                  <c:v>34.97827046034493</c:v>
                </c:pt>
                <c:pt idx="22" formatCode="0">
                  <c:v>35.94591600355276</c:v>
                </c:pt>
                <c:pt idx="23" formatCode="0">
                  <c:v>28.329784839123061</c:v>
                </c:pt>
                <c:pt idx="24" formatCode="0">
                  <c:v>14.250022817997975</c:v>
                </c:pt>
                <c:pt idx="25" formatCode="0">
                  <c:v>56.32739666966549</c:v>
                </c:pt>
                <c:pt idx="26" formatCode="0">
                  <c:v>30.241922320047646</c:v>
                </c:pt>
                <c:pt idx="27" formatCode="0">
                  <c:v>33.178957206035797</c:v>
                </c:pt>
                <c:pt idx="29" formatCode="0">
                  <c:v>25.598102105975752</c:v>
                </c:pt>
                <c:pt idx="30" formatCode="0">
                  <c:v>24.814065417929562</c:v>
                </c:pt>
                <c:pt idx="31" formatCode="0">
                  <c:v>31.881157347978231</c:v>
                </c:pt>
                <c:pt idx="32" formatCode="0">
                  <c:v>29.284294186348617</c:v>
                </c:pt>
                <c:pt idx="33" formatCode="0">
                  <c:v>36.105631849560389</c:v>
                </c:pt>
                <c:pt idx="35" formatCode="0">
                  <c:v>32.865844829537878</c:v>
                </c:pt>
                <c:pt idx="36" formatCode="0">
                  <c:v>28.901906879639395</c:v>
                </c:pt>
                <c:pt idx="38" formatCode="0">
                  <c:v>36.818266579511416</c:v>
                </c:pt>
                <c:pt idx="39" formatCode="0">
                  <c:v>30.658479010535434</c:v>
                </c:pt>
                <c:pt idx="40" formatCode="0">
                  <c:v>27.364812350174287</c:v>
                </c:pt>
                <c:pt idx="41" formatCode="0">
                  <c:v>34.58349616796319</c:v>
                </c:pt>
                <c:pt idx="42" formatCode="0">
                  <c:v>23.048346867321175</c:v>
                </c:pt>
                <c:pt idx="43" formatCode="0">
                  <c:v>33.11004255099089</c:v>
                </c:pt>
                <c:pt idx="45" formatCode="0">
                  <c:v>36.818266579511416</c:v>
                </c:pt>
                <c:pt idx="46" formatCode="0">
                  <c:v>33.838215698572427</c:v>
                </c:pt>
                <c:pt idx="47" formatCode="0">
                  <c:v>25.450081034204285</c:v>
                </c:pt>
              </c:numCache>
            </c:numRef>
          </c:val>
          <c:extLst>
            <c:ext xmlns:c16="http://schemas.microsoft.com/office/drawing/2014/chart" uri="{C3380CC4-5D6E-409C-BE32-E72D297353CC}">
              <c16:uniqueId val="{00000005-CF19-4A6E-AC78-7158F75A2937}"/>
            </c:ext>
          </c:extLst>
        </c:ser>
        <c:ser>
          <c:idx val="6"/>
          <c:order val="6"/>
          <c:tx>
            <c:strRef>
              <c:f>Dati!$I$3215</c:f>
              <c:strCache>
                <c:ptCount val="1"/>
                <c:pt idx="0">
                  <c:v>.</c:v>
                </c:pt>
              </c:strCache>
            </c:strRef>
          </c:tx>
          <c:spPr>
            <a:noFill/>
          </c:spPr>
          <c:invertIfNegative val="0"/>
          <c:dLbls>
            <c:delete val="1"/>
          </c:dLbls>
          <c:cat>
            <c:strRef>
              <c:f>Dati!$B$3216:$B$3263</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Dati!$I$3216:$I$3263</c:f>
              <c:numCache>
                <c:formatCode>0</c:formatCode>
                <c:ptCount val="48"/>
                <c:pt idx="0">
                  <c:v>32.512604247059606</c:v>
                </c:pt>
                <c:pt idx="1">
                  <c:v>64.829210426001708</c:v>
                </c:pt>
                <c:pt idx="2">
                  <c:v>30.853456174500039</c:v>
                </c:pt>
                <c:pt idx="3">
                  <c:v>34.060663632246715</c:v>
                </c:pt>
                <c:pt idx="4">
                  <c:v>64.829210426001708</c:v>
                </c:pt>
                <c:pt idx="5">
                  <c:v>7</c:v>
                </c:pt>
                <c:pt idx="6">
                  <c:v>19.139200340650483</c:v>
                </c:pt>
                <c:pt idx="7">
                  <c:v>30.02303378169443</c:v>
                </c:pt>
                <c:pt idx="8">
                  <c:v>35.303589966393851</c:v>
                </c:pt>
                <c:pt idx="9">
                  <c:v>40.870141253449766</c:v>
                </c:pt>
                <c:pt idx="10">
                  <c:v>50.435255975298041</c:v>
                </c:pt>
                <c:pt idx="11">
                  <c:v>64.829210426001708</c:v>
                </c:pt>
                <c:pt idx="12">
                  <c:v>32.91228107103899</c:v>
                </c:pt>
                <c:pt idx="13">
                  <c:v>34.038419857633627</c:v>
                </c:pt>
                <c:pt idx="14">
                  <c:v>27.179597267449232</c:v>
                </c:pt>
                <c:pt idx="15">
                  <c:v>64.829210426001708</c:v>
                </c:pt>
                <c:pt idx="16">
                  <c:v>33.937678766148821</c:v>
                </c:pt>
                <c:pt idx="17">
                  <c:v>33.741244127543524</c:v>
                </c:pt>
                <c:pt idx="18">
                  <c:v>28.732778744830689</c:v>
                </c:pt>
                <c:pt idx="19">
                  <c:v>64.829210426001708</c:v>
                </c:pt>
                <c:pt idx="20">
                  <c:v>20.829506613865426</c:v>
                </c:pt>
                <c:pt idx="21">
                  <c:v>29.850939965656771</c:v>
                </c:pt>
                <c:pt idx="22">
                  <c:v>28.883294422448941</c:v>
                </c:pt>
                <c:pt idx="23">
                  <c:v>36.499425586878644</c:v>
                </c:pt>
                <c:pt idx="24">
                  <c:v>50.579187608003728</c:v>
                </c:pt>
                <c:pt idx="25">
                  <c:v>8.5018137563362117</c:v>
                </c:pt>
                <c:pt idx="26">
                  <c:v>34.587288105954059</c:v>
                </c:pt>
                <c:pt idx="27">
                  <c:v>31.650253219965904</c:v>
                </c:pt>
                <c:pt idx="28">
                  <c:v>64.829210426001708</c:v>
                </c:pt>
                <c:pt idx="29">
                  <c:v>39.231108320025953</c:v>
                </c:pt>
                <c:pt idx="30">
                  <c:v>40.015145008072139</c:v>
                </c:pt>
                <c:pt idx="31">
                  <c:v>32.94805307802347</c:v>
                </c:pt>
                <c:pt idx="32">
                  <c:v>35.544916239653084</c:v>
                </c:pt>
                <c:pt idx="33">
                  <c:v>28.723578576441312</c:v>
                </c:pt>
                <c:pt idx="34">
                  <c:v>64.829210426001708</c:v>
                </c:pt>
                <c:pt idx="35">
                  <c:v>31.963365596463824</c:v>
                </c:pt>
                <c:pt idx="36">
                  <c:v>35.92730354636231</c:v>
                </c:pt>
                <c:pt idx="37">
                  <c:v>64.829210426001708</c:v>
                </c:pt>
                <c:pt idx="38">
                  <c:v>28.010943846490285</c:v>
                </c:pt>
                <c:pt idx="39">
                  <c:v>34.170731415466264</c:v>
                </c:pt>
                <c:pt idx="40">
                  <c:v>37.464398075827418</c:v>
                </c:pt>
                <c:pt idx="41">
                  <c:v>30.245714258038511</c:v>
                </c:pt>
                <c:pt idx="42">
                  <c:v>41.780863558680522</c:v>
                </c:pt>
                <c:pt idx="43">
                  <c:v>31.719167875010811</c:v>
                </c:pt>
                <c:pt idx="44">
                  <c:v>64.829210426001708</c:v>
                </c:pt>
                <c:pt idx="45">
                  <c:v>28.010943846490285</c:v>
                </c:pt>
                <c:pt idx="46">
                  <c:v>30.990994727429275</c:v>
                </c:pt>
                <c:pt idx="47">
                  <c:v>39.37912939179742</c:v>
                </c:pt>
              </c:numCache>
            </c:numRef>
          </c:val>
          <c:extLst>
            <c:ext xmlns:c16="http://schemas.microsoft.com/office/drawing/2014/chart" uri="{C3380CC4-5D6E-409C-BE32-E72D297353CC}">
              <c16:uniqueId val="{00000006-CF19-4A6E-AC78-7158F75A2937}"/>
            </c:ext>
          </c:extLst>
        </c:ser>
        <c:ser>
          <c:idx val="7"/>
          <c:order val="7"/>
          <c:tx>
            <c:strRef>
              <c:f>Dati!$J$3215</c:f>
              <c:strCache>
                <c:ptCount val="1"/>
                <c:pt idx="0">
                  <c:v>Radio</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Dati!$B$3216:$B$3263</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Dati!$J$3216:$J$3263</c:f>
              <c:numCache>
                <c:formatCode>General</c:formatCode>
                <c:ptCount val="48"/>
                <c:pt idx="0" formatCode="0">
                  <c:v>29.137892443293246</c:v>
                </c:pt>
                <c:pt idx="2" formatCode="0">
                  <c:v>25.350876459381773</c:v>
                </c:pt>
                <c:pt idx="3" formatCode="0">
                  <c:v>32.671347794690718</c:v>
                </c:pt>
                <c:pt idx="5" formatCode="0">
                  <c:v>11.950801074295018</c:v>
                </c:pt>
                <c:pt idx="6" formatCode="0">
                  <c:v>18.566469315214672</c:v>
                </c:pt>
                <c:pt idx="7" formatCode="0">
                  <c:v>27.103350235415164</c:v>
                </c:pt>
                <c:pt idx="8" formatCode="0">
                  <c:v>24.30204455692629</c:v>
                </c:pt>
                <c:pt idx="9" formatCode="0">
                  <c:v>42.152751482247076</c:v>
                </c:pt>
                <c:pt idx="10" formatCode="0">
                  <c:v>42.591032064067754</c:v>
                </c:pt>
                <c:pt idx="12" formatCode="0">
                  <c:v>30.854962114874084</c:v>
                </c:pt>
                <c:pt idx="13" formatCode="0">
                  <c:v>27.340790845052396</c:v>
                </c:pt>
                <c:pt idx="14" formatCode="0">
                  <c:v>25.658443925647394</c:v>
                </c:pt>
                <c:pt idx="16" formatCode="0">
                  <c:v>21.044306228205691</c:v>
                </c:pt>
                <c:pt idx="17" formatCode="0">
                  <c:v>30.013152658086302</c:v>
                </c:pt>
                <c:pt idx="18" formatCode="0">
                  <c:v>29.682033608850368</c:v>
                </c:pt>
                <c:pt idx="20" formatCode="0">
                  <c:v>26.185268943358878</c:v>
                </c:pt>
                <c:pt idx="21" formatCode="0">
                  <c:v>31.016723274376318</c:v>
                </c:pt>
                <c:pt idx="22" formatCode="0">
                  <c:v>23.085581235204064</c:v>
                </c:pt>
                <c:pt idx="23" formatCode="0">
                  <c:v>20.683076499010461</c:v>
                </c:pt>
                <c:pt idx="24" formatCode="0">
                  <c:v>47.075690910079906</c:v>
                </c:pt>
                <c:pt idx="25" formatCode="0">
                  <c:v>19.084849753603429</c:v>
                </c:pt>
                <c:pt idx="26" formatCode="0">
                  <c:v>10.121818343806753</c:v>
                </c:pt>
                <c:pt idx="27" formatCode="0">
                  <c:v>25.402653730256667</c:v>
                </c:pt>
                <c:pt idx="29" formatCode="0">
                  <c:v>31.127625183868535</c:v>
                </c:pt>
                <c:pt idx="30" formatCode="0">
                  <c:v>32.749548423347896</c:v>
                </c:pt>
                <c:pt idx="31" formatCode="0">
                  <c:v>35.686004427538251</c:v>
                </c:pt>
                <c:pt idx="32" formatCode="0">
                  <c:v>29.693637038203764</c:v>
                </c:pt>
                <c:pt idx="33" formatCode="0">
                  <c:v>27.614907630790857</c:v>
                </c:pt>
                <c:pt idx="35" formatCode="0">
                  <c:v>28.95569566889721</c:v>
                </c:pt>
                <c:pt idx="36" formatCode="0">
                  <c:v>30.604441024141508</c:v>
                </c:pt>
                <c:pt idx="38" formatCode="0">
                  <c:v>24.792194880546067</c:v>
                </c:pt>
                <c:pt idx="39" formatCode="0">
                  <c:v>29.289054190456437</c:v>
                </c:pt>
                <c:pt idx="40" formatCode="0">
                  <c:v>29.987973711260722</c:v>
                </c:pt>
                <c:pt idx="41" formatCode="0">
                  <c:v>19.290005383274227</c:v>
                </c:pt>
                <c:pt idx="42" formatCode="0">
                  <c:v>41.688185485560233</c:v>
                </c:pt>
                <c:pt idx="43" formatCode="0">
                  <c:v>37.131319465030117</c:v>
                </c:pt>
                <c:pt idx="45" formatCode="0">
                  <c:v>24.792194880546067</c:v>
                </c:pt>
                <c:pt idx="46" formatCode="0">
                  <c:v>30.90568728138215</c:v>
                </c:pt>
                <c:pt idx="47" formatCode="0">
                  <c:v>31.780487552960128</c:v>
                </c:pt>
              </c:numCache>
            </c:numRef>
          </c:val>
          <c:extLst>
            <c:ext xmlns:c16="http://schemas.microsoft.com/office/drawing/2014/chart" uri="{C3380CC4-5D6E-409C-BE32-E72D297353CC}">
              <c16:uniqueId val="{00000007-CF19-4A6E-AC78-7158F75A2937}"/>
            </c:ext>
          </c:extLst>
        </c:ser>
        <c:ser>
          <c:idx val="8"/>
          <c:order val="8"/>
          <c:tx>
            <c:strRef>
              <c:f>Dati!$K$3215</c:f>
              <c:strCache>
                <c:ptCount val="1"/>
              </c:strCache>
            </c:strRef>
          </c:tx>
          <c:spPr>
            <a:noFill/>
          </c:spPr>
          <c:invertIfNegative val="0"/>
          <c:dLbls>
            <c:delete val="1"/>
          </c:dLbls>
          <c:cat>
            <c:strRef>
              <c:f>Dati!$B$3216:$B$3263</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Dati!$K$3216:$K$3263</c:f>
              <c:numCache>
                <c:formatCode>0</c:formatCode>
                <c:ptCount val="48"/>
                <c:pt idx="0">
                  <c:v>24.93779846678666</c:v>
                </c:pt>
                <c:pt idx="1">
                  <c:v>54.075690910079906</c:v>
                </c:pt>
                <c:pt idx="2">
                  <c:v>28.724814450698133</c:v>
                </c:pt>
                <c:pt idx="3">
                  <c:v>21.404343115389189</c:v>
                </c:pt>
                <c:pt idx="4">
                  <c:v>54.075690910079906</c:v>
                </c:pt>
                <c:pt idx="5">
                  <c:v>42.124889835784884</c:v>
                </c:pt>
                <c:pt idx="6">
                  <c:v>35.509221594865238</c:v>
                </c:pt>
                <c:pt idx="7">
                  <c:v>26.972340674664743</c:v>
                </c:pt>
                <c:pt idx="8">
                  <c:v>29.773646353153616</c:v>
                </c:pt>
                <c:pt idx="9">
                  <c:v>11.92293942783283</c:v>
                </c:pt>
                <c:pt idx="10">
                  <c:v>11.484658846012152</c:v>
                </c:pt>
                <c:pt idx="11">
                  <c:v>54.075690910079906</c:v>
                </c:pt>
                <c:pt idx="12">
                  <c:v>23.220728795205822</c:v>
                </c:pt>
                <c:pt idx="13">
                  <c:v>26.73490006502751</c:v>
                </c:pt>
                <c:pt idx="14">
                  <c:v>28.417246984432513</c:v>
                </c:pt>
                <c:pt idx="15">
                  <c:v>54.075690910079906</c:v>
                </c:pt>
                <c:pt idx="16">
                  <c:v>33.031384681874215</c:v>
                </c:pt>
                <c:pt idx="17">
                  <c:v>24.062538251993605</c:v>
                </c:pt>
                <c:pt idx="18">
                  <c:v>24.393657301229538</c:v>
                </c:pt>
                <c:pt idx="19">
                  <c:v>54.075690910079906</c:v>
                </c:pt>
                <c:pt idx="20">
                  <c:v>27.890421966721028</c:v>
                </c:pt>
                <c:pt idx="21">
                  <c:v>23.058967635703588</c:v>
                </c:pt>
                <c:pt idx="22">
                  <c:v>30.990109674875843</c:v>
                </c:pt>
                <c:pt idx="23">
                  <c:v>33.392614411069445</c:v>
                </c:pt>
                <c:pt idx="24">
                  <c:v>7</c:v>
                </c:pt>
                <c:pt idx="25">
                  <c:v>34.990841156476478</c:v>
                </c:pt>
                <c:pt idx="26">
                  <c:v>43.953872566273155</c:v>
                </c:pt>
                <c:pt idx="27">
                  <c:v>28.67303717982324</c:v>
                </c:pt>
                <c:pt idx="28">
                  <c:v>54.075690910079906</c:v>
                </c:pt>
                <c:pt idx="29">
                  <c:v>22.948065726211372</c:v>
                </c:pt>
                <c:pt idx="30">
                  <c:v>21.32614248673201</c:v>
                </c:pt>
                <c:pt idx="31">
                  <c:v>18.389686482541656</c:v>
                </c:pt>
                <c:pt idx="32">
                  <c:v>24.382053871876142</c:v>
                </c:pt>
                <c:pt idx="33">
                  <c:v>26.46078327928905</c:v>
                </c:pt>
                <c:pt idx="34">
                  <c:v>54.075690910079906</c:v>
                </c:pt>
                <c:pt idx="35">
                  <c:v>25.119995241182696</c:v>
                </c:pt>
                <c:pt idx="36">
                  <c:v>23.471249885938398</c:v>
                </c:pt>
                <c:pt idx="37">
                  <c:v>54.075690910079906</c:v>
                </c:pt>
                <c:pt idx="38">
                  <c:v>29.28349602953384</c:v>
                </c:pt>
                <c:pt idx="39">
                  <c:v>24.78663671962347</c:v>
                </c:pt>
                <c:pt idx="40">
                  <c:v>24.087717198819185</c:v>
                </c:pt>
                <c:pt idx="41">
                  <c:v>34.785685526805679</c:v>
                </c:pt>
                <c:pt idx="42">
                  <c:v>12.387505424519674</c:v>
                </c:pt>
                <c:pt idx="43">
                  <c:v>16.944371445049789</c:v>
                </c:pt>
                <c:pt idx="44">
                  <c:v>54.075690910079906</c:v>
                </c:pt>
                <c:pt idx="45">
                  <c:v>29.28349602953384</c:v>
                </c:pt>
                <c:pt idx="46">
                  <c:v>23.170003628697756</c:v>
                </c:pt>
                <c:pt idx="47">
                  <c:v>22.295203357119778</c:v>
                </c:pt>
              </c:numCache>
            </c:numRef>
          </c:val>
          <c:extLst>
            <c:ext xmlns:c16="http://schemas.microsoft.com/office/drawing/2014/chart" uri="{C3380CC4-5D6E-409C-BE32-E72D297353CC}">
              <c16:uniqueId val="{00000008-CF19-4A6E-AC78-7158F75A2937}"/>
            </c:ext>
          </c:extLst>
        </c:ser>
        <c:ser>
          <c:idx val="9"/>
          <c:order val="9"/>
          <c:tx>
            <c:strRef>
              <c:f>Dati!$L$3215</c:f>
              <c:strCache>
                <c:ptCount val="1"/>
                <c:pt idx="0">
                  <c:v>Citur sociālajos tīklos</c:v>
                </c:pt>
              </c:strCache>
            </c:strRef>
          </c:tx>
          <c:spPr>
            <a:solidFill>
              <a:srgbClr val="33599D"/>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Dati!$B$3216:$B$3263</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Dati!$L$3216:$L$3263</c:f>
              <c:numCache>
                <c:formatCode>General</c:formatCode>
                <c:ptCount val="48"/>
                <c:pt idx="0" formatCode="0">
                  <c:v>26.167579093312419</c:v>
                </c:pt>
                <c:pt idx="2" formatCode="0">
                  <c:v>28.805639143399581</c:v>
                </c:pt>
                <c:pt idx="3" formatCode="0">
                  <c:v>23.706151034679898</c:v>
                </c:pt>
                <c:pt idx="5" formatCode="0">
                  <c:v>38.458893606005354</c:v>
                </c:pt>
                <c:pt idx="6" formatCode="0">
                  <c:v>40.954140892931775</c:v>
                </c:pt>
                <c:pt idx="7" formatCode="0">
                  <c:v>25.491288977902261</c:v>
                </c:pt>
                <c:pt idx="8" formatCode="0">
                  <c:v>22.244359124267966</c:v>
                </c:pt>
                <c:pt idx="9" formatCode="0">
                  <c:v>24.441310541423668</c:v>
                </c:pt>
                <c:pt idx="10" formatCode="0">
                  <c:v>11.513355873298591</c:v>
                </c:pt>
                <c:pt idx="12" formatCode="0">
                  <c:v>28.619233142512932</c:v>
                </c:pt>
                <c:pt idx="13" formatCode="0">
                  <c:v>21.876303955944689</c:v>
                </c:pt>
                <c:pt idx="14" formatCode="0">
                  <c:v>24.840263889146545</c:v>
                </c:pt>
                <c:pt idx="16" formatCode="0">
                  <c:v>28.526213756893402</c:v>
                </c:pt>
                <c:pt idx="17" formatCode="0">
                  <c:v>25.39897026456833</c:v>
                </c:pt>
                <c:pt idx="18" formatCode="0">
                  <c:v>27.377213263678499</c:v>
                </c:pt>
                <c:pt idx="20" formatCode="0">
                  <c:v>34.164690577168251</c:v>
                </c:pt>
                <c:pt idx="21" formatCode="0">
                  <c:v>25.640458356793921</c:v>
                </c:pt>
                <c:pt idx="22" formatCode="0">
                  <c:v>31.631250257048425</c:v>
                </c:pt>
                <c:pt idx="23" formatCode="0">
                  <c:v>30.224265980691065</c:v>
                </c:pt>
                <c:pt idx="24" formatCode="0">
                  <c:v>12.785826065578327</c:v>
                </c:pt>
                <c:pt idx="25" formatCode="0">
                  <c:v>39.242380024412888</c:v>
                </c:pt>
                <c:pt idx="26" formatCode="0">
                  <c:v>29.108843303007319</c:v>
                </c:pt>
                <c:pt idx="27" formatCode="0">
                  <c:v>18.634040984034392</c:v>
                </c:pt>
                <c:pt idx="29" formatCode="0">
                  <c:v>18.89103150244306</c:v>
                </c:pt>
                <c:pt idx="30" formatCode="0">
                  <c:v>20.854262326675467</c:v>
                </c:pt>
                <c:pt idx="31" formatCode="0">
                  <c:v>27.215642745689195</c:v>
                </c:pt>
                <c:pt idx="32" formatCode="0">
                  <c:v>30.080658292013609</c:v>
                </c:pt>
                <c:pt idx="33" formatCode="0">
                  <c:v>31.437132012906819</c:v>
                </c:pt>
                <c:pt idx="35" formatCode="0">
                  <c:v>24.97649645944503</c:v>
                </c:pt>
                <c:pt idx="36" formatCode="0">
                  <c:v>30.537816586655723</c:v>
                </c:pt>
                <c:pt idx="38" formatCode="0">
                  <c:v>24.359864880177941</c:v>
                </c:pt>
                <c:pt idx="39" formatCode="0">
                  <c:v>28.50399162756106</c:v>
                </c:pt>
                <c:pt idx="40" formatCode="0">
                  <c:v>23.784335654723531</c:v>
                </c:pt>
                <c:pt idx="41" formatCode="0">
                  <c:v>31.538716600820564</c:v>
                </c:pt>
                <c:pt idx="42" formatCode="0">
                  <c:v>24.834588412842766</c:v>
                </c:pt>
                <c:pt idx="43" formatCode="0">
                  <c:v>25.076915485521674</c:v>
                </c:pt>
                <c:pt idx="45" formatCode="0">
                  <c:v>24.359864880177941</c:v>
                </c:pt>
                <c:pt idx="46" formatCode="0">
                  <c:v>23.644893660074281</c:v>
                </c:pt>
                <c:pt idx="47" formatCode="0">
                  <c:v>31.279182695708315</c:v>
                </c:pt>
              </c:numCache>
            </c:numRef>
          </c:val>
          <c:extLst>
            <c:ext xmlns:c16="http://schemas.microsoft.com/office/drawing/2014/chart" uri="{C3380CC4-5D6E-409C-BE32-E72D297353CC}">
              <c16:uniqueId val="{00000009-CF19-4A6E-AC78-7158F75A2937}"/>
            </c:ext>
          </c:extLst>
        </c:ser>
        <c:ser>
          <c:idx val="10"/>
          <c:order val="10"/>
          <c:tx>
            <c:strRef>
              <c:f>Dati!$M$3215</c:f>
              <c:strCache>
                <c:ptCount val="1"/>
                <c:pt idx="0">
                  <c:v>.</c:v>
                </c:pt>
              </c:strCache>
            </c:strRef>
          </c:tx>
          <c:spPr>
            <a:noFill/>
          </c:spPr>
          <c:invertIfNegative val="0"/>
          <c:dLbls>
            <c:delete val="1"/>
          </c:dLbls>
          <c:cat>
            <c:strRef>
              <c:f>Dati!$B$3216:$B$3263</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Dati!$M$3216:$M$3263</c:f>
              <c:numCache>
                <c:formatCode>0</c:formatCode>
                <c:ptCount val="48"/>
                <c:pt idx="0">
                  <c:v>21.786561799619356</c:v>
                </c:pt>
                <c:pt idx="1">
                  <c:v>47.954140892931775</c:v>
                </c:pt>
                <c:pt idx="2">
                  <c:v>19.148501749532194</c:v>
                </c:pt>
                <c:pt idx="3">
                  <c:v>24.247989858251877</c:v>
                </c:pt>
                <c:pt idx="4">
                  <c:v>47.954140892931775</c:v>
                </c:pt>
                <c:pt idx="5">
                  <c:v>9.4952472869264213</c:v>
                </c:pt>
                <c:pt idx="6">
                  <c:v>7</c:v>
                </c:pt>
                <c:pt idx="7">
                  <c:v>22.462851915029514</c:v>
                </c:pt>
                <c:pt idx="8">
                  <c:v>25.709781768663809</c:v>
                </c:pt>
                <c:pt idx="9">
                  <c:v>23.512830351508107</c:v>
                </c:pt>
                <c:pt idx="10">
                  <c:v>36.440785019633182</c:v>
                </c:pt>
                <c:pt idx="11">
                  <c:v>47.954140892931775</c:v>
                </c:pt>
                <c:pt idx="12">
                  <c:v>19.334907750418843</c:v>
                </c:pt>
                <c:pt idx="13">
                  <c:v>26.077836936987087</c:v>
                </c:pt>
                <c:pt idx="14">
                  <c:v>23.11387700378523</c:v>
                </c:pt>
                <c:pt idx="15">
                  <c:v>47.954140892931775</c:v>
                </c:pt>
                <c:pt idx="16">
                  <c:v>19.427927136038374</c:v>
                </c:pt>
                <c:pt idx="17">
                  <c:v>22.555170628363445</c:v>
                </c:pt>
                <c:pt idx="18">
                  <c:v>20.576927629253277</c:v>
                </c:pt>
                <c:pt idx="19">
                  <c:v>47.954140892931775</c:v>
                </c:pt>
                <c:pt idx="20">
                  <c:v>13.789450315763524</c:v>
                </c:pt>
                <c:pt idx="21">
                  <c:v>22.313682536137854</c:v>
                </c:pt>
                <c:pt idx="22">
                  <c:v>16.322890635883351</c:v>
                </c:pt>
                <c:pt idx="23">
                  <c:v>17.72987491224071</c:v>
                </c:pt>
                <c:pt idx="24">
                  <c:v>35.168314827353448</c:v>
                </c:pt>
                <c:pt idx="25">
                  <c:v>8.711760868518887</c:v>
                </c:pt>
                <c:pt idx="26">
                  <c:v>18.845297589924456</c:v>
                </c:pt>
                <c:pt idx="27">
                  <c:v>29.320099908897383</c:v>
                </c:pt>
                <c:pt idx="28">
                  <c:v>47.954140892931775</c:v>
                </c:pt>
                <c:pt idx="29">
                  <c:v>29.063109390488716</c:v>
                </c:pt>
                <c:pt idx="30">
                  <c:v>27.099878566256308</c:v>
                </c:pt>
                <c:pt idx="31">
                  <c:v>20.738498147242581</c:v>
                </c:pt>
                <c:pt idx="32">
                  <c:v>17.873482600918166</c:v>
                </c:pt>
                <c:pt idx="33">
                  <c:v>16.517008880024957</c:v>
                </c:pt>
                <c:pt idx="34">
                  <c:v>47.954140892931775</c:v>
                </c:pt>
                <c:pt idx="35">
                  <c:v>22.977644433486745</c:v>
                </c:pt>
                <c:pt idx="36">
                  <c:v>17.416324306276053</c:v>
                </c:pt>
                <c:pt idx="37">
                  <c:v>47.954140892931775</c:v>
                </c:pt>
                <c:pt idx="38">
                  <c:v>23.594276012753834</c:v>
                </c:pt>
                <c:pt idx="39">
                  <c:v>19.450149265370715</c:v>
                </c:pt>
                <c:pt idx="40">
                  <c:v>24.169805238208244</c:v>
                </c:pt>
                <c:pt idx="41">
                  <c:v>16.415424292111211</c:v>
                </c:pt>
                <c:pt idx="42">
                  <c:v>23.119552480089009</c:v>
                </c:pt>
                <c:pt idx="43">
                  <c:v>22.877225407410101</c:v>
                </c:pt>
                <c:pt idx="44">
                  <c:v>47.954140892931775</c:v>
                </c:pt>
                <c:pt idx="45">
                  <c:v>23.594276012753834</c:v>
                </c:pt>
                <c:pt idx="46">
                  <c:v>24.309247232857494</c:v>
                </c:pt>
                <c:pt idx="47">
                  <c:v>16.674958197223461</c:v>
                </c:pt>
              </c:numCache>
            </c:numRef>
          </c:val>
          <c:extLst>
            <c:ext xmlns:c16="http://schemas.microsoft.com/office/drawing/2014/chart" uri="{C3380CC4-5D6E-409C-BE32-E72D297353CC}">
              <c16:uniqueId val="{0000000A-CF19-4A6E-AC78-7158F75A2937}"/>
            </c:ext>
          </c:extLst>
        </c:ser>
        <c:ser>
          <c:idx val="11"/>
          <c:order val="11"/>
          <c:tx>
            <c:strRef>
              <c:f>Dati!$N$3215</c:f>
              <c:strCache>
                <c:ptCount val="1"/>
                <c:pt idx="0">
                  <c:v>Dienestu tīmekļvietnēs</c:v>
                </c:pt>
              </c:strCache>
            </c:strRef>
          </c:tx>
          <c:spPr>
            <a:solidFill>
              <a:srgbClr val="4874C4"/>
            </a:solidFill>
          </c:spPr>
          <c:invertIfNegative val="0"/>
          <c:dLbls>
            <c:dLbl>
              <c:idx val="40"/>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F19-4A6E-AC78-7158F75A2937}"/>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Dati!$B$3216:$B$3263</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Dati!$N$3216:$N$3263</c:f>
              <c:numCache>
                <c:formatCode>General</c:formatCode>
                <c:ptCount val="48"/>
                <c:pt idx="0" formatCode="0">
                  <c:v>12.887936573964938</c:v>
                </c:pt>
                <c:pt idx="2" formatCode="0">
                  <c:v>12.109938094869966</c:v>
                </c:pt>
                <c:pt idx="3" formatCode="0">
                  <c:v>13.61384396411481</c:v>
                </c:pt>
                <c:pt idx="5" formatCode="0">
                  <c:v>20.368990986394017</c:v>
                </c:pt>
                <c:pt idx="6" formatCode="0">
                  <c:v>14.129934267508583</c:v>
                </c:pt>
                <c:pt idx="7" formatCode="0">
                  <c:v>13.812239133760292</c:v>
                </c:pt>
                <c:pt idx="8" formatCode="0">
                  <c:v>12.214244027842284</c:v>
                </c:pt>
                <c:pt idx="9" formatCode="0">
                  <c:v>13.276883143731567</c:v>
                </c:pt>
                <c:pt idx="10" formatCode="0">
                  <c:v>6.6581076157073271</c:v>
                </c:pt>
                <c:pt idx="12" formatCode="0">
                  <c:v>11.701325573408571</c:v>
                </c:pt>
                <c:pt idx="13" formatCode="0">
                  <c:v>14.540918507574345</c:v>
                </c:pt>
                <c:pt idx="14" formatCode="0">
                  <c:v>13.84346134520151</c:v>
                </c:pt>
                <c:pt idx="16" formatCode="0">
                  <c:v>8.1743713414113248</c:v>
                </c:pt>
                <c:pt idx="17" formatCode="0">
                  <c:v>10.076893844455869</c:v>
                </c:pt>
                <c:pt idx="18" formatCode="0">
                  <c:v>22.052273708219104</c:v>
                </c:pt>
                <c:pt idx="20" formatCode="0">
                  <c:v>26.536499049367972</c:v>
                </c:pt>
                <c:pt idx="21" formatCode="0">
                  <c:v>20.648599145407701</c:v>
                </c:pt>
                <c:pt idx="22" formatCode="0">
                  <c:v>8.2720938058193472</c:v>
                </c:pt>
                <c:pt idx="23" formatCode="0">
                  <c:v>13.874660335726171</c:v>
                </c:pt>
                <c:pt idx="24" formatCode="0">
                  <c:v>5.9996698314873651</c:v>
                </c:pt>
                <c:pt idx="25" formatCode="0">
                  <c:v>18.729235484055025</c:v>
                </c:pt>
                <c:pt idx="26" formatCode="0">
                  <c:v>10.458787082968765</c:v>
                </c:pt>
                <c:pt idx="27" formatCode="0">
                  <c:v>7.6381812236452111</c:v>
                </c:pt>
                <c:pt idx="29" formatCode="0">
                  <c:v>6.7058914207615361</c:v>
                </c:pt>
                <c:pt idx="30" formatCode="0">
                  <c:v>11.509336758988175</c:v>
                </c:pt>
                <c:pt idx="31" formatCode="0">
                  <c:v>10.291160788068714</c:v>
                </c:pt>
                <c:pt idx="32" formatCode="0">
                  <c:v>14.18125440629672</c:v>
                </c:pt>
                <c:pt idx="33" formatCode="0">
                  <c:v>22.308180850606711</c:v>
                </c:pt>
                <c:pt idx="35" formatCode="0">
                  <c:v>13.810145568172704</c:v>
                </c:pt>
                <c:pt idx="36" formatCode="0">
                  <c:v>9.012085456678685</c:v>
                </c:pt>
                <c:pt idx="38" formatCode="0">
                  <c:v>20.955272954197788</c:v>
                </c:pt>
                <c:pt idx="39" formatCode="0">
                  <c:v>9.9566835612265105</c:v>
                </c:pt>
                <c:pt idx="40" formatCode="0">
                  <c:v>1.8812162485374884</c:v>
                </c:pt>
                <c:pt idx="41" formatCode="0">
                  <c:v>8.1174465182722635</c:v>
                </c:pt>
                <c:pt idx="42" formatCode="0">
                  <c:v>7.8267919887728343</c:v>
                </c:pt>
                <c:pt idx="43" formatCode="0">
                  <c:v>13.768563209821941</c:v>
                </c:pt>
                <c:pt idx="45" formatCode="0">
                  <c:v>20.955272954197788</c:v>
                </c:pt>
                <c:pt idx="46" formatCode="0">
                  <c:v>7.7545964639770899</c:v>
                </c:pt>
                <c:pt idx="47" formatCode="0">
                  <c:v>10.262525161033578</c:v>
                </c:pt>
              </c:numCache>
            </c:numRef>
          </c:val>
          <c:extLst>
            <c:ext xmlns:c16="http://schemas.microsoft.com/office/drawing/2014/chart" uri="{C3380CC4-5D6E-409C-BE32-E72D297353CC}">
              <c16:uniqueId val="{0000000C-CF19-4A6E-AC78-7158F75A2937}"/>
            </c:ext>
          </c:extLst>
        </c:ser>
        <c:ser>
          <c:idx val="12"/>
          <c:order val="12"/>
          <c:tx>
            <c:strRef>
              <c:f>Dati!$O$3215</c:f>
              <c:strCache>
                <c:ptCount val="1"/>
                <c:pt idx="0">
                  <c:v>.</c:v>
                </c:pt>
              </c:strCache>
            </c:strRef>
          </c:tx>
          <c:spPr>
            <a:noFill/>
          </c:spPr>
          <c:invertIfNegative val="0"/>
          <c:dLbls>
            <c:delete val="1"/>
          </c:dLbls>
          <c:cat>
            <c:strRef>
              <c:f>Dati!$B$3216:$B$3263</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Dati!$O$3216:$O$3263</c:f>
              <c:numCache>
                <c:formatCode>0</c:formatCode>
                <c:ptCount val="48"/>
                <c:pt idx="0">
                  <c:v>20.648562475403033</c:v>
                </c:pt>
                <c:pt idx="1">
                  <c:v>33.536499049367976</c:v>
                </c:pt>
                <c:pt idx="2">
                  <c:v>21.426560954498008</c:v>
                </c:pt>
                <c:pt idx="3">
                  <c:v>19.922655085253162</c:v>
                </c:pt>
                <c:pt idx="4">
                  <c:v>33.536499049367976</c:v>
                </c:pt>
                <c:pt idx="5">
                  <c:v>13.167508062973955</c:v>
                </c:pt>
                <c:pt idx="6">
                  <c:v>19.406564781859387</c:v>
                </c:pt>
                <c:pt idx="7">
                  <c:v>19.724259915607682</c:v>
                </c:pt>
                <c:pt idx="8">
                  <c:v>21.322255021525688</c:v>
                </c:pt>
                <c:pt idx="9">
                  <c:v>20.259615905636405</c:v>
                </c:pt>
                <c:pt idx="10">
                  <c:v>26.878391433660646</c:v>
                </c:pt>
                <c:pt idx="11">
                  <c:v>33.536499049367976</c:v>
                </c:pt>
                <c:pt idx="12">
                  <c:v>21.835173475959401</c:v>
                </c:pt>
                <c:pt idx="13">
                  <c:v>18.995580541793629</c:v>
                </c:pt>
                <c:pt idx="14">
                  <c:v>19.693037704166464</c:v>
                </c:pt>
                <c:pt idx="15">
                  <c:v>33.536499049367976</c:v>
                </c:pt>
                <c:pt idx="16">
                  <c:v>25.362127707956645</c:v>
                </c:pt>
                <c:pt idx="17">
                  <c:v>23.459605204912101</c:v>
                </c:pt>
                <c:pt idx="18">
                  <c:v>11.484225341148868</c:v>
                </c:pt>
                <c:pt idx="19">
                  <c:v>33.536499049367976</c:v>
                </c:pt>
                <c:pt idx="20">
                  <c:v>7</c:v>
                </c:pt>
                <c:pt idx="21">
                  <c:v>12.887899903960271</c:v>
                </c:pt>
                <c:pt idx="22">
                  <c:v>25.264405243548623</c:v>
                </c:pt>
                <c:pt idx="23">
                  <c:v>19.661838713641799</c:v>
                </c:pt>
                <c:pt idx="24">
                  <c:v>27.536829217880609</c:v>
                </c:pt>
                <c:pt idx="25">
                  <c:v>14.807263565312947</c:v>
                </c:pt>
                <c:pt idx="26">
                  <c:v>23.077711966399207</c:v>
                </c:pt>
                <c:pt idx="27">
                  <c:v>25.89831782572276</c:v>
                </c:pt>
                <c:pt idx="28">
                  <c:v>33.536499049367976</c:v>
                </c:pt>
                <c:pt idx="29">
                  <c:v>26.830607628606437</c:v>
                </c:pt>
                <c:pt idx="30">
                  <c:v>22.027162290379799</c:v>
                </c:pt>
                <c:pt idx="31">
                  <c:v>23.24533826129926</c:v>
                </c:pt>
                <c:pt idx="32">
                  <c:v>19.355244643071252</c:v>
                </c:pt>
                <c:pt idx="33">
                  <c:v>11.228318198761261</c:v>
                </c:pt>
                <c:pt idx="34">
                  <c:v>33.536499049367976</c:v>
                </c:pt>
                <c:pt idx="35">
                  <c:v>19.726353481195268</c:v>
                </c:pt>
                <c:pt idx="36">
                  <c:v>24.524413592689285</c:v>
                </c:pt>
                <c:pt idx="37">
                  <c:v>33.536499049367976</c:v>
                </c:pt>
                <c:pt idx="38">
                  <c:v>12.581226095170184</c:v>
                </c:pt>
                <c:pt idx="39">
                  <c:v>23.579815488141463</c:v>
                </c:pt>
                <c:pt idx="40">
                  <c:v>31.655282800830484</c:v>
                </c:pt>
                <c:pt idx="41">
                  <c:v>25.419052531095709</c:v>
                </c:pt>
                <c:pt idx="42">
                  <c:v>25.709707060595136</c:v>
                </c:pt>
                <c:pt idx="43">
                  <c:v>19.767935839546031</c:v>
                </c:pt>
                <c:pt idx="44">
                  <c:v>33.536499049367976</c:v>
                </c:pt>
                <c:pt idx="45">
                  <c:v>12.581226095170184</c:v>
                </c:pt>
                <c:pt idx="46">
                  <c:v>25.781902585390881</c:v>
                </c:pt>
                <c:pt idx="47">
                  <c:v>23.273973888334396</c:v>
                </c:pt>
              </c:numCache>
            </c:numRef>
          </c:val>
          <c:extLst>
            <c:ext xmlns:c16="http://schemas.microsoft.com/office/drawing/2014/chart" uri="{C3380CC4-5D6E-409C-BE32-E72D297353CC}">
              <c16:uniqueId val="{0000000D-CF19-4A6E-AC78-7158F75A2937}"/>
            </c:ext>
          </c:extLst>
        </c:ser>
        <c:ser>
          <c:idx val="13"/>
          <c:order val="13"/>
          <c:tx>
            <c:strRef>
              <c:f>Dati!$P$3215</c:f>
              <c:strCache>
                <c:ptCount val="1"/>
                <c:pt idx="0">
                  <c:v>No policista, ugunsdzēsēja, robežsarga, mediķa un citiem operatīvajiem darbiniekiem</c:v>
                </c:pt>
              </c:strCache>
            </c:strRef>
          </c:tx>
          <c:spPr>
            <a:solidFill>
              <a:srgbClr val="8FAADC"/>
            </a:solidFill>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F19-4A6E-AC78-7158F75A2937}"/>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F19-4A6E-AC78-7158F75A2937}"/>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F19-4A6E-AC78-7158F75A2937}"/>
                </c:ext>
              </c:extLst>
            </c:dLbl>
            <c:dLbl>
              <c:idx val="2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F19-4A6E-AC78-7158F75A2937}"/>
                </c:ext>
              </c:extLst>
            </c:dLbl>
            <c:dLbl>
              <c:idx val="2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F19-4A6E-AC78-7158F75A2937}"/>
                </c:ext>
              </c:extLst>
            </c:dLbl>
            <c:dLbl>
              <c:idx val="3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F19-4A6E-AC78-7158F75A2937}"/>
                </c:ext>
              </c:extLst>
            </c:dLbl>
            <c:dLbl>
              <c:idx val="3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F19-4A6E-AC78-7158F75A2937}"/>
                </c:ext>
              </c:extLst>
            </c:dLbl>
            <c:dLbl>
              <c:idx val="3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F19-4A6E-AC78-7158F75A2937}"/>
                </c:ext>
              </c:extLst>
            </c:dLbl>
            <c:dLbl>
              <c:idx val="4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F19-4A6E-AC78-7158F75A2937}"/>
                </c:ext>
              </c:extLst>
            </c:dLbl>
            <c:dLbl>
              <c:idx val="42"/>
              <c:layout>
                <c:manualLayout>
                  <c:x val="7.836064814924497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F19-4A6E-AC78-7158F75A2937}"/>
                </c:ext>
              </c:extLst>
            </c:dLbl>
            <c:dLbl>
              <c:idx val="46"/>
              <c:layout>
                <c:manualLayout>
                  <c:x val="7.939943063785072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F19-4A6E-AC78-7158F75A2937}"/>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Dati!$B$3216:$B$3263</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Dati!$P$3216:$P$3263</c:f>
              <c:numCache>
                <c:formatCode>General</c:formatCode>
                <c:ptCount val="48"/>
                <c:pt idx="0" formatCode="0">
                  <c:v>4.4904514726503226</c:v>
                </c:pt>
                <c:pt idx="2" formatCode="0">
                  <c:v>4.4695369340942346</c:v>
                </c:pt>
                <c:pt idx="3" formatCode="0">
                  <c:v>4.5099656728799644</c:v>
                </c:pt>
                <c:pt idx="5" formatCode="0">
                  <c:v>3.0446348190456285</c:v>
                </c:pt>
                <c:pt idx="6" formatCode="0">
                  <c:v>4.0876796625086849</c:v>
                </c:pt>
                <c:pt idx="7" formatCode="0">
                  <c:v>2.9513190910953377</c:v>
                </c:pt>
                <c:pt idx="8" formatCode="0">
                  <c:v>7.9203663257204608</c:v>
                </c:pt>
                <c:pt idx="9" formatCode="0">
                  <c:v>3.2884370498985049</c:v>
                </c:pt>
                <c:pt idx="10" formatCode="0">
                  <c:v>4.9980858588533348</c:v>
                </c:pt>
                <c:pt idx="12" formatCode="0">
                  <c:v>4.1469455485552267</c:v>
                </c:pt>
                <c:pt idx="13" formatCode="0">
                  <c:v>6.3924270254781881</c:v>
                </c:pt>
                <c:pt idx="14" formatCode="0">
                  <c:v>0</c:v>
                </c:pt>
                <c:pt idx="16" formatCode="0">
                  <c:v>4.4723014308476712</c:v>
                </c:pt>
                <c:pt idx="17" formatCode="0">
                  <c:v>4.4524753250290035</c:v>
                </c:pt>
                <c:pt idx="18" formatCode="0">
                  <c:v>4.5980796690335941</c:v>
                </c:pt>
                <c:pt idx="20" formatCode="0">
                  <c:v>2.6861136957452385</c:v>
                </c:pt>
                <c:pt idx="21" formatCode="0">
                  <c:v>4.3955706798681113</c:v>
                </c:pt>
                <c:pt idx="22" formatCode="0">
                  <c:v>4.1430725310986434</c:v>
                </c:pt>
                <c:pt idx="23" formatCode="0">
                  <c:v>9.1321572951609049</c:v>
                </c:pt>
                <c:pt idx="24" formatCode="0">
                  <c:v>3.8890461953627042</c:v>
                </c:pt>
                <c:pt idx="25" formatCode="0">
                  <c:v>1.923220289117362</c:v>
                </c:pt>
                <c:pt idx="26" formatCode="0">
                  <c:v>7.8841663300119746</c:v>
                </c:pt>
                <c:pt idx="27" formatCode="0">
                  <c:v>6.6042842917795248</c:v>
                </c:pt>
                <c:pt idx="29" formatCode="0">
                  <c:v>5.132383630125064</c:v>
                </c:pt>
                <c:pt idx="30" formatCode="0">
                  <c:v>2.983501620994097</c:v>
                </c:pt>
                <c:pt idx="31" formatCode="0">
                  <c:v>3.3051006726576353</c:v>
                </c:pt>
                <c:pt idx="32" formatCode="0">
                  <c:v>3.1580820145235164</c:v>
                </c:pt>
                <c:pt idx="33" formatCode="0">
                  <c:v>5.2141043834012084</c:v>
                </c:pt>
                <c:pt idx="35" formatCode="0">
                  <c:v>4.3923775509370975</c:v>
                </c:pt>
                <c:pt idx="36" formatCode="0">
                  <c:v>4.4564415738414942</c:v>
                </c:pt>
                <c:pt idx="38" formatCode="0">
                  <c:v>4.4681590086843812</c:v>
                </c:pt>
                <c:pt idx="39" formatCode="0">
                  <c:v>4.9939309708060762</c:v>
                </c:pt>
                <c:pt idx="40" formatCode="0">
                  <c:v>2.0213863738360818</c:v>
                </c:pt>
                <c:pt idx="41" formatCode="0">
                  <c:v>4.9013286672867293</c:v>
                </c:pt>
                <c:pt idx="42" formatCode="0">
                  <c:v>3.4593352238728245</c:v>
                </c:pt>
                <c:pt idx="43" formatCode="0">
                  <c:v>6.0413764618623098</c:v>
                </c:pt>
                <c:pt idx="45" formatCode="0">
                  <c:v>4.4681590086843812</c:v>
                </c:pt>
                <c:pt idx="46" formatCode="0">
                  <c:v>3.3456483093025606</c:v>
                </c:pt>
                <c:pt idx="47" formatCode="0">
                  <c:v>5.9250197016827064</c:v>
                </c:pt>
              </c:numCache>
            </c:numRef>
          </c:val>
          <c:extLst>
            <c:ext xmlns:c16="http://schemas.microsoft.com/office/drawing/2014/chart" uri="{C3380CC4-5D6E-409C-BE32-E72D297353CC}">
              <c16:uniqueId val="{00000019-CF19-4A6E-AC78-7158F75A2937}"/>
            </c:ext>
          </c:extLst>
        </c:ser>
        <c:ser>
          <c:idx val="14"/>
          <c:order val="14"/>
          <c:tx>
            <c:strRef>
              <c:f>Dati!$Q$3215</c:f>
              <c:strCache>
                <c:ptCount val="1"/>
                <c:pt idx="0">
                  <c:v>.</c:v>
                </c:pt>
              </c:strCache>
            </c:strRef>
          </c:tx>
          <c:spPr>
            <a:noFill/>
          </c:spPr>
          <c:invertIfNegative val="0"/>
          <c:dLbls>
            <c:delete val="1"/>
          </c:dLbls>
          <c:cat>
            <c:strRef>
              <c:f>Dati!$B$3216:$B$3263</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Dati!$Q$3216:$Q$3263</c:f>
              <c:numCache>
                <c:formatCode>0</c:formatCode>
                <c:ptCount val="48"/>
                <c:pt idx="0">
                  <c:v>11.641705822510582</c:v>
                </c:pt>
                <c:pt idx="1">
                  <c:v>16.132157295160905</c:v>
                </c:pt>
                <c:pt idx="2">
                  <c:v>11.66262036106667</c:v>
                </c:pt>
                <c:pt idx="3">
                  <c:v>11.62219162228094</c:v>
                </c:pt>
                <c:pt idx="4">
                  <c:v>16.132157295160905</c:v>
                </c:pt>
                <c:pt idx="5">
                  <c:v>13.087522476115277</c:v>
                </c:pt>
                <c:pt idx="6">
                  <c:v>12.044477632652221</c:v>
                </c:pt>
                <c:pt idx="7">
                  <c:v>13.180838204065568</c:v>
                </c:pt>
                <c:pt idx="8">
                  <c:v>8.2117909694404432</c:v>
                </c:pt>
                <c:pt idx="9">
                  <c:v>12.8437202452624</c:v>
                </c:pt>
                <c:pt idx="10">
                  <c:v>11.13407143630757</c:v>
                </c:pt>
                <c:pt idx="11">
                  <c:v>16.132157295160905</c:v>
                </c:pt>
                <c:pt idx="12">
                  <c:v>11.985211746605678</c:v>
                </c:pt>
                <c:pt idx="13">
                  <c:v>9.7397302696827168</c:v>
                </c:pt>
                <c:pt idx="14">
                  <c:v>16.132157295160905</c:v>
                </c:pt>
                <c:pt idx="15">
                  <c:v>16.132157295160905</c:v>
                </c:pt>
                <c:pt idx="16">
                  <c:v>11.659855864313233</c:v>
                </c:pt>
                <c:pt idx="17">
                  <c:v>11.679681970131902</c:v>
                </c:pt>
                <c:pt idx="18">
                  <c:v>11.53407762612731</c:v>
                </c:pt>
                <c:pt idx="19">
                  <c:v>16.132157295160905</c:v>
                </c:pt>
                <c:pt idx="20">
                  <c:v>13.446043599415667</c:v>
                </c:pt>
                <c:pt idx="21">
                  <c:v>11.736586615292794</c:v>
                </c:pt>
                <c:pt idx="22">
                  <c:v>11.989084764062262</c:v>
                </c:pt>
                <c:pt idx="23">
                  <c:v>7</c:v>
                </c:pt>
                <c:pt idx="24">
                  <c:v>12.243111099798201</c:v>
                </c:pt>
                <c:pt idx="25">
                  <c:v>14.208937006043543</c:v>
                </c:pt>
                <c:pt idx="26">
                  <c:v>8.2479909651489294</c:v>
                </c:pt>
                <c:pt idx="27">
                  <c:v>9.5278730033813801</c:v>
                </c:pt>
                <c:pt idx="28">
                  <c:v>16.132157295160905</c:v>
                </c:pt>
                <c:pt idx="29">
                  <c:v>10.999773665035841</c:v>
                </c:pt>
                <c:pt idx="30">
                  <c:v>13.148655674166807</c:v>
                </c:pt>
                <c:pt idx="31">
                  <c:v>12.827056622503269</c:v>
                </c:pt>
                <c:pt idx="32">
                  <c:v>12.974075280637388</c:v>
                </c:pt>
                <c:pt idx="33">
                  <c:v>10.918052911759696</c:v>
                </c:pt>
                <c:pt idx="34">
                  <c:v>16.132157295160905</c:v>
                </c:pt>
                <c:pt idx="35">
                  <c:v>11.739779744223807</c:v>
                </c:pt>
                <c:pt idx="36">
                  <c:v>11.67571572131941</c:v>
                </c:pt>
                <c:pt idx="37">
                  <c:v>16.132157295160905</c:v>
                </c:pt>
                <c:pt idx="38">
                  <c:v>11.663998286476524</c:v>
                </c:pt>
                <c:pt idx="39">
                  <c:v>11.138226324354829</c:v>
                </c:pt>
                <c:pt idx="40">
                  <c:v>14.110770921324823</c:v>
                </c:pt>
                <c:pt idx="41">
                  <c:v>11.230828627874175</c:v>
                </c:pt>
                <c:pt idx="42">
                  <c:v>12.672822071288081</c:v>
                </c:pt>
                <c:pt idx="43">
                  <c:v>10.090780833298595</c:v>
                </c:pt>
                <c:pt idx="44">
                  <c:v>16.132157295160905</c:v>
                </c:pt>
                <c:pt idx="45">
                  <c:v>11.663998286476524</c:v>
                </c:pt>
                <c:pt idx="46">
                  <c:v>12.786508985858344</c:v>
                </c:pt>
                <c:pt idx="47">
                  <c:v>10.207137593478198</c:v>
                </c:pt>
              </c:numCache>
            </c:numRef>
          </c:val>
          <c:extLst>
            <c:ext xmlns:c16="http://schemas.microsoft.com/office/drawing/2014/chart" uri="{C3380CC4-5D6E-409C-BE32-E72D297353CC}">
              <c16:uniqueId val="{0000001A-CF19-4A6E-AC78-7158F75A2937}"/>
            </c:ext>
          </c:extLst>
        </c:ser>
        <c:ser>
          <c:idx val="15"/>
          <c:order val="15"/>
          <c:tx>
            <c:strRef>
              <c:f>Dati!$R$3215</c:f>
              <c:strCache>
                <c:ptCount val="1"/>
                <c:pt idx="0">
                  <c:v>Cits avots</c:v>
                </c:pt>
              </c:strCache>
            </c:strRef>
          </c:tx>
          <c:spPr>
            <a:solidFill>
              <a:srgbClr val="D0DBF0"/>
            </a:solidFill>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F19-4A6E-AC78-7158F75A2937}"/>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F19-4A6E-AC78-7158F75A2937}"/>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F19-4A6E-AC78-7158F75A2937}"/>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F19-4A6E-AC78-7158F75A2937}"/>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F19-4A6E-AC78-7158F75A2937}"/>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CF19-4A6E-AC78-7158F75A2937}"/>
                </c:ext>
              </c:extLst>
            </c:dLbl>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CF19-4A6E-AC78-7158F75A2937}"/>
                </c:ext>
              </c:extLst>
            </c:dLbl>
            <c:dLbl>
              <c:idx val="2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F19-4A6E-AC78-7158F75A2937}"/>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F19-4A6E-AC78-7158F75A2937}"/>
                </c:ext>
              </c:extLst>
            </c:dLbl>
            <c:dLbl>
              <c:idx val="2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CF19-4A6E-AC78-7158F75A2937}"/>
                </c:ext>
              </c:extLst>
            </c:dLbl>
            <c:dLbl>
              <c:idx val="4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CF19-4A6E-AC78-7158F75A2937}"/>
                </c:ext>
              </c:extLst>
            </c:dLbl>
            <c:dLbl>
              <c:idx val="4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CF19-4A6E-AC78-7158F75A2937}"/>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Dati!$B$3216:$B$3263</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Dati!$R$3216:$R$3263</c:f>
              <c:numCache>
                <c:formatCode>General</c:formatCode>
                <c:ptCount val="48"/>
                <c:pt idx="0" formatCode="0">
                  <c:v>2.8091957956057962</c:v>
                </c:pt>
                <c:pt idx="2" formatCode="0">
                  <c:v>3.7494556816313405</c:v>
                </c:pt>
                <c:pt idx="3" formatCode="0">
                  <c:v>1.9318912529009031</c:v>
                </c:pt>
                <c:pt idx="5" formatCode="0">
                  <c:v>4.9810676213284184</c:v>
                </c:pt>
                <c:pt idx="6" formatCode="0">
                  <c:v>2.3396707139110879</c:v>
                </c:pt>
                <c:pt idx="7" formatCode="0">
                  <c:v>1.9389085532177102</c:v>
                </c:pt>
                <c:pt idx="8" formatCode="0">
                  <c:v>2.8560070574186005</c:v>
                </c:pt>
                <c:pt idx="9" formatCode="0">
                  <c:v>2.2633220144978505</c:v>
                </c:pt>
                <c:pt idx="10" formatCode="0">
                  <c:v>3.8291707707612272</c:v>
                </c:pt>
                <c:pt idx="12" formatCode="0">
                  <c:v>2.1248027263302167</c:v>
                </c:pt>
                <c:pt idx="13" formatCode="0">
                  <c:v>3.2375866260894037</c:v>
                </c:pt>
                <c:pt idx="14" formatCode="0">
                  <c:v>5.5860335437572273</c:v>
                </c:pt>
                <c:pt idx="16" formatCode="0">
                  <c:v>12.665651904464506</c:v>
                </c:pt>
                <c:pt idx="17" formatCode="0">
                  <c:v>2.2425785670767984</c:v>
                </c:pt>
                <c:pt idx="18" formatCode="0">
                  <c:v>0.81630939624984389</c:v>
                </c:pt>
                <c:pt idx="20" formatCode="0">
                  <c:v>0</c:v>
                </c:pt>
                <c:pt idx="21" formatCode="0">
                  <c:v>1.04236290341049</c:v>
                </c:pt>
                <c:pt idx="22" formatCode="0">
                  <c:v>3.5215198603703985</c:v>
                </c:pt>
                <c:pt idx="23" formatCode="0">
                  <c:v>2.4782736568981925</c:v>
                </c:pt>
                <c:pt idx="24" formatCode="0">
                  <c:v>4.6255719333614751</c:v>
                </c:pt>
                <c:pt idx="25" formatCode="0">
                  <c:v>5.4837706493720386</c:v>
                </c:pt>
                <c:pt idx="26" formatCode="0">
                  <c:v>2.1138854818880164</c:v>
                </c:pt>
                <c:pt idx="27" formatCode="0">
                  <c:v>2.2413955836104784</c:v>
                </c:pt>
                <c:pt idx="29" formatCode="0">
                  <c:v>8.6959230299987897</c:v>
                </c:pt>
                <c:pt idx="30" formatCode="0">
                  <c:v>2.3009327155939086</c:v>
                </c:pt>
                <c:pt idx="31" formatCode="0">
                  <c:v>0.6936394523495808</c:v>
                </c:pt>
                <c:pt idx="32" formatCode="0">
                  <c:v>0.56535824217992592</c:v>
                </c:pt>
                <c:pt idx="33" formatCode="0">
                  <c:v>2.5305896806058241</c:v>
                </c:pt>
                <c:pt idx="35" formatCode="0">
                  <c:v>2.6788641797280235</c:v>
                </c:pt>
                <c:pt idx="36" formatCode="0">
                  <c:v>3.3988468396093201</c:v>
                </c:pt>
                <c:pt idx="38" formatCode="0">
                  <c:v>2.7192522130657166</c:v>
                </c:pt>
                <c:pt idx="39" formatCode="0">
                  <c:v>1.4766714566568324</c:v>
                </c:pt>
                <c:pt idx="40" formatCode="0">
                  <c:v>1.90941462905813</c:v>
                </c:pt>
                <c:pt idx="41" formatCode="0">
                  <c:v>1.6240447555186679</c:v>
                </c:pt>
                <c:pt idx="42" formatCode="0">
                  <c:v>8.0178087804692968</c:v>
                </c:pt>
                <c:pt idx="43" formatCode="0">
                  <c:v>2.2022665081074249</c:v>
                </c:pt>
                <c:pt idx="45" formatCode="0">
                  <c:v>2.7192522130657166</c:v>
                </c:pt>
                <c:pt idx="46" formatCode="0">
                  <c:v>1.7479748936150483</c:v>
                </c:pt>
                <c:pt idx="47" formatCode="0">
                  <c:v>4.2158605968975147</c:v>
                </c:pt>
              </c:numCache>
            </c:numRef>
          </c:val>
          <c:extLst>
            <c:ext xmlns:c16="http://schemas.microsoft.com/office/drawing/2014/chart" uri="{C3380CC4-5D6E-409C-BE32-E72D297353CC}">
              <c16:uniqueId val="{00000027-CF19-4A6E-AC78-7158F75A2937}"/>
            </c:ext>
          </c:extLst>
        </c:ser>
        <c:dLbls>
          <c:dLblPos val="ctr"/>
          <c:showLegendKey val="0"/>
          <c:showVal val="1"/>
          <c:showCatName val="0"/>
          <c:showSerName val="0"/>
          <c:showPercent val="0"/>
          <c:showBubbleSize val="0"/>
        </c:dLbls>
        <c:gapWidth val="20"/>
        <c:overlap val="100"/>
        <c:axId val="414544384"/>
        <c:axId val="414548696"/>
      </c:barChart>
      <c:catAx>
        <c:axId val="414544384"/>
        <c:scaling>
          <c:orientation val="maxMin"/>
        </c:scaling>
        <c:delete val="0"/>
        <c:axPos val="l"/>
        <c:numFmt formatCode="General" sourceLinked="1"/>
        <c:majorTickMark val="out"/>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4548696"/>
        <c:crossesAt val="0"/>
        <c:auto val="1"/>
        <c:lblAlgn val="ctr"/>
        <c:lblOffset val="100"/>
        <c:tickLblSkip val="1"/>
        <c:tickMarkSkip val="1"/>
        <c:noMultiLvlLbl val="0"/>
      </c:catAx>
      <c:valAx>
        <c:axId val="414548696"/>
        <c:scaling>
          <c:orientation val="minMax"/>
          <c:max val="400"/>
          <c:min val="0"/>
        </c:scaling>
        <c:delete val="1"/>
        <c:axPos val="t"/>
        <c:numFmt formatCode="General" sourceLinked="1"/>
        <c:majorTickMark val="out"/>
        <c:minorTickMark val="none"/>
        <c:tickLblPos val="nextTo"/>
        <c:crossAx val="414544384"/>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6721812117235351"/>
          <c:y val="7.220858406789249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828794687063756"/>
          <c:y val="8.7234708804793365E-2"/>
          <c:w val="0.49603289851852217"/>
          <c:h val="0.89464736792159716"/>
        </c:manualLayout>
      </c:layout>
      <c:barChart>
        <c:barDir val="bar"/>
        <c:grouping val="stacked"/>
        <c:varyColors val="0"/>
        <c:ser>
          <c:idx val="0"/>
          <c:order val="0"/>
          <c:tx>
            <c:strRef>
              <c:f>Dati!$C$348</c:f>
              <c:strCache>
                <c:ptCount val="1"/>
                <c:pt idx="0">
                  <c:v>.</c:v>
                </c:pt>
              </c:strCache>
            </c:strRef>
          </c:tx>
          <c:spPr>
            <a:noFill/>
          </c:spPr>
          <c:invertIfNegative val="0"/>
          <c:dLbls>
            <c:delete val="1"/>
          </c:dLbls>
          <c:cat>
            <c:strRef>
              <c:f>Dati!$B$349:$B$360</c:f>
              <c:strCache>
                <c:ptCount val="12"/>
                <c:pt idx="0">
                  <c:v>Organizētā noziedzība</c:v>
                </c:pt>
                <c:pt idx="1">
                  <c:v>Satiksmes drošība</c:v>
                </c:pt>
                <c:pt idx="2">
                  <c:v>Korupcija</c:v>
                </c:pt>
                <c:pt idx="3">
                  <c:v>Finanšu noziegumi</c:v>
                </c:pt>
                <c:pt idx="4">
                  <c:v>Ārējās robežas ar Krieviju un Baltkrieviju drošība</c:v>
                </c:pt>
                <c:pt idx="5">
                  <c:v>Civilā aizsardzība dabas un cilvēku izraisītu katastrofu gadījumos</c:v>
                </c:pt>
                <c:pt idx="6">
                  <c:v>Personas, kuras nelikumīgi mēģina šķērsot valsts robežu</c:v>
                </c:pt>
                <c:pt idx="7">
                  <c:v>Cilvēku tirdzniecība un ekspluatācija</c:v>
                </c:pt>
                <c:pt idx="8">
                  <c:v>Kibernoziedzība</c:v>
                </c:pt>
                <c:pt idx="9">
                  <c:v>Terorisma draudi</c:v>
                </c:pt>
                <c:pt idx="10">
                  <c:v>Etniski konflikti</c:v>
                </c:pt>
                <c:pt idx="11">
                  <c:v>Pandēmija</c:v>
                </c:pt>
              </c:strCache>
            </c:strRef>
          </c:cat>
          <c:val>
            <c:numRef>
              <c:f>Dati!$C$349:$C$360</c:f>
              <c:numCache>
                <c:formatCode>0</c:formatCode>
                <c:ptCount val="12"/>
                <c:pt idx="0">
                  <c:v>33.928665055076863</c:v>
                </c:pt>
                <c:pt idx="1">
                  <c:v>30.78063359896268</c:v>
                </c:pt>
                <c:pt idx="2">
                  <c:v>30.973168094564492</c:v>
                </c:pt>
                <c:pt idx="3">
                  <c:v>28.280542591603137</c:v>
                </c:pt>
                <c:pt idx="4">
                  <c:v>26.633285260828657</c:v>
                </c:pt>
                <c:pt idx="5">
                  <c:v>23.817068480991843</c:v>
                </c:pt>
                <c:pt idx="6">
                  <c:v>23.343497906608849</c:v>
                </c:pt>
                <c:pt idx="7">
                  <c:v>24.037874240286705</c:v>
                </c:pt>
                <c:pt idx="8">
                  <c:v>20.516011629995301</c:v>
                </c:pt>
                <c:pt idx="9">
                  <c:v>8.657083228479344</c:v>
                </c:pt>
                <c:pt idx="10">
                  <c:v>9.0783401817890379</c:v>
                </c:pt>
                <c:pt idx="11">
                  <c:v>7</c:v>
                </c:pt>
              </c:numCache>
            </c:numRef>
          </c:val>
          <c:extLst>
            <c:ext xmlns:c16="http://schemas.microsoft.com/office/drawing/2014/chart" uri="{C3380CC4-5D6E-409C-BE32-E72D297353CC}">
              <c16:uniqueId val="{00000000-EA07-41C5-AD95-4D11390F19F0}"/>
            </c:ext>
          </c:extLst>
        </c:ser>
        <c:ser>
          <c:idx val="1"/>
          <c:order val="1"/>
          <c:tx>
            <c:strRef>
              <c:f>Dati!$D$348</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Dati!$B$349:$B$360</c:f>
              <c:strCache>
                <c:ptCount val="12"/>
                <c:pt idx="0">
                  <c:v>Organizētā noziedzība</c:v>
                </c:pt>
                <c:pt idx="1">
                  <c:v>Satiksmes drošība</c:v>
                </c:pt>
                <c:pt idx="2">
                  <c:v>Korupcija</c:v>
                </c:pt>
                <c:pt idx="3">
                  <c:v>Finanšu noziegumi</c:v>
                </c:pt>
                <c:pt idx="4">
                  <c:v>Ārējās robežas ar Krieviju un Baltkrieviju drošība</c:v>
                </c:pt>
                <c:pt idx="5">
                  <c:v>Civilā aizsardzība dabas un cilvēku izraisītu katastrofu gadījumos</c:v>
                </c:pt>
                <c:pt idx="6">
                  <c:v>Personas, kuras nelikumīgi mēģina šķērsot valsts robežu</c:v>
                </c:pt>
                <c:pt idx="7">
                  <c:v>Cilvēku tirdzniecība un ekspluatācija</c:v>
                </c:pt>
                <c:pt idx="8">
                  <c:v>Kibernoziedzība</c:v>
                </c:pt>
                <c:pt idx="9">
                  <c:v>Terorisma draudi</c:v>
                </c:pt>
                <c:pt idx="10">
                  <c:v>Etniski konflikti</c:v>
                </c:pt>
                <c:pt idx="11">
                  <c:v>Pandēmija</c:v>
                </c:pt>
              </c:strCache>
            </c:strRef>
          </c:cat>
          <c:val>
            <c:numRef>
              <c:f>Dati!$D$349:$D$360</c:f>
              <c:numCache>
                <c:formatCode>0</c:formatCode>
                <c:ptCount val="12"/>
                <c:pt idx="0">
                  <c:v>6.2172513674333016</c:v>
                </c:pt>
                <c:pt idx="1">
                  <c:v>5.1001095796736413</c:v>
                </c:pt>
                <c:pt idx="2">
                  <c:v>5.2956653296818823</c:v>
                </c:pt>
                <c:pt idx="3">
                  <c:v>6.0986480234430838</c:v>
                </c:pt>
                <c:pt idx="4">
                  <c:v>9.6388101318961539</c:v>
                </c:pt>
                <c:pt idx="5">
                  <c:v>5.7915805857188642</c:v>
                </c:pt>
                <c:pt idx="6">
                  <c:v>10.394612389618784</c:v>
                </c:pt>
                <c:pt idx="7">
                  <c:v>7.5648499467953849</c:v>
                </c:pt>
                <c:pt idx="8">
                  <c:v>7.9877400970667409</c:v>
                </c:pt>
                <c:pt idx="9">
                  <c:v>11.744634541002812</c:v>
                </c:pt>
                <c:pt idx="10">
                  <c:v>10.5166780345011</c:v>
                </c:pt>
                <c:pt idx="11">
                  <c:v>19.836892871141092</c:v>
                </c:pt>
              </c:numCache>
            </c:numRef>
          </c:val>
          <c:extLst>
            <c:ext xmlns:c16="http://schemas.microsoft.com/office/drawing/2014/chart" uri="{C3380CC4-5D6E-409C-BE32-E72D297353CC}">
              <c16:uniqueId val="{00000001-EA07-41C5-AD95-4D11390F19F0}"/>
            </c:ext>
          </c:extLst>
        </c:ser>
        <c:ser>
          <c:idx val="2"/>
          <c:order val="2"/>
          <c:tx>
            <c:strRef>
              <c:f>Dati!$E$348</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sz="1100" b="1">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Dati!$B$349:$B$360</c:f>
              <c:strCache>
                <c:ptCount val="12"/>
                <c:pt idx="0">
                  <c:v>Organizētā noziedzība</c:v>
                </c:pt>
                <c:pt idx="1">
                  <c:v>Satiksmes drošība</c:v>
                </c:pt>
                <c:pt idx="2">
                  <c:v>Korupcija</c:v>
                </c:pt>
                <c:pt idx="3">
                  <c:v>Finanšu noziegumi</c:v>
                </c:pt>
                <c:pt idx="4">
                  <c:v>Ārējās robežas ar Krieviju un Baltkrieviju drošība</c:v>
                </c:pt>
                <c:pt idx="5">
                  <c:v>Civilā aizsardzība dabas un cilvēku izraisītu katastrofu gadījumos</c:v>
                </c:pt>
                <c:pt idx="6">
                  <c:v>Personas, kuras nelikumīgi mēģina šķērsot valsts robežu</c:v>
                </c:pt>
                <c:pt idx="7">
                  <c:v>Cilvēku tirdzniecība un ekspluatācija</c:v>
                </c:pt>
                <c:pt idx="8">
                  <c:v>Kibernoziedzība</c:v>
                </c:pt>
                <c:pt idx="9">
                  <c:v>Terorisma draudi</c:v>
                </c:pt>
                <c:pt idx="10">
                  <c:v>Etniski konflikti</c:v>
                </c:pt>
                <c:pt idx="11">
                  <c:v>Pandēmija</c:v>
                </c:pt>
              </c:strCache>
            </c:strRef>
          </c:cat>
          <c:val>
            <c:numRef>
              <c:f>Dati!$E$349:$E$360</c:f>
              <c:numCache>
                <c:formatCode>0</c:formatCode>
                <c:ptCount val="12"/>
                <c:pt idx="0">
                  <c:v>16.658757087038829</c:v>
                </c:pt>
                <c:pt idx="1">
                  <c:v>20.923930330912668</c:v>
                </c:pt>
                <c:pt idx="2">
                  <c:v>20.535840085302617</c:v>
                </c:pt>
                <c:pt idx="3">
                  <c:v>22.425482894502771</c:v>
                </c:pt>
                <c:pt idx="4">
                  <c:v>20.532578116824183</c:v>
                </c:pt>
                <c:pt idx="5">
                  <c:v>27.196024442838286</c:v>
                </c:pt>
                <c:pt idx="6">
                  <c:v>23.066563213321356</c:v>
                </c:pt>
                <c:pt idx="7">
                  <c:v>25.201949322466902</c:v>
                </c:pt>
                <c:pt idx="8">
                  <c:v>28.300921782486949</c:v>
                </c:pt>
                <c:pt idx="9">
                  <c:v>36.402955740066837</c:v>
                </c:pt>
                <c:pt idx="10">
                  <c:v>37.209655293258855</c:v>
                </c:pt>
                <c:pt idx="11">
                  <c:v>29.967780638407898</c:v>
                </c:pt>
              </c:numCache>
            </c:numRef>
          </c:val>
          <c:extLst>
            <c:ext xmlns:c16="http://schemas.microsoft.com/office/drawing/2014/chart" uri="{C3380CC4-5D6E-409C-BE32-E72D297353CC}">
              <c16:uniqueId val="{00000002-EA07-41C5-AD95-4D11390F19F0}"/>
            </c:ext>
          </c:extLst>
        </c:ser>
        <c:ser>
          <c:idx val="3"/>
          <c:order val="3"/>
          <c:tx>
            <c:strRef>
              <c:f>Dati!$F$348</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sz="1100"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Dati!$B$349:$B$360</c:f>
              <c:strCache>
                <c:ptCount val="12"/>
                <c:pt idx="0">
                  <c:v>Organizētā noziedzība</c:v>
                </c:pt>
                <c:pt idx="1">
                  <c:v>Satiksmes drošība</c:v>
                </c:pt>
                <c:pt idx="2">
                  <c:v>Korupcija</c:v>
                </c:pt>
                <c:pt idx="3">
                  <c:v>Finanšu noziegumi</c:v>
                </c:pt>
                <c:pt idx="4">
                  <c:v>Ārējās robežas ar Krieviju un Baltkrieviju drošība</c:v>
                </c:pt>
                <c:pt idx="5">
                  <c:v>Civilā aizsardzība dabas un cilvēku izraisītu katastrofu gadījumos</c:v>
                </c:pt>
                <c:pt idx="6">
                  <c:v>Personas, kuras nelikumīgi mēģina šķērsot valsts robežu</c:v>
                </c:pt>
                <c:pt idx="7">
                  <c:v>Cilvēku tirdzniecība un ekspluatācija</c:v>
                </c:pt>
                <c:pt idx="8">
                  <c:v>Kibernoziedzība</c:v>
                </c:pt>
                <c:pt idx="9">
                  <c:v>Terorisma draudi</c:v>
                </c:pt>
                <c:pt idx="10">
                  <c:v>Etniski konflikti</c:v>
                </c:pt>
                <c:pt idx="11">
                  <c:v>Pandēmija</c:v>
                </c:pt>
              </c:strCache>
            </c:strRef>
          </c:cat>
          <c:val>
            <c:numRef>
              <c:f>Dati!$F$349:$F$360</c:f>
              <c:numCache>
                <c:formatCode>0</c:formatCode>
                <c:ptCount val="12"/>
                <c:pt idx="0">
                  <c:v>51.858486663489309</c:v>
                </c:pt>
                <c:pt idx="1">
                  <c:v>49.414732800931176</c:v>
                </c:pt>
                <c:pt idx="2">
                  <c:v>47.274980141236995</c:v>
                </c:pt>
                <c:pt idx="3">
                  <c:v>47.862730574709403</c:v>
                </c:pt>
                <c:pt idx="4">
                  <c:v>42.917081116900462</c:v>
                </c:pt>
                <c:pt idx="5">
                  <c:v>52.033493069987465</c:v>
                </c:pt>
                <c:pt idx="6">
                  <c:v>44.602928980166723</c:v>
                </c:pt>
                <c:pt idx="7">
                  <c:v>42.727702895453767</c:v>
                </c:pt>
                <c:pt idx="8">
                  <c:v>42.358119643344516</c:v>
                </c:pt>
                <c:pt idx="9">
                  <c:v>37.100686369556598</c:v>
                </c:pt>
                <c:pt idx="10">
                  <c:v>36.572011286114993</c:v>
                </c:pt>
                <c:pt idx="11">
                  <c:v>34.57278545310335</c:v>
                </c:pt>
              </c:numCache>
            </c:numRef>
          </c:val>
          <c:extLst>
            <c:ext xmlns:c16="http://schemas.microsoft.com/office/drawing/2014/chart" uri="{C3380CC4-5D6E-409C-BE32-E72D297353CC}">
              <c16:uniqueId val="{00000003-EA07-41C5-AD95-4D11390F19F0}"/>
            </c:ext>
          </c:extLst>
        </c:ser>
        <c:ser>
          <c:idx val="4"/>
          <c:order val="4"/>
          <c:tx>
            <c:strRef>
              <c:f>Dati!$G$348</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Dati!$B$349:$B$360</c:f>
              <c:strCache>
                <c:ptCount val="12"/>
                <c:pt idx="0">
                  <c:v>Organizētā noziedzība</c:v>
                </c:pt>
                <c:pt idx="1">
                  <c:v>Satiksmes drošība</c:v>
                </c:pt>
                <c:pt idx="2">
                  <c:v>Korupcija</c:v>
                </c:pt>
                <c:pt idx="3">
                  <c:v>Finanšu noziegumi</c:v>
                </c:pt>
                <c:pt idx="4">
                  <c:v>Ārējās robežas ar Krieviju un Baltkrieviju drošība</c:v>
                </c:pt>
                <c:pt idx="5">
                  <c:v>Civilā aizsardzība dabas un cilvēku izraisītu katastrofu gadījumos</c:v>
                </c:pt>
                <c:pt idx="6">
                  <c:v>Personas, kuras nelikumīgi mēģina šķērsot valsts robežu</c:v>
                </c:pt>
                <c:pt idx="7">
                  <c:v>Cilvēku tirdzniecība un ekspluatācija</c:v>
                </c:pt>
                <c:pt idx="8">
                  <c:v>Kibernoziedzība</c:v>
                </c:pt>
                <c:pt idx="9">
                  <c:v>Terorisma draudi</c:v>
                </c:pt>
                <c:pt idx="10">
                  <c:v>Etniski konflikti</c:v>
                </c:pt>
                <c:pt idx="11">
                  <c:v>Pandēmija</c:v>
                </c:pt>
              </c:strCache>
            </c:strRef>
          </c:cat>
          <c:val>
            <c:numRef>
              <c:f>Dati!$G$349:$G$360</c:f>
              <c:numCache>
                <c:formatCode>0</c:formatCode>
                <c:ptCount val="12"/>
                <c:pt idx="0">
                  <c:v>21.070656799582178</c:v>
                </c:pt>
                <c:pt idx="1">
                  <c:v>22.506984648290011</c:v>
                </c:pt>
                <c:pt idx="2">
                  <c:v>24.069336659540422</c:v>
                </c:pt>
                <c:pt idx="3">
                  <c:v>20.74864182957203</c:v>
                </c:pt>
                <c:pt idx="4">
                  <c:v>24.147529572289464</c:v>
                </c:pt>
                <c:pt idx="5">
                  <c:v>11.240760927230722</c:v>
                </c:pt>
                <c:pt idx="6">
                  <c:v>18.362317335384031</c:v>
                </c:pt>
                <c:pt idx="7">
                  <c:v>19.655016399984202</c:v>
                </c:pt>
                <c:pt idx="8">
                  <c:v>16.110327154368182</c:v>
                </c:pt>
                <c:pt idx="9">
                  <c:v>11.871134103205232</c:v>
                </c:pt>
                <c:pt idx="10">
                  <c:v>11.93659062647353</c:v>
                </c:pt>
                <c:pt idx="11">
                  <c:v>12.452130009479822</c:v>
                </c:pt>
              </c:numCache>
            </c:numRef>
          </c:val>
          <c:extLst>
            <c:ext xmlns:c16="http://schemas.microsoft.com/office/drawing/2014/chart" uri="{C3380CC4-5D6E-409C-BE32-E72D297353CC}">
              <c16:uniqueId val="{00000004-EA07-41C5-AD95-4D11390F19F0}"/>
            </c:ext>
          </c:extLst>
        </c:ser>
        <c:ser>
          <c:idx val="5"/>
          <c:order val="5"/>
          <c:tx>
            <c:strRef>
              <c:f>Dati!$H$348</c:f>
              <c:strCache>
                <c:ptCount val="1"/>
                <c:pt idx="0">
                  <c:v>.</c:v>
                </c:pt>
              </c:strCache>
            </c:strRef>
          </c:tx>
          <c:spPr>
            <a:noFill/>
          </c:spPr>
          <c:invertIfNegative val="0"/>
          <c:dLbls>
            <c:delete val="1"/>
          </c:dLbls>
          <c:cat>
            <c:strRef>
              <c:f>Dati!$B$349:$B$360</c:f>
              <c:strCache>
                <c:ptCount val="12"/>
                <c:pt idx="0">
                  <c:v>Organizētā noziedzība</c:v>
                </c:pt>
                <c:pt idx="1">
                  <c:v>Satiksmes drošība</c:v>
                </c:pt>
                <c:pt idx="2">
                  <c:v>Korupcija</c:v>
                </c:pt>
                <c:pt idx="3">
                  <c:v>Finanšu noziegumi</c:v>
                </c:pt>
                <c:pt idx="4">
                  <c:v>Ārējās robežas ar Krieviju un Baltkrieviju drošība</c:v>
                </c:pt>
                <c:pt idx="5">
                  <c:v>Civilā aizsardzība dabas un cilvēku izraisītu katastrofu gadījumos</c:v>
                </c:pt>
                <c:pt idx="6">
                  <c:v>Personas, kuras nelikumīgi mēģina šķērsot valsts robežu</c:v>
                </c:pt>
                <c:pt idx="7">
                  <c:v>Cilvēku tirdzniecība un ekspluatācija</c:v>
                </c:pt>
                <c:pt idx="8">
                  <c:v>Kibernoziedzība</c:v>
                </c:pt>
                <c:pt idx="9">
                  <c:v>Terorisma draudi</c:v>
                </c:pt>
                <c:pt idx="10">
                  <c:v>Etniski konflikti</c:v>
                </c:pt>
                <c:pt idx="11">
                  <c:v>Pandēmija</c:v>
                </c:pt>
              </c:strCache>
            </c:strRef>
          </c:cat>
          <c:val>
            <c:numRef>
              <c:f>Dati!$H$349:$H$360</c:f>
              <c:numCache>
                <c:formatCode>0</c:formatCode>
                <c:ptCount val="12"/>
                <c:pt idx="0">
                  <c:v>6.9999999999999929</c:v>
                </c:pt>
                <c:pt idx="1">
                  <c:v>8.0074260138502922</c:v>
                </c:pt>
                <c:pt idx="2">
                  <c:v>8.5848266622940628</c:v>
                </c:pt>
                <c:pt idx="3">
                  <c:v>11.317771058790051</c:v>
                </c:pt>
                <c:pt idx="4">
                  <c:v>12.864532773881557</c:v>
                </c:pt>
                <c:pt idx="5">
                  <c:v>16.654889465853294</c:v>
                </c:pt>
                <c:pt idx="6">
                  <c:v>16.963897147520726</c:v>
                </c:pt>
                <c:pt idx="7">
                  <c:v>17.546424167633511</c:v>
                </c:pt>
                <c:pt idx="8">
                  <c:v>21.460696665358789</c:v>
                </c:pt>
                <c:pt idx="9">
                  <c:v>30.957322990309649</c:v>
                </c:pt>
                <c:pt idx="10">
                  <c:v>31.420541550482959</c:v>
                </c:pt>
                <c:pt idx="11">
                  <c:v>32.90422800048831</c:v>
                </c:pt>
              </c:numCache>
            </c:numRef>
          </c:val>
          <c:extLst>
            <c:ext xmlns:c16="http://schemas.microsoft.com/office/drawing/2014/chart" uri="{C3380CC4-5D6E-409C-BE32-E72D297353CC}">
              <c16:uniqueId val="{00000005-EA07-41C5-AD95-4D11390F19F0}"/>
            </c:ext>
          </c:extLst>
        </c:ser>
        <c:ser>
          <c:idx val="6"/>
          <c:order val="6"/>
          <c:tx>
            <c:strRef>
              <c:f>Dati!$I$348</c:f>
              <c:strCache>
                <c:ptCount val="1"/>
                <c:pt idx="0">
                  <c:v>Grūti pateikt</c:v>
                </c:pt>
              </c:strCache>
            </c:strRef>
          </c:tx>
          <c:spPr>
            <a:solidFill>
              <a:schemeClr val="bg1">
                <a:lumMod val="75000"/>
              </a:schemeClr>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07-41C5-AD95-4D11390F19F0}"/>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9D-405F-839E-FEC1B7542025}"/>
                </c:ext>
              </c:extLst>
            </c:dLbl>
            <c:dLbl>
              <c:idx val="3"/>
              <c:spPr>
                <a:noFill/>
                <a:ln>
                  <a:noFill/>
                </a:ln>
                <a:effectLst/>
              </c:spPr>
              <c:txPr>
                <a:bodyPr wrap="square" lIns="38100" tIns="19050" rIns="38100" bIns="19050" anchor="ctr">
                  <a:noAutofit/>
                </a:bodyPr>
                <a:lstStyle/>
                <a:p>
                  <a:pPr>
                    <a:defRPr sz="1100"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3549358713229387E-2"/>
                      <c:h val="3.5226529414167304E-2"/>
                    </c:manualLayout>
                  </c15:layout>
                </c:ext>
                <c:ext xmlns:c16="http://schemas.microsoft.com/office/drawing/2014/chart" uri="{C3380CC4-5D6E-409C-BE32-E72D297353CC}">
                  <c16:uniqueId val="{00000001-E89D-405F-839E-FEC1B7542025}"/>
                </c:ext>
              </c:extLst>
            </c:dLbl>
            <c:dLbl>
              <c:idx val="4"/>
              <c:spPr>
                <a:noFill/>
                <a:ln>
                  <a:noFill/>
                </a:ln>
                <a:effectLst/>
              </c:spPr>
              <c:txPr>
                <a:bodyPr wrap="square" lIns="38100" tIns="19050" rIns="38100" bIns="19050" anchor="ctr">
                  <a:noAutofit/>
                </a:bodyPr>
                <a:lstStyle/>
                <a:p>
                  <a:pPr>
                    <a:defRPr sz="1100"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3549358713229387E-2"/>
                      <c:h val="3.2645831288587279E-2"/>
                    </c:manualLayout>
                  </c15:layout>
                </c:ext>
                <c:ext xmlns:c16="http://schemas.microsoft.com/office/drawing/2014/chart" uri="{C3380CC4-5D6E-409C-BE32-E72D297353CC}">
                  <c16:uniqueId val="{00000002-E89D-405F-839E-FEC1B7542025}"/>
                </c:ext>
              </c:extLst>
            </c:dLbl>
            <c:dLbl>
              <c:idx val="6"/>
              <c:spPr>
                <a:noFill/>
                <a:ln>
                  <a:noFill/>
                </a:ln>
                <a:effectLst/>
              </c:spPr>
              <c:txPr>
                <a:bodyPr wrap="square" lIns="38100" tIns="19050" rIns="38100" bIns="19050" anchor="ctr">
                  <a:noAutofit/>
                </a:bodyPr>
                <a:lstStyle/>
                <a:p>
                  <a:pPr>
                    <a:defRPr sz="1100"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1589699909886554E-2"/>
                      <c:h val="5.3291416293227457E-2"/>
                    </c:manualLayout>
                  </c15:layout>
                </c:ext>
                <c:ext xmlns:c16="http://schemas.microsoft.com/office/drawing/2014/chart" uri="{C3380CC4-5D6E-409C-BE32-E72D297353CC}">
                  <c16:uniqueId val="{00000005-E89D-405F-839E-FEC1B7542025}"/>
                </c:ext>
              </c:extLst>
            </c:dLbl>
            <c:dLbl>
              <c:idx val="9"/>
              <c:spPr>
                <a:noFill/>
                <a:ln>
                  <a:noFill/>
                </a:ln>
                <a:effectLst/>
              </c:spPr>
              <c:txPr>
                <a:bodyPr wrap="square" lIns="38100" tIns="19050" rIns="38100" bIns="19050" anchor="ctr">
                  <a:noAutofit/>
                </a:bodyPr>
                <a:lstStyle/>
                <a:p>
                  <a:pPr>
                    <a:defRPr sz="1100"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3549358713229387E-2"/>
                      <c:h val="4.8130020042067408E-2"/>
                    </c:manualLayout>
                  </c15:layout>
                </c:ext>
                <c:ext xmlns:c16="http://schemas.microsoft.com/office/drawing/2014/chart" uri="{C3380CC4-5D6E-409C-BE32-E72D297353CC}">
                  <c16:uniqueId val="{00000003-E89D-405F-839E-FEC1B7542025}"/>
                </c:ext>
              </c:extLst>
            </c:dLbl>
            <c:dLbl>
              <c:idx val="11"/>
              <c:spPr>
                <a:noFill/>
                <a:ln>
                  <a:noFill/>
                </a:ln>
                <a:effectLst/>
              </c:spPr>
              <c:txPr>
                <a:bodyPr wrap="square" lIns="38100" tIns="19050" rIns="38100" bIns="19050" anchor="ctr">
                  <a:noAutofit/>
                </a:bodyPr>
                <a:lstStyle/>
                <a:p>
                  <a:pPr>
                    <a:defRPr sz="1100"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3549358713229387E-2"/>
                      <c:h val="4.2968623790907365E-2"/>
                    </c:manualLayout>
                  </c15:layout>
                </c:ext>
                <c:ext xmlns:c16="http://schemas.microsoft.com/office/drawing/2014/chart" uri="{C3380CC4-5D6E-409C-BE32-E72D297353CC}">
                  <c16:uniqueId val="{00000004-E89D-405F-839E-FEC1B7542025}"/>
                </c:ext>
              </c:extLst>
            </c:dLbl>
            <c:spPr>
              <a:noFill/>
              <a:ln>
                <a:noFill/>
              </a:ln>
              <a:effectLst/>
            </c:spPr>
            <c:txPr>
              <a:bodyPr wrap="square" lIns="38100" tIns="19050" rIns="38100" bIns="19050" anchor="ctr">
                <a:spAutoFit/>
              </a:bodyPr>
              <a:lstStyle/>
              <a:p>
                <a:pPr>
                  <a:defRPr sz="1100"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Dati!$B$349:$B$360</c:f>
              <c:strCache>
                <c:ptCount val="12"/>
                <c:pt idx="0">
                  <c:v>Organizētā noziedzība</c:v>
                </c:pt>
                <c:pt idx="1">
                  <c:v>Satiksmes drošība</c:v>
                </c:pt>
                <c:pt idx="2">
                  <c:v>Korupcija</c:v>
                </c:pt>
                <c:pt idx="3">
                  <c:v>Finanšu noziegumi</c:v>
                </c:pt>
                <c:pt idx="4">
                  <c:v>Ārējās robežas ar Krieviju un Baltkrieviju drošība</c:v>
                </c:pt>
                <c:pt idx="5">
                  <c:v>Civilā aizsardzība dabas un cilvēku izraisītu katastrofu gadījumos</c:v>
                </c:pt>
                <c:pt idx="6">
                  <c:v>Personas, kuras nelikumīgi mēģina šķērsot valsts robežu</c:v>
                </c:pt>
                <c:pt idx="7">
                  <c:v>Cilvēku tirdzniecība un ekspluatācija</c:v>
                </c:pt>
                <c:pt idx="8">
                  <c:v>Kibernoziedzība</c:v>
                </c:pt>
                <c:pt idx="9">
                  <c:v>Terorisma draudi</c:v>
                </c:pt>
                <c:pt idx="10">
                  <c:v>Etniski konflikti</c:v>
                </c:pt>
                <c:pt idx="11">
                  <c:v>Pandēmija</c:v>
                </c:pt>
              </c:strCache>
            </c:strRef>
          </c:cat>
          <c:val>
            <c:numRef>
              <c:f>Dati!$I$349:$I$360</c:f>
              <c:numCache>
                <c:formatCode>0</c:formatCode>
                <c:ptCount val="12"/>
                <c:pt idx="0">
                  <c:v>4.1948480824564252</c:v>
                </c:pt>
                <c:pt idx="1">
                  <c:v>2.05424264019257</c:v>
                </c:pt>
                <c:pt idx="2">
                  <c:v>2.8241777842380986</c:v>
                </c:pt>
                <c:pt idx="3">
                  <c:v>2.8644966777727472</c:v>
                </c:pt>
                <c:pt idx="4">
                  <c:v>2.7640010620897502</c:v>
                </c:pt>
                <c:pt idx="5">
                  <c:v>3.7381409742247125</c:v>
                </c:pt>
                <c:pt idx="6">
                  <c:v>3.5735780815091438</c:v>
                </c:pt>
                <c:pt idx="7">
                  <c:v>4.8504814352997494</c:v>
                </c:pt>
                <c:pt idx="8">
                  <c:v>5.2428913227336489</c:v>
                </c:pt>
                <c:pt idx="9">
                  <c:v>2.8805892461685345</c:v>
                </c:pt>
                <c:pt idx="10">
                  <c:v>3.7650647596515658</c:v>
                </c:pt>
                <c:pt idx="11">
                  <c:v>3.1704110278678632</c:v>
                </c:pt>
              </c:numCache>
            </c:numRef>
          </c:val>
          <c:extLst>
            <c:ext xmlns:c16="http://schemas.microsoft.com/office/drawing/2014/chart" uri="{C3380CC4-5D6E-409C-BE32-E72D297353CC}">
              <c16:uniqueId val="{00000007-EA07-41C5-AD95-4D11390F19F0}"/>
            </c:ext>
          </c:extLst>
        </c:ser>
        <c:dLbls>
          <c:dLblPos val="ctr"/>
          <c:showLegendKey val="0"/>
          <c:showVal val="1"/>
          <c:showCatName val="0"/>
          <c:showSerName val="0"/>
          <c:showPercent val="0"/>
          <c:showBubbleSize val="0"/>
        </c:dLbls>
        <c:gapWidth val="20"/>
        <c:overlap val="100"/>
        <c:axId val="170760840"/>
        <c:axId val="170758096"/>
      </c:barChart>
      <c:catAx>
        <c:axId val="17076084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lv-LV"/>
          </a:p>
        </c:txPr>
        <c:crossAx val="170758096"/>
        <c:crossesAt val="56.8"/>
        <c:auto val="1"/>
        <c:lblAlgn val="ctr"/>
        <c:lblOffset val="100"/>
        <c:tickLblSkip val="1"/>
        <c:tickMarkSkip val="1"/>
        <c:noMultiLvlLbl val="0"/>
      </c:catAx>
      <c:valAx>
        <c:axId val="170758096"/>
        <c:scaling>
          <c:orientation val="minMax"/>
          <c:max val="155"/>
          <c:min val="0"/>
        </c:scaling>
        <c:delete val="1"/>
        <c:axPos val="t"/>
        <c:numFmt formatCode="0" sourceLinked="1"/>
        <c:majorTickMark val="out"/>
        <c:minorTickMark val="none"/>
        <c:tickLblPos val="nextTo"/>
        <c:crossAx val="170760840"/>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99230128819857"/>
          <c:y val="7.1940399137001079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9.2041663007129251E-2"/>
          <c:w val="0.50976010531922045"/>
          <c:h val="0.88187485420875134"/>
        </c:manualLayout>
      </c:layout>
      <c:barChart>
        <c:barDir val="bar"/>
        <c:grouping val="stacked"/>
        <c:varyColors val="0"/>
        <c:ser>
          <c:idx val="0"/>
          <c:order val="0"/>
          <c:tx>
            <c:strRef>
              <c:f>Dati!$C$763</c:f>
              <c:strCache>
                <c:ptCount val="1"/>
                <c:pt idx="0">
                  <c:v>.</c:v>
                </c:pt>
              </c:strCache>
            </c:strRef>
          </c:tx>
          <c:spPr>
            <a:noFill/>
          </c:spPr>
          <c:invertIfNegative val="0"/>
          <c:dLbls>
            <c:delete val="1"/>
          </c:dLbls>
          <c:cat>
            <c:strRef>
              <c:f>Dati!$B$764:$B$791</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Dati!$C$764:$C$791</c:f>
              <c:numCache>
                <c:formatCode>0</c:formatCode>
                <c:ptCount val="28"/>
                <c:pt idx="0">
                  <c:v>21.647829418024191</c:v>
                </c:pt>
                <c:pt idx="1">
                  <c:v>44.523837872496401</c:v>
                </c:pt>
                <c:pt idx="2">
                  <c:v>15.512877263505928</c:v>
                </c:pt>
                <c:pt idx="3">
                  <c:v>27.372014267796541</c:v>
                </c:pt>
                <c:pt idx="4">
                  <c:v>44.523837872496401</c:v>
                </c:pt>
                <c:pt idx="5">
                  <c:v>8.3557220786786459</c:v>
                </c:pt>
                <c:pt idx="6">
                  <c:v>16.953781696983683</c:v>
                </c:pt>
                <c:pt idx="7">
                  <c:v>24.408598771721934</c:v>
                </c:pt>
                <c:pt idx="8">
                  <c:v>22.613109593896919</c:v>
                </c:pt>
                <c:pt idx="9">
                  <c:v>23.965583680319124</c:v>
                </c:pt>
                <c:pt idx="10">
                  <c:v>26.38461635806971</c:v>
                </c:pt>
                <c:pt idx="11">
                  <c:v>44.523837872496401</c:v>
                </c:pt>
                <c:pt idx="12">
                  <c:v>23.069992772253499</c:v>
                </c:pt>
                <c:pt idx="13">
                  <c:v>20.797109156023311</c:v>
                </c:pt>
                <c:pt idx="14">
                  <c:v>16.897516359845</c:v>
                </c:pt>
                <c:pt idx="15">
                  <c:v>44.523837872496401</c:v>
                </c:pt>
                <c:pt idx="16">
                  <c:v>9.1087344180394894</c:v>
                </c:pt>
                <c:pt idx="17">
                  <c:v>20.542801404234872</c:v>
                </c:pt>
                <c:pt idx="18">
                  <c:v>29.047702626868759</c:v>
                </c:pt>
                <c:pt idx="19">
                  <c:v>44.523837872496401</c:v>
                </c:pt>
                <c:pt idx="20">
                  <c:v>28.79788398161449</c:v>
                </c:pt>
                <c:pt idx="21">
                  <c:v>24.270289945707862</c:v>
                </c:pt>
                <c:pt idx="22">
                  <c:v>17.96940731389153</c:v>
                </c:pt>
                <c:pt idx="23">
                  <c:v>18.991636110031919</c:v>
                </c:pt>
                <c:pt idx="24">
                  <c:v>27.011247375526377</c:v>
                </c:pt>
                <c:pt idx="25">
                  <c:v>18.370757308245082</c:v>
                </c:pt>
                <c:pt idx="26">
                  <c:v>20.123801547308844</c:v>
                </c:pt>
                <c:pt idx="27">
                  <c:v>11.275911759707078</c:v>
                </c:pt>
              </c:numCache>
            </c:numRef>
          </c:val>
          <c:extLst>
            <c:ext xmlns:c16="http://schemas.microsoft.com/office/drawing/2014/chart" uri="{C3380CC4-5D6E-409C-BE32-E72D297353CC}">
              <c16:uniqueId val="{00000000-8518-4FE1-831F-E83583BF5CFC}"/>
            </c:ext>
          </c:extLst>
        </c:ser>
        <c:ser>
          <c:idx val="1"/>
          <c:order val="1"/>
          <c:tx>
            <c:strRef>
              <c:f>Dati!$D$763</c:f>
              <c:strCache>
                <c:ptCount val="1"/>
                <c:pt idx="0">
                  <c:v>Nemaz nesatrauc</c:v>
                </c:pt>
              </c:strCache>
            </c:strRef>
          </c:tx>
          <c:spPr>
            <a:solidFill>
              <a:srgbClr val="203864"/>
            </a:solidFill>
          </c:spPr>
          <c:invertIfNegative val="0"/>
          <c:dLbls>
            <c:dLbl>
              <c:idx val="18"/>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18-4FE1-831F-E83583BF5CFC}"/>
                </c:ext>
              </c:extLst>
            </c:dLbl>
            <c:dLbl>
              <c:idx val="20"/>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18-4FE1-831F-E83583BF5CFC}"/>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Dati!$B$764:$B$791</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Dati!$D$764:$D$791</c:f>
              <c:numCache>
                <c:formatCode>General</c:formatCode>
                <c:ptCount val="28"/>
                <c:pt idx="0" formatCode="0">
                  <c:v>6.2172513674333194</c:v>
                </c:pt>
                <c:pt idx="2" formatCode="0">
                  <c:v>8.384106521760323</c:v>
                </c:pt>
                <c:pt idx="3" formatCode="0">
                  <c:v>4.1954785591621535</c:v>
                </c:pt>
                <c:pt idx="5" formatCode="0">
                  <c:v>9.008957220497896</c:v>
                </c:pt>
                <c:pt idx="6" formatCode="0">
                  <c:v>7.6487667066895764</c:v>
                </c:pt>
                <c:pt idx="7" formatCode="0">
                  <c:v>3.8371897994651993</c:v>
                </c:pt>
                <c:pt idx="8" formatCode="0">
                  <c:v>6.8284331144076491</c:v>
                </c:pt>
                <c:pt idx="9" formatCode="0">
                  <c:v>7.170798133903296</c:v>
                </c:pt>
                <c:pt idx="10" formatCode="0">
                  <c:v>4.3791570453443471</c:v>
                </c:pt>
                <c:pt idx="12" formatCode="0">
                  <c:v>5.7367794502459883</c:v>
                </c:pt>
                <c:pt idx="13" formatCode="0">
                  <c:v>5.7201330016821004</c:v>
                </c:pt>
                <c:pt idx="14" formatCode="0">
                  <c:v>10.195412193590331</c:v>
                </c:pt>
                <c:pt idx="16" formatCode="0">
                  <c:v>15.531646102853676</c:v>
                </c:pt>
                <c:pt idx="17" formatCode="0">
                  <c:v>6.8686315269960838</c:v>
                </c:pt>
                <c:pt idx="18" formatCode="0">
                  <c:v>1.1719183612640725</c:v>
                </c:pt>
                <c:pt idx="20" formatCode="0">
                  <c:v>0</c:v>
                </c:pt>
                <c:pt idx="21" formatCode="0">
                  <c:v>3.191979787308711</c:v>
                </c:pt>
                <c:pt idx="22" formatCode="0">
                  <c:v>7.890060491626361</c:v>
                </c:pt>
                <c:pt idx="23" formatCode="0">
                  <c:v>9.4056675867976924</c:v>
                </c:pt>
                <c:pt idx="24" formatCode="0">
                  <c:v>6.2514353423268281</c:v>
                </c:pt>
                <c:pt idx="25" formatCode="0">
                  <c:v>7.5477757881423404</c:v>
                </c:pt>
                <c:pt idx="26" formatCode="0">
                  <c:v>4.6319136637218232</c:v>
                </c:pt>
                <c:pt idx="27" formatCode="0">
                  <c:v>15.03444700821445</c:v>
                </c:pt>
              </c:numCache>
            </c:numRef>
          </c:val>
          <c:extLst>
            <c:ext xmlns:c16="http://schemas.microsoft.com/office/drawing/2014/chart" uri="{C3380CC4-5D6E-409C-BE32-E72D297353CC}">
              <c16:uniqueId val="{00000003-8518-4FE1-831F-E83583BF5CFC}"/>
            </c:ext>
          </c:extLst>
        </c:ser>
        <c:ser>
          <c:idx val="2"/>
          <c:order val="2"/>
          <c:tx>
            <c:strRef>
              <c:f>Dati!$E$763</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Dati!$B$764:$B$791</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Dati!$E$764:$E$791</c:f>
              <c:numCache>
                <c:formatCode>General</c:formatCode>
                <c:ptCount val="28"/>
                <c:pt idx="0" formatCode="0">
                  <c:v>16.658757087038889</c:v>
                </c:pt>
                <c:pt idx="2" formatCode="0">
                  <c:v>20.62685408723015</c:v>
                </c:pt>
                <c:pt idx="3" formatCode="0">
                  <c:v>12.956345045537708</c:v>
                </c:pt>
                <c:pt idx="5" formatCode="0">
                  <c:v>27.159158573319857</c:v>
                </c:pt>
                <c:pt idx="6" formatCode="0">
                  <c:v>19.921289468823144</c:v>
                </c:pt>
                <c:pt idx="7" formatCode="0">
                  <c:v>16.278049301309267</c:v>
                </c:pt>
                <c:pt idx="8" formatCode="0">
                  <c:v>15.082295164191834</c:v>
                </c:pt>
                <c:pt idx="9" formatCode="0">
                  <c:v>13.38745605827398</c:v>
                </c:pt>
                <c:pt idx="10" formatCode="0">
                  <c:v>13.760064469082344</c:v>
                </c:pt>
                <c:pt idx="12" formatCode="0">
                  <c:v>15.717065649996913</c:v>
                </c:pt>
                <c:pt idx="13" formatCode="0">
                  <c:v>18.00659571479099</c:v>
                </c:pt>
                <c:pt idx="14" formatCode="0">
                  <c:v>17.430909319061072</c:v>
                </c:pt>
                <c:pt idx="16" formatCode="0">
                  <c:v>19.883457351603234</c:v>
                </c:pt>
                <c:pt idx="17" formatCode="0">
                  <c:v>17.112404941265446</c:v>
                </c:pt>
                <c:pt idx="18" formatCode="0">
                  <c:v>14.304216884363569</c:v>
                </c:pt>
                <c:pt idx="20" formatCode="0">
                  <c:v>15.725953890881909</c:v>
                </c:pt>
                <c:pt idx="21" formatCode="0">
                  <c:v>17.061568139479828</c:v>
                </c:pt>
                <c:pt idx="22" formatCode="0">
                  <c:v>18.66437006697851</c:v>
                </c:pt>
                <c:pt idx="23" formatCode="0">
                  <c:v>16.126534175666791</c:v>
                </c:pt>
                <c:pt idx="24" formatCode="0">
                  <c:v>11.261155154643195</c:v>
                </c:pt>
                <c:pt idx="25" formatCode="0">
                  <c:v>18.605304776108976</c:v>
                </c:pt>
                <c:pt idx="26" formatCode="0">
                  <c:v>19.768122661465735</c:v>
                </c:pt>
                <c:pt idx="27" formatCode="0">
                  <c:v>18.213479104574873</c:v>
                </c:pt>
              </c:numCache>
            </c:numRef>
          </c:val>
          <c:extLst>
            <c:ext xmlns:c16="http://schemas.microsoft.com/office/drawing/2014/chart" uri="{C3380CC4-5D6E-409C-BE32-E72D297353CC}">
              <c16:uniqueId val="{00000004-8518-4FE1-831F-E83583BF5CFC}"/>
            </c:ext>
          </c:extLst>
        </c:ser>
        <c:ser>
          <c:idx val="3"/>
          <c:order val="3"/>
          <c:tx>
            <c:strRef>
              <c:f>Dati!$F$763</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Dati!$B$764:$B$791</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Dati!$F$764:$F$791</c:f>
              <c:numCache>
                <c:formatCode>General</c:formatCode>
                <c:ptCount val="28"/>
                <c:pt idx="0" formatCode="0">
                  <c:v>51.858486663489494</c:v>
                </c:pt>
                <c:pt idx="2" formatCode="0">
                  <c:v>48.585359822408009</c:v>
                </c:pt>
                <c:pt idx="3" formatCode="0">
                  <c:v>54.912460452233809</c:v>
                </c:pt>
                <c:pt idx="5" formatCode="0">
                  <c:v>42.602772757627932</c:v>
                </c:pt>
                <c:pt idx="6" formatCode="0">
                  <c:v>50.848670625446459</c:v>
                </c:pt>
                <c:pt idx="7" formatCode="0">
                  <c:v>56.437926900639745</c:v>
                </c:pt>
                <c:pt idx="8" formatCode="0">
                  <c:v>51.152013893235811</c:v>
                </c:pt>
                <c:pt idx="9" formatCode="0">
                  <c:v>53.881661737407988</c:v>
                </c:pt>
                <c:pt idx="10" formatCode="0">
                  <c:v>50.531475850121673</c:v>
                </c:pt>
                <c:pt idx="12" formatCode="0">
                  <c:v>52.949638589048817</c:v>
                </c:pt>
                <c:pt idx="13" formatCode="0">
                  <c:v>50.667434168279229</c:v>
                </c:pt>
                <c:pt idx="14" formatCode="0">
                  <c:v>49.002067178602722</c:v>
                </c:pt>
                <c:pt idx="16" formatCode="0">
                  <c:v>38.251549051607988</c:v>
                </c:pt>
                <c:pt idx="17" formatCode="0">
                  <c:v>51.652476842657443</c:v>
                </c:pt>
                <c:pt idx="18" formatCode="0">
                  <c:v>57.242595739326006</c:v>
                </c:pt>
                <c:pt idx="20" formatCode="0">
                  <c:v>53.387879388464754</c:v>
                </c:pt>
                <c:pt idx="21" formatCode="0">
                  <c:v>55.037324413798203</c:v>
                </c:pt>
                <c:pt idx="22" formatCode="0">
                  <c:v>48.217997241634144</c:v>
                </c:pt>
                <c:pt idx="23" formatCode="0">
                  <c:v>50.757070474678812</c:v>
                </c:pt>
                <c:pt idx="24" formatCode="0">
                  <c:v>54.622214268129206</c:v>
                </c:pt>
                <c:pt idx="25" formatCode="0">
                  <c:v>47.493045440934438</c:v>
                </c:pt>
                <c:pt idx="26" formatCode="0">
                  <c:v>65.713839400762467</c:v>
                </c:pt>
                <c:pt idx="27" formatCode="0">
                  <c:v>39.434029487989378</c:v>
                </c:pt>
              </c:numCache>
            </c:numRef>
          </c:val>
          <c:extLst>
            <c:ext xmlns:c16="http://schemas.microsoft.com/office/drawing/2014/chart" uri="{C3380CC4-5D6E-409C-BE32-E72D297353CC}">
              <c16:uniqueId val="{00000005-8518-4FE1-831F-E83583BF5CFC}"/>
            </c:ext>
          </c:extLst>
        </c:ser>
        <c:ser>
          <c:idx val="4"/>
          <c:order val="4"/>
          <c:tx>
            <c:strRef>
              <c:f>Dati!$G$763</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Dati!$B$764:$B$791</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Dati!$G$764:$G$791</c:f>
              <c:numCache>
                <c:formatCode>General</c:formatCode>
                <c:ptCount val="28"/>
                <c:pt idx="0" formatCode="0">
                  <c:v>21.070656799582245</c:v>
                </c:pt>
                <c:pt idx="2" formatCode="0">
                  <c:v>17.770594672702906</c:v>
                </c:pt>
                <c:pt idx="3" formatCode="0">
                  <c:v>24.149762415112829</c:v>
                </c:pt>
                <c:pt idx="5" formatCode="0">
                  <c:v>17.167414825550438</c:v>
                </c:pt>
                <c:pt idx="6" formatCode="0">
                  <c:v>18.00928555966189</c:v>
                </c:pt>
                <c:pt idx="7" formatCode="0">
                  <c:v>19.489058866288705</c:v>
                </c:pt>
                <c:pt idx="8" formatCode="0">
                  <c:v>20.134028749181518</c:v>
                </c:pt>
                <c:pt idx="9" formatCode="0">
                  <c:v>22.850869308278678</c:v>
                </c:pt>
                <c:pt idx="10" formatCode="0">
                  <c:v>27.462041666914519</c:v>
                </c:pt>
                <c:pt idx="12" formatCode="0">
                  <c:v>22.351938756969226</c:v>
                </c:pt>
                <c:pt idx="13" formatCode="0">
                  <c:v>21.259296273968978</c:v>
                </c:pt>
                <c:pt idx="14" formatCode="0">
                  <c:v>13.717013686440451</c:v>
                </c:pt>
                <c:pt idx="16" formatCode="0">
                  <c:v>24.032143529867263</c:v>
                </c:pt>
                <c:pt idx="17" formatCode="0">
                  <c:v>19.709800491153395</c:v>
                </c:pt>
                <c:pt idx="18" formatCode="0">
                  <c:v>23.643971397362382</c:v>
                </c:pt>
                <c:pt idx="20" formatCode="0">
                  <c:v>28.155440433720432</c:v>
                </c:pt>
                <c:pt idx="21" formatCode="0">
                  <c:v>19.703500906830254</c:v>
                </c:pt>
                <c:pt idx="22" formatCode="0">
                  <c:v>20.978567796043762</c:v>
                </c:pt>
                <c:pt idx="23" formatCode="0">
                  <c:v>21.232454105958546</c:v>
                </c:pt>
                <c:pt idx="24" formatCode="0">
                  <c:v>24.851781411002296</c:v>
                </c:pt>
                <c:pt idx="25" formatCode="0">
                  <c:v>20.667554472172977</c:v>
                </c:pt>
                <c:pt idx="26" formatCode="0">
                  <c:v>7.4879673248880083</c:v>
                </c:pt>
                <c:pt idx="27" formatCode="0">
                  <c:v>21.152212803464828</c:v>
                </c:pt>
              </c:numCache>
            </c:numRef>
          </c:val>
          <c:extLst>
            <c:ext xmlns:c16="http://schemas.microsoft.com/office/drawing/2014/chart" uri="{C3380CC4-5D6E-409C-BE32-E72D297353CC}">
              <c16:uniqueId val="{00000006-8518-4FE1-831F-E83583BF5CFC}"/>
            </c:ext>
          </c:extLst>
        </c:ser>
        <c:ser>
          <c:idx val="5"/>
          <c:order val="5"/>
          <c:tx>
            <c:strRef>
              <c:f>Dati!$H$763</c:f>
              <c:strCache>
                <c:ptCount val="1"/>
                <c:pt idx="0">
                  <c:v>.</c:v>
                </c:pt>
              </c:strCache>
            </c:strRef>
          </c:tx>
          <c:spPr>
            <a:noFill/>
          </c:spPr>
          <c:invertIfNegative val="0"/>
          <c:dLbls>
            <c:delete val="1"/>
          </c:dLbls>
          <c:cat>
            <c:strRef>
              <c:f>Dati!$B$764:$B$791</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Dati!$H$764:$H$791</c:f>
              <c:numCache>
                <c:formatCode>0</c:formatCode>
                <c:ptCount val="28"/>
                <c:pt idx="0">
                  <c:v>17.178916024493219</c:v>
                </c:pt>
                <c:pt idx="1">
                  <c:v>90.108059487564958</c:v>
                </c:pt>
                <c:pt idx="2">
                  <c:v>23.752104992454036</c:v>
                </c:pt>
                <c:pt idx="3">
                  <c:v>11.045836620218324</c:v>
                </c:pt>
                <c:pt idx="4">
                  <c:v>90.108059487564958</c:v>
                </c:pt>
                <c:pt idx="5">
                  <c:v>30.337871904386589</c:v>
                </c:pt>
                <c:pt idx="6">
                  <c:v>21.250103302456608</c:v>
                </c:pt>
                <c:pt idx="7">
                  <c:v>14.181073720636505</c:v>
                </c:pt>
                <c:pt idx="8">
                  <c:v>18.82201684514763</c:v>
                </c:pt>
                <c:pt idx="9">
                  <c:v>13.375528441878288</c:v>
                </c:pt>
                <c:pt idx="10">
                  <c:v>12.114541970528762</c:v>
                </c:pt>
                <c:pt idx="11">
                  <c:v>90.108059487564958</c:v>
                </c:pt>
                <c:pt idx="12">
                  <c:v>14.806482141546923</c:v>
                </c:pt>
                <c:pt idx="13">
                  <c:v>18.181329045316744</c:v>
                </c:pt>
                <c:pt idx="14">
                  <c:v>27.388978622521783</c:v>
                </c:pt>
                <c:pt idx="15">
                  <c:v>90.108059487564958</c:v>
                </c:pt>
                <c:pt idx="16">
                  <c:v>27.824366906089708</c:v>
                </c:pt>
                <c:pt idx="17">
                  <c:v>18.745782153754121</c:v>
                </c:pt>
                <c:pt idx="18">
                  <c:v>9.2214923508765736</c:v>
                </c:pt>
                <c:pt idx="19">
                  <c:v>90.108059487564958</c:v>
                </c:pt>
                <c:pt idx="20">
                  <c:v>8.5647396653797756</c:v>
                </c:pt>
                <c:pt idx="21">
                  <c:v>15.367234166936498</c:v>
                </c:pt>
                <c:pt idx="22">
                  <c:v>20.911494449887044</c:v>
                </c:pt>
                <c:pt idx="23">
                  <c:v>18.118534906927607</c:v>
                </c:pt>
                <c:pt idx="24">
                  <c:v>10.634063808433453</c:v>
                </c:pt>
                <c:pt idx="25">
                  <c:v>21.94745957445754</c:v>
                </c:pt>
                <c:pt idx="26">
                  <c:v>16.906252761914487</c:v>
                </c:pt>
                <c:pt idx="27">
                  <c:v>29.521817196110753</c:v>
                </c:pt>
              </c:numCache>
            </c:numRef>
          </c:val>
          <c:extLst>
            <c:ext xmlns:c16="http://schemas.microsoft.com/office/drawing/2014/chart" uri="{C3380CC4-5D6E-409C-BE32-E72D297353CC}">
              <c16:uniqueId val="{00000007-8518-4FE1-831F-E83583BF5CFC}"/>
            </c:ext>
          </c:extLst>
        </c:ser>
        <c:ser>
          <c:idx val="6"/>
          <c:order val="6"/>
          <c:tx>
            <c:strRef>
              <c:f>Dati!$I$763</c:f>
              <c:strCache>
                <c:ptCount val="1"/>
                <c:pt idx="0">
                  <c:v>Grūti pateikt</c:v>
                </c:pt>
              </c:strCache>
            </c:strRef>
          </c:tx>
          <c:spPr>
            <a:solidFill>
              <a:sysClr val="window" lastClr="FFFFFF">
                <a:lumMod val="75000"/>
              </a:sysClr>
            </a:solidFill>
          </c:spPr>
          <c:invertIfNegative val="0"/>
          <c:dLbls>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F2-4706-83EE-FD58E30FFF76}"/>
                </c:ext>
              </c:extLst>
            </c:dLbl>
            <c:dLbl>
              <c:idx val="16"/>
              <c:layout>
                <c:manualLayout>
                  <c:x val="1.09417185877466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518-4FE1-831F-E83583BF5CFC}"/>
                </c:ext>
              </c:extLst>
            </c:dLbl>
            <c:dLbl>
              <c:idx val="23"/>
              <c:layout>
                <c:manualLayout>
                  <c:x val="1.2226765316718588E-2"/>
                  <c:y val="8.472376288978795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518-4FE1-831F-E83583BF5CFC}"/>
                </c:ext>
              </c:extLst>
            </c:dLbl>
            <c:dLbl>
              <c:idx val="2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F2-4706-83EE-FD58E30FFF76}"/>
                </c:ext>
              </c:extLst>
            </c:dLbl>
            <c:dLbl>
              <c:idx val="26"/>
              <c:layout>
                <c:manualLayout>
                  <c:x val="1.23912253374870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518-4FE1-831F-E83583BF5CFC}"/>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Dati!$B$764:$B$791</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Dati!$I$764:$I$791</c:f>
              <c:numCache>
                <c:formatCode>General</c:formatCode>
                <c:ptCount val="28"/>
                <c:pt idx="0" formatCode="0">
                  <c:v>4.1948480824564394</c:v>
                </c:pt>
                <c:pt idx="2" formatCode="0">
                  <c:v>4.6330848958985635</c:v>
                </c:pt>
                <c:pt idx="3" formatCode="0">
                  <c:v>3.7859535279535947</c:v>
                </c:pt>
                <c:pt idx="5" formatCode="0">
                  <c:v>4.0616966230038916</c:v>
                </c:pt>
                <c:pt idx="6" formatCode="0">
                  <c:v>3.5719876393789649</c:v>
                </c:pt>
                <c:pt idx="7" formatCode="0">
                  <c:v>3.9577751322968857</c:v>
                </c:pt>
                <c:pt idx="8" formatCode="0">
                  <c:v>6.803229078983172</c:v>
                </c:pt>
                <c:pt idx="9" formatCode="0">
                  <c:v>2.7092147621362597</c:v>
                </c:pt>
                <c:pt idx="10" formatCode="0">
                  <c:v>3.8672609685371415</c:v>
                </c:pt>
                <c:pt idx="12" formatCode="0">
                  <c:v>3.2445775537392127</c:v>
                </c:pt>
                <c:pt idx="13" formatCode="0">
                  <c:v>4.3465408412787685</c:v>
                </c:pt>
                <c:pt idx="14" formatCode="0">
                  <c:v>9.6545976223054328</c:v>
                </c:pt>
                <c:pt idx="16" formatCode="0">
                  <c:v>2.3012039640678568</c:v>
                </c:pt>
                <c:pt idx="17" formatCode="0">
                  <c:v>4.6566861979279004</c:v>
                </c:pt>
                <c:pt idx="18" formatCode="0">
                  <c:v>3.6372976176839584</c:v>
                </c:pt>
                <c:pt idx="20" formatCode="0">
                  <c:v>2.7307262869329434</c:v>
                </c:pt>
                <c:pt idx="21" formatCode="0">
                  <c:v>5.0056267525828879</c:v>
                </c:pt>
                <c:pt idx="22" formatCode="0">
                  <c:v>4.2490044037171995</c:v>
                </c:pt>
                <c:pt idx="23" formatCode="0">
                  <c:v>2.4782736568981925</c:v>
                </c:pt>
                <c:pt idx="24" formatCode="0">
                  <c:v>3.01341382389852</c:v>
                </c:pt>
                <c:pt idx="25" formatCode="0">
                  <c:v>5.6863195226412451</c:v>
                </c:pt>
                <c:pt idx="26" formatCode="0">
                  <c:v>2.3981569491619905</c:v>
                </c:pt>
                <c:pt idx="27" formatCode="0">
                  <c:v>6.1658315957564964</c:v>
                </c:pt>
              </c:numCache>
            </c:numRef>
          </c:val>
          <c:extLst>
            <c:ext xmlns:c16="http://schemas.microsoft.com/office/drawing/2014/chart" uri="{C3380CC4-5D6E-409C-BE32-E72D297353CC}">
              <c16:uniqueId val="{0000000B-8518-4FE1-831F-E83583BF5CFC}"/>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44.5"/>
        <c:auto val="1"/>
        <c:lblAlgn val="ctr"/>
        <c:lblOffset val="100"/>
        <c:tickLblSkip val="1"/>
        <c:tickMarkSkip val="1"/>
        <c:noMultiLvlLbl val="0"/>
      </c:catAx>
      <c:valAx>
        <c:axId val="170757312"/>
        <c:scaling>
          <c:orientation val="minMax"/>
          <c:max val="15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4614079728583544"/>
          <c:y val="7.1940476190476194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9.206884920634921E-2"/>
          <c:w val="0.55373853034158382"/>
          <c:h val="0.88610654761904761"/>
        </c:manualLayout>
      </c:layout>
      <c:barChart>
        <c:barDir val="bar"/>
        <c:grouping val="stacked"/>
        <c:varyColors val="0"/>
        <c:ser>
          <c:idx val="0"/>
          <c:order val="0"/>
          <c:tx>
            <c:strRef>
              <c:f>Dati!$C$763</c:f>
              <c:strCache>
                <c:ptCount val="1"/>
                <c:pt idx="0">
                  <c:v>.</c:v>
                </c:pt>
              </c:strCache>
            </c:strRef>
          </c:tx>
          <c:spPr>
            <a:noFill/>
          </c:spPr>
          <c:invertIfNegative val="0"/>
          <c:dLbls>
            <c:delete val="1"/>
          </c:dLbls>
          <c:cat>
            <c:strRef>
              <c:f>Dati!$B$792:$B$811</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Dati!$C$792:$C$811</c:f>
              <c:numCache>
                <c:formatCode>0</c:formatCode>
                <c:ptCount val="20"/>
                <c:pt idx="0">
                  <c:v>44.523837872496401</c:v>
                </c:pt>
                <c:pt idx="1">
                  <c:v>23.255564623515024</c:v>
                </c:pt>
                <c:pt idx="2">
                  <c:v>23.293698586144028</c:v>
                </c:pt>
                <c:pt idx="3">
                  <c:v>27.45889024615111</c:v>
                </c:pt>
                <c:pt idx="4">
                  <c:v>20.092384564878092</c:v>
                </c:pt>
                <c:pt idx="5">
                  <c:v>18.958621177950356</c:v>
                </c:pt>
                <c:pt idx="6">
                  <c:v>44.523837872496401</c:v>
                </c:pt>
                <c:pt idx="7">
                  <c:v>20.372268228085847</c:v>
                </c:pt>
                <c:pt idx="8">
                  <c:v>26.135595795971213</c:v>
                </c:pt>
                <c:pt idx="9">
                  <c:v>44.523837872496401</c:v>
                </c:pt>
                <c:pt idx="10">
                  <c:v>23.740262089391397</c:v>
                </c:pt>
                <c:pt idx="11">
                  <c:v>17.553125928841631</c:v>
                </c:pt>
                <c:pt idx="12">
                  <c:v>7</c:v>
                </c:pt>
                <c:pt idx="13">
                  <c:v>26.446999132044613</c:v>
                </c:pt>
                <c:pt idx="14">
                  <c:v>20.101592968715632</c:v>
                </c:pt>
                <c:pt idx="15">
                  <c:v>29.77658268413823</c:v>
                </c:pt>
                <c:pt idx="16">
                  <c:v>44.523837872496401</c:v>
                </c:pt>
                <c:pt idx="17">
                  <c:v>23.740262089391397</c:v>
                </c:pt>
                <c:pt idx="18">
                  <c:v>21.580966038355747</c:v>
                </c:pt>
                <c:pt idx="19">
                  <c:v>19.409527404222821</c:v>
                </c:pt>
              </c:numCache>
            </c:numRef>
          </c:val>
          <c:extLst>
            <c:ext xmlns:c16="http://schemas.microsoft.com/office/drawing/2014/chart" uri="{C3380CC4-5D6E-409C-BE32-E72D297353CC}">
              <c16:uniqueId val="{00000000-BE6B-4159-BA81-B99D78E36BA0}"/>
            </c:ext>
          </c:extLst>
        </c:ser>
        <c:ser>
          <c:idx val="1"/>
          <c:order val="1"/>
          <c:tx>
            <c:strRef>
              <c:f>Dati!$D$763</c:f>
              <c:strCache>
                <c:ptCount val="1"/>
                <c:pt idx="0">
                  <c:v>Nemaz nesatrauc</c:v>
                </c:pt>
              </c:strCache>
            </c:strRef>
          </c:tx>
          <c:spPr>
            <a:solidFill>
              <a:srgbClr val="203864"/>
            </a:solidFill>
          </c:spPr>
          <c:invertIfNegative val="0"/>
          <c:dLbls>
            <c:dLbl>
              <c:idx val="3"/>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09-4E1D-A66F-6285C456963E}"/>
                </c:ext>
              </c:extLst>
            </c:dLbl>
            <c:dLbl>
              <c:idx val="10"/>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6B-4159-BA81-B99D78E36BA0}"/>
                </c:ext>
              </c:extLst>
            </c:dLbl>
            <c:dLbl>
              <c:idx val="13"/>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09-4E1D-A66F-6285C456963E}"/>
                </c:ext>
              </c:extLst>
            </c:dLbl>
            <c:dLbl>
              <c:idx val="17"/>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6B-4159-BA81-B99D78E36BA0}"/>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Dati!$B$792:$B$811</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Dati!$D$792:$D$811</c:f>
              <c:numCache>
                <c:formatCode>0</c:formatCode>
                <c:ptCount val="20"/>
                <c:pt idx="1">
                  <c:v>5.286919066397707</c:v>
                </c:pt>
                <c:pt idx="2">
                  <c:v>5.6136542087370023</c:v>
                </c:pt>
                <c:pt idx="3">
                  <c:v>3.0279456624718573</c:v>
                </c:pt>
                <c:pt idx="4">
                  <c:v>8.9123832519255721</c:v>
                </c:pt>
                <c:pt idx="5">
                  <c:v>5.8521782340583375</c:v>
                </c:pt>
                <c:pt idx="7">
                  <c:v>6.8438950942846688</c:v>
                </c:pt>
                <c:pt idx="8">
                  <c:v>3.884639581420652</c:v>
                </c:pt>
                <c:pt idx="10">
                  <c:v>1.8755248242381826</c:v>
                </c:pt>
                <c:pt idx="11">
                  <c:v>11.368513572558966</c:v>
                </c:pt>
                <c:pt idx="12">
                  <c:v>11.283030030997157</c:v>
                </c:pt>
                <c:pt idx="13">
                  <c:v>3.1028615405786977</c:v>
                </c:pt>
                <c:pt idx="14">
                  <c:v>8.42358386997509</c:v>
                </c:pt>
                <c:pt idx="15">
                  <c:v>6.653080299021636</c:v>
                </c:pt>
                <c:pt idx="17">
                  <c:v>1.8755248242381826</c:v>
                </c:pt>
                <c:pt idx="18">
                  <c:v>8.1380255785936626</c:v>
                </c:pt>
                <c:pt idx="19">
                  <c:v>8.6670456749905043</c:v>
                </c:pt>
              </c:numCache>
            </c:numRef>
          </c:val>
          <c:extLst>
            <c:ext xmlns:c16="http://schemas.microsoft.com/office/drawing/2014/chart" uri="{C3380CC4-5D6E-409C-BE32-E72D297353CC}">
              <c16:uniqueId val="{00000003-BE6B-4159-BA81-B99D78E36BA0}"/>
            </c:ext>
          </c:extLst>
        </c:ser>
        <c:ser>
          <c:idx val="2"/>
          <c:order val="2"/>
          <c:tx>
            <c:strRef>
              <c:f>Dati!$E$763</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Dati!$B$792:$B$811</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Dati!$E$792:$E$811</c:f>
              <c:numCache>
                <c:formatCode>0</c:formatCode>
                <c:ptCount val="20"/>
                <c:pt idx="1">
                  <c:v>15.98135418258367</c:v>
                </c:pt>
                <c:pt idx="2">
                  <c:v>15.616485077615371</c:v>
                </c:pt>
                <c:pt idx="3">
                  <c:v>14.037001963873433</c:v>
                </c:pt>
                <c:pt idx="4">
                  <c:v>15.519070055692737</c:v>
                </c:pt>
                <c:pt idx="5">
                  <c:v>19.713038460487706</c:v>
                </c:pt>
                <c:pt idx="7">
                  <c:v>17.307674550125885</c:v>
                </c:pt>
                <c:pt idx="8">
                  <c:v>14.503602495104536</c:v>
                </c:pt>
                <c:pt idx="10">
                  <c:v>18.90805095886682</c:v>
                </c:pt>
                <c:pt idx="11">
                  <c:v>15.602198371095806</c:v>
                </c:pt>
                <c:pt idx="12">
                  <c:v>26.24080784149924</c:v>
                </c:pt>
                <c:pt idx="13">
                  <c:v>14.973977199873088</c:v>
                </c:pt>
                <c:pt idx="14">
                  <c:v>15.998661033805678</c:v>
                </c:pt>
                <c:pt idx="15">
                  <c:v>8.0941748893365357</c:v>
                </c:pt>
                <c:pt idx="17">
                  <c:v>18.90805095886682</c:v>
                </c:pt>
                <c:pt idx="18">
                  <c:v>14.804846255546989</c:v>
                </c:pt>
                <c:pt idx="19">
                  <c:v>16.447264793283075</c:v>
                </c:pt>
              </c:numCache>
            </c:numRef>
          </c:val>
          <c:extLst>
            <c:ext xmlns:c16="http://schemas.microsoft.com/office/drawing/2014/chart" uri="{C3380CC4-5D6E-409C-BE32-E72D297353CC}">
              <c16:uniqueId val="{00000004-BE6B-4159-BA81-B99D78E36BA0}"/>
            </c:ext>
          </c:extLst>
        </c:ser>
        <c:ser>
          <c:idx val="3"/>
          <c:order val="3"/>
          <c:tx>
            <c:strRef>
              <c:f>Dati!$F$763</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Dati!$B$792:$B$811</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Dati!$F$792:$F$811</c:f>
              <c:numCache>
                <c:formatCode>0</c:formatCode>
                <c:ptCount val="20"/>
                <c:pt idx="1">
                  <c:v>56.077268144748693</c:v>
                </c:pt>
                <c:pt idx="2">
                  <c:v>57.440811984894438</c:v>
                </c:pt>
                <c:pt idx="3">
                  <c:v>50.450719447091437</c:v>
                </c:pt>
                <c:pt idx="4">
                  <c:v>48.378432335823341</c:v>
                </c:pt>
                <c:pt idx="5">
                  <c:v>49.207394438529548</c:v>
                </c:pt>
                <c:pt idx="7">
                  <c:v>50.127184314661228</c:v>
                </c:pt>
                <c:pt idx="8">
                  <c:v>58.500983223140324</c:v>
                </c:pt>
                <c:pt idx="10">
                  <c:v>48.535450043305268</c:v>
                </c:pt>
                <c:pt idx="11">
                  <c:v>45.866141069797784</c:v>
                </c:pt>
                <c:pt idx="12">
                  <c:v>45.652189087708059</c:v>
                </c:pt>
                <c:pt idx="13">
                  <c:v>52.568893818853432</c:v>
                </c:pt>
                <c:pt idx="14">
                  <c:v>54.830795160501225</c:v>
                </c:pt>
                <c:pt idx="15">
                  <c:v>70.08918611588193</c:v>
                </c:pt>
                <c:pt idx="17">
                  <c:v>48.535450043305268</c:v>
                </c:pt>
                <c:pt idx="18">
                  <c:v>53.854397299532444</c:v>
                </c:pt>
                <c:pt idx="19">
                  <c:v>53.085955099460676</c:v>
                </c:pt>
              </c:numCache>
            </c:numRef>
          </c:val>
          <c:extLst>
            <c:ext xmlns:c16="http://schemas.microsoft.com/office/drawing/2014/chart" uri="{C3380CC4-5D6E-409C-BE32-E72D297353CC}">
              <c16:uniqueId val="{00000005-BE6B-4159-BA81-B99D78E36BA0}"/>
            </c:ext>
          </c:extLst>
        </c:ser>
        <c:ser>
          <c:idx val="4"/>
          <c:order val="4"/>
          <c:tx>
            <c:strRef>
              <c:f>Dati!$G$763</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Dati!$B$792:$B$811</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Dati!$G$792:$G$811</c:f>
              <c:numCache>
                <c:formatCode>0</c:formatCode>
                <c:ptCount val="20"/>
                <c:pt idx="1">
                  <c:v>20.555364176426551</c:v>
                </c:pt>
                <c:pt idx="2">
                  <c:v>16.561125638747221</c:v>
                </c:pt>
                <c:pt idx="3">
                  <c:v>28.50462381477368</c:v>
                </c:pt>
                <c:pt idx="4">
                  <c:v>23.269135778791149</c:v>
                </c:pt>
                <c:pt idx="5">
                  <c:v>20.711690978622798</c:v>
                </c:pt>
                <c:pt idx="7">
                  <c:v>21.055423980330389</c:v>
                </c:pt>
                <c:pt idx="8">
                  <c:v>21.175143609611151</c:v>
                </c:pt>
                <c:pt idx="10">
                  <c:v>23.902620334049622</c:v>
                </c:pt>
                <c:pt idx="11">
                  <c:v>23.282271527972242</c:v>
                </c:pt>
                <c:pt idx="12">
                  <c:v>11.787102928176221</c:v>
                </c:pt>
                <c:pt idx="13">
                  <c:v>26.852057124781119</c:v>
                </c:pt>
                <c:pt idx="14">
                  <c:v>19.898482143944928</c:v>
                </c:pt>
                <c:pt idx="15">
                  <c:v>13.018873371683028</c:v>
                </c:pt>
                <c:pt idx="17">
                  <c:v>23.902620334049622</c:v>
                </c:pt>
                <c:pt idx="18">
                  <c:v>19.708053684306446</c:v>
                </c:pt>
                <c:pt idx="19">
                  <c:v>19.607891797503953</c:v>
                </c:pt>
              </c:numCache>
            </c:numRef>
          </c:val>
          <c:extLst>
            <c:ext xmlns:c16="http://schemas.microsoft.com/office/drawing/2014/chart" uri="{C3380CC4-5D6E-409C-BE32-E72D297353CC}">
              <c16:uniqueId val="{00000006-BE6B-4159-BA81-B99D78E36BA0}"/>
            </c:ext>
          </c:extLst>
        </c:ser>
        <c:ser>
          <c:idx val="5"/>
          <c:order val="5"/>
          <c:tx>
            <c:strRef>
              <c:f>Dati!$H$763</c:f>
              <c:strCache>
                <c:ptCount val="1"/>
                <c:pt idx="0">
                  <c:v>.</c:v>
                </c:pt>
              </c:strCache>
            </c:strRef>
          </c:tx>
          <c:spPr>
            <a:noFill/>
          </c:spPr>
          <c:invertIfNegative val="0"/>
          <c:dLbls>
            <c:delete val="1"/>
          </c:dLbls>
          <c:cat>
            <c:strRef>
              <c:f>Dati!$B$792:$B$811</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Dati!$H$792:$H$811</c:f>
              <c:numCache>
                <c:formatCode>0</c:formatCode>
                <c:ptCount val="20"/>
                <c:pt idx="0">
                  <c:v>90.108059487564958</c:v>
                </c:pt>
                <c:pt idx="1">
                  <c:v>13.475427166389721</c:v>
                </c:pt>
                <c:pt idx="2">
                  <c:v>16.106121863923306</c:v>
                </c:pt>
                <c:pt idx="3">
                  <c:v>11.152716225699834</c:v>
                </c:pt>
                <c:pt idx="4">
                  <c:v>18.460491372950472</c:v>
                </c:pt>
                <c:pt idx="5">
                  <c:v>20.188974070412613</c:v>
                </c:pt>
                <c:pt idx="6">
                  <c:v>90.108059487564958</c:v>
                </c:pt>
                <c:pt idx="7">
                  <c:v>18.925451192573348</c:v>
                </c:pt>
                <c:pt idx="8">
                  <c:v>10.43193265481348</c:v>
                </c:pt>
                <c:pt idx="9">
                  <c:v>90.108059487564958</c:v>
                </c:pt>
                <c:pt idx="10">
                  <c:v>17.669989110210068</c:v>
                </c:pt>
                <c:pt idx="11">
                  <c:v>20.959646889794925</c:v>
                </c:pt>
                <c:pt idx="12">
                  <c:v>32.668767471680681</c:v>
                </c:pt>
                <c:pt idx="13">
                  <c:v>10.687108543930407</c:v>
                </c:pt>
                <c:pt idx="14">
                  <c:v>15.378782183118801</c:v>
                </c:pt>
                <c:pt idx="15">
                  <c:v>7</c:v>
                </c:pt>
                <c:pt idx="16">
                  <c:v>90.108059487564958</c:v>
                </c:pt>
                <c:pt idx="17">
                  <c:v>17.669989110210068</c:v>
                </c:pt>
                <c:pt idx="18">
                  <c:v>16.545608503726072</c:v>
                </c:pt>
                <c:pt idx="19">
                  <c:v>17.414212590600329</c:v>
                </c:pt>
              </c:numCache>
            </c:numRef>
          </c:val>
          <c:extLst>
            <c:ext xmlns:c16="http://schemas.microsoft.com/office/drawing/2014/chart" uri="{C3380CC4-5D6E-409C-BE32-E72D297353CC}">
              <c16:uniqueId val="{00000007-BE6B-4159-BA81-B99D78E36BA0}"/>
            </c:ext>
          </c:extLst>
        </c:ser>
        <c:ser>
          <c:idx val="6"/>
          <c:order val="6"/>
          <c:tx>
            <c:strRef>
              <c:f>Dati!$I$763</c:f>
              <c:strCache>
                <c:ptCount val="1"/>
                <c:pt idx="0">
                  <c:v>Grūti pateikt</c:v>
                </c:pt>
              </c:strCache>
            </c:strRef>
          </c:tx>
          <c:spPr>
            <a:solidFill>
              <a:sysClr val="window" lastClr="FFFFFF">
                <a:lumMod val="75000"/>
              </a:sysClr>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E6B-4159-BA81-B99D78E36BA0}"/>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E6B-4159-BA81-B99D78E36BA0}"/>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09-4E1D-A66F-6285C456963E}"/>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E6B-4159-BA81-B99D78E36BA0}"/>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E6B-4159-BA81-B99D78E36BA0}"/>
                </c:ext>
              </c:extLst>
            </c:dLbl>
            <c:dLbl>
              <c:idx val="18"/>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6734328012953961E-2"/>
                      <c:h val="4.370674603174602E-2"/>
                    </c:manualLayout>
                  </c15:layout>
                </c:ext>
                <c:ext xmlns:c16="http://schemas.microsoft.com/office/drawing/2014/chart" uri="{C3380CC4-5D6E-409C-BE32-E72D297353CC}">
                  <c16:uniqueId val="{00000001-7D09-4E1D-A66F-6285C456963E}"/>
                </c:ext>
              </c:extLst>
            </c:dLbl>
            <c:dLbl>
              <c:idx val="1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E6B-4159-BA81-B99D78E36BA0}"/>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Dati!$B$792:$B$811</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Dati!$I$792:$I$811</c:f>
              <c:numCache>
                <c:formatCode>0</c:formatCode>
                <c:ptCount val="20"/>
                <c:pt idx="1">
                  <c:v>2.0990944298432721</c:v>
                </c:pt>
                <c:pt idx="2">
                  <c:v>4.7679230900060547</c:v>
                </c:pt>
                <c:pt idx="3">
                  <c:v>3.979709111789651</c:v>
                </c:pt>
                <c:pt idx="4">
                  <c:v>3.9209785777671828</c:v>
                </c:pt>
                <c:pt idx="5">
                  <c:v>4.515697888301597</c:v>
                </c:pt>
                <c:pt idx="7">
                  <c:v>4.6658220605982113</c:v>
                </c:pt>
                <c:pt idx="8">
                  <c:v>1.9356310907233147</c:v>
                </c:pt>
                <c:pt idx="10">
                  <c:v>6.7783538395401743</c:v>
                </c:pt>
                <c:pt idx="11">
                  <c:v>3.880875458575149</c:v>
                </c:pt>
                <c:pt idx="12">
                  <c:v>5.0368701116193186</c:v>
                </c:pt>
                <c:pt idx="13">
                  <c:v>2.5022103159136719</c:v>
                </c:pt>
                <c:pt idx="14">
                  <c:v>0.84847779177304572</c:v>
                </c:pt>
                <c:pt idx="15">
                  <c:v>2.1446853240768773</c:v>
                </c:pt>
                <c:pt idx="17">
                  <c:v>6.7783538395401743</c:v>
                </c:pt>
                <c:pt idx="18">
                  <c:v>3.4946771820203542</c:v>
                </c:pt>
                <c:pt idx="19">
                  <c:v>2.1918426347617213</c:v>
                </c:pt>
              </c:numCache>
            </c:numRef>
          </c:val>
          <c:extLst>
            <c:ext xmlns:c16="http://schemas.microsoft.com/office/drawing/2014/chart" uri="{C3380CC4-5D6E-409C-BE32-E72D297353CC}">
              <c16:uniqueId val="{0000000D-BE6B-4159-BA81-B99D78E36BA0}"/>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44.5"/>
        <c:auto val="1"/>
        <c:lblAlgn val="ctr"/>
        <c:lblOffset val="100"/>
        <c:tickLblSkip val="1"/>
        <c:tickMarkSkip val="1"/>
        <c:noMultiLvlLbl val="0"/>
      </c:catAx>
      <c:valAx>
        <c:axId val="170757312"/>
        <c:scaling>
          <c:orientation val="minMax"/>
          <c:max val="15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471127391074207"/>
          <c:y val="6.4872669132377866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4786561873940514E-2"/>
          <c:w val="0.49352718978936982"/>
          <c:h val="0.88844910617968875"/>
        </c:manualLayout>
      </c:layout>
      <c:barChart>
        <c:barDir val="bar"/>
        <c:grouping val="stacked"/>
        <c:varyColors val="0"/>
        <c:ser>
          <c:idx val="0"/>
          <c:order val="0"/>
          <c:tx>
            <c:strRef>
              <c:f>Dati!$C$815</c:f>
              <c:strCache>
                <c:ptCount val="1"/>
                <c:pt idx="0">
                  <c:v>.</c:v>
                </c:pt>
              </c:strCache>
            </c:strRef>
          </c:tx>
          <c:spPr>
            <a:noFill/>
          </c:spPr>
          <c:invertIfNegative val="0"/>
          <c:dLbls>
            <c:delete val="1"/>
          </c:dLbls>
          <c:cat>
            <c:strRef>
              <c:f>Dati!$B$816:$B$843</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Dati!$C$816:$C$843</c:f>
              <c:numCache>
                <c:formatCode>0</c:formatCode>
                <c:ptCount val="28"/>
                <c:pt idx="0">
                  <c:v>28.971290319791049</c:v>
                </c:pt>
                <c:pt idx="1">
                  <c:v>54.995330230377455</c:v>
                </c:pt>
                <c:pt idx="2">
                  <c:v>25.858247966465907</c:v>
                </c:pt>
                <c:pt idx="3">
                  <c:v>31.875898118970092</c:v>
                </c:pt>
                <c:pt idx="4">
                  <c:v>54.995330230377455</c:v>
                </c:pt>
                <c:pt idx="5">
                  <c:v>27.877305056501896</c:v>
                </c:pt>
                <c:pt idx="6">
                  <c:v>29.186670767555356</c:v>
                </c:pt>
                <c:pt idx="7">
                  <c:v>26.206547287274169</c:v>
                </c:pt>
                <c:pt idx="8">
                  <c:v>31.404556332725811</c:v>
                </c:pt>
                <c:pt idx="9">
                  <c:v>31.107441013308314</c:v>
                </c:pt>
                <c:pt idx="10">
                  <c:v>27.439185430850436</c:v>
                </c:pt>
                <c:pt idx="11">
                  <c:v>54.995330230377455</c:v>
                </c:pt>
                <c:pt idx="12">
                  <c:v>27.255611988968962</c:v>
                </c:pt>
                <c:pt idx="13">
                  <c:v>31.853998566768169</c:v>
                </c:pt>
                <c:pt idx="14">
                  <c:v>28.800577568588452</c:v>
                </c:pt>
                <c:pt idx="15">
                  <c:v>54.995330230377455</c:v>
                </c:pt>
                <c:pt idx="16">
                  <c:v>32.97943527966283</c:v>
                </c:pt>
                <c:pt idx="17">
                  <c:v>29.99291760131802</c:v>
                </c:pt>
                <c:pt idx="18">
                  <c:v>24.825103757305346</c:v>
                </c:pt>
                <c:pt idx="19">
                  <c:v>54.995330230377455</c:v>
                </c:pt>
                <c:pt idx="20">
                  <c:v>21.245554026079127</c:v>
                </c:pt>
                <c:pt idx="21">
                  <c:v>31.975592100373852</c:v>
                </c:pt>
                <c:pt idx="22">
                  <c:v>32.492655888717003</c:v>
                </c:pt>
                <c:pt idx="23">
                  <c:v>23.111274452721759</c:v>
                </c:pt>
                <c:pt idx="24">
                  <c:v>26.994907374918132</c:v>
                </c:pt>
                <c:pt idx="25">
                  <c:v>30.474261475253986</c:v>
                </c:pt>
                <c:pt idx="26">
                  <c:v>27.112118798743548</c:v>
                </c:pt>
                <c:pt idx="27">
                  <c:v>7</c:v>
                </c:pt>
              </c:numCache>
            </c:numRef>
          </c:val>
          <c:extLst>
            <c:ext xmlns:c16="http://schemas.microsoft.com/office/drawing/2014/chart" uri="{C3380CC4-5D6E-409C-BE32-E72D297353CC}">
              <c16:uniqueId val="{00000000-5BA7-4EEC-9A8D-36E4641229C6}"/>
            </c:ext>
          </c:extLst>
        </c:ser>
        <c:ser>
          <c:idx val="1"/>
          <c:order val="1"/>
          <c:tx>
            <c:strRef>
              <c:f>Dati!$D$815</c:f>
              <c:strCache>
                <c:ptCount val="1"/>
                <c:pt idx="0">
                  <c:v>Nemaz nesatrauc</c:v>
                </c:pt>
              </c:strCache>
            </c:strRef>
          </c:tx>
          <c:spPr>
            <a:solidFill>
              <a:srgbClr val="203864"/>
            </a:solidFill>
          </c:spPr>
          <c:invertIfNegative val="0"/>
          <c:dLbls>
            <c:dLbl>
              <c:idx val="3"/>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95-46E4-825C-2535BA8418E6}"/>
                </c:ext>
              </c:extLst>
            </c:dLbl>
            <c:dLbl>
              <c:idx val="18"/>
              <c:layout>
                <c:manualLayout>
                  <c:x val="-1.268548805815161E-2"/>
                  <c:y val="0"/>
                </c:manualLayout>
              </c:layout>
              <c:spPr>
                <a:noFill/>
                <a:ln>
                  <a:noFill/>
                </a:ln>
                <a:effectLst/>
              </c:spPr>
              <c:txPr>
                <a:bodyPr wrap="square" lIns="38100" tIns="19050" rIns="38100" bIns="19050" anchor="ctr">
                  <a:spAutoFit/>
                </a:bodyPr>
                <a:lstStyle/>
                <a:p>
                  <a:pPr>
                    <a:defRPr b="1">
                      <a:solidFill>
                        <a:schemeClr val="tx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A7-4EEC-9A8D-36E4641229C6}"/>
                </c:ext>
              </c:extLst>
            </c:dLbl>
            <c:dLbl>
              <c:idx val="21"/>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A7-4EEC-9A8D-36E4641229C6}"/>
                </c:ext>
              </c:extLst>
            </c:dLbl>
            <c:dLbl>
              <c:idx val="26"/>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A7-4EEC-9A8D-36E4641229C6}"/>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Dati!$B$816:$B$843</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Dati!$D$816:$D$843</c:f>
              <c:numCache>
                <c:formatCode>General</c:formatCode>
                <c:ptCount val="28"/>
                <c:pt idx="0" formatCode="0">
                  <c:v>5.1001095796736564</c:v>
                </c:pt>
                <c:pt idx="2" formatCode="0">
                  <c:v>7.7961529291994118</c:v>
                </c:pt>
                <c:pt idx="3" formatCode="0">
                  <c:v>2.5845805083802946</c:v>
                </c:pt>
                <c:pt idx="5" formatCode="0">
                  <c:v>6.155800802711342</c:v>
                </c:pt>
                <c:pt idx="6" formatCode="0">
                  <c:v>4.8030852173605112</c:v>
                </c:pt>
                <c:pt idx="7" formatCode="0">
                  <c:v>5.784158064536971</c:v>
                </c:pt>
                <c:pt idx="8" formatCode="0">
                  <c:v>4.6829723737127003</c:v>
                </c:pt>
                <c:pt idx="9" formatCode="0">
                  <c:v>5.5666271531432336</c:v>
                </c:pt>
                <c:pt idx="10" formatCode="0">
                  <c:v>3.9042227064341106</c:v>
                </c:pt>
                <c:pt idx="12" formatCode="0">
                  <c:v>4.0923049398878248</c:v>
                </c:pt>
                <c:pt idx="13" formatCode="0">
                  <c:v>5.7597419815195732</c:v>
                </c:pt>
                <c:pt idx="14" formatCode="0">
                  <c:v>9.1369811498804658</c:v>
                </c:pt>
                <c:pt idx="16" formatCode="0">
                  <c:v>13.313501769607051</c:v>
                </c:pt>
                <c:pt idx="17" formatCode="0">
                  <c:v>5.0331353977374098</c:v>
                </c:pt>
                <c:pt idx="18" formatCode="0">
                  <c:v>2.359906306726328</c:v>
                </c:pt>
                <c:pt idx="20" formatCode="0">
                  <c:v>5.2435365366942825</c:v>
                </c:pt>
                <c:pt idx="21" formatCode="0">
                  <c:v>1.7692214476319728</c:v>
                </c:pt>
                <c:pt idx="22" formatCode="0">
                  <c:v>4.885624591838412</c:v>
                </c:pt>
                <c:pt idx="23" formatCode="0">
                  <c:v>9.0310036004538645</c:v>
                </c:pt>
                <c:pt idx="24" formatCode="0">
                  <c:v>6.3387713869822866</c:v>
                </c:pt>
                <c:pt idx="25" formatCode="0">
                  <c:v>5.6649601397991622</c:v>
                </c:pt>
                <c:pt idx="26" formatCode="0">
                  <c:v>0</c:v>
                </c:pt>
                <c:pt idx="27" formatCode="0">
                  <c:v>21.434704852322778</c:v>
                </c:pt>
              </c:numCache>
            </c:numRef>
          </c:val>
          <c:extLst>
            <c:ext xmlns:c16="http://schemas.microsoft.com/office/drawing/2014/chart" uri="{C3380CC4-5D6E-409C-BE32-E72D297353CC}">
              <c16:uniqueId val="{00000004-5BA7-4EEC-9A8D-36E4641229C6}"/>
            </c:ext>
          </c:extLst>
        </c:ser>
        <c:ser>
          <c:idx val="2"/>
          <c:order val="2"/>
          <c:tx>
            <c:strRef>
              <c:f>Dati!$E$815</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Dati!$B$816:$B$843</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Dati!$E$816:$E$843</c:f>
              <c:numCache>
                <c:formatCode>General</c:formatCode>
                <c:ptCount val="28"/>
                <c:pt idx="0" formatCode="0">
                  <c:v>20.92393033091275</c:v>
                </c:pt>
                <c:pt idx="2" formatCode="0">
                  <c:v>21.340929334712136</c:v>
                </c:pt>
                <c:pt idx="3" formatCode="0">
                  <c:v>20.534851603027068</c:v>
                </c:pt>
                <c:pt idx="5" formatCode="0">
                  <c:v>20.962224371164215</c:v>
                </c:pt>
                <c:pt idx="6" formatCode="0">
                  <c:v>21.005574245461588</c:v>
                </c:pt>
                <c:pt idx="7" formatCode="0">
                  <c:v>23.004624878566315</c:v>
                </c:pt>
                <c:pt idx="8" formatCode="0">
                  <c:v>18.907801523938943</c:v>
                </c:pt>
                <c:pt idx="9" formatCode="0">
                  <c:v>18.321262063925907</c:v>
                </c:pt>
                <c:pt idx="10" formatCode="0">
                  <c:v>23.651922093092907</c:v>
                </c:pt>
                <c:pt idx="12" formatCode="0">
                  <c:v>23.647413301520668</c:v>
                </c:pt>
                <c:pt idx="13" formatCode="0">
                  <c:v>17.381589682089711</c:v>
                </c:pt>
                <c:pt idx="14" formatCode="0">
                  <c:v>17.057771511908538</c:v>
                </c:pt>
                <c:pt idx="16" formatCode="0">
                  <c:v>8.7023931811075741</c:v>
                </c:pt>
                <c:pt idx="17" formatCode="0">
                  <c:v>19.969277231322025</c:v>
                </c:pt>
                <c:pt idx="18" formatCode="0">
                  <c:v>27.810320166345782</c:v>
                </c:pt>
                <c:pt idx="20" formatCode="0">
                  <c:v>28.506239667604046</c:v>
                </c:pt>
                <c:pt idx="21" formatCode="0">
                  <c:v>21.250516682371629</c:v>
                </c:pt>
                <c:pt idx="22" formatCode="0">
                  <c:v>17.617049749822041</c:v>
                </c:pt>
                <c:pt idx="23" formatCode="0">
                  <c:v>22.853052177201832</c:v>
                </c:pt>
                <c:pt idx="24" formatCode="0">
                  <c:v>21.661651468477036</c:v>
                </c:pt>
                <c:pt idx="25" formatCode="0">
                  <c:v>18.856108615324306</c:v>
                </c:pt>
                <c:pt idx="26" formatCode="0">
                  <c:v>27.883211431633907</c:v>
                </c:pt>
                <c:pt idx="27" formatCode="0">
                  <c:v>26.560625378054677</c:v>
                </c:pt>
              </c:numCache>
            </c:numRef>
          </c:val>
          <c:extLst>
            <c:ext xmlns:c16="http://schemas.microsoft.com/office/drawing/2014/chart" uri="{C3380CC4-5D6E-409C-BE32-E72D297353CC}">
              <c16:uniqueId val="{00000005-5BA7-4EEC-9A8D-36E4641229C6}"/>
            </c:ext>
          </c:extLst>
        </c:ser>
        <c:ser>
          <c:idx val="3"/>
          <c:order val="3"/>
          <c:tx>
            <c:strRef>
              <c:f>Dati!$F$815</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Dati!$B$816:$B$843</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Dati!$F$816:$F$843</c:f>
              <c:numCache>
                <c:formatCode>General</c:formatCode>
                <c:ptCount val="28"/>
                <c:pt idx="0" formatCode="0">
                  <c:v>49.414732800931333</c:v>
                </c:pt>
                <c:pt idx="2" formatCode="0">
                  <c:v>48.079440269451744</c:v>
                </c:pt>
                <c:pt idx="3" formatCode="0">
                  <c:v>50.660620476367924</c:v>
                </c:pt>
                <c:pt idx="5" formatCode="0">
                  <c:v>50.787862685037993</c:v>
                </c:pt>
                <c:pt idx="6" formatCode="0">
                  <c:v>51.529256073708716</c:v>
                </c:pt>
                <c:pt idx="7" formatCode="0">
                  <c:v>46.471990334739694</c:v>
                </c:pt>
                <c:pt idx="8" formatCode="0">
                  <c:v>48.357176371235262</c:v>
                </c:pt>
                <c:pt idx="9" formatCode="0">
                  <c:v>53.390729271436584</c:v>
                </c:pt>
                <c:pt idx="10" formatCode="0">
                  <c:v>46.763016297505352</c:v>
                </c:pt>
                <c:pt idx="12" formatCode="0">
                  <c:v>47.187168632465983</c:v>
                </c:pt>
                <c:pt idx="13" formatCode="0">
                  <c:v>54.654713631864837</c:v>
                </c:pt>
                <c:pt idx="14" formatCode="0">
                  <c:v>42.605047017385971</c:v>
                </c:pt>
                <c:pt idx="16" formatCode="0">
                  <c:v>48.759347891625843</c:v>
                </c:pt>
                <c:pt idx="17" formatCode="0">
                  <c:v>50.128577540293939</c:v>
                </c:pt>
                <c:pt idx="18" formatCode="0">
                  <c:v>47.745752563467875</c:v>
                </c:pt>
                <c:pt idx="20" formatCode="0">
                  <c:v>44.976979994004758</c:v>
                </c:pt>
                <c:pt idx="21" formatCode="0">
                  <c:v>54.003632058644854</c:v>
                </c:pt>
                <c:pt idx="22" formatCode="0">
                  <c:v>51.798657570586748</c:v>
                </c:pt>
                <c:pt idx="23" formatCode="0">
                  <c:v>38.130813319385233</c:v>
                </c:pt>
                <c:pt idx="24" formatCode="0">
                  <c:v>47.129978960943788</c:v>
                </c:pt>
                <c:pt idx="25" formatCode="0">
                  <c:v>53.299311515463145</c:v>
                </c:pt>
                <c:pt idx="26" formatCode="0">
                  <c:v>44.931814629217399</c:v>
                </c:pt>
                <c:pt idx="27" formatCode="0">
                  <c:v>28.742959222345466</c:v>
                </c:pt>
              </c:numCache>
            </c:numRef>
          </c:val>
          <c:extLst>
            <c:ext xmlns:c16="http://schemas.microsoft.com/office/drawing/2014/chart" uri="{C3380CC4-5D6E-409C-BE32-E72D297353CC}">
              <c16:uniqueId val="{00000006-5BA7-4EEC-9A8D-36E4641229C6}"/>
            </c:ext>
          </c:extLst>
        </c:ser>
        <c:ser>
          <c:idx val="4"/>
          <c:order val="4"/>
          <c:tx>
            <c:strRef>
              <c:f>Dati!$G$815</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Dati!$B$816:$B$843</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Dati!$G$816:$G$843</c:f>
              <c:numCache>
                <c:formatCode>General</c:formatCode>
                <c:ptCount val="28"/>
                <c:pt idx="0" formatCode="0">
                  <c:v>22.506984648290072</c:v>
                </c:pt>
                <c:pt idx="2" formatCode="0">
                  <c:v>19.64617459967986</c:v>
                </c:pt>
                <c:pt idx="3" formatCode="0">
                  <c:v>25.176248421809333</c:v>
                </c:pt>
                <c:pt idx="5" formatCode="0">
                  <c:v>15.935058781927758</c:v>
                </c:pt>
                <c:pt idx="6" formatCode="0">
                  <c:v>19.711024924716686</c:v>
                </c:pt>
                <c:pt idx="7" formatCode="0">
                  <c:v>23.204403634513849</c:v>
                </c:pt>
                <c:pt idx="8" formatCode="0">
                  <c:v>26.283618274898764</c:v>
                </c:pt>
                <c:pt idx="9" formatCode="0">
                  <c:v>22.136493996952094</c:v>
                </c:pt>
                <c:pt idx="10" formatCode="0">
                  <c:v>24.054754667632885</c:v>
                </c:pt>
                <c:pt idx="12" formatCode="0">
                  <c:v>23.798064869816283</c:v>
                </c:pt>
                <c:pt idx="13" formatCode="0">
                  <c:v>20.036728640043304</c:v>
                </c:pt>
                <c:pt idx="14" formatCode="0">
                  <c:v>24.701724682909152</c:v>
                </c:pt>
                <c:pt idx="16" formatCode="0">
                  <c:v>27.237777679747392</c:v>
                </c:pt>
                <c:pt idx="17" formatCode="0">
                  <c:v>22.490037081290815</c:v>
                </c:pt>
                <c:pt idx="18" formatCode="0">
                  <c:v>20.871043611162019</c:v>
                </c:pt>
                <c:pt idx="20" formatCode="0">
                  <c:v>21.273243801696957</c:v>
                </c:pt>
                <c:pt idx="21" formatCode="0">
                  <c:v>19.456422512125503</c:v>
                </c:pt>
                <c:pt idx="22" formatCode="0">
                  <c:v>24.383907599470497</c:v>
                </c:pt>
                <c:pt idx="23" formatCode="0">
                  <c:v>29.985130902959096</c:v>
                </c:pt>
                <c:pt idx="24" formatCode="0">
                  <c:v>23.924071321944908</c:v>
                </c:pt>
                <c:pt idx="25" formatCode="0">
                  <c:v>16.451560925645925</c:v>
                </c:pt>
                <c:pt idx="26" formatCode="0">
                  <c:v>27.184973939148701</c:v>
                </c:pt>
                <c:pt idx="27" formatCode="0">
                  <c:v>19.345399445107876</c:v>
                </c:pt>
              </c:numCache>
            </c:numRef>
          </c:val>
          <c:extLst>
            <c:ext xmlns:c16="http://schemas.microsoft.com/office/drawing/2014/chart" uri="{C3380CC4-5D6E-409C-BE32-E72D297353CC}">
              <c16:uniqueId val="{00000007-5BA7-4EEC-9A8D-36E4641229C6}"/>
            </c:ext>
          </c:extLst>
        </c:ser>
        <c:ser>
          <c:idx val="5"/>
          <c:order val="5"/>
          <c:tx>
            <c:strRef>
              <c:f>Dati!$H$815</c:f>
              <c:strCache>
                <c:ptCount val="1"/>
                <c:pt idx="0">
                  <c:v>.</c:v>
                </c:pt>
              </c:strCache>
            </c:strRef>
          </c:tx>
          <c:spPr>
            <a:noFill/>
          </c:spPr>
          <c:invertIfNegative val="0"/>
          <c:dLbls>
            <c:delete val="1"/>
          </c:dLbls>
          <c:cat>
            <c:strRef>
              <c:f>Dati!$B$816:$B$843</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Dati!$H$816:$H$843</c:f>
              <c:numCache>
                <c:formatCode>0</c:formatCode>
                <c:ptCount val="28"/>
                <c:pt idx="0">
                  <c:v>12.698030644366668</c:v>
                </c:pt>
                <c:pt idx="1">
                  <c:v>84.619748093588072</c:v>
                </c:pt>
                <c:pt idx="2">
                  <c:v>16.894133224456468</c:v>
                </c:pt>
                <c:pt idx="3">
                  <c:v>8.7828791954108141</c:v>
                </c:pt>
                <c:pt idx="4">
                  <c:v>84.619748093588072</c:v>
                </c:pt>
                <c:pt idx="5">
                  <c:v>17.896826626622328</c:v>
                </c:pt>
                <c:pt idx="6">
                  <c:v>13.379467095162667</c:v>
                </c:pt>
                <c:pt idx="7">
                  <c:v>14.943354124334533</c:v>
                </c:pt>
                <c:pt idx="8">
                  <c:v>9.978953447454046</c:v>
                </c:pt>
                <c:pt idx="9">
                  <c:v>9.0925248251993906</c:v>
                </c:pt>
                <c:pt idx="10">
                  <c:v>13.801977128449835</c:v>
                </c:pt>
                <c:pt idx="11">
                  <c:v>84.619748093588072</c:v>
                </c:pt>
                <c:pt idx="12">
                  <c:v>13.634514591305802</c:v>
                </c:pt>
                <c:pt idx="13">
                  <c:v>9.9283058216799276</c:v>
                </c:pt>
                <c:pt idx="14">
                  <c:v>17.312976393292956</c:v>
                </c:pt>
                <c:pt idx="15">
                  <c:v>84.619748093588072</c:v>
                </c:pt>
                <c:pt idx="16">
                  <c:v>8.62262252221484</c:v>
                </c:pt>
                <c:pt idx="17">
                  <c:v>12.001133472003318</c:v>
                </c:pt>
                <c:pt idx="18">
                  <c:v>16.002951918958175</c:v>
                </c:pt>
                <c:pt idx="19">
                  <c:v>84.619748093588072</c:v>
                </c:pt>
                <c:pt idx="20">
                  <c:v>18.369524297886358</c:v>
                </c:pt>
                <c:pt idx="21">
                  <c:v>11.159693522817719</c:v>
                </c:pt>
                <c:pt idx="22">
                  <c:v>8.4371829235308269</c:v>
                </c:pt>
                <c:pt idx="23">
                  <c:v>16.503803871243747</c:v>
                </c:pt>
                <c:pt idx="24">
                  <c:v>13.565697810699376</c:v>
                </c:pt>
                <c:pt idx="25">
                  <c:v>14.868875652479005</c:v>
                </c:pt>
                <c:pt idx="26">
                  <c:v>12.502959525221968</c:v>
                </c:pt>
                <c:pt idx="27">
                  <c:v>36.53138942613473</c:v>
                </c:pt>
              </c:numCache>
            </c:numRef>
          </c:val>
          <c:extLst>
            <c:ext xmlns:c16="http://schemas.microsoft.com/office/drawing/2014/chart" uri="{C3380CC4-5D6E-409C-BE32-E72D297353CC}">
              <c16:uniqueId val="{00000008-5BA7-4EEC-9A8D-36E4641229C6}"/>
            </c:ext>
          </c:extLst>
        </c:ser>
        <c:ser>
          <c:idx val="6"/>
          <c:order val="6"/>
          <c:tx>
            <c:strRef>
              <c:f>Dati!$I$815</c:f>
              <c:strCache>
                <c:ptCount val="1"/>
                <c:pt idx="0">
                  <c:v>Grūti pateikt</c:v>
                </c:pt>
              </c:strCache>
            </c:strRef>
          </c:tx>
          <c:spPr>
            <a:solidFill>
              <a:sysClr val="window" lastClr="FFFFFF">
                <a:lumMod val="75000"/>
              </a:sysClr>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A7-4EEC-9A8D-36E4641229C6}"/>
                </c:ext>
              </c:extLst>
            </c:dLbl>
            <c:dLbl>
              <c:idx val="2"/>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1134449113497189E-2"/>
                      <c:h val="3.998728617660656E-2"/>
                    </c:manualLayout>
                  </c15:layout>
                </c:ext>
                <c:ext xmlns:c16="http://schemas.microsoft.com/office/drawing/2014/chart" uri="{C3380CC4-5D6E-409C-BE32-E72D297353CC}">
                  <c16:uniqueId val="{00000000-3195-46E4-825C-2535BA8418E6}"/>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A7-4EEC-9A8D-36E4641229C6}"/>
                </c:ext>
              </c:extLst>
            </c:dLbl>
            <c:dLbl>
              <c:idx val="6"/>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1134449113497189E-2"/>
                      <c:h val="4.2433734011403906E-2"/>
                    </c:manualLayout>
                  </c15:layout>
                </c:ext>
                <c:ext xmlns:c16="http://schemas.microsoft.com/office/drawing/2014/chart" uri="{C3380CC4-5D6E-409C-BE32-E72D297353CC}">
                  <c16:uniqueId val="{00000001-3195-46E4-825C-2535BA8418E6}"/>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BA7-4EEC-9A8D-36E4641229C6}"/>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BA7-4EEC-9A8D-36E4641229C6}"/>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BA7-4EEC-9A8D-36E4641229C6}"/>
                </c:ext>
              </c:extLst>
            </c:dLbl>
            <c:dLbl>
              <c:idx val="1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BA7-4EEC-9A8D-36E4641229C6}"/>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BA7-4EEC-9A8D-36E4641229C6}"/>
                </c:ext>
              </c:extLst>
            </c:dLbl>
            <c:dLbl>
              <c:idx val="13"/>
              <c:layout>
                <c:manualLayout>
                  <c:x val="1.141484942886812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BA7-4EEC-9A8D-36E4641229C6}"/>
                </c:ext>
              </c:extLst>
            </c:dLbl>
            <c:dLbl>
              <c:idx val="1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BA7-4EEC-9A8D-36E4641229C6}"/>
                </c:ext>
              </c:extLst>
            </c:dLbl>
            <c:dLbl>
              <c:idx val="17"/>
              <c:layout>
                <c:manualLayout>
                  <c:x val="1.264810488058151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BA7-4EEC-9A8D-36E4641229C6}"/>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BA7-4EEC-9A8D-36E4641229C6}"/>
                </c:ext>
              </c:extLst>
            </c:dLbl>
            <c:dLbl>
              <c:idx val="2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BA7-4EEC-9A8D-36E4641229C6}"/>
                </c:ext>
              </c:extLst>
            </c:dLbl>
            <c:dLbl>
              <c:idx val="2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BA7-4EEC-9A8D-36E4641229C6}"/>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Dati!$B$816:$B$843</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Dati!$I$816:$I$843</c:f>
              <c:numCache>
                <c:formatCode>General</c:formatCode>
                <c:ptCount val="28"/>
                <c:pt idx="0" formatCode="0">
                  <c:v>2.0542426401925757</c:v>
                </c:pt>
                <c:pt idx="2" formatCode="0">
                  <c:v>3.1373028669568126</c:v>
                </c:pt>
                <c:pt idx="3" formatCode="0">
                  <c:v>1.0436989904154812</c:v>
                </c:pt>
                <c:pt idx="5" formatCode="0">
                  <c:v>6.1590533591587011</c:v>
                </c:pt>
                <c:pt idx="6" formatCode="0">
                  <c:v>2.9510595387525225</c:v>
                </c:pt>
                <c:pt idx="7" formatCode="0">
                  <c:v>1.5348230876429503</c:v>
                </c:pt>
                <c:pt idx="8" formatCode="0">
                  <c:v>1.768431456214328</c:v>
                </c:pt>
                <c:pt idx="9" formatCode="0">
                  <c:v>0.5848875145423903</c:v>
                </c:pt>
                <c:pt idx="10" formatCode="0">
                  <c:v>1.6260842353347778</c:v>
                </c:pt>
                <c:pt idx="12" formatCode="0">
                  <c:v>1.2750482563093788</c:v>
                </c:pt>
                <c:pt idx="13" formatCode="0">
                  <c:v>2.1672260644826449</c:v>
                </c:pt>
                <c:pt idx="14" formatCode="0">
                  <c:v>6.4984756379158686</c:v>
                </c:pt>
                <c:pt idx="16" formatCode="0">
                  <c:v>1.9869794779121477</c:v>
                </c:pt>
                <c:pt idx="17" formatCode="0">
                  <c:v>2.3789727493560848</c:v>
                </c:pt>
                <c:pt idx="18" formatCode="0">
                  <c:v>1.2129773522980014</c:v>
                </c:pt>
                <c:pt idx="20" formatCode="0">
                  <c:v>0</c:v>
                </c:pt>
                <c:pt idx="21" formatCode="0">
                  <c:v>3.5202072992259579</c:v>
                </c:pt>
                <c:pt idx="22" formatCode="0">
                  <c:v>1.3147604882822994</c:v>
                </c:pt>
                <c:pt idx="23" formatCode="0">
                  <c:v>0</c:v>
                </c:pt>
                <c:pt idx="24" formatCode="0">
                  <c:v>0.94552686165204303</c:v>
                </c:pt>
                <c:pt idx="25" formatCode="0">
                  <c:v>5.7280588037674391</c:v>
                </c:pt>
                <c:pt idx="26" formatCode="0">
                  <c:v>0</c:v>
                </c:pt>
                <c:pt idx="27" formatCode="0">
                  <c:v>3.916311102169213</c:v>
                </c:pt>
              </c:numCache>
            </c:numRef>
          </c:val>
          <c:extLst>
            <c:ext xmlns:c16="http://schemas.microsoft.com/office/drawing/2014/chart" uri="{C3380CC4-5D6E-409C-BE32-E72D297353CC}">
              <c16:uniqueId val="{00000016-5BA7-4EEC-9A8D-36E4641229C6}"/>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55"/>
        <c:auto val="1"/>
        <c:lblAlgn val="ctr"/>
        <c:lblOffset val="100"/>
        <c:tickLblSkip val="1"/>
        <c:tickMarkSkip val="1"/>
        <c:noMultiLvlLbl val="0"/>
      </c:catAx>
      <c:valAx>
        <c:axId val="170757312"/>
        <c:scaling>
          <c:orientation val="minMax"/>
          <c:max val="15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6.9838888888888895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6203575281245184E-2"/>
          <c:w val="0.56055853002634415"/>
          <c:h val="0.89023270149483746"/>
        </c:manualLayout>
      </c:layout>
      <c:barChart>
        <c:barDir val="bar"/>
        <c:grouping val="stacked"/>
        <c:varyColors val="0"/>
        <c:ser>
          <c:idx val="0"/>
          <c:order val="0"/>
          <c:tx>
            <c:strRef>
              <c:f>Dati!$C$815</c:f>
              <c:strCache>
                <c:ptCount val="1"/>
                <c:pt idx="0">
                  <c:v>.</c:v>
                </c:pt>
              </c:strCache>
            </c:strRef>
          </c:tx>
          <c:spPr>
            <a:noFill/>
          </c:spPr>
          <c:invertIfNegative val="0"/>
          <c:dLbls>
            <c:delete val="1"/>
          </c:dLbls>
          <c:cat>
            <c:strRef>
              <c:f>Dati!$B$844:$B$863</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Dati!$C$844:$C$863</c:f>
              <c:numCache>
                <c:formatCode>0</c:formatCode>
                <c:ptCount val="20"/>
                <c:pt idx="0">
                  <c:v>54.995330230377455</c:v>
                </c:pt>
                <c:pt idx="1">
                  <c:v>27.65473446529154</c:v>
                </c:pt>
                <c:pt idx="2">
                  <c:v>29.092431151730249</c:v>
                </c:pt>
                <c:pt idx="3">
                  <c:v>26.704435919741226</c:v>
                </c:pt>
                <c:pt idx="4">
                  <c:v>29.780018850284332</c:v>
                </c:pt>
                <c:pt idx="5">
                  <c:v>27.579428034137251</c:v>
                </c:pt>
                <c:pt idx="6">
                  <c:v>54.995330230377455</c:v>
                </c:pt>
                <c:pt idx="7">
                  <c:v>28.024913546778173</c:v>
                </c:pt>
                <c:pt idx="8">
                  <c:v>32.070305943957649</c:v>
                </c:pt>
                <c:pt idx="9">
                  <c:v>54.995330230377455</c:v>
                </c:pt>
                <c:pt idx="10">
                  <c:v>30.16131155740095</c:v>
                </c:pt>
                <c:pt idx="11">
                  <c:v>35.413682057222921</c:v>
                </c:pt>
                <c:pt idx="12">
                  <c:v>25.787694817901599</c:v>
                </c:pt>
                <c:pt idx="13">
                  <c:v>21.093291092752473</c:v>
                </c:pt>
                <c:pt idx="14">
                  <c:v>29.901850322928539</c:v>
                </c:pt>
                <c:pt idx="15">
                  <c:v>25.043361879080273</c:v>
                </c:pt>
                <c:pt idx="16">
                  <c:v>54.995330230377455</c:v>
                </c:pt>
                <c:pt idx="17">
                  <c:v>30.16131155740095</c:v>
                </c:pt>
                <c:pt idx="18">
                  <c:v>28.921739447533909</c:v>
                </c:pt>
                <c:pt idx="19">
                  <c:v>27.712501267801258</c:v>
                </c:pt>
              </c:numCache>
            </c:numRef>
          </c:val>
          <c:extLst>
            <c:ext xmlns:c16="http://schemas.microsoft.com/office/drawing/2014/chart" uri="{C3380CC4-5D6E-409C-BE32-E72D297353CC}">
              <c16:uniqueId val="{00000000-F3BB-4F8C-ACE7-6E78100E688A}"/>
            </c:ext>
          </c:extLst>
        </c:ser>
        <c:ser>
          <c:idx val="1"/>
          <c:order val="1"/>
          <c:tx>
            <c:strRef>
              <c:f>Dati!$D$815</c:f>
              <c:strCache>
                <c:ptCount val="1"/>
                <c:pt idx="0">
                  <c:v>Nemaz nesatrauc</c:v>
                </c:pt>
              </c:strCache>
            </c:strRef>
          </c:tx>
          <c:spPr>
            <a:solidFill>
              <a:srgbClr val="203864"/>
            </a:solidFill>
          </c:spPr>
          <c:invertIfNegative val="0"/>
          <c:dLbls>
            <c:dLbl>
              <c:idx val="10"/>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BB-4F8C-ACE7-6E78100E688A}"/>
                </c:ext>
              </c:extLst>
            </c:dLbl>
            <c:dLbl>
              <c:idx val="17"/>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BB-4F8C-ACE7-6E78100E688A}"/>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Dati!$B$844:$B$863</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Dati!$D$844:$D$863</c:f>
              <c:numCache>
                <c:formatCode>0</c:formatCode>
                <c:ptCount val="20"/>
                <c:pt idx="1">
                  <c:v>7.7084250382835178</c:v>
                </c:pt>
                <c:pt idx="2">
                  <c:v>5.829284538510918</c:v>
                </c:pt>
                <c:pt idx="3">
                  <c:v>4.4375660115460898</c:v>
                </c:pt>
                <c:pt idx="4">
                  <c:v>5.8051083409571866</c:v>
                </c:pt>
                <c:pt idx="5">
                  <c:v>4.5284330347736885</c:v>
                </c:pt>
                <c:pt idx="7">
                  <c:v>5.294089349040684</c:v>
                </c:pt>
                <c:pt idx="8">
                  <c:v>4.4589385423426879</c:v>
                </c:pt>
                <c:pt idx="10">
                  <c:v>1.8742076901652671</c:v>
                </c:pt>
                <c:pt idx="11">
                  <c:v>6.343346531289539</c:v>
                </c:pt>
                <c:pt idx="12">
                  <c:v>5.2325417133969525</c:v>
                </c:pt>
                <c:pt idx="13">
                  <c:v>4.9268740010319698</c:v>
                </c:pt>
                <c:pt idx="14">
                  <c:v>5.1132256739083708</c:v>
                </c:pt>
                <c:pt idx="15">
                  <c:v>11.26713089533691</c:v>
                </c:pt>
                <c:pt idx="17">
                  <c:v>1.8742076901652671</c:v>
                </c:pt>
                <c:pt idx="18">
                  <c:v>5.4659333886435633</c:v>
                </c:pt>
                <c:pt idx="19">
                  <c:v>8.2273286582473037</c:v>
                </c:pt>
              </c:numCache>
            </c:numRef>
          </c:val>
          <c:extLst>
            <c:ext xmlns:c16="http://schemas.microsoft.com/office/drawing/2014/chart" uri="{C3380CC4-5D6E-409C-BE32-E72D297353CC}">
              <c16:uniqueId val="{00000003-F3BB-4F8C-ACE7-6E78100E688A}"/>
            </c:ext>
          </c:extLst>
        </c:ser>
        <c:ser>
          <c:idx val="2"/>
          <c:order val="2"/>
          <c:tx>
            <c:strRef>
              <c:f>Dati!$E$815</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Dati!$B$844:$B$863</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Dati!$E$844:$E$863</c:f>
              <c:numCache>
                <c:formatCode>0</c:formatCode>
                <c:ptCount val="20"/>
                <c:pt idx="1">
                  <c:v>19.632170726802396</c:v>
                </c:pt>
                <c:pt idx="2">
                  <c:v>20.073614540136287</c:v>
                </c:pt>
                <c:pt idx="3">
                  <c:v>23.853328299090141</c:v>
                </c:pt>
                <c:pt idx="4">
                  <c:v>19.410203039135936</c:v>
                </c:pt>
                <c:pt idx="5">
                  <c:v>22.887469161466516</c:v>
                </c:pt>
                <c:pt idx="7">
                  <c:v>21.676327334558597</c:v>
                </c:pt>
                <c:pt idx="8">
                  <c:v>18.46608574407712</c:v>
                </c:pt>
                <c:pt idx="10">
                  <c:v>22.959810982811238</c:v>
                </c:pt>
                <c:pt idx="11">
                  <c:v>13.238301641864993</c:v>
                </c:pt>
                <c:pt idx="12">
                  <c:v>23.975093699078904</c:v>
                </c:pt>
                <c:pt idx="13">
                  <c:v>28.975165136593009</c:v>
                </c:pt>
                <c:pt idx="14">
                  <c:v>19.980254233540546</c:v>
                </c:pt>
                <c:pt idx="15">
                  <c:v>18.684837455960274</c:v>
                </c:pt>
                <c:pt idx="17">
                  <c:v>22.959810982811238</c:v>
                </c:pt>
                <c:pt idx="18">
                  <c:v>20.607657394199983</c:v>
                </c:pt>
                <c:pt idx="19">
                  <c:v>19.055500304328891</c:v>
                </c:pt>
              </c:numCache>
            </c:numRef>
          </c:val>
          <c:extLst>
            <c:ext xmlns:c16="http://schemas.microsoft.com/office/drawing/2014/chart" uri="{C3380CC4-5D6E-409C-BE32-E72D297353CC}">
              <c16:uniqueId val="{00000004-F3BB-4F8C-ACE7-6E78100E688A}"/>
            </c:ext>
          </c:extLst>
        </c:ser>
        <c:ser>
          <c:idx val="3"/>
          <c:order val="3"/>
          <c:tx>
            <c:strRef>
              <c:f>Dati!$F$815</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Dati!$B$844:$B$863</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Dati!$F$844:$F$863</c:f>
              <c:numCache>
                <c:formatCode>0</c:formatCode>
                <c:ptCount val="20"/>
                <c:pt idx="1">
                  <c:v>50.046896680068059</c:v>
                </c:pt>
                <c:pt idx="2">
                  <c:v>55.430044809816067</c:v>
                </c:pt>
                <c:pt idx="3">
                  <c:v>45.002558842449922</c:v>
                </c:pt>
                <c:pt idx="4">
                  <c:v>49.04595094446028</c:v>
                </c:pt>
                <c:pt idx="5">
                  <c:v>47.885877781933466</c:v>
                </c:pt>
                <c:pt idx="7">
                  <c:v>48.864020129141004</c:v>
                </c:pt>
                <c:pt idx="8">
                  <c:v>50.315228226391781</c:v>
                </c:pt>
                <c:pt idx="10">
                  <c:v>51.124581203649242</c:v>
                </c:pt>
                <c:pt idx="11">
                  <c:v>47.370019854140402</c:v>
                </c:pt>
                <c:pt idx="12">
                  <c:v>40.702863598994092</c:v>
                </c:pt>
                <c:pt idx="13">
                  <c:v>50.051755380307497</c:v>
                </c:pt>
                <c:pt idx="14">
                  <c:v>56.45473560888577</c:v>
                </c:pt>
                <c:pt idx="15">
                  <c:v>47.630953710903214</c:v>
                </c:pt>
                <c:pt idx="17">
                  <c:v>51.124581203649242</c:v>
                </c:pt>
                <c:pt idx="18">
                  <c:v>48.929425001052209</c:v>
                </c:pt>
                <c:pt idx="19">
                  <c:v>48.116063260350067</c:v>
                </c:pt>
              </c:numCache>
            </c:numRef>
          </c:val>
          <c:extLst>
            <c:ext xmlns:c16="http://schemas.microsoft.com/office/drawing/2014/chart" uri="{C3380CC4-5D6E-409C-BE32-E72D297353CC}">
              <c16:uniqueId val="{00000005-F3BB-4F8C-ACE7-6E78100E688A}"/>
            </c:ext>
          </c:extLst>
        </c:ser>
        <c:ser>
          <c:idx val="4"/>
          <c:order val="4"/>
          <c:tx>
            <c:strRef>
              <c:f>Dati!$G$815</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Dati!$B$844:$B$863</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Dati!$G$844:$G$863</c:f>
              <c:numCache>
                <c:formatCode>0</c:formatCode>
                <c:ptCount val="20"/>
                <c:pt idx="1">
                  <c:v>22.041102355071164</c:v>
                </c:pt>
                <c:pt idx="2">
                  <c:v>16.857306653884294</c:v>
                </c:pt>
                <c:pt idx="3">
                  <c:v>25.976650189307122</c:v>
                </c:pt>
                <c:pt idx="4">
                  <c:v>23.234860173923416</c:v>
                </c:pt>
                <c:pt idx="5">
                  <c:v>20.912247367014857</c:v>
                </c:pt>
                <c:pt idx="7">
                  <c:v>21.711157177420894</c:v>
                </c:pt>
                <c:pt idx="8">
                  <c:v>26.243878450353453</c:v>
                </c:pt>
                <c:pt idx="10">
                  <c:v>20.884012136081267</c:v>
                </c:pt>
                <c:pt idx="11">
                  <c:v>30.249728239447663</c:v>
                </c:pt>
                <c:pt idx="12">
                  <c:v>29.188439224705231</c:v>
                </c:pt>
                <c:pt idx="13">
                  <c:v>14.604022248495857</c:v>
                </c:pt>
                <c:pt idx="14">
                  <c:v>18.451784483665293</c:v>
                </c:pt>
                <c:pt idx="15">
                  <c:v>21.047089931562166</c:v>
                </c:pt>
                <c:pt idx="17">
                  <c:v>20.884012136081267</c:v>
                </c:pt>
                <c:pt idx="18">
                  <c:v>22.982246031790005</c:v>
                </c:pt>
                <c:pt idx="19">
                  <c:v>23.721675446209321</c:v>
                </c:pt>
              </c:numCache>
            </c:numRef>
          </c:val>
          <c:extLst>
            <c:ext xmlns:c16="http://schemas.microsoft.com/office/drawing/2014/chart" uri="{C3380CC4-5D6E-409C-BE32-E72D297353CC}">
              <c16:uniqueId val="{00000006-F3BB-4F8C-ACE7-6E78100E688A}"/>
            </c:ext>
          </c:extLst>
        </c:ser>
        <c:ser>
          <c:idx val="5"/>
          <c:order val="5"/>
          <c:tx>
            <c:strRef>
              <c:f>Dati!$H$815</c:f>
              <c:strCache>
                <c:ptCount val="1"/>
                <c:pt idx="0">
                  <c:v>.</c:v>
                </c:pt>
              </c:strCache>
            </c:strRef>
          </c:tx>
          <c:spPr>
            <a:noFill/>
          </c:spPr>
          <c:invertIfNegative val="0"/>
          <c:dLbls>
            <c:delete val="1"/>
          </c:dLbls>
          <c:cat>
            <c:strRef>
              <c:f>Dati!$B$844:$B$863</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Dati!$H$844:$H$863</c:f>
              <c:numCache>
                <c:formatCode>0</c:formatCode>
                <c:ptCount val="20"/>
                <c:pt idx="0">
                  <c:v>84.619748093588072</c:v>
                </c:pt>
                <c:pt idx="1">
                  <c:v>12.531749058448852</c:v>
                </c:pt>
                <c:pt idx="2">
                  <c:v>12.332396629887711</c:v>
                </c:pt>
                <c:pt idx="3">
                  <c:v>13.640539061831021</c:v>
                </c:pt>
                <c:pt idx="4">
                  <c:v>12.338936975204376</c:v>
                </c:pt>
                <c:pt idx="5">
                  <c:v>15.821622944639756</c:v>
                </c:pt>
                <c:pt idx="6">
                  <c:v>84.619748093588072</c:v>
                </c:pt>
                <c:pt idx="7">
                  <c:v>14.044570787026174</c:v>
                </c:pt>
                <c:pt idx="8">
                  <c:v>8.0606414168428415</c:v>
                </c:pt>
                <c:pt idx="9">
                  <c:v>84.619748093588072</c:v>
                </c:pt>
                <c:pt idx="10">
                  <c:v>12.611154753857562</c:v>
                </c:pt>
                <c:pt idx="11">
                  <c:v>7</c:v>
                </c:pt>
                <c:pt idx="12">
                  <c:v>14.728445269888752</c:v>
                </c:pt>
                <c:pt idx="13">
                  <c:v>19.963970464784722</c:v>
                </c:pt>
                <c:pt idx="14">
                  <c:v>9.7132280010370096</c:v>
                </c:pt>
                <c:pt idx="15">
                  <c:v>15.941704451122689</c:v>
                </c:pt>
                <c:pt idx="16">
                  <c:v>84.619748093588072</c:v>
                </c:pt>
                <c:pt idx="17">
                  <c:v>12.611154753857562</c:v>
                </c:pt>
                <c:pt idx="18">
                  <c:v>12.708077060745865</c:v>
                </c:pt>
                <c:pt idx="19">
                  <c:v>12.78200938702868</c:v>
                </c:pt>
              </c:numCache>
            </c:numRef>
          </c:val>
          <c:extLst>
            <c:ext xmlns:c16="http://schemas.microsoft.com/office/drawing/2014/chart" uri="{C3380CC4-5D6E-409C-BE32-E72D297353CC}">
              <c16:uniqueId val="{00000007-F3BB-4F8C-ACE7-6E78100E688A}"/>
            </c:ext>
          </c:extLst>
        </c:ser>
        <c:ser>
          <c:idx val="6"/>
          <c:order val="6"/>
          <c:tx>
            <c:strRef>
              <c:f>Dati!$I$815</c:f>
              <c:strCache>
                <c:ptCount val="1"/>
                <c:pt idx="0">
                  <c:v>Grūti pateikt</c:v>
                </c:pt>
              </c:strCache>
            </c:strRef>
          </c:tx>
          <c:spPr>
            <a:solidFill>
              <a:sysClr val="window" lastClr="FFFFFF">
                <a:lumMod val="75000"/>
              </a:sysClr>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BB-4F8C-ACE7-6E78100E688A}"/>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A8-4793-8A51-843AB424B8BF}"/>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3BB-4F8C-ACE7-6E78100E688A}"/>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A5-4733-B8E2-D0149D993758}"/>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A8-4793-8A51-843AB424B8BF}"/>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BB-4F8C-ACE7-6E78100E688A}"/>
                </c:ext>
              </c:extLst>
            </c:dLbl>
            <c:dLbl>
              <c:idx val="1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A5-4733-B8E2-D0149D993758}"/>
                </c:ext>
              </c:extLst>
            </c:dLbl>
            <c:dLbl>
              <c:idx val="1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A5-4733-B8E2-D0149D993758}"/>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3BB-4F8C-ACE7-6E78100E688A}"/>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3BB-4F8C-ACE7-6E78100E688A}"/>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3BB-4F8C-ACE7-6E78100E688A}"/>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3BB-4F8C-ACE7-6E78100E688A}"/>
                </c:ext>
              </c:extLst>
            </c:dLbl>
            <c:dLbl>
              <c:idx val="1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A5-4733-B8E2-D0149D993758}"/>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A8-4793-8A51-843AB424B8BF}"/>
                </c:ext>
              </c:extLst>
            </c:dLbl>
            <c:dLbl>
              <c:idx val="1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3BB-4F8C-ACE7-6E78100E688A}"/>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Dati!$B$844:$B$863</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Dati!$I$844:$I$863</c:f>
              <c:numCache>
                <c:formatCode>0</c:formatCode>
                <c:ptCount val="20"/>
                <c:pt idx="1">
                  <c:v>0.57140519977475801</c:v>
                </c:pt>
                <c:pt idx="2">
                  <c:v>1.8097494576525102</c:v>
                </c:pt>
                <c:pt idx="3">
                  <c:v>0.72989665760677969</c:v>
                </c:pt>
                <c:pt idx="4">
                  <c:v>2.5038775015231778</c:v>
                </c:pt>
                <c:pt idx="5">
                  <c:v>3.7859726548114532</c:v>
                </c:pt>
                <c:pt idx="7">
                  <c:v>2.4544060098392109</c:v>
                </c:pt>
                <c:pt idx="8">
                  <c:v>0.51586903683490593</c:v>
                </c:pt>
                <c:pt idx="10">
                  <c:v>3.1573879872930828</c:v>
                </c:pt>
                <c:pt idx="11">
                  <c:v>2.7986037332573708</c:v>
                </c:pt>
                <c:pt idx="12">
                  <c:v>0.9010617638248305</c:v>
                </c:pt>
                <c:pt idx="13">
                  <c:v>1.4421832335716818</c:v>
                </c:pt>
                <c:pt idx="14">
                  <c:v>0</c:v>
                </c:pt>
                <c:pt idx="15">
                  <c:v>1.3699880062373953</c:v>
                </c:pt>
                <c:pt idx="17">
                  <c:v>3.1573879872930828</c:v>
                </c:pt>
                <c:pt idx="18">
                  <c:v>2.0147381843141252</c:v>
                </c:pt>
                <c:pt idx="19">
                  <c:v>0.87943233086435291</c:v>
                </c:pt>
              </c:numCache>
            </c:numRef>
          </c:val>
          <c:extLst>
            <c:ext xmlns:c16="http://schemas.microsoft.com/office/drawing/2014/chart" uri="{C3380CC4-5D6E-409C-BE32-E72D297353CC}">
              <c16:uniqueId val="{00000010-F3BB-4F8C-ACE7-6E78100E688A}"/>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55"/>
        <c:auto val="1"/>
        <c:lblAlgn val="ctr"/>
        <c:lblOffset val="100"/>
        <c:tickLblSkip val="1"/>
        <c:tickMarkSkip val="1"/>
        <c:noMultiLvlLbl val="0"/>
      </c:catAx>
      <c:valAx>
        <c:axId val="170757312"/>
        <c:scaling>
          <c:orientation val="minMax"/>
          <c:max val="15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096645932862312"/>
          <c:y val="6.5144089998458929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229545489127954E-2"/>
          <c:w val="0.47974531065161935"/>
          <c:h val="0.89096570246047568"/>
        </c:manualLayout>
      </c:layout>
      <c:barChart>
        <c:barDir val="bar"/>
        <c:grouping val="stacked"/>
        <c:varyColors val="0"/>
        <c:ser>
          <c:idx val="0"/>
          <c:order val="0"/>
          <c:tx>
            <c:strRef>
              <c:f>Dati!$C$451</c:f>
              <c:strCache>
                <c:ptCount val="1"/>
                <c:pt idx="0">
                  <c:v>.</c:v>
                </c:pt>
              </c:strCache>
            </c:strRef>
          </c:tx>
          <c:spPr>
            <a:noFill/>
          </c:spPr>
          <c:invertIfNegative val="0"/>
          <c:dLbls>
            <c:delete val="1"/>
          </c:dLbls>
          <c:cat>
            <c:strRef>
              <c:f>Dati!$B$452:$B$479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Dati!$C$452:$C$479</c:f>
              <c:numCache>
                <c:formatCode>0</c:formatCode>
                <c:ptCount val="28"/>
                <c:pt idx="0">
                  <c:v>23.908524354773075</c:v>
                </c:pt>
                <c:pt idx="1">
                  <c:v>49.740029769757655</c:v>
                </c:pt>
                <c:pt idx="2">
                  <c:v>20.941348808001997</c:v>
                </c:pt>
                <c:pt idx="3">
                  <c:v>26.677031897074567</c:v>
                </c:pt>
                <c:pt idx="4">
                  <c:v>49.740029769757655</c:v>
                </c:pt>
                <c:pt idx="5">
                  <c:v>9.3243683793809709</c:v>
                </c:pt>
                <c:pt idx="6">
                  <c:v>21.616361773890134</c:v>
                </c:pt>
                <c:pt idx="7">
                  <c:v>22.90210857025864</c:v>
                </c:pt>
                <c:pt idx="8">
                  <c:v>25.512759548118719</c:v>
                </c:pt>
                <c:pt idx="9">
                  <c:v>27.543313154696506</c:v>
                </c:pt>
                <c:pt idx="10">
                  <c:v>29.329122737022537</c:v>
                </c:pt>
                <c:pt idx="11">
                  <c:v>49.740029769757655</c:v>
                </c:pt>
                <c:pt idx="12">
                  <c:v>25.494423577951693</c:v>
                </c:pt>
                <c:pt idx="13">
                  <c:v>19.435036255453689</c:v>
                </c:pt>
                <c:pt idx="14">
                  <c:v>29.935875098236572</c:v>
                </c:pt>
                <c:pt idx="15">
                  <c:v>49.740029769757655</c:v>
                </c:pt>
                <c:pt idx="16">
                  <c:v>7</c:v>
                </c:pt>
                <c:pt idx="17">
                  <c:v>23.103420020028913</c:v>
                </c:pt>
                <c:pt idx="18">
                  <c:v>32.062003920813964</c:v>
                </c:pt>
                <c:pt idx="19">
                  <c:v>49.740029769757655</c:v>
                </c:pt>
                <c:pt idx="20">
                  <c:v>33.787714862051537</c:v>
                </c:pt>
                <c:pt idx="21">
                  <c:v>26.860237111730932</c:v>
                </c:pt>
                <c:pt idx="22">
                  <c:v>21.628180308178102</c:v>
                </c:pt>
                <c:pt idx="23">
                  <c:v>20.19912855742265</c:v>
                </c:pt>
                <c:pt idx="24">
                  <c:v>28.064716568852656</c:v>
                </c:pt>
                <c:pt idx="25">
                  <c:v>17.744113629485266</c:v>
                </c:pt>
                <c:pt idx="26">
                  <c:v>12.758184832897655</c:v>
                </c:pt>
                <c:pt idx="27">
                  <c:v>16.326321237435977</c:v>
                </c:pt>
              </c:numCache>
            </c:numRef>
          </c:val>
          <c:extLst>
            <c:ext xmlns:c16="http://schemas.microsoft.com/office/drawing/2014/chart" uri="{C3380CC4-5D6E-409C-BE32-E72D297353CC}">
              <c16:uniqueId val="{00000000-905E-4D8A-9DF8-7E9447456434}"/>
            </c:ext>
          </c:extLst>
        </c:ser>
        <c:ser>
          <c:idx val="1"/>
          <c:order val="1"/>
          <c:tx>
            <c:strRef>
              <c:f>Dati!$D$451</c:f>
              <c:strCache>
                <c:ptCount val="1"/>
                <c:pt idx="0">
                  <c:v>Nemaz nesatrauc</c:v>
                </c:pt>
              </c:strCache>
            </c:strRef>
          </c:tx>
          <c:spPr>
            <a:solidFill>
              <a:srgbClr val="203864"/>
            </a:solidFill>
          </c:spPr>
          <c:invertIfNegative val="0"/>
          <c:dLbls>
            <c:dLbl>
              <c:idx val="18"/>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5E-4D8A-9DF8-7E9447456434}"/>
                </c:ext>
              </c:extLst>
            </c:dLbl>
            <c:dLbl>
              <c:idx val="20"/>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2B-4443-9998-0AEDE9F7851F}"/>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Dati!$B$452:$B$479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Dati!$D$452:$D$479</c:f>
              <c:numCache>
                <c:formatCode>General</c:formatCode>
                <c:ptCount val="28"/>
                <c:pt idx="0" formatCode="0">
                  <c:v>5.2956653296818965</c:v>
                </c:pt>
                <c:pt idx="2" formatCode="0">
                  <c:v>7.0449610203668742</c:v>
                </c:pt>
                <c:pt idx="3" formatCode="0">
                  <c:v>3.6634941834055073</c:v>
                </c:pt>
                <c:pt idx="5" formatCode="0">
                  <c:v>9.0687127776288943</c:v>
                </c:pt>
                <c:pt idx="6" formatCode="0">
                  <c:v>5.916072255175143</c:v>
                </c:pt>
                <c:pt idx="7" formatCode="0">
                  <c:v>4.2919702787106973</c:v>
                </c:pt>
                <c:pt idx="8" formatCode="0">
                  <c:v>4.0536701793719843</c:v>
                </c:pt>
                <c:pt idx="9" formatCode="0">
                  <c:v>6.0918667790633076</c:v>
                </c:pt>
                <c:pt idx="10" formatCode="0">
                  <c:v>4.4160443059280059</c:v>
                </c:pt>
                <c:pt idx="12" formatCode="0">
                  <c:v>5.2340328534595937</c:v>
                </c:pt>
                <c:pt idx="13" formatCode="0">
                  <c:v>5.0849910497800019</c:v>
                </c:pt>
                <c:pt idx="14" formatCode="0">
                  <c:v>6.7067004687732661</c:v>
                </c:pt>
                <c:pt idx="16" formatCode="0">
                  <c:v>14.420365831501616</c:v>
                </c:pt>
                <c:pt idx="17" formatCode="0">
                  <c:v>5.4630074533750914</c:v>
                </c:pt>
                <c:pt idx="18" formatCode="0">
                  <c:v>1.6073464496944132</c:v>
                </c:pt>
                <c:pt idx="20" formatCode="0">
                  <c:v>2.5861126280776379</c:v>
                </c:pt>
                <c:pt idx="21" formatCode="0">
                  <c:v>3.8719862372762224</c:v>
                </c:pt>
                <c:pt idx="22" formatCode="0">
                  <c:v>6.0485918779353636</c:v>
                </c:pt>
                <c:pt idx="23" formatCode="0">
                  <c:v>4.5474167611186376</c:v>
                </c:pt>
                <c:pt idx="24" formatCode="0">
                  <c:v>5.1198739419245429</c:v>
                </c:pt>
                <c:pt idx="25" formatCode="0">
                  <c:v>7.6247981804252154</c:v>
                </c:pt>
                <c:pt idx="26" formatCode="0">
                  <c:v>7.1590795364473188</c:v>
                </c:pt>
                <c:pt idx="27" formatCode="0">
                  <c:v>8.4802055240627094</c:v>
                </c:pt>
              </c:numCache>
            </c:numRef>
          </c:val>
          <c:extLst>
            <c:ext xmlns:c16="http://schemas.microsoft.com/office/drawing/2014/chart" uri="{C3380CC4-5D6E-409C-BE32-E72D297353CC}">
              <c16:uniqueId val="{00000002-905E-4D8A-9DF8-7E9447456434}"/>
            </c:ext>
          </c:extLst>
        </c:ser>
        <c:ser>
          <c:idx val="2"/>
          <c:order val="2"/>
          <c:tx>
            <c:strRef>
              <c:f>Dati!$E$451</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Dati!$B$452:$B$479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Dati!$E$452:$E$479</c:f>
              <c:numCache>
                <c:formatCode>General</c:formatCode>
                <c:ptCount val="28"/>
                <c:pt idx="0" formatCode="0">
                  <c:v>20.535840085302684</c:v>
                </c:pt>
                <c:pt idx="2" formatCode="0">
                  <c:v>21.753719941388784</c:v>
                </c:pt>
                <c:pt idx="3" formatCode="0">
                  <c:v>19.39950368927758</c:v>
                </c:pt>
                <c:pt idx="5" formatCode="0">
                  <c:v>31.346948612747788</c:v>
                </c:pt>
                <c:pt idx="6" formatCode="0">
                  <c:v>22.20759574069238</c:v>
                </c:pt>
                <c:pt idx="7" formatCode="0">
                  <c:v>22.545950920788318</c:v>
                </c:pt>
                <c:pt idx="8" formatCode="0">
                  <c:v>20.173600042266951</c:v>
                </c:pt>
                <c:pt idx="9" formatCode="0">
                  <c:v>16.104849835997843</c:v>
                </c:pt>
                <c:pt idx="10" formatCode="0">
                  <c:v>15.99486272680711</c:v>
                </c:pt>
                <c:pt idx="12" formatCode="0">
                  <c:v>19.01157333834637</c:v>
                </c:pt>
                <c:pt idx="13" formatCode="0">
                  <c:v>25.220002464523965</c:v>
                </c:pt>
                <c:pt idx="14" formatCode="0">
                  <c:v>13.097454202747818</c:v>
                </c:pt>
                <c:pt idx="16" formatCode="0">
                  <c:v>28.319663938256038</c:v>
                </c:pt>
                <c:pt idx="17" formatCode="0">
                  <c:v>21.17360229635365</c:v>
                </c:pt>
                <c:pt idx="18" formatCode="0">
                  <c:v>16.070679399249276</c:v>
                </c:pt>
                <c:pt idx="20" formatCode="0">
                  <c:v>13.366202279628478</c:v>
                </c:pt>
                <c:pt idx="21" formatCode="0">
                  <c:v>19.007806420750502</c:v>
                </c:pt>
                <c:pt idx="22" formatCode="0">
                  <c:v>22.063257583644187</c:v>
                </c:pt>
                <c:pt idx="23" formatCode="0">
                  <c:v>24.993484451216368</c:v>
                </c:pt>
                <c:pt idx="24" formatCode="0">
                  <c:v>16.555439258980456</c:v>
                </c:pt>
                <c:pt idx="25" formatCode="0">
                  <c:v>24.371117959847172</c:v>
                </c:pt>
                <c:pt idx="26" formatCode="0">
                  <c:v>29.822765400412685</c:v>
                </c:pt>
                <c:pt idx="27" formatCode="0">
                  <c:v>24.933503008258967</c:v>
                </c:pt>
              </c:numCache>
            </c:numRef>
          </c:val>
          <c:extLst>
            <c:ext xmlns:c16="http://schemas.microsoft.com/office/drawing/2014/chart" uri="{C3380CC4-5D6E-409C-BE32-E72D297353CC}">
              <c16:uniqueId val="{00000003-905E-4D8A-9DF8-7E9447456434}"/>
            </c:ext>
          </c:extLst>
        </c:ser>
        <c:ser>
          <c:idx val="3"/>
          <c:order val="3"/>
          <c:tx>
            <c:strRef>
              <c:f>Dati!$F$451</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Dati!$B$452:$B$479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Dati!$F$452:$F$479</c:f>
              <c:numCache>
                <c:formatCode>General</c:formatCode>
                <c:ptCount val="28"/>
                <c:pt idx="0" formatCode="0">
                  <c:v>47.274980141237165</c:v>
                </c:pt>
                <c:pt idx="2" formatCode="0">
                  <c:v>44.666448704477645</c:v>
                </c:pt>
                <c:pt idx="3" formatCode="0">
                  <c:v>49.708856682467356</c:v>
                </c:pt>
                <c:pt idx="5" formatCode="0">
                  <c:v>39.629305797890858</c:v>
                </c:pt>
                <c:pt idx="6" formatCode="0">
                  <c:v>46.766885181803289</c:v>
                </c:pt>
                <c:pt idx="7" formatCode="0">
                  <c:v>42.346930776441532</c:v>
                </c:pt>
                <c:pt idx="8" formatCode="0">
                  <c:v>51.613239402660938</c:v>
                </c:pt>
                <c:pt idx="9" formatCode="0">
                  <c:v>52.783964565021201</c:v>
                </c:pt>
                <c:pt idx="10" formatCode="0">
                  <c:v>46.567481906948736</c:v>
                </c:pt>
                <c:pt idx="12" formatCode="0">
                  <c:v>48.001922854333451</c:v>
                </c:pt>
                <c:pt idx="13" formatCode="0">
                  <c:v>42.67361924795572</c:v>
                </c:pt>
                <c:pt idx="14" formatCode="0">
                  <c:v>58.666107130321613</c:v>
                </c:pt>
                <c:pt idx="16" formatCode="0">
                  <c:v>34.116985607756774</c:v>
                </c:pt>
                <c:pt idx="17" formatCode="0">
                  <c:v>46.958969419901948</c:v>
                </c:pt>
                <c:pt idx="18" formatCode="0">
                  <c:v>52.792628316408155</c:v>
                </c:pt>
                <c:pt idx="20" formatCode="0">
                  <c:v>50.530210006619626</c:v>
                </c:pt>
                <c:pt idx="21" formatCode="0">
                  <c:v>52.738166962360062</c:v>
                </c:pt>
                <c:pt idx="22" formatCode="0">
                  <c:v>44.836118957001055</c:v>
                </c:pt>
                <c:pt idx="23" formatCode="0">
                  <c:v>35.490772588071621</c:v>
                </c:pt>
                <c:pt idx="24" formatCode="0">
                  <c:v>47.713812474882346</c:v>
                </c:pt>
                <c:pt idx="25" formatCode="0">
                  <c:v>43.535243754385661</c:v>
                </c:pt>
                <c:pt idx="26" formatCode="0">
                  <c:v>47.007329998293912</c:v>
                </c:pt>
                <c:pt idx="27" formatCode="0">
                  <c:v>41.199704612709525</c:v>
                </c:pt>
              </c:numCache>
            </c:numRef>
          </c:val>
          <c:extLst>
            <c:ext xmlns:c16="http://schemas.microsoft.com/office/drawing/2014/chart" uri="{C3380CC4-5D6E-409C-BE32-E72D297353CC}">
              <c16:uniqueId val="{00000004-905E-4D8A-9DF8-7E9447456434}"/>
            </c:ext>
          </c:extLst>
        </c:ser>
        <c:ser>
          <c:idx val="4"/>
          <c:order val="4"/>
          <c:tx>
            <c:strRef>
              <c:f>Dati!$G$451</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Dati!$B$452:$B$479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Dati!$G$452:$G$479</c:f>
              <c:numCache>
                <c:formatCode>General</c:formatCode>
                <c:ptCount val="28"/>
                <c:pt idx="0" formatCode="0">
                  <c:v>24.069336659540514</c:v>
                </c:pt>
                <c:pt idx="2" formatCode="0">
                  <c:v>23.700695597884014</c:v>
                </c:pt>
                <c:pt idx="3" formatCode="0">
                  <c:v>24.413295263778835</c:v>
                </c:pt>
                <c:pt idx="5" formatCode="0">
                  <c:v>14.908135512784634</c:v>
                </c:pt>
                <c:pt idx="6" formatCode="0">
                  <c:v>21.576997512839121</c:v>
                </c:pt>
                <c:pt idx="7" formatCode="0">
                  <c:v>29.318632613499712</c:v>
                </c:pt>
                <c:pt idx="8" formatCode="0">
                  <c:v>20.773947491738912</c:v>
                </c:pt>
                <c:pt idx="9" formatCode="0">
                  <c:v>23.870474283018201</c:v>
                </c:pt>
                <c:pt idx="10" formatCode="0">
                  <c:v>29.132910296987191</c:v>
                </c:pt>
                <c:pt idx="12" formatCode="0">
                  <c:v>26.264821084720001</c:v>
                </c:pt>
                <c:pt idx="13" formatCode="0">
                  <c:v>24.07303565347377</c:v>
                </c:pt>
                <c:pt idx="14" formatCode="0">
                  <c:v>10.87000631508163</c:v>
                </c:pt>
                <c:pt idx="16" formatCode="0">
                  <c:v>22.212907806191723</c:v>
                </c:pt>
                <c:pt idx="17" formatCode="0">
                  <c:v>23.008341190473644</c:v>
                </c:pt>
                <c:pt idx="18" formatCode="0">
                  <c:v>27.555795239238492</c:v>
                </c:pt>
                <c:pt idx="20" formatCode="0">
                  <c:v>30.786748798741353</c:v>
                </c:pt>
                <c:pt idx="21" formatCode="0">
                  <c:v>21.486343849176407</c:v>
                </c:pt>
                <c:pt idx="22" formatCode="0">
                  <c:v>25.516302857308265</c:v>
                </c:pt>
                <c:pt idx="23" formatCode="0">
                  <c:v>32.427488005039045</c:v>
                </c:pt>
                <c:pt idx="24" formatCode="0">
                  <c:v>27.675783088002973</c:v>
                </c:pt>
                <c:pt idx="25" formatCode="0">
                  <c:v>14.637176919559675</c:v>
                </c:pt>
                <c:pt idx="26" formatCode="0">
                  <c:v>16.010825064846106</c:v>
                </c:pt>
                <c:pt idx="27" formatCode="0">
                  <c:v>19.220755259212321</c:v>
                </c:pt>
              </c:numCache>
            </c:numRef>
          </c:val>
          <c:extLst>
            <c:ext xmlns:c16="http://schemas.microsoft.com/office/drawing/2014/chart" uri="{C3380CC4-5D6E-409C-BE32-E72D297353CC}">
              <c16:uniqueId val="{00000005-905E-4D8A-9DF8-7E9447456434}"/>
            </c:ext>
          </c:extLst>
        </c:ser>
        <c:ser>
          <c:idx val="5"/>
          <c:order val="5"/>
          <c:tx>
            <c:strRef>
              <c:f>Dati!$H$451</c:f>
              <c:strCache>
                <c:ptCount val="1"/>
                <c:pt idx="0">
                  <c:v>.</c:v>
                </c:pt>
              </c:strCache>
            </c:strRef>
          </c:tx>
          <c:spPr>
            <a:noFill/>
          </c:spPr>
          <c:invertIfNegative val="0"/>
          <c:dLbls>
            <c:delete val="1"/>
          </c:dLbls>
          <c:cat>
            <c:strRef>
              <c:f>Dati!$B$452:$B$479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Dati!$H$452:$H$479</c:f>
              <c:numCache>
                <c:formatCode>0</c:formatCode>
                <c:ptCount val="28"/>
                <c:pt idx="0">
                  <c:v>16.972642004583307</c:v>
                </c:pt>
                <c:pt idx="1">
                  <c:v>88.316958805360983</c:v>
                </c:pt>
                <c:pt idx="2">
                  <c:v>19.949814502999331</c:v>
                </c:pt>
                <c:pt idx="3">
                  <c:v>14.194806859114792</c:v>
                </c:pt>
                <c:pt idx="4">
                  <c:v>88.316958805360983</c:v>
                </c:pt>
                <c:pt idx="5">
                  <c:v>33.779517494685493</c:v>
                </c:pt>
                <c:pt idx="6">
                  <c:v>19.973076110718566</c:v>
                </c:pt>
                <c:pt idx="7">
                  <c:v>16.651395415419742</c:v>
                </c:pt>
                <c:pt idx="8">
                  <c:v>15.929771910961136</c:v>
                </c:pt>
                <c:pt idx="9">
                  <c:v>11.662519957321578</c:v>
                </c:pt>
                <c:pt idx="10">
                  <c:v>12.616566601425049</c:v>
                </c:pt>
                <c:pt idx="11">
                  <c:v>88.316958805360983</c:v>
                </c:pt>
                <c:pt idx="12">
                  <c:v>14.050214866307527</c:v>
                </c:pt>
                <c:pt idx="13">
                  <c:v>21.570303903931489</c:v>
                </c:pt>
                <c:pt idx="14">
                  <c:v>18.780845359957738</c:v>
                </c:pt>
                <c:pt idx="15">
                  <c:v>88.316958805360983</c:v>
                </c:pt>
                <c:pt idx="16">
                  <c:v>31.987065391412486</c:v>
                </c:pt>
                <c:pt idx="17">
                  <c:v>18.349648194985392</c:v>
                </c:pt>
                <c:pt idx="18">
                  <c:v>7.9685352497143356</c:v>
                </c:pt>
                <c:pt idx="19">
                  <c:v>88.316958805360983</c:v>
                </c:pt>
                <c:pt idx="20">
                  <c:v>7</c:v>
                </c:pt>
                <c:pt idx="21">
                  <c:v>14.092447993824507</c:v>
                </c:pt>
                <c:pt idx="22">
                  <c:v>17.964536991051659</c:v>
                </c:pt>
                <c:pt idx="23">
                  <c:v>20.398698212250324</c:v>
                </c:pt>
                <c:pt idx="24">
                  <c:v>12.927363242475664</c:v>
                </c:pt>
                <c:pt idx="25">
                  <c:v>30.144538131415644</c:v>
                </c:pt>
                <c:pt idx="26">
                  <c:v>25.298803742220969</c:v>
                </c:pt>
                <c:pt idx="27">
                  <c:v>27.896498933439133</c:v>
                </c:pt>
              </c:numCache>
            </c:numRef>
          </c:val>
          <c:extLst>
            <c:ext xmlns:c16="http://schemas.microsoft.com/office/drawing/2014/chart" uri="{C3380CC4-5D6E-409C-BE32-E72D297353CC}">
              <c16:uniqueId val="{00000006-905E-4D8A-9DF8-7E9447456434}"/>
            </c:ext>
          </c:extLst>
        </c:ser>
        <c:ser>
          <c:idx val="6"/>
          <c:order val="6"/>
          <c:tx>
            <c:strRef>
              <c:f>Dati!$I$451</c:f>
              <c:strCache>
                <c:ptCount val="1"/>
                <c:pt idx="0">
                  <c:v>Grūti pateikt</c:v>
                </c:pt>
              </c:strCache>
            </c:strRef>
          </c:tx>
          <c:spPr>
            <a:solidFill>
              <a:sysClr val="window" lastClr="FFFFFF">
                <a:lumMod val="75000"/>
              </a:sysClr>
            </a:solidFill>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2B-4443-9998-0AEDE9F7851F}"/>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2B-4443-9998-0AEDE9F7851F}"/>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2B-4443-9998-0AEDE9F7851F}"/>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2B-4443-9998-0AEDE9F7851F}"/>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2B-4443-9998-0AEDE9F7851F}"/>
                </c:ext>
              </c:extLst>
            </c:dLbl>
            <c:dLbl>
              <c:idx val="17"/>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3059276037896254E-2"/>
                      <c:h val="4.6729636786926147E-2"/>
                    </c:manualLayout>
                  </c15:layout>
                </c:ext>
                <c:ext xmlns:c16="http://schemas.microsoft.com/office/drawing/2014/chart" uri="{C3380CC4-5D6E-409C-BE32-E72D297353CC}">
                  <c16:uniqueId val="{00000005-9B2B-4443-9998-0AEDE9F7851F}"/>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2B-4443-9998-0AEDE9F7851F}"/>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2B-4443-9998-0AEDE9F7851F}"/>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2B-4443-9998-0AEDE9F7851F}"/>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Dati!$B$452:$B$479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Dati!$I$452:$I$479</c:f>
              <c:numCache>
                <c:formatCode>General</c:formatCode>
                <c:ptCount val="28"/>
                <c:pt idx="0" formatCode="0">
                  <c:v>2.8241777842381071</c:v>
                </c:pt>
                <c:pt idx="2" formatCode="0">
                  <c:v>2.8341747358826201</c:v>
                </c:pt>
                <c:pt idx="3" formatCode="0">
                  <c:v>2.8148501810708355</c:v>
                </c:pt>
                <c:pt idx="5" formatCode="0">
                  <c:v>5.0468972989478544</c:v>
                </c:pt>
                <c:pt idx="6" formatCode="0">
                  <c:v>3.5324493094901217</c:v>
                </c:pt>
                <c:pt idx="7" formatCode="0">
                  <c:v>1.4965154105595204</c:v>
                </c:pt>
                <c:pt idx="8" formatCode="0">
                  <c:v>3.3855428839612181</c:v>
                </c:pt>
                <c:pt idx="9" formatCode="0">
                  <c:v>1.1488445368996534</c:v>
                </c:pt>
                <c:pt idx="10" formatCode="0">
                  <c:v>3.8887007633289943</c:v>
                </c:pt>
                <c:pt idx="12" formatCode="0">
                  <c:v>1.4876498691407141</c:v>
                </c:pt>
                <c:pt idx="13" formatCode="0">
                  <c:v>2.9483515842666055</c:v>
                </c:pt>
                <c:pt idx="14" formatCode="0">
                  <c:v>10.659731883075676</c:v>
                </c:pt>
                <c:pt idx="16" formatCode="0">
                  <c:v>0.9300768162938654</c:v>
                </c:pt>
                <c:pt idx="17" formatCode="0">
                  <c:v>3.3960796398959228</c:v>
                </c:pt>
                <c:pt idx="18" formatCode="0">
                  <c:v>1.9735505954096921</c:v>
                </c:pt>
                <c:pt idx="20" formatCode="0">
                  <c:v>2.7307262869329434</c:v>
                </c:pt>
                <c:pt idx="21" formatCode="0">
                  <c:v>2.8956965304367275</c:v>
                </c:pt>
                <c:pt idx="22" formatCode="0">
                  <c:v>1.535728724111092</c:v>
                </c:pt>
                <c:pt idx="23" formatCode="0">
                  <c:v>2.5408381945543588</c:v>
                </c:pt>
                <c:pt idx="24" formatCode="0">
                  <c:v>2.9350912362097574</c:v>
                </c:pt>
                <c:pt idx="25" formatCode="0">
                  <c:v>9.8316631857822614</c:v>
                </c:pt>
                <c:pt idx="26" formatCode="0">
                  <c:v>0</c:v>
                </c:pt>
                <c:pt idx="27" formatCode="0">
                  <c:v>6.1658315957564964</c:v>
                </c:pt>
              </c:numCache>
            </c:numRef>
          </c:val>
          <c:extLst>
            <c:ext xmlns:c16="http://schemas.microsoft.com/office/drawing/2014/chart" uri="{C3380CC4-5D6E-409C-BE32-E72D297353CC}">
              <c16:uniqueId val="{0000000D-905E-4D8A-9DF8-7E9447456434}"/>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49.7"/>
        <c:auto val="1"/>
        <c:lblAlgn val="ctr"/>
        <c:lblOffset val="100"/>
        <c:tickLblSkip val="1"/>
        <c:tickMarkSkip val="1"/>
        <c:noMultiLvlLbl val="0"/>
      </c:catAx>
      <c:valAx>
        <c:axId val="170757312"/>
        <c:scaling>
          <c:orientation val="minMax"/>
          <c:max val="15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6546118267400238"/>
          <c:y val="6.7199120014770991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8210507053318119"/>
          <c:y val="7.6090553553900986E-2"/>
          <c:w val="0.60038780799483615"/>
          <c:h val="0.9050060558755687"/>
        </c:manualLayout>
      </c:layout>
      <c:barChart>
        <c:barDir val="bar"/>
        <c:grouping val="stacked"/>
        <c:varyColors val="0"/>
        <c:ser>
          <c:idx val="0"/>
          <c:order val="0"/>
          <c:tx>
            <c:strRef>
              <c:f>Dati!$C$4</c:f>
              <c:strCache>
                <c:ptCount val="1"/>
                <c:pt idx="0">
                  <c:v>.</c:v>
                </c:pt>
              </c:strCache>
            </c:strRef>
          </c:tx>
          <c:spPr>
            <a:noFill/>
          </c:spPr>
          <c:invertIfNegative val="0"/>
          <c:dLbls>
            <c:delete val="1"/>
          </c:dLbls>
          <c:cat>
            <c:strRef>
              <c:f>Dati!$B$5:$B$9</c:f>
              <c:strCache>
                <c:ptCount val="5"/>
                <c:pt idx="0">
                  <c:v>Jūtas droši savā mājoklī</c:v>
                </c:pt>
                <c:pt idx="1">
                  <c:v>Jūtas droši, pastaigājoties pa savu apkaimi diennakts gaišajā laikā</c:v>
                </c:pt>
                <c:pt idx="2">
                  <c:v>Jūtas droši sabiedriskās vietās (t. i., publiski pasākumi, tirdzniecības vietas u. tml.)</c:v>
                </c:pt>
                <c:pt idx="3">
                  <c:v>Latvija ir droša valsts dzīvošanai</c:v>
                </c:pt>
                <c:pt idx="4">
                  <c:v>Jūtas droši, pastaigājoties pa savu apkaimi diennakts tumšajā laikā</c:v>
                </c:pt>
              </c:strCache>
            </c:strRef>
          </c:cat>
          <c:val>
            <c:numRef>
              <c:f>Dati!$C$5:$C$9</c:f>
              <c:numCache>
                <c:formatCode>0</c:formatCode>
                <c:ptCount val="5"/>
                <c:pt idx="0">
                  <c:v>25.946861331501616</c:v>
                </c:pt>
                <c:pt idx="1">
                  <c:v>24.304786197872144</c:v>
                </c:pt>
                <c:pt idx="2">
                  <c:v>21.517741362625941</c:v>
                </c:pt>
                <c:pt idx="3">
                  <c:v>20.193320253127009</c:v>
                </c:pt>
                <c:pt idx="4">
                  <c:v>7</c:v>
                </c:pt>
              </c:numCache>
            </c:numRef>
          </c:val>
          <c:extLst>
            <c:ext xmlns:c16="http://schemas.microsoft.com/office/drawing/2014/chart" uri="{C3380CC4-5D6E-409C-BE32-E72D297353CC}">
              <c16:uniqueId val="{00000000-4B35-457F-9054-14EB544BFEDB}"/>
            </c:ext>
          </c:extLst>
        </c:ser>
        <c:ser>
          <c:idx val="1"/>
          <c:order val="1"/>
          <c:tx>
            <c:strRef>
              <c:f>Dati!$D$4</c:f>
              <c:strCache>
                <c:ptCount val="1"/>
                <c:pt idx="0">
                  <c:v>Nē</c:v>
                </c:pt>
              </c:strCache>
            </c:strRef>
          </c:tx>
          <c:spPr>
            <a:solidFill>
              <a:srgbClr val="203864"/>
            </a:solidFill>
          </c:spPr>
          <c:invertIfNegative val="0"/>
          <c:dLbls>
            <c:dLbl>
              <c:idx val="4"/>
              <c:spPr>
                <a:noFill/>
                <a:ln>
                  <a:noFill/>
                </a:ln>
                <a:effectLst/>
              </c:spPr>
              <c:txPr>
                <a:bodyPr wrap="square" lIns="38100" tIns="19050" rIns="38100" bIns="19050" anchor="ctr">
                  <a:spAutoFit/>
                </a:bodyPr>
                <a:lstStyle/>
                <a:p>
                  <a:pPr>
                    <a:defRPr sz="1100"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35-457F-9054-14EB544BFEDB}"/>
                </c:ext>
              </c:extLst>
            </c:dLbl>
            <c:spPr>
              <a:noFill/>
              <a:ln>
                <a:noFill/>
              </a:ln>
              <a:effectLst/>
            </c:spPr>
            <c:txPr>
              <a:bodyPr wrap="square" lIns="38100" tIns="19050" rIns="38100" bIns="19050" anchor="ctr">
                <a:spAutoFit/>
              </a:bodyPr>
              <a:lstStyle/>
              <a:p>
                <a:pPr>
                  <a:defRPr sz="1100" b="1">
                    <a:solidFill>
                      <a:schemeClr val="tx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Dati!$B$5:$B$9</c:f>
              <c:strCache>
                <c:ptCount val="5"/>
                <c:pt idx="0">
                  <c:v>Jūtas droši savā mājoklī</c:v>
                </c:pt>
                <c:pt idx="1">
                  <c:v>Jūtas droši, pastaigājoties pa savu apkaimi diennakts gaišajā laikā</c:v>
                </c:pt>
                <c:pt idx="2">
                  <c:v>Jūtas droši sabiedriskās vietās (t. i., publiski pasākumi, tirdzniecības vietas u. tml.)</c:v>
                </c:pt>
                <c:pt idx="3">
                  <c:v>Latvija ir droša valsts dzīvošanai</c:v>
                </c:pt>
                <c:pt idx="4">
                  <c:v>Jūtas droši, pastaigājoties pa savu apkaimi diennakts tumšajā laikā</c:v>
                </c:pt>
              </c:strCache>
            </c:strRef>
          </c:cat>
          <c:val>
            <c:numRef>
              <c:f>Dati!$D$5:$D$9</c:f>
              <c:numCache>
                <c:formatCode>0.0</c:formatCode>
                <c:ptCount val="5"/>
                <c:pt idx="0" formatCode="0">
                  <c:v>0.69101991537258711</c:v>
                </c:pt>
                <c:pt idx="1">
                  <c:v>0.49249072901367708</c:v>
                </c:pt>
                <c:pt idx="2" formatCode="0">
                  <c:v>0.85199871356785173</c:v>
                </c:pt>
                <c:pt idx="3" formatCode="0">
                  <c:v>1.186296413569651</c:v>
                </c:pt>
                <c:pt idx="4" formatCode="0">
                  <c:v>4.7801445773193718</c:v>
                </c:pt>
              </c:numCache>
            </c:numRef>
          </c:val>
          <c:extLst>
            <c:ext xmlns:c16="http://schemas.microsoft.com/office/drawing/2014/chart" uri="{C3380CC4-5D6E-409C-BE32-E72D297353CC}">
              <c16:uniqueId val="{00000002-4B35-457F-9054-14EB544BFEDB}"/>
            </c:ext>
          </c:extLst>
        </c:ser>
        <c:ser>
          <c:idx val="2"/>
          <c:order val="2"/>
          <c:tx>
            <c:strRef>
              <c:f>Dati!$E$4</c:f>
              <c:strCache>
                <c:ptCount val="1"/>
                <c:pt idx="0">
                  <c:v>Drīzāk nē</c:v>
                </c:pt>
              </c:strCache>
            </c:strRef>
          </c:tx>
          <c:spPr>
            <a:solidFill>
              <a:srgbClr val="8FAADC"/>
            </a:solidFill>
          </c:spPr>
          <c:invertIfNegative val="0"/>
          <c:dLbls>
            <c:spPr>
              <a:noFill/>
              <a:ln>
                <a:noFill/>
              </a:ln>
              <a:effectLst/>
            </c:spPr>
            <c:txPr>
              <a:bodyPr wrap="square" lIns="38100" tIns="19050" rIns="38100" bIns="19050" anchor="ctr">
                <a:spAutoFit/>
              </a:bodyPr>
              <a:lstStyle/>
              <a:p>
                <a:pPr>
                  <a:defRPr sz="1100" b="1">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Dati!$B$5:$B$9</c:f>
              <c:strCache>
                <c:ptCount val="5"/>
                <c:pt idx="0">
                  <c:v>Jūtas droši savā mājoklī</c:v>
                </c:pt>
                <c:pt idx="1">
                  <c:v>Jūtas droši, pastaigājoties pa savu apkaimi diennakts gaišajā laikā</c:v>
                </c:pt>
                <c:pt idx="2">
                  <c:v>Jūtas droši sabiedriskās vietās (t. i., publiski pasākumi, tirdzniecības vietas u. tml.)</c:v>
                </c:pt>
                <c:pt idx="3">
                  <c:v>Latvija ir droša valsts dzīvošanai</c:v>
                </c:pt>
                <c:pt idx="4">
                  <c:v>Jūtas droši, pastaigājoties pa savu apkaimi diennakts tumšajā laikā</c:v>
                </c:pt>
              </c:strCache>
            </c:strRef>
          </c:cat>
          <c:val>
            <c:numRef>
              <c:f>Dati!$E$5:$E$9</c:f>
              <c:numCache>
                <c:formatCode>0</c:formatCode>
                <c:ptCount val="5"/>
                <c:pt idx="0">
                  <c:v>3.9156643735616345</c:v>
                </c:pt>
                <c:pt idx="1">
                  <c:v>5.756268693550016</c:v>
                </c:pt>
                <c:pt idx="2">
                  <c:v>8.183805544242043</c:v>
                </c:pt>
                <c:pt idx="3">
                  <c:v>9.1739289537391784</c:v>
                </c:pt>
                <c:pt idx="4">
                  <c:v>18.773401043116465</c:v>
                </c:pt>
              </c:numCache>
            </c:numRef>
          </c:val>
          <c:extLst>
            <c:ext xmlns:c16="http://schemas.microsoft.com/office/drawing/2014/chart" uri="{C3380CC4-5D6E-409C-BE32-E72D297353CC}">
              <c16:uniqueId val="{00000003-4B35-457F-9054-14EB544BFEDB}"/>
            </c:ext>
          </c:extLst>
        </c:ser>
        <c:ser>
          <c:idx val="3"/>
          <c:order val="3"/>
          <c:tx>
            <c:strRef>
              <c:f>Dati!$F$4</c:f>
              <c:strCache>
                <c:ptCount val="1"/>
                <c:pt idx="0">
                  <c:v>Drīzāk jā</c:v>
                </c:pt>
              </c:strCache>
            </c:strRef>
          </c:tx>
          <c:spPr>
            <a:solidFill>
              <a:srgbClr val="FFE699"/>
            </a:solidFill>
          </c:spPr>
          <c:invertIfNegative val="0"/>
          <c:dLbls>
            <c:spPr>
              <a:noFill/>
              <a:ln>
                <a:noFill/>
              </a:ln>
              <a:effectLst/>
            </c:spPr>
            <c:txPr>
              <a:bodyPr wrap="square" lIns="38100" tIns="19050" rIns="38100" bIns="19050" anchor="ctr">
                <a:spAutoFit/>
              </a:bodyPr>
              <a:lstStyle/>
              <a:p>
                <a:pPr>
                  <a:defRPr sz="1100"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Dati!$B$5:$B$9</c:f>
              <c:strCache>
                <c:ptCount val="5"/>
                <c:pt idx="0">
                  <c:v>Jūtas droši savā mājoklī</c:v>
                </c:pt>
                <c:pt idx="1">
                  <c:v>Jūtas droši, pastaigājoties pa savu apkaimi diennakts gaišajā laikā</c:v>
                </c:pt>
                <c:pt idx="2">
                  <c:v>Jūtas droši sabiedriskās vietās (t. i., publiski pasākumi, tirdzniecības vietas u. tml.)</c:v>
                </c:pt>
                <c:pt idx="3">
                  <c:v>Latvija ir droša valsts dzīvošanai</c:v>
                </c:pt>
                <c:pt idx="4">
                  <c:v>Jūtas droši, pastaigājoties pa savu apkaimi diennakts tumšajā laikā</c:v>
                </c:pt>
              </c:strCache>
            </c:strRef>
          </c:cat>
          <c:val>
            <c:numRef>
              <c:f>Dati!$F$5:$F$9</c:f>
              <c:numCache>
                <c:formatCode>0</c:formatCode>
                <c:ptCount val="5"/>
                <c:pt idx="0">
                  <c:v>40.032852093192226</c:v>
                </c:pt>
                <c:pt idx="1">
                  <c:v>45.245001426619389</c:v>
                </c:pt>
                <c:pt idx="2">
                  <c:v>49.522783518220137</c:v>
                </c:pt>
                <c:pt idx="3">
                  <c:v>52.980313138636753</c:v>
                </c:pt>
                <c:pt idx="4">
                  <c:v>42.755686770141352</c:v>
                </c:pt>
              </c:numCache>
            </c:numRef>
          </c:val>
          <c:extLst>
            <c:ext xmlns:c16="http://schemas.microsoft.com/office/drawing/2014/chart" uri="{C3380CC4-5D6E-409C-BE32-E72D297353CC}">
              <c16:uniqueId val="{00000004-4B35-457F-9054-14EB544BFEDB}"/>
            </c:ext>
          </c:extLst>
        </c:ser>
        <c:ser>
          <c:idx val="4"/>
          <c:order val="4"/>
          <c:tx>
            <c:strRef>
              <c:f>Dati!$G$4</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Dati!$B$5:$B$9</c:f>
              <c:strCache>
                <c:ptCount val="5"/>
                <c:pt idx="0">
                  <c:v>Jūtas droši savā mājoklī</c:v>
                </c:pt>
                <c:pt idx="1">
                  <c:v>Jūtas droši, pastaigājoties pa savu apkaimi diennakts gaišajā laikā</c:v>
                </c:pt>
                <c:pt idx="2">
                  <c:v>Jūtas droši sabiedriskās vietās (t. i., publiski pasākumi, tirdzniecības vietas u. tml.)</c:v>
                </c:pt>
                <c:pt idx="3">
                  <c:v>Latvija ir droša valsts dzīvošanai</c:v>
                </c:pt>
                <c:pt idx="4">
                  <c:v>Jūtas droši, pastaigājoties pa savu apkaimi diennakts tumšajā laikā</c:v>
                </c:pt>
              </c:strCache>
            </c:strRef>
          </c:cat>
          <c:val>
            <c:numRef>
              <c:f>Dati!$G$5:$G$9</c:f>
              <c:numCache>
                <c:formatCode>0</c:formatCode>
                <c:ptCount val="5"/>
                <c:pt idx="0">
                  <c:v>54.473122745995632</c:v>
                </c:pt>
                <c:pt idx="1">
                  <c:v>47.881943511537621</c:v>
                </c:pt>
                <c:pt idx="2">
                  <c:v>39.091398274016591</c:v>
                </c:pt>
                <c:pt idx="3">
                  <c:v>33.563848812113143</c:v>
                </c:pt>
                <c:pt idx="4">
                  <c:v>30.039209198740135</c:v>
                </c:pt>
              </c:numCache>
            </c:numRef>
          </c:val>
          <c:extLst>
            <c:ext xmlns:c16="http://schemas.microsoft.com/office/drawing/2014/chart" uri="{C3380CC4-5D6E-409C-BE32-E72D297353CC}">
              <c16:uniqueId val="{00000005-4B35-457F-9054-14EB544BFEDB}"/>
            </c:ext>
          </c:extLst>
        </c:ser>
        <c:ser>
          <c:idx val="5"/>
          <c:order val="5"/>
          <c:tx>
            <c:strRef>
              <c:f>Dati!$H$4</c:f>
              <c:strCache>
                <c:ptCount val="1"/>
                <c:pt idx="0">
                  <c:v>.</c:v>
                </c:pt>
              </c:strCache>
            </c:strRef>
          </c:tx>
          <c:spPr>
            <a:noFill/>
          </c:spPr>
          <c:invertIfNegative val="0"/>
          <c:dLbls>
            <c:delete val="1"/>
          </c:dLbls>
          <c:cat>
            <c:strRef>
              <c:f>Dati!$B$5:$B$9</c:f>
              <c:strCache>
                <c:ptCount val="5"/>
                <c:pt idx="0">
                  <c:v>Jūtas droši savā mājoklī</c:v>
                </c:pt>
                <c:pt idx="1">
                  <c:v>Jūtas droši, pastaigājoties pa savu apkaimi diennakts gaišajā laikā</c:v>
                </c:pt>
                <c:pt idx="2">
                  <c:v>Jūtas droši sabiedriskās vietās (t. i., publiski pasākumi, tirdzniecības vietas u. tml.)</c:v>
                </c:pt>
                <c:pt idx="3">
                  <c:v>Latvija ir droša valsts dzīvošanai</c:v>
                </c:pt>
                <c:pt idx="4">
                  <c:v>Jūtas droši, pastaigājoties pa savu apkaimi diennakts tumšajā laikā</c:v>
                </c:pt>
              </c:strCache>
            </c:strRef>
          </c:cat>
          <c:val>
            <c:numRef>
              <c:f>Dati!$H$5:$H$9</c:f>
              <c:numCache>
                <c:formatCode>0</c:formatCode>
                <c:ptCount val="5"/>
                <c:pt idx="0">
                  <c:v>7</c:v>
                </c:pt>
                <c:pt idx="1">
                  <c:v>8.3790299010308473</c:v>
                </c:pt>
                <c:pt idx="2">
                  <c:v>12.891793046951129</c:v>
                </c:pt>
                <c:pt idx="3">
                  <c:v>14.961812888437962</c:v>
                </c:pt>
                <c:pt idx="4">
                  <c:v>28.711078870306366</c:v>
                </c:pt>
              </c:numCache>
            </c:numRef>
          </c:val>
          <c:extLst>
            <c:ext xmlns:c16="http://schemas.microsoft.com/office/drawing/2014/chart" uri="{C3380CC4-5D6E-409C-BE32-E72D297353CC}">
              <c16:uniqueId val="{00000006-4B35-457F-9054-14EB544BFEDB}"/>
            </c:ext>
          </c:extLst>
        </c:ser>
        <c:ser>
          <c:idx val="6"/>
          <c:order val="6"/>
          <c:tx>
            <c:strRef>
              <c:f>Dati!$I$4</c:f>
              <c:strCache>
                <c:ptCount val="1"/>
                <c:pt idx="0">
                  <c:v>Grūti pateikt</c:v>
                </c:pt>
              </c:strCache>
            </c:strRef>
          </c:tx>
          <c:spPr>
            <a:solidFill>
              <a:schemeClr val="bg1">
                <a:lumMod val="75000"/>
              </a:schemeClr>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35-457F-9054-14EB544BFEDB}"/>
                </c:ext>
              </c:extLst>
            </c:dLbl>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35-457F-9054-14EB544BFEDB}"/>
                </c:ext>
              </c:extLst>
            </c:dLbl>
            <c:dLbl>
              <c:idx val="2"/>
              <c:spPr>
                <a:noFill/>
                <a:ln>
                  <a:noFill/>
                </a:ln>
                <a:effectLst/>
              </c:spPr>
              <c:txPr>
                <a:bodyPr wrap="square" lIns="38100" tIns="19050" rIns="38100" bIns="19050" anchor="ctr">
                  <a:noAutofit/>
                </a:bodyPr>
                <a:lstStyle/>
                <a:p>
                  <a:pPr>
                    <a:defRPr sz="1100"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5109794002216803E-2"/>
                      <c:h val="4.387167904740643E-2"/>
                    </c:manualLayout>
                  </c15:layout>
                </c:ext>
                <c:ext xmlns:c16="http://schemas.microsoft.com/office/drawing/2014/chart" uri="{C3380CC4-5D6E-409C-BE32-E72D297353CC}">
                  <c16:uniqueId val="{00000009-4B35-457F-9054-14EB544BFEDB}"/>
                </c:ext>
              </c:extLst>
            </c:dLbl>
            <c:dLbl>
              <c:idx val="3"/>
              <c:dLblPos val="inBase"/>
              <c:showLegendKey val="0"/>
              <c:showVal val="1"/>
              <c:showCatName val="0"/>
              <c:showSerName val="0"/>
              <c:showPercent val="0"/>
              <c:showBubbleSize val="0"/>
              <c:extLst>
                <c:ext xmlns:c15="http://schemas.microsoft.com/office/drawing/2012/chart" uri="{CE6537A1-D6FC-4f65-9D91-7224C49458BB}">
                  <c15:layout>
                    <c:manualLayout>
                      <c:w val="3.5109794002216803E-2"/>
                      <c:h val="4.123674336888352E-2"/>
                    </c:manualLayout>
                  </c15:layout>
                </c:ext>
                <c:ext xmlns:c16="http://schemas.microsoft.com/office/drawing/2014/chart" uri="{C3380CC4-5D6E-409C-BE32-E72D297353CC}">
                  <c16:uniqueId val="{00000001-13C3-496F-91C5-2EE8927E5529}"/>
                </c:ext>
              </c:extLst>
            </c:dLbl>
            <c:dLbl>
              <c:idx val="4"/>
              <c:dLblPos val="inBase"/>
              <c:showLegendKey val="0"/>
              <c:showVal val="1"/>
              <c:showCatName val="0"/>
              <c:showSerName val="0"/>
              <c:showPercent val="0"/>
              <c:showBubbleSize val="0"/>
              <c:extLst>
                <c:ext xmlns:c15="http://schemas.microsoft.com/office/drawing/2012/chart" uri="{CE6537A1-D6FC-4f65-9D91-7224C49458BB}">
                  <c15:layout>
                    <c:manualLayout>
                      <c:w val="3.5109794002216803E-2"/>
                      <c:h val="4.123674336888352E-2"/>
                    </c:manualLayout>
                  </c15:layout>
                </c:ext>
                <c:ext xmlns:c16="http://schemas.microsoft.com/office/drawing/2014/chart" uri="{C3380CC4-5D6E-409C-BE32-E72D297353CC}">
                  <c16:uniqueId val="{00000000-13C3-496F-91C5-2EE8927E5529}"/>
                </c:ext>
              </c:extLst>
            </c:dLbl>
            <c:spPr>
              <a:noFill/>
              <a:ln>
                <a:noFill/>
              </a:ln>
              <a:effectLst/>
            </c:spPr>
            <c:txPr>
              <a:bodyPr wrap="square" lIns="38100" tIns="19050" rIns="38100" bIns="19050" anchor="ctr">
                <a:spAutoFit/>
              </a:bodyPr>
              <a:lstStyle/>
              <a:p>
                <a:pPr>
                  <a:defRPr sz="1100"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Dati!$B$5:$B$9</c:f>
              <c:strCache>
                <c:ptCount val="5"/>
                <c:pt idx="0">
                  <c:v>Jūtas droši savā mājoklī</c:v>
                </c:pt>
                <c:pt idx="1">
                  <c:v>Jūtas droši, pastaigājoties pa savu apkaimi diennakts gaišajā laikā</c:v>
                </c:pt>
                <c:pt idx="2">
                  <c:v>Jūtas droši sabiedriskās vietās (t. i., publiski pasākumi, tirdzniecības vietas u. tml.)</c:v>
                </c:pt>
                <c:pt idx="3">
                  <c:v>Latvija ir droša valsts dzīvošanai</c:v>
                </c:pt>
                <c:pt idx="4">
                  <c:v>Jūtas droši, pastaigājoties pa savu apkaimi diennakts tumšajā laikā</c:v>
                </c:pt>
              </c:strCache>
            </c:strRef>
          </c:cat>
          <c:val>
            <c:numRef>
              <c:f>Dati!$I$5:$I$9</c:f>
              <c:numCache>
                <c:formatCode>0</c:formatCode>
                <c:ptCount val="5"/>
                <c:pt idx="0">
                  <c:v>0.88734087187787059</c:v>
                </c:pt>
                <c:pt idx="1">
                  <c:v>0.62429563927930898</c:v>
                </c:pt>
                <c:pt idx="2">
                  <c:v>2.3500139499534023</c:v>
                </c:pt>
                <c:pt idx="3">
                  <c:v>3.095612681941311</c:v>
                </c:pt>
                <c:pt idx="4">
                  <c:v>3.6515584106827008</c:v>
                </c:pt>
              </c:numCache>
            </c:numRef>
          </c:val>
          <c:extLst>
            <c:ext xmlns:c16="http://schemas.microsoft.com/office/drawing/2014/chart" uri="{C3380CC4-5D6E-409C-BE32-E72D297353CC}">
              <c16:uniqueId val="{0000000A-4B35-457F-9054-14EB544BFEDB}"/>
            </c:ext>
          </c:extLst>
        </c:ser>
        <c:dLbls>
          <c:dLblPos val="ctr"/>
          <c:showLegendKey val="0"/>
          <c:showVal val="1"/>
          <c:showCatName val="0"/>
          <c:showSerName val="0"/>
          <c:showPercent val="0"/>
          <c:showBubbleSize val="0"/>
        </c:dLbls>
        <c:gapWidth val="20"/>
        <c:overlap val="100"/>
        <c:axId val="170760840"/>
        <c:axId val="170758096"/>
      </c:barChart>
      <c:catAx>
        <c:axId val="17076084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lv-LV"/>
          </a:p>
        </c:txPr>
        <c:crossAx val="170758096"/>
        <c:crossesAt val="30.6"/>
        <c:auto val="1"/>
        <c:lblAlgn val="ctr"/>
        <c:lblOffset val="100"/>
        <c:tickLblSkip val="1"/>
        <c:tickMarkSkip val="1"/>
        <c:noMultiLvlLbl val="0"/>
      </c:catAx>
      <c:valAx>
        <c:axId val="170758096"/>
        <c:scaling>
          <c:orientation val="minMax"/>
          <c:min val="0"/>
        </c:scaling>
        <c:delete val="1"/>
        <c:axPos val="t"/>
        <c:numFmt formatCode="0" sourceLinked="1"/>
        <c:majorTickMark val="out"/>
        <c:minorTickMark val="none"/>
        <c:tickLblPos val="nextTo"/>
        <c:crossAx val="170760840"/>
        <c:crosses val="autoZero"/>
        <c:crossBetween val="between"/>
        <c:majorUnit val="25"/>
      </c:valAx>
      <c:spPr>
        <a:noFill/>
        <a:ln w="3175">
          <a:noFill/>
          <a:prstDash val="solid"/>
        </a:ln>
      </c:spPr>
    </c:plotArea>
    <c:legend>
      <c:legendPos val="r"/>
      <c:legendEntry>
        <c:idx val="0"/>
        <c:delete val="1"/>
      </c:legendEntry>
      <c:legendEntry>
        <c:idx val="5"/>
        <c:delete val="1"/>
      </c:legendEntry>
      <c:layout>
        <c:manualLayout>
          <c:xMode val="edge"/>
          <c:yMode val="edge"/>
          <c:x val="0.37199387395825012"/>
          <c:y val="2.4241632962207294E-3"/>
          <c:w val="0.62626919243254953"/>
          <c:h val="6.6218788181764909E-2"/>
        </c:manualLayout>
      </c:layout>
      <c:overlay val="0"/>
      <c:txPr>
        <a:bodyPr/>
        <a:lstStyle/>
        <a:p>
          <a:pPr>
            <a:defRPr sz="1000"/>
          </a:pPr>
          <a:endParaRPr lang="lv-LV"/>
        </a:p>
      </c:txPr>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6.7737301587301596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67156746031746E-2"/>
          <c:w val="0.57411287703879099"/>
          <c:h val="0.89145972222222225"/>
        </c:manualLayout>
      </c:layout>
      <c:barChart>
        <c:barDir val="bar"/>
        <c:grouping val="stacked"/>
        <c:varyColors val="0"/>
        <c:ser>
          <c:idx val="0"/>
          <c:order val="0"/>
          <c:tx>
            <c:strRef>
              <c:f>Dati!$C$451</c:f>
              <c:strCache>
                <c:ptCount val="1"/>
                <c:pt idx="0">
                  <c:v>.</c:v>
                </c:pt>
              </c:strCache>
            </c:strRef>
          </c:tx>
          <c:spPr>
            <a:noFill/>
          </c:spPr>
          <c:invertIfNegative val="0"/>
          <c:dLbls>
            <c:delete val="1"/>
          </c:dLbls>
          <c:cat>
            <c:strRef>
              <c:f>Dati!$B$480:$B$499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Dati!$C$480:$C$499</c:f>
              <c:numCache>
                <c:formatCode>0</c:formatCode>
                <c:ptCount val="20"/>
                <c:pt idx="0">
                  <c:v>49.740029769757655</c:v>
                </c:pt>
                <c:pt idx="1">
                  <c:v>19.035888611509886</c:v>
                </c:pt>
                <c:pt idx="2">
                  <c:v>30.089941037826897</c:v>
                </c:pt>
                <c:pt idx="3">
                  <c:v>23.872539497833802</c:v>
                </c:pt>
                <c:pt idx="4">
                  <c:v>22.143997025371437</c:v>
                </c:pt>
                <c:pt idx="5">
                  <c:v>28.4161764569021</c:v>
                </c:pt>
                <c:pt idx="6">
                  <c:v>49.740029769757655</c:v>
                </c:pt>
                <c:pt idx="7">
                  <c:v>22.732647184550736</c:v>
                </c:pt>
                <c:pt idx="8">
                  <c:v>28.902883991945213</c:v>
                </c:pt>
                <c:pt idx="9">
                  <c:v>49.740029769757655</c:v>
                </c:pt>
                <c:pt idx="10">
                  <c:v>26.862374270317265</c:v>
                </c:pt>
                <c:pt idx="11">
                  <c:v>19.949384318084412</c:v>
                </c:pt>
                <c:pt idx="12">
                  <c:v>19.112441208673893</c:v>
                </c:pt>
                <c:pt idx="13">
                  <c:v>25.692184886037307</c:v>
                </c:pt>
                <c:pt idx="14">
                  <c:v>19.736193759768504</c:v>
                </c:pt>
                <c:pt idx="15">
                  <c:v>27.856037522732045</c:v>
                </c:pt>
                <c:pt idx="16">
                  <c:v>49.740029769757655</c:v>
                </c:pt>
                <c:pt idx="17">
                  <c:v>26.862374270317265</c:v>
                </c:pt>
                <c:pt idx="18">
                  <c:v>18.493344882024317</c:v>
                </c:pt>
                <c:pt idx="19">
                  <c:v>27.301395538167192</c:v>
                </c:pt>
              </c:numCache>
            </c:numRef>
          </c:val>
          <c:extLst>
            <c:ext xmlns:c16="http://schemas.microsoft.com/office/drawing/2014/chart" uri="{C3380CC4-5D6E-409C-BE32-E72D297353CC}">
              <c16:uniqueId val="{00000000-7F5E-4C49-A13A-BE6468F6D667}"/>
            </c:ext>
          </c:extLst>
        </c:ser>
        <c:ser>
          <c:idx val="1"/>
          <c:order val="1"/>
          <c:tx>
            <c:strRef>
              <c:f>Dati!$D$451</c:f>
              <c:strCache>
                <c:ptCount val="1"/>
                <c:pt idx="0">
                  <c:v>Nemaz nesatrauc</c:v>
                </c:pt>
              </c:strCache>
            </c:strRef>
          </c:tx>
          <c:spPr>
            <a:solidFill>
              <a:srgbClr val="203864"/>
            </a:solidFill>
          </c:spPr>
          <c:invertIfNegative val="0"/>
          <c:dLbls>
            <c:dLbl>
              <c:idx val="2"/>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63-4E1B-9036-0B75C0CAA825}"/>
                </c:ext>
              </c:extLst>
            </c:dLbl>
            <c:dLbl>
              <c:idx val="8"/>
              <c:spPr>
                <a:noFill/>
                <a:ln>
                  <a:noFill/>
                </a:ln>
                <a:effectLst/>
              </c:spPr>
              <c:txPr>
                <a:bodyPr wrap="square" lIns="38100" tIns="19050" rIns="38100" bIns="19050" anchor="ctr">
                  <a:no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15:layout>
                    <c:manualLayout>
                      <c:w val="3.9755415681075747E-2"/>
                      <c:h val="5.1266269841269828E-2"/>
                    </c:manualLayout>
                  </c15:layout>
                </c:ext>
                <c:ext xmlns:c16="http://schemas.microsoft.com/office/drawing/2014/chart" uri="{C3380CC4-5D6E-409C-BE32-E72D297353CC}">
                  <c16:uniqueId val="{00000005-FA63-4E1B-9036-0B75C0CAA825}"/>
                </c:ext>
              </c:extLst>
            </c:dLbl>
            <c:dLbl>
              <c:idx val="10"/>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5E-4C49-A13A-BE6468F6D667}"/>
                </c:ext>
              </c:extLst>
            </c:dLbl>
            <c:dLbl>
              <c:idx val="17"/>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5E-4C49-A13A-BE6468F6D667}"/>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Dati!$B$480:$B$499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Dati!$D$480:$D$499</c:f>
              <c:numCache>
                <c:formatCode>0</c:formatCode>
                <c:ptCount val="20"/>
                <c:pt idx="1">
                  <c:v>5.6909853790545384</c:v>
                </c:pt>
                <c:pt idx="2">
                  <c:v>2.5583180472463227</c:v>
                </c:pt>
                <c:pt idx="3">
                  <c:v>4.9007710939701115</c:v>
                </c:pt>
                <c:pt idx="4">
                  <c:v>9.0255830623630793</c:v>
                </c:pt>
                <c:pt idx="5">
                  <c:v>4.4099712625701804</c:v>
                </c:pt>
                <c:pt idx="7">
                  <c:v>5.5861169599452891</c:v>
                </c:pt>
                <c:pt idx="8">
                  <c:v>3.2978440495627197</c:v>
                </c:pt>
                <c:pt idx="10">
                  <c:v>1.5578303223756012</c:v>
                </c:pt>
                <c:pt idx="11">
                  <c:v>10.04184787318149</c:v>
                </c:pt>
                <c:pt idx="12">
                  <c:v>7.2920625571055426</c:v>
                </c:pt>
                <c:pt idx="13">
                  <c:v>4.0716503062389124</c:v>
                </c:pt>
                <c:pt idx="14">
                  <c:v>6.576908338067093</c:v>
                </c:pt>
                <c:pt idx="15">
                  <c:v>6.0673140514061314</c:v>
                </c:pt>
                <c:pt idx="17">
                  <c:v>1.5578303223756012</c:v>
                </c:pt>
                <c:pt idx="18">
                  <c:v>6.891846508664905</c:v>
                </c:pt>
                <c:pt idx="19">
                  <c:v>7.4754460210571692</c:v>
                </c:pt>
              </c:numCache>
            </c:numRef>
          </c:val>
          <c:extLst>
            <c:ext xmlns:c16="http://schemas.microsoft.com/office/drawing/2014/chart" uri="{C3380CC4-5D6E-409C-BE32-E72D297353CC}">
              <c16:uniqueId val="{00000003-7F5E-4C49-A13A-BE6468F6D667}"/>
            </c:ext>
          </c:extLst>
        </c:ser>
        <c:ser>
          <c:idx val="2"/>
          <c:order val="2"/>
          <c:tx>
            <c:strRef>
              <c:f>Dati!$E$451</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Dati!$B$480:$B$499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Dati!$E$480:$E$499</c:f>
              <c:numCache>
                <c:formatCode>0</c:formatCode>
                <c:ptCount val="20"/>
                <c:pt idx="1">
                  <c:v>25.01315577919323</c:v>
                </c:pt>
                <c:pt idx="2">
                  <c:v>17.091770684684434</c:v>
                </c:pt>
                <c:pt idx="3">
                  <c:v>20.966719177953742</c:v>
                </c:pt>
                <c:pt idx="4">
                  <c:v>18.570449682023138</c:v>
                </c:pt>
                <c:pt idx="5">
                  <c:v>16.913882050285373</c:v>
                </c:pt>
                <c:pt idx="7">
                  <c:v>21.421265625261629</c:v>
                </c:pt>
                <c:pt idx="8">
                  <c:v>17.539301728249722</c:v>
                </c:pt>
                <c:pt idx="10">
                  <c:v>21.319825177064789</c:v>
                </c:pt>
                <c:pt idx="11">
                  <c:v>19.748797578491754</c:v>
                </c:pt>
                <c:pt idx="12">
                  <c:v>23.33552600397822</c:v>
                </c:pt>
                <c:pt idx="13">
                  <c:v>19.976194577481436</c:v>
                </c:pt>
                <c:pt idx="14">
                  <c:v>23.426927671922058</c:v>
                </c:pt>
                <c:pt idx="15">
                  <c:v>15.816678195619479</c:v>
                </c:pt>
                <c:pt idx="17">
                  <c:v>21.319825177064789</c:v>
                </c:pt>
                <c:pt idx="18">
                  <c:v>24.354838379068433</c:v>
                </c:pt>
                <c:pt idx="19">
                  <c:v>14.963188210533295</c:v>
                </c:pt>
              </c:numCache>
            </c:numRef>
          </c:val>
          <c:extLst>
            <c:ext xmlns:c16="http://schemas.microsoft.com/office/drawing/2014/chart" uri="{C3380CC4-5D6E-409C-BE32-E72D297353CC}">
              <c16:uniqueId val="{00000004-7F5E-4C49-A13A-BE6468F6D667}"/>
            </c:ext>
          </c:extLst>
        </c:ser>
        <c:ser>
          <c:idx val="3"/>
          <c:order val="3"/>
          <c:tx>
            <c:strRef>
              <c:f>Dati!$F$451</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Dati!$B$480:$B$499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Dati!$F$480:$F$499</c:f>
              <c:numCache>
                <c:formatCode>0</c:formatCode>
                <c:ptCount val="20"/>
                <c:pt idx="1">
                  <c:v>45.691645663486824</c:v>
                </c:pt>
                <c:pt idx="2">
                  <c:v>52.228726176903358</c:v>
                </c:pt>
                <c:pt idx="3">
                  <c:v>42.13127298273772</c:v>
                </c:pt>
                <c:pt idx="4">
                  <c:v>44.776448166915884</c:v>
                </c:pt>
                <c:pt idx="5">
                  <c:v>50.477626717380289</c:v>
                </c:pt>
                <c:pt idx="7">
                  <c:v>46.345927633298267</c:v>
                </c:pt>
                <c:pt idx="8">
                  <c:v>51.634167177945471</c:v>
                </c:pt>
                <c:pt idx="10">
                  <c:v>45.010925760646572</c:v>
                </c:pt>
                <c:pt idx="11">
                  <c:v>42.768857310151972</c:v>
                </c:pt>
                <c:pt idx="12">
                  <c:v>46.859977150157711</c:v>
                </c:pt>
                <c:pt idx="13">
                  <c:v>46.001619839976584</c:v>
                </c:pt>
                <c:pt idx="14">
                  <c:v>51.091526855741208</c:v>
                </c:pt>
                <c:pt idx="15">
                  <c:v>57.709378665992425</c:v>
                </c:pt>
                <c:pt idx="17">
                  <c:v>45.010925760646572</c:v>
                </c:pt>
                <c:pt idx="18">
                  <c:v>46.997152207060068</c:v>
                </c:pt>
                <c:pt idx="19">
                  <c:v>50.128115085117621</c:v>
                </c:pt>
              </c:numCache>
            </c:numRef>
          </c:val>
          <c:extLst>
            <c:ext xmlns:c16="http://schemas.microsoft.com/office/drawing/2014/chart" uri="{C3380CC4-5D6E-409C-BE32-E72D297353CC}">
              <c16:uniqueId val="{00000005-7F5E-4C49-A13A-BE6468F6D667}"/>
            </c:ext>
          </c:extLst>
        </c:ser>
        <c:ser>
          <c:idx val="4"/>
          <c:order val="4"/>
          <c:tx>
            <c:strRef>
              <c:f>Dati!$G$451</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Dati!$B$480:$B$499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Dati!$G$480:$G$499</c:f>
              <c:numCache>
                <c:formatCode>0</c:formatCode>
                <c:ptCount val="20"/>
                <c:pt idx="1">
                  <c:v>21.084928370970861</c:v>
                </c:pt>
                <c:pt idx="2">
                  <c:v>23.309013594392589</c:v>
                </c:pt>
                <c:pt idx="3">
                  <c:v>30.119553528438708</c:v>
                </c:pt>
                <c:pt idx="4">
                  <c:v>25.773828556068135</c:v>
                </c:pt>
                <c:pt idx="5">
                  <c:v>26.338701496237853</c:v>
                </c:pt>
                <c:pt idx="7">
                  <c:v>23.478050261254797</c:v>
                </c:pt>
                <c:pt idx="8">
                  <c:v>26.001846863139942</c:v>
                </c:pt>
                <c:pt idx="10">
                  <c:v>28.492898595148279</c:v>
                </c:pt>
                <c:pt idx="11">
                  <c:v>22.468905836247604</c:v>
                </c:pt>
                <c:pt idx="12">
                  <c:v>19.762891934672787</c:v>
                </c:pt>
                <c:pt idx="13">
                  <c:v>28.387685629780243</c:v>
                </c:pt>
                <c:pt idx="14">
                  <c:v>18.200374805395114</c:v>
                </c:pt>
                <c:pt idx="15">
                  <c:v>19.697301795910953</c:v>
                </c:pt>
                <c:pt idx="17">
                  <c:v>28.492898595148279</c:v>
                </c:pt>
                <c:pt idx="18">
                  <c:v>19.445981870464976</c:v>
                </c:pt>
                <c:pt idx="19">
                  <c:v>24.857055125320354</c:v>
                </c:pt>
              </c:numCache>
            </c:numRef>
          </c:val>
          <c:extLst>
            <c:ext xmlns:c16="http://schemas.microsoft.com/office/drawing/2014/chart" uri="{C3380CC4-5D6E-409C-BE32-E72D297353CC}">
              <c16:uniqueId val="{00000006-7F5E-4C49-A13A-BE6468F6D667}"/>
            </c:ext>
          </c:extLst>
        </c:ser>
        <c:ser>
          <c:idx val="5"/>
          <c:order val="5"/>
          <c:tx>
            <c:strRef>
              <c:f>Dati!$H$451</c:f>
              <c:strCache>
                <c:ptCount val="1"/>
                <c:pt idx="0">
                  <c:v>.</c:v>
                </c:pt>
              </c:strCache>
            </c:strRef>
          </c:tx>
          <c:spPr>
            <a:noFill/>
          </c:spPr>
          <c:invertIfNegative val="0"/>
          <c:dLbls>
            <c:delete val="1"/>
          </c:dLbls>
          <c:cat>
            <c:strRef>
              <c:f>Dati!$B$480:$B$499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Dati!$H$480:$H$499</c:f>
              <c:numCache>
                <c:formatCode>0</c:formatCode>
                <c:ptCount val="20"/>
                <c:pt idx="0">
                  <c:v>88.316958805360983</c:v>
                </c:pt>
                <c:pt idx="1">
                  <c:v>21.540384770903302</c:v>
                </c:pt>
                <c:pt idx="2">
                  <c:v>12.779219034065036</c:v>
                </c:pt>
                <c:pt idx="3">
                  <c:v>16.066132294184555</c:v>
                </c:pt>
                <c:pt idx="4">
                  <c:v>17.76668208237696</c:v>
                </c:pt>
                <c:pt idx="5">
                  <c:v>11.500630591742848</c:v>
                </c:pt>
                <c:pt idx="6">
                  <c:v>88.316958805360983</c:v>
                </c:pt>
                <c:pt idx="7">
                  <c:v>18.492980910807916</c:v>
                </c:pt>
                <c:pt idx="8">
                  <c:v>10.680944764275566</c:v>
                </c:pt>
                <c:pt idx="9">
                  <c:v>88.316958805360983</c:v>
                </c:pt>
                <c:pt idx="10">
                  <c:v>14.813134449566135</c:v>
                </c:pt>
                <c:pt idx="11">
                  <c:v>23.07919565896141</c:v>
                </c:pt>
                <c:pt idx="12">
                  <c:v>21.694089720530485</c:v>
                </c:pt>
                <c:pt idx="13">
                  <c:v>13.927653335604148</c:v>
                </c:pt>
                <c:pt idx="14">
                  <c:v>19.025057144224661</c:v>
                </c:pt>
                <c:pt idx="15">
                  <c:v>10.910278343457605</c:v>
                </c:pt>
                <c:pt idx="16">
                  <c:v>88.316958805360983</c:v>
                </c:pt>
                <c:pt idx="17">
                  <c:v>14.813134449566135</c:v>
                </c:pt>
                <c:pt idx="18">
                  <c:v>21.873824727835938</c:v>
                </c:pt>
                <c:pt idx="19">
                  <c:v>13.331788594923012</c:v>
                </c:pt>
              </c:numCache>
            </c:numRef>
          </c:val>
          <c:extLst>
            <c:ext xmlns:c16="http://schemas.microsoft.com/office/drawing/2014/chart" uri="{C3380CC4-5D6E-409C-BE32-E72D297353CC}">
              <c16:uniqueId val="{00000007-7F5E-4C49-A13A-BE6468F6D667}"/>
            </c:ext>
          </c:extLst>
        </c:ser>
        <c:ser>
          <c:idx val="6"/>
          <c:order val="6"/>
          <c:tx>
            <c:strRef>
              <c:f>Dati!$I$451</c:f>
              <c:strCache>
                <c:ptCount val="1"/>
                <c:pt idx="0">
                  <c:v>Grūti pateikt</c:v>
                </c:pt>
              </c:strCache>
            </c:strRef>
          </c:tx>
          <c:spPr>
            <a:solidFill>
              <a:sysClr val="window" lastClr="FFFFFF">
                <a:lumMod val="75000"/>
              </a:sysClr>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63-4E1B-9036-0B75C0CAA825}"/>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F5E-4C49-A13A-BE6468F6D667}"/>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F5E-4C49-A13A-BE6468F6D667}"/>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F5E-4C49-A13A-BE6468F6D667}"/>
                </c:ext>
              </c:extLst>
            </c:dLbl>
            <c:dLbl>
              <c:idx val="7"/>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7271472321243108E-2"/>
                      <c:h val="5.3786111111111097E-2"/>
                    </c:manualLayout>
                  </c15:layout>
                </c:ext>
                <c:ext xmlns:c16="http://schemas.microsoft.com/office/drawing/2014/chart" uri="{C3380CC4-5D6E-409C-BE32-E72D297353CC}">
                  <c16:uniqueId val="{00000001-FA63-4E1B-9036-0B75C0CAA825}"/>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F5E-4C49-A13A-BE6468F6D667}"/>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63-4E1B-9036-0B75C0CAA825}"/>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F5E-4C49-A13A-BE6468F6D667}"/>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F5E-4C49-A13A-BE6468F6D667}"/>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F5E-4C49-A13A-BE6468F6D667}"/>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F5E-4C49-A13A-BE6468F6D667}"/>
                </c:ext>
              </c:extLst>
            </c:dLbl>
            <c:dLbl>
              <c:idx val="1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63-4E1B-9036-0B75C0CAA825}"/>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Dati!$B$480:$B$499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Dati!$I$480:$I$499</c:f>
              <c:numCache>
                <c:formatCode>0</c:formatCode>
                <c:ptCount val="20"/>
                <c:pt idx="1">
                  <c:v>2.5192848072944347</c:v>
                </c:pt>
                <c:pt idx="2">
                  <c:v>4.8121714967733737</c:v>
                </c:pt>
                <c:pt idx="3">
                  <c:v>1.8816832168997579</c:v>
                </c:pt>
                <c:pt idx="4">
                  <c:v>1.8536905326297552</c:v>
                </c:pt>
                <c:pt idx="5">
                  <c:v>1.8598184735262904</c:v>
                </c:pt>
                <c:pt idx="7">
                  <c:v>3.1686395202403874</c:v>
                </c:pt>
                <c:pt idx="8">
                  <c:v>1.5268401811020968</c:v>
                </c:pt>
                <c:pt idx="10">
                  <c:v>3.618520144764839</c:v>
                </c:pt>
                <c:pt idx="11">
                  <c:v>4.971591401927161</c:v>
                </c:pt>
                <c:pt idx="12">
                  <c:v>2.7495423540857371</c:v>
                </c:pt>
                <c:pt idx="13">
                  <c:v>1.5628496465228525</c:v>
                </c:pt>
                <c:pt idx="14">
                  <c:v>0.70426232887449103</c:v>
                </c:pt>
                <c:pt idx="15">
                  <c:v>0.70932729107099479</c:v>
                </c:pt>
                <c:pt idx="17">
                  <c:v>3.618520144764839</c:v>
                </c:pt>
                <c:pt idx="18">
                  <c:v>2.3101810347414857</c:v>
                </c:pt>
                <c:pt idx="19">
                  <c:v>2.5761955579714932</c:v>
                </c:pt>
              </c:numCache>
            </c:numRef>
          </c:val>
          <c:extLst>
            <c:ext xmlns:c16="http://schemas.microsoft.com/office/drawing/2014/chart" uri="{C3380CC4-5D6E-409C-BE32-E72D297353CC}">
              <c16:uniqueId val="{00000010-7F5E-4C49-A13A-BE6468F6D667}"/>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49.7"/>
        <c:auto val="1"/>
        <c:lblAlgn val="ctr"/>
        <c:lblOffset val="100"/>
        <c:tickLblSkip val="1"/>
        <c:tickMarkSkip val="1"/>
        <c:noMultiLvlLbl val="0"/>
      </c:catAx>
      <c:valAx>
        <c:axId val="170757312"/>
        <c:scaling>
          <c:orientation val="minMax"/>
          <c:max val="15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508928620127765"/>
          <c:y val="6.256183541377716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7.9725496994914477E-2"/>
          <c:w val="0.48763252109866961"/>
          <c:h val="0.89326822314686394"/>
        </c:manualLayout>
      </c:layout>
      <c:barChart>
        <c:barDir val="bar"/>
        <c:grouping val="stacked"/>
        <c:varyColors val="0"/>
        <c:ser>
          <c:idx val="0"/>
          <c:order val="0"/>
          <c:tx>
            <c:strRef>
              <c:f>Dati!$C$503</c:f>
              <c:strCache>
                <c:ptCount val="1"/>
                <c:pt idx="0">
                  <c:v>.</c:v>
                </c:pt>
              </c:strCache>
            </c:strRef>
          </c:tx>
          <c:spPr>
            <a:noFill/>
          </c:spPr>
          <c:invertIfNegative val="0"/>
          <c:dLbls>
            <c:delete val="1"/>
          </c:dLbls>
          <c:cat>
            <c:strRef>
              <c:f>Dati!$B$504:$B$531</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Dati!$C$504:$C$531</c:f>
              <c:numCache>
                <c:formatCode>0</c:formatCode>
                <c:ptCount val="28"/>
                <c:pt idx="0">
                  <c:v>18.755064297855878</c:v>
                </c:pt>
                <c:pt idx="1">
                  <c:v>47.279195215801835</c:v>
                </c:pt>
                <c:pt idx="2">
                  <c:v>15.978705580026514</c:v>
                </c:pt>
                <c:pt idx="3">
                  <c:v>21.345531201241343</c:v>
                </c:pt>
                <c:pt idx="4">
                  <c:v>47.279195215801835</c:v>
                </c:pt>
                <c:pt idx="5">
                  <c:v>7</c:v>
                </c:pt>
                <c:pt idx="6">
                  <c:v>16.837785233546658</c:v>
                </c:pt>
                <c:pt idx="7">
                  <c:v>18.934129563014356</c:v>
                </c:pt>
                <c:pt idx="8">
                  <c:v>17.447162859074666</c:v>
                </c:pt>
                <c:pt idx="9">
                  <c:v>23.477144343065977</c:v>
                </c:pt>
                <c:pt idx="10">
                  <c:v>22.913078590580152</c:v>
                </c:pt>
                <c:pt idx="11">
                  <c:v>47.279195215801835</c:v>
                </c:pt>
                <c:pt idx="12">
                  <c:v>19.828761376170796</c:v>
                </c:pt>
                <c:pt idx="13">
                  <c:v>15.190160879274138</c:v>
                </c:pt>
                <c:pt idx="14">
                  <c:v>24.498493897304471</c:v>
                </c:pt>
                <c:pt idx="15">
                  <c:v>47.279195215801835</c:v>
                </c:pt>
                <c:pt idx="16">
                  <c:v>7.6531564342098051</c:v>
                </c:pt>
                <c:pt idx="17">
                  <c:v>18.148386770340949</c:v>
                </c:pt>
                <c:pt idx="18">
                  <c:v>24.316492875205544</c:v>
                </c:pt>
                <c:pt idx="19">
                  <c:v>47.279195215801835</c:v>
                </c:pt>
                <c:pt idx="20">
                  <c:v>21.086031794512991</c:v>
                </c:pt>
                <c:pt idx="21">
                  <c:v>19.133498692965723</c:v>
                </c:pt>
                <c:pt idx="22">
                  <c:v>19.96584646335511</c:v>
                </c:pt>
                <c:pt idx="23">
                  <c:v>7.8791919777940223</c:v>
                </c:pt>
                <c:pt idx="24">
                  <c:v>23.210217769481286</c:v>
                </c:pt>
                <c:pt idx="25">
                  <c:v>11.356873917175591</c:v>
                </c:pt>
                <c:pt idx="26">
                  <c:v>7.7178001716034927</c:v>
                </c:pt>
                <c:pt idx="27">
                  <c:v>15.940389307155101</c:v>
                </c:pt>
              </c:numCache>
            </c:numRef>
          </c:val>
          <c:extLst>
            <c:ext xmlns:c16="http://schemas.microsoft.com/office/drawing/2014/chart" uri="{C3380CC4-5D6E-409C-BE32-E72D297353CC}">
              <c16:uniqueId val="{00000000-E3E6-447D-BD98-FEF8B4970BE0}"/>
            </c:ext>
          </c:extLst>
        </c:ser>
        <c:ser>
          <c:idx val="1"/>
          <c:order val="1"/>
          <c:tx>
            <c:strRef>
              <c:f>Dati!$D$503</c:f>
              <c:strCache>
                <c:ptCount val="1"/>
                <c:pt idx="0">
                  <c:v>Nemaz nesatrauc</c:v>
                </c:pt>
              </c:strCache>
            </c:strRef>
          </c:tx>
          <c:spPr>
            <a:solidFill>
              <a:srgbClr val="203864"/>
            </a:solidFill>
          </c:spPr>
          <c:invertIfNegative val="0"/>
          <c:dLbls>
            <c:dLbl>
              <c:idx val="20"/>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E6-447D-BD98-FEF8B4970BE0}"/>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Dati!$B$504:$B$531</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Dati!$D$504:$D$531</c:f>
              <c:numCache>
                <c:formatCode>General</c:formatCode>
                <c:ptCount val="28"/>
                <c:pt idx="0" formatCode="0">
                  <c:v>6.0986480234431006</c:v>
                </c:pt>
                <c:pt idx="2" formatCode="0">
                  <c:v>7.4559781738751836</c:v>
                </c:pt>
                <c:pt idx="3" formatCode="0">
                  <c:v>4.8321982635178511</c:v>
                </c:pt>
                <c:pt idx="5" formatCode="0">
                  <c:v>10.130296869381979</c:v>
                </c:pt>
                <c:pt idx="6" formatCode="0">
                  <c:v>8.8314348795059345</c:v>
                </c:pt>
                <c:pt idx="7" formatCode="0">
                  <c:v>3.3084329952751994</c:v>
                </c:pt>
                <c:pt idx="8" formatCode="0">
                  <c:v>5.1805641150450192</c:v>
                </c:pt>
                <c:pt idx="9" formatCode="0">
                  <c:v>7.1729636598845934</c:v>
                </c:pt>
                <c:pt idx="10" formatCode="0">
                  <c:v>4.4296747706255521</c:v>
                </c:pt>
                <c:pt idx="12" formatCode="0">
                  <c:v>5.7650392088158124</c:v>
                </c:pt>
                <c:pt idx="13" formatCode="0">
                  <c:v>6.3301917403353523</c:v>
                </c:pt>
                <c:pt idx="14" formatCode="0">
                  <c:v>6.6132056050370043</c:v>
                </c:pt>
                <c:pt idx="16" formatCode="0">
                  <c:v>14.518447638041723</c:v>
                </c:pt>
                <c:pt idx="17" formatCode="0">
                  <c:v>5.9247287326917553</c:v>
                </c:pt>
                <c:pt idx="18" formatCode="0">
                  <c:v>3.5700277890895755</c:v>
                </c:pt>
                <c:pt idx="20" formatCode="0">
                  <c:v>0</c:v>
                </c:pt>
                <c:pt idx="21" formatCode="0">
                  <c:v>4.5537794825348961</c:v>
                </c:pt>
                <c:pt idx="22" formatCode="0">
                  <c:v>6.0179205157443079</c:v>
                </c:pt>
                <c:pt idx="23" formatCode="0">
                  <c:v>13.836921243331092</c:v>
                </c:pt>
                <c:pt idx="24" formatCode="0">
                  <c:v>5.6958526269683389</c:v>
                </c:pt>
                <c:pt idx="25" formatCode="0">
                  <c:v>5.7477079270115574</c:v>
                </c:pt>
                <c:pt idx="26" formatCode="0">
                  <c:v>12.056134460325124</c:v>
                </c:pt>
                <c:pt idx="27" formatCode="0">
                  <c:v>10.667839373313818</c:v>
                </c:pt>
              </c:numCache>
            </c:numRef>
          </c:val>
          <c:extLst>
            <c:ext xmlns:c16="http://schemas.microsoft.com/office/drawing/2014/chart" uri="{C3380CC4-5D6E-409C-BE32-E72D297353CC}">
              <c16:uniqueId val="{00000002-E3E6-447D-BD98-FEF8B4970BE0}"/>
            </c:ext>
          </c:extLst>
        </c:ser>
        <c:ser>
          <c:idx val="2"/>
          <c:order val="2"/>
          <c:tx>
            <c:strRef>
              <c:f>Dati!$E$503</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Dati!$B$504:$B$531</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Dati!$E$504:$E$531</c:f>
              <c:numCache>
                <c:formatCode>General</c:formatCode>
                <c:ptCount val="28"/>
                <c:pt idx="0" formatCode="0">
                  <c:v>22.425482894502856</c:v>
                </c:pt>
                <c:pt idx="2" formatCode="0">
                  <c:v>23.844511461900137</c:v>
                </c:pt>
                <c:pt idx="3" formatCode="0">
                  <c:v>21.101465751042642</c:v>
                </c:pt>
                <c:pt idx="5" formatCode="0">
                  <c:v>30.148898346419855</c:v>
                </c:pt>
                <c:pt idx="6" formatCode="0">
                  <c:v>21.609975102749242</c:v>
                </c:pt>
                <c:pt idx="7" formatCode="0">
                  <c:v>25.036632657512278</c:v>
                </c:pt>
                <c:pt idx="8" formatCode="0">
                  <c:v>24.651468241682149</c:v>
                </c:pt>
                <c:pt idx="9" formatCode="0">
                  <c:v>16.629087212851264</c:v>
                </c:pt>
                <c:pt idx="10" formatCode="0">
                  <c:v>19.936441854596129</c:v>
                </c:pt>
                <c:pt idx="12" formatCode="0">
                  <c:v>21.685394630815228</c:v>
                </c:pt>
                <c:pt idx="13" formatCode="0">
                  <c:v>25.758842596192345</c:v>
                </c:pt>
                <c:pt idx="14" formatCode="0">
                  <c:v>16.167495713460358</c:v>
                </c:pt>
                <c:pt idx="16" formatCode="0">
                  <c:v>25.107591143550305</c:v>
                </c:pt>
                <c:pt idx="17" formatCode="0">
                  <c:v>23.206079712769132</c:v>
                </c:pt>
                <c:pt idx="18" formatCode="0">
                  <c:v>19.392674551506715</c:v>
                </c:pt>
                <c:pt idx="20" formatCode="0">
                  <c:v>26.193163421288844</c:v>
                </c:pt>
                <c:pt idx="21" formatCode="0">
                  <c:v>23.591917040301215</c:v>
                </c:pt>
                <c:pt idx="22" formatCode="0">
                  <c:v>21.295428236702417</c:v>
                </c:pt>
                <c:pt idx="23" formatCode="0">
                  <c:v>25.563081994676722</c:v>
                </c:pt>
                <c:pt idx="24" formatCode="0">
                  <c:v>18.37312481935221</c:v>
                </c:pt>
                <c:pt idx="25" formatCode="0">
                  <c:v>30.174613371614683</c:v>
                </c:pt>
                <c:pt idx="26" formatCode="0">
                  <c:v>27.505260583873216</c:v>
                </c:pt>
                <c:pt idx="27" formatCode="0">
                  <c:v>20.670966535332916</c:v>
                </c:pt>
              </c:numCache>
            </c:numRef>
          </c:val>
          <c:extLst>
            <c:ext xmlns:c16="http://schemas.microsoft.com/office/drawing/2014/chart" uri="{C3380CC4-5D6E-409C-BE32-E72D297353CC}">
              <c16:uniqueId val="{00000003-E3E6-447D-BD98-FEF8B4970BE0}"/>
            </c:ext>
          </c:extLst>
        </c:ser>
        <c:ser>
          <c:idx val="3"/>
          <c:order val="3"/>
          <c:tx>
            <c:strRef>
              <c:f>Dati!$F$503</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Dati!$B$504:$B$531</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Dati!$F$504:$F$531</c:f>
              <c:numCache>
                <c:formatCode>General</c:formatCode>
                <c:ptCount val="28"/>
                <c:pt idx="0" formatCode="0">
                  <c:v>47.862730574709587</c:v>
                </c:pt>
                <c:pt idx="2" formatCode="0">
                  <c:v>46.800433242187786</c:v>
                </c:pt>
                <c:pt idx="3" formatCode="0">
                  <c:v>48.853901515186159</c:v>
                </c:pt>
                <c:pt idx="5" formatCode="0">
                  <c:v>43.754679380626968</c:v>
                </c:pt>
                <c:pt idx="6" formatCode="0">
                  <c:v>47.407869034149968</c:v>
                </c:pt>
                <c:pt idx="7" formatCode="0">
                  <c:v>43.441724064034609</c:v>
                </c:pt>
                <c:pt idx="8" formatCode="0">
                  <c:v>48.878037553599341</c:v>
                </c:pt>
                <c:pt idx="9" formatCode="0">
                  <c:v>55.134940684672202</c:v>
                </c:pt>
                <c:pt idx="10" formatCode="0">
                  <c:v>46.405599968635435</c:v>
                </c:pt>
                <c:pt idx="12" formatCode="0">
                  <c:v>47.99963945619271</c:v>
                </c:pt>
                <c:pt idx="13" formatCode="0">
                  <c:v>46.353121982973093</c:v>
                </c:pt>
                <c:pt idx="14" formatCode="0">
                  <c:v>50.684965306809161</c:v>
                </c:pt>
                <c:pt idx="16" formatCode="0">
                  <c:v>43.801099790539226</c:v>
                </c:pt>
                <c:pt idx="17" formatCode="0">
                  <c:v>48.104518157536702</c:v>
                </c:pt>
                <c:pt idx="18" formatCode="0">
                  <c:v>48.661850299972606</c:v>
                </c:pt>
                <c:pt idx="20" formatCode="0">
                  <c:v>39.961743708650204</c:v>
                </c:pt>
                <c:pt idx="21" formatCode="0">
                  <c:v>50.012351118205096</c:v>
                </c:pt>
                <c:pt idx="22" formatCode="0">
                  <c:v>49.698047776379092</c:v>
                </c:pt>
                <c:pt idx="23" formatCode="0">
                  <c:v>33.116191973414807</c:v>
                </c:pt>
                <c:pt idx="24" formatCode="0">
                  <c:v>49.817880508790097</c:v>
                </c:pt>
                <c:pt idx="25" formatCode="0">
                  <c:v>41.625226314006504</c:v>
                </c:pt>
                <c:pt idx="26" formatCode="0">
                  <c:v>44.856311603489203</c:v>
                </c:pt>
                <c:pt idx="27" formatCode="0">
                  <c:v>43.836362390862881</c:v>
                </c:pt>
              </c:numCache>
            </c:numRef>
          </c:val>
          <c:extLst>
            <c:ext xmlns:c16="http://schemas.microsoft.com/office/drawing/2014/chart" uri="{C3380CC4-5D6E-409C-BE32-E72D297353CC}">
              <c16:uniqueId val="{00000004-E3E6-447D-BD98-FEF8B4970BE0}"/>
            </c:ext>
          </c:extLst>
        </c:ser>
        <c:ser>
          <c:idx val="4"/>
          <c:order val="4"/>
          <c:tx>
            <c:strRef>
              <c:f>Dati!$G$503</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Dati!$B$504:$B$531</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Dati!$G$504:$G$531</c:f>
              <c:numCache>
                <c:formatCode>General</c:formatCode>
                <c:ptCount val="28"/>
                <c:pt idx="0" formatCode="0">
                  <c:v>20.748641829572101</c:v>
                </c:pt>
                <c:pt idx="2" formatCode="0">
                  <c:v>18.850405381592491</c:v>
                </c:pt>
                <c:pt idx="3" formatCode="0">
                  <c:v>22.519781366301284</c:v>
                </c:pt>
                <c:pt idx="5" formatCode="0">
                  <c:v>12.880640645202146</c:v>
                </c:pt>
                <c:pt idx="6" formatCode="0">
                  <c:v>17.983141780856826</c:v>
                </c:pt>
                <c:pt idx="7" formatCode="0">
                  <c:v>25.731795281575717</c:v>
                </c:pt>
                <c:pt idx="8" formatCode="0">
                  <c:v>17.927441690957377</c:v>
                </c:pt>
                <c:pt idx="9" formatCode="0">
                  <c:v>19.956683488135152</c:v>
                </c:pt>
                <c:pt idx="10" formatCode="0">
                  <c:v>25.872728646916492</c:v>
                </c:pt>
                <c:pt idx="12" formatCode="0">
                  <c:v>23.191681752215356</c:v>
                </c:pt>
                <c:pt idx="13" formatCode="0">
                  <c:v>18.26100446140126</c:v>
                </c:pt>
                <c:pt idx="14" formatCode="0">
                  <c:v>15.904356969203365</c:v>
                </c:pt>
                <c:pt idx="16" formatCode="0">
                  <c:v>15.455647245083894</c:v>
                </c:pt>
                <c:pt idx="17" formatCode="0">
                  <c:v>19.801818000705275</c:v>
                </c:pt>
                <c:pt idx="18" formatCode="0">
                  <c:v>25.15210520152559</c:v>
                </c:pt>
                <c:pt idx="20" formatCode="0">
                  <c:v>28.61406274166329</c:v>
                </c:pt>
                <c:pt idx="21" formatCode="0">
                  <c:v>18.94401777695105</c:v>
                </c:pt>
                <c:pt idx="22" formatCode="0">
                  <c:v>21.09076352445355</c:v>
                </c:pt>
                <c:pt idx="23" formatCode="0">
                  <c:v>27.483804788577402</c:v>
                </c:pt>
                <c:pt idx="24" formatCode="0">
                  <c:v>23.081661569291182</c:v>
                </c:pt>
                <c:pt idx="25" formatCode="0">
                  <c:v>16.380370331059062</c:v>
                </c:pt>
                <c:pt idx="26" formatCode="0">
                  <c:v>15.582293352312471</c:v>
                </c:pt>
                <c:pt idx="27" formatCode="0">
                  <c:v>16.584097481058972</c:v>
                </c:pt>
              </c:numCache>
            </c:numRef>
          </c:val>
          <c:extLst>
            <c:ext xmlns:c16="http://schemas.microsoft.com/office/drawing/2014/chart" uri="{C3380CC4-5D6E-409C-BE32-E72D297353CC}">
              <c16:uniqueId val="{00000005-E3E6-447D-BD98-FEF8B4970BE0}"/>
            </c:ext>
          </c:extLst>
        </c:ser>
        <c:ser>
          <c:idx val="5"/>
          <c:order val="5"/>
          <c:tx>
            <c:strRef>
              <c:f>Dati!$H$503</c:f>
              <c:strCache>
                <c:ptCount val="1"/>
                <c:pt idx="0">
                  <c:v>.</c:v>
                </c:pt>
              </c:strCache>
            </c:strRef>
          </c:tx>
          <c:spPr>
            <a:noFill/>
          </c:spPr>
          <c:invertIfNegative val="0"/>
          <c:dLbls>
            <c:delete val="1"/>
          </c:dLbls>
          <c:cat>
            <c:strRef>
              <c:f>Dati!$B$504:$B$531</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Dati!$H$504:$H$531</c:f>
              <c:numCache>
                <c:formatCode>0</c:formatCode>
                <c:ptCount val="28"/>
                <c:pt idx="0">
                  <c:v>17.214586901971785</c:v>
                </c:pt>
                <c:pt idx="1">
                  <c:v>85.82595930625348</c:v>
                </c:pt>
                <c:pt idx="2">
                  <c:v>20.175120682473207</c:v>
                </c:pt>
                <c:pt idx="3">
                  <c:v>14.45227642476604</c:v>
                </c:pt>
                <c:pt idx="4">
                  <c:v>85.82595930625348</c:v>
                </c:pt>
                <c:pt idx="5">
                  <c:v>29.190639280424364</c:v>
                </c:pt>
                <c:pt idx="6">
                  <c:v>20.434948491246686</c:v>
                </c:pt>
                <c:pt idx="7">
                  <c:v>16.65243996064315</c:v>
                </c:pt>
                <c:pt idx="8">
                  <c:v>19.020480061696759</c:v>
                </c:pt>
                <c:pt idx="9">
                  <c:v>10.734335133446123</c:v>
                </c:pt>
                <c:pt idx="10">
                  <c:v>13.547630690701553</c:v>
                </c:pt>
                <c:pt idx="11">
                  <c:v>85.82595930625348</c:v>
                </c:pt>
                <c:pt idx="12">
                  <c:v>14.634638097845411</c:v>
                </c:pt>
                <c:pt idx="13">
                  <c:v>21.211832861879131</c:v>
                </c:pt>
                <c:pt idx="14">
                  <c:v>19.236637030240956</c:v>
                </c:pt>
                <c:pt idx="15">
                  <c:v>85.82595930625348</c:v>
                </c:pt>
                <c:pt idx="16">
                  <c:v>26.569212270630359</c:v>
                </c:pt>
                <c:pt idx="17">
                  <c:v>17.91962314801151</c:v>
                </c:pt>
                <c:pt idx="18">
                  <c:v>12.012003804755281</c:v>
                </c:pt>
                <c:pt idx="19">
                  <c:v>85.82595930625348</c:v>
                </c:pt>
                <c:pt idx="20">
                  <c:v>17.250152855939987</c:v>
                </c:pt>
                <c:pt idx="21">
                  <c:v>16.869590411097334</c:v>
                </c:pt>
                <c:pt idx="22">
                  <c:v>15.037148005420846</c:v>
                </c:pt>
                <c:pt idx="23">
                  <c:v>25.225962544261272</c:v>
                </c:pt>
                <c:pt idx="24">
                  <c:v>12.926417228172198</c:v>
                </c:pt>
                <c:pt idx="25">
                  <c:v>27.820362661187914</c:v>
                </c:pt>
                <c:pt idx="26">
                  <c:v>25.387354350451808</c:v>
                </c:pt>
                <c:pt idx="27">
                  <c:v>25.405499434331631</c:v>
                </c:pt>
              </c:numCache>
            </c:numRef>
          </c:val>
          <c:extLst>
            <c:ext xmlns:c16="http://schemas.microsoft.com/office/drawing/2014/chart" uri="{C3380CC4-5D6E-409C-BE32-E72D297353CC}">
              <c16:uniqueId val="{00000006-E3E6-447D-BD98-FEF8B4970BE0}"/>
            </c:ext>
          </c:extLst>
        </c:ser>
        <c:ser>
          <c:idx val="6"/>
          <c:order val="6"/>
          <c:tx>
            <c:strRef>
              <c:f>Dati!$I$503</c:f>
              <c:strCache>
                <c:ptCount val="1"/>
                <c:pt idx="0">
                  <c:v>Grūti pateikt</c:v>
                </c:pt>
              </c:strCache>
            </c:strRef>
          </c:tx>
          <c:spPr>
            <a:solidFill>
              <a:sysClr val="window" lastClr="FFFFFF">
                <a:lumMod val="75000"/>
              </a:sysClr>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F0-460A-AEDA-742E0B93026F}"/>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F0-460A-AEDA-742E0B93026F}"/>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F0-460A-AEDA-742E0B93026F}"/>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F0-460A-AEDA-742E0B93026F}"/>
                </c:ext>
              </c:extLst>
            </c:dLbl>
            <c:dLbl>
              <c:idx val="7"/>
              <c:layout>
                <c:manualLayout>
                  <c:x val="1.21117601246104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E6-447D-BD98-FEF8B4970BE0}"/>
                </c:ext>
              </c:extLst>
            </c:dLbl>
            <c:dLbl>
              <c:idx val="8"/>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2.6977403160134014E-2"/>
                      <c:h val="3.7540838341809213E-2"/>
                    </c:manualLayout>
                  </c15:layout>
                </c:ext>
                <c:ext xmlns:c16="http://schemas.microsoft.com/office/drawing/2014/chart" uri="{C3380CC4-5D6E-409C-BE32-E72D297353CC}">
                  <c16:uniqueId val="{00000004-29F0-460A-AEDA-742E0B93026F}"/>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3E6-447D-BD98-FEF8B4970BE0}"/>
                </c:ext>
              </c:extLst>
            </c:dLbl>
            <c:dLbl>
              <c:idx val="10"/>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2.905179645726292E-2"/>
                      <c:h val="3.998728617660656E-2"/>
                    </c:manualLayout>
                  </c15:layout>
                </c:ext>
                <c:ext xmlns:c16="http://schemas.microsoft.com/office/drawing/2014/chart" uri="{C3380CC4-5D6E-409C-BE32-E72D297353CC}">
                  <c16:uniqueId val="{00000007-29F0-460A-AEDA-742E0B93026F}"/>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E6-447D-BD98-FEF8B4970BE0}"/>
                </c:ext>
              </c:extLst>
            </c:dLbl>
            <c:dLbl>
              <c:idx val="13"/>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2.6977403160134014E-2"/>
                      <c:h val="4.73266296809986E-2"/>
                    </c:manualLayout>
                  </c15:layout>
                </c:ext>
                <c:ext xmlns:c16="http://schemas.microsoft.com/office/drawing/2014/chart" uri="{C3380CC4-5D6E-409C-BE32-E72D297353CC}">
                  <c16:uniqueId val="{00000008-29F0-460A-AEDA-742E0B93026F}"/>
                </c:ext>
              </c:extLst>
            </c:dLbl>
            <c:dLbl>
              <c:idx val="1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3E6-447D-BD98-FEF8B4970BE0}"/>
                </c:ext>
              </c:extLst>
            </c:dLbl>
            <c:dLbl>
              <c:idx val="1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F0-460A-AEDA-742E0B93026F}"/>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F0-460A-AEDA-742E0B93026F}"/>
                </c:ext>
              </c:extLst>
            </c:dLbl>
            <c:dLbl>
              <c:idx val="21"/>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2.6977403160134014E-2"/>
                      <c:h val="4.73266296809986E-2"/>
                    </c:manualLayout>
                  </c15:layout>
                </c:ext>
                <c:ext xmlns:c16="http://schemas.microsoft.com/office/drawing/2014/chart" uri="{C3380CC4-5D6E-409C-BE32-E72D297353CC}">
                  <c16:uniqueId val="{00000009-29F0-460A-AEDA-742E0B93026F}"/>
                </c:ext>
              </c:extLst>
            </c:dLbl>
            <c:dLbl>
              <c:idx val="2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E6-447D-BD98-FEF8B4970BE0}"/>
                </c:ext>
              </c:extLst>
            </c:dLbl>
            <c:dLbl>
              <c:idx val="2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9F0-460A-AEDA-742E0B93026F}"/>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Dati!$B$504:$B$531</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Dati!$I$504:$I$531</c:f>
              <c:numCache>
                <c:formatCode>General</c:formatCode>
                <c:ptCount val="28"/>
                <c:pt idx="0" formatCode="0">
                  <c:v>2.8644966777727565</c:v>
                </c:pt>
                <c:pt idx="2" formatCode="0">
                  <c:v>3.0486717404443633</c:v>
                </c:pt>
                <c:pt idx="3" formatCode="0">
                  <c:v>2.6926531039521628</c:v>
                </c:pt>
                <c:pt idx="5" formatCode="0">
                  <c:v>3.0854847583690734</c:v>
                </c:pt>
                <c:pt idx="6" formatCode="0">
                  <c:v>4.167579202738076</c:v>
                </c:pt>
                <c:pt idx="7" formatCode="0">
                  <c:v>2.4814150016019645</c:v>
                </c:pt>
                <c:pt idx="8" formatCode="0">
                  <c:v>3.3624883987160978</c:v>
                </c:pt>
                <c:pt idx="9" formatCode="0">
                  <c:v>1.1063249544569977</c:v>
                </c:pt>
                <c:pt idx="10" formatCode="0">
                  <c:v>3.3555547592264094</c:v>
                </c:pt>
                <c:pt idx="12" formatCode="0">
                  <c:v>1.3582449519610544</c:v>
                </c:pt>
                <c:pt idx="13" formatCode="0">
                  <c:v>3.2968392190980129</c:v>
                </c:pt>
                <c:pt idx="14" formatCode="0">
                  <c:v>10.629976405490119</c:v>
                </c:pt>
                <c:pt idx="16" formatCode="0">
                  <c:v>1.1172141827848567</c:v>
                </c:pt>
                <c:pt idx="17" formatCode="0">
                  <c:v>2.9628553962973951</c:v>
                </c:pt>
                <c:pt idx="18" formatCode="0">
                  <c:v>3.2233421579055599</c:v>
                </c:pt>
                <c:pt idx="20" formatCode="0">
                  <c:v>5.231030128397701</c:v>
                </c:pt>
                <c:pt idx="21" formatCode="0">
                  <c:v>2.8979345820076645</c:v>
                </c:pt>
                <c:pt idx="22" formatCode="0">
                  <c:v>1.8978399467206162</c:v>
                </c:pt>
                <c:pt idx="23" formatCode="0">
                  <c:v>0</c:v>
                </c:pt>
                <c:pt idx="24" formatCode="0">
                  <c:v>3.0314804755982334</c:v>
                </c:pt>
                <c:pt idx="25" formatCode="0">
                  <c:v>6.0720820563081697</c:v>
                </c:pt>
                <c:pt idx="26" formatCode="0">
                  <c:v>0</c:v>
                </c:pt>
                <c:pt idx="27" formatCode="0">
                  <c:v>8.2407342194314435</c:v>
                </c:pt>
              </c:numCache>
            </c:numRef>
          </c:val>
          <c:extLst>
            <c:ext xmlns:c16="http://schemas.microsoft.com/office/drawing/2014/chart" uri="{C3380CC4-5D6E-409C-BE32-E72D297353CC}">
              <c16:uniqueId val="{0000000C-E3E6-447D-BD98-FEF8B4970BE0}"/>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47.3"/>
        <c:auto val="1"/>
        <c:lblAlgn val="ctr"/>
        <c:lblOffset val="100"/>
        <c:tickLblSkip val="1"/>
        <c:tickMarkSkip val="1"/>
        <c:noMultiLvlLbl val="0"/>
      </c:catAx>
      <c:valAx>
        <c:axId val="170757312"/>
        <c:scaling>
          <c:orientation val="minMax"/>
          <c:max val="14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6.5008333333333335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237400793650794E-2"/>
          <c:w val="0.56079385395534442"/>
          <c:h val="0.89539821428571431"/>
        </c:manualLayout>
      </c:layout>
      <c:barChart>
        <c:barDir val="bar"/>
        <c:grouping val="stacked"/>
        <c:varyColors val="0"/>
        <c:ser>
          <c:idx val="0"/>
          <c:order val="0"/>
          <c:tx>
            <c:strRef>
              <c:f>Dati!$C$503</c:f>
              <c:strCache>
                <c:ptCount val="1"/>
                <c:pt idx="0">
                  <c:v>.</c:v>
                </c:pt>
              </c:strCache>
            </c:strRef>
          </c:tx>
          <c:spPr>
            <a:noFill/>
          </c:spPr>
          <c:invertIfNegative val="0"/>
          <c:dLbls>
            <c:delete val="1"/>
          </c:dLbls>
          <c:cat>
            <c:strRef>
              <c:f>Dati!$B$532:$B$551</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Dati!$C$532:$C$551</c:f>
              <c:numCache>
                <c:formatCode>0</c:formatCode>
                <c:ptCount val="20"/>
                <c:pt idx="0">
                  <c:v>47.279195215801835</c:v>
                </c:pt>
                <c:pt idx="1">
                  <c:v>18.354086719681312</c:v>
                </c:pt>
                <c:pt idx="2">
                  <c:v>28.252745817375398</c:v>
                </c:pt>
                <c:pt idx="3">
                  <c:v>18.415099179464974</c:v>
                </c:pt>
                <c:pt idx="4">
                  <c:v>15.085260148406348</c:v>
                </c:pt>
                <c:pt idx="5">
                  <c:v>20.734045594018962</c:v>
                </c:pt>
                <c:pt idx="6">
                  <c:v>47.279195215801835</c:v>
                </c:pt>
                <c:pt idx="7">
                  <c:v>17.322326438900689</c:v>
                </c:pt>
                <c:pt idx="8">
                  <c:v>24.207992960602507</c:v>
                </c:pt>
                <c:pt idx="9">
                  <c:v>47.279195215801835</c:v>
                </c:pt>
                <c:pt idx="10">
                  <c:v>20.48365373531048</c:v>
                </c:pt>
                <c:pt idx="11">
                  <c:v>14.771523939238179</c:v>
                </c:pt>
                <c:pt idx="12">
                  <c:v>11.765310296368419</c:v>
                </c:pt>
                <c:pt idx="13">
                  <c:v>18.353907307838444</c:v>
                </c:pt>
                <c:pt idx="14">
                  <c:v>17.432300639844179</c:v>
                </c:pt>
                <c:pt idx="15">
                  <c:v>26.814481813126321</c:v>
                </c:pt>
                <c:pt idx="16">
                  <c:v>47.279195215801835</c:v>
                </c:pt>
                <c:pt idx="17">
                  <c:v>20.48365373531048</c:v>
                </c:pt>
                <c:pt idx="18">
                  <c:v>14.673468054970748</c:v>
                </c:pt>
                <c:pt idx="19">
                  <c:v>21.864499643684898</c:v>
                </c:pt>
              </c:numCache>
            </c:numRef>
          </c:val>
          <c:extLst>
            <c:ext xmlns:c16="http://schemas.microsoft.com/office/drawing/2014/chart" uri="{C3380CC4-5D6E-409C-BE32-E72D297353CC}">
              <c16:uniqueId val="{00000000-D544-4B02-99DB-F43E3E6BDD47}"/>
            </c:ext>
          </c:extLst>
        </c:ser>
        <c:ser>
          <c:idx val="1"/>
          <c:order val="1"/>
          <c:tx>
            <c:strRef>
              <c:f>Dati!$D$503</c:f>
              <c:strCache>
                <c:ptCount val="1"/>
                <c:pt idx="0">
                  <c:v>Nemaz nesatrauc</c:v>
                </c:pt>
              </c:strCache>
            </c:strRef>
          </c:tx>
          <c:spPr>
            <a:solidFill>
              <a:srgbClr val="203864"/>
            </a:solidFill>
          </c:spPr>
          <c:invertIfNegative val="0"/>
          <c:dLbls>
            <c:dLbl>
              <c:idx val="10"/>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6F-4539-A484-76155E363037}"/>
                </c:ext>
              </c:extLst>
            </c:dLbl>
            <c:dLbl>
              <c:idx val="17"/>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6F-4539-A484-76155E363037}"/>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Dati!$B$532:$B$551</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Dati!$D$532:$D$551</c:f>
              <c:numCache>
                <c:formatCode>0</c:formatCode>
                <c:ptCount val="20"/>
                <c:pt idx="1">
                  <c:v>5.1327157319543328</c:v>
                </c:pt>
                <c:pt idx="2">
                  <c:v>3.8166361281987036</c:v>
                </c:pt>
                <c:pt idx="3">
                  <c:v>4.2808680093101632</c:v>
                </c:pt>
                <c:pt idx="4">
                  <c:v>9.2038035536782168</c:v>
                </c:pt>
                <c:pt idx="5">
                  <c:v>4.9959099067372348</c:v>
                </c:pt>
                <c:pt idx="7">
                  <c:v>6.7260143263263705</c:v>
                </c:pt>
                <c:pt idx="8">
                  <c:v>3.7601424638080192</c:v>
                </c:pt>
                <c:pt idx="10">
                  <c:v>2.456605031688011</c:v>
                </c:pt>
                <c:pt idx="11">
                  <c:v>10.589445569429444</c:v>
                </c:pt>
                <c:pt idx="12">
                  <c:v>9.4139675658870843</c:v>
                </c:pt>
                <c:pt idx="13">
                  <c:v>5.779648113506993</c:v>
                </c:pt>
                <c:pt idx="14">
                  <c:v>7.3039779451043927</c:v>
                </c:pt>
                <c:pt idx="15">
                  <c:v>5.3332802409531759</c:v>
                </c:pt>
                <c:pt idx="17">
                  <c:v>2.456605031688011</c:v>
                </c:pt>
                <c:pt idx="18">
                  <c:v>8.5420986674078083</c:v>
                </c:pt>
                <c:pt idx="19">
                  <c:v>7.1287624231875881</c:v>
                </c:pt>
              </c:numCache>
            </c:numRef>
          </c:val>
          <c:extLst>
            <c:ext xmlns:c16="http://schemas.microsoft.com/office/drawing/2014/chart" uri="{C3380CC4-5D6E-409C-BE32-E72D297353CC}">
              <c16:uniqueId val="{00000001-D544-4B02-99DB-F43E3E6BDD47}"/>
            </c:ext>
          </c:extLst>
        </c:ser>
        <c:ser>
          <c:idx val="2"/>
          <c:order val="2"/>
          <c:tx>
            <c:strRef>
              <c:f>Dati!$E$503</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Dati!$B$532:$B$551</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Dati!$E$532:$E$551</c:f>
              <c:numCache>
                <c:formatCode>0</c:formatCode>
                <c:ptCount val="20"/>
                <c:pt idx="1">
                  <c:v>23.792392764166188</c:v>
                </c:pt>
                <c:pt idx="2">
                  <c:v>15.209813270227734</c:v>
                </c:pt>
                <c:pt idx="3">
                  <c:v>24.583228027026699</c:v>
                </c:pt>
                <c:pt idx="4">
                  <c:v>22.990131513717266</c:v>
                </c:pt>
                <c:pt idx="5">
                  <c:v>21.549239715045637</c:v>
                </c:pt>
                <c:pt idx="7">
                  <c:v>23.230854450574775</c:v>
                </c:pt>
                <c:pt idx="8">
                  <c:v>19.311059791391308</c:v>
                </c:pt>
                <c:pt idx="10">
                  <c:v>24.338936448803345</c:v>
                </c:pt>
                <c:pt idx="11">
                  <c:v>21.918225707134209</c:v>
                </c:pt>
                <c:pt idx="12">
                  <c:v>26.099917353546331</c:v>
                </c:pt>
                <c:pt idx="13">
                  <c:v>23.145639794456397</c:v>
                </c:pt>
                <c:pt idx="14">
                  <c:v>22.542916630853263</c:v>
                </c:pt>
                <c:pt idx="15">
                  <c:v>15.131433161722336</c:v>
                </c:pt>
                <c:pt idx="17">
                  <c:v>24.338936448803345</c:v>
                </c:pt>
                <c:pt idx="18">
                  <c:v>24.06362849342328</c:v>
                </c:pt>
                <c:pt idx="19">
                  <c:v>18.285933148929349</c:v>
                </c:pt>
              </c:numCache>
            </c:numRef>
          </c:val>
          <c:extLst>
            <c:ext xmlns:c16="http://schemas.microsoft.com/office/drawing/2014/chart" uri="{C3380CC4-5D6E-409C-BE32-E72D297353CC}">
              <c16:uniqueId val="{00000002-D544-4B02-99DB-F43E3E6BDD47}"/>
            </c:ext>
          </c:extLst>
        </c:ser>
        <c:ser>
          <c:idx val="3"/>
          <c:order val="3"/>
          <c:tx>
            <c:strRef>
              <c:f>Dati!$F$503</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Dati!$B$532:$B$551</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Dati!$F$532:$F$551</c:f>
              <c:numCache>
                <c:formatCode>0</c:formatCode>
                <c:ptCount val="20"/>
                <c:pt idx="1">
                  <c:v>51.230756531019132</c:v>
                </c:pt>
                <c:pt idx="2">
                  <c:v>56.859206310266408</c:v>
                </c:pt>
                <c:pt idx="3">
                  <c:v>44.141359439084539</c:v>
                </c:pt>
                <c:pt idx="4">
                  <c:v>43.138984984301075</c:v>
                </c:pt>
                <c:pt idx="5">
                  <c:v>50.973446485419231</c:v>
                </c:pt>
                <c:pt idx="7">
                  <c:v>46.868257132604278</c:v>
                </c:pt>
                <c:pt idx="8">
                  <c:v>52.004105097577174</c:v>
                </c:pt>
                <c:pt idx="10">
                  <c:v>43.982489139835742</c:v>
                </c:pt>
                <c:pt idx="11">
                  <c:v>44.837707393458729</c:v>
                </c:pt>
                <c:pt idx="12">
                  <c:v>43.649381898999984</c:v>
                </c:pt>
                <c:pt idx="13">
                  <c:v>44.407623981960327</c:v>
                </c:pt>
                <c:pt idx="14">
                  <c:v>51.259881932695876</c:v>
                </c:pt>
                <c:pt idx="15">
                  <c:v>65.089150087592827</c:v>
                </c:pt>
                <c:pt idx="17">
                  <c:v>43.982489139835742</c:v>
                </c:pt>
                <c:pt idx="18">
                  <c:v>48.961732218385585</c:v>
                </c:pt>
                <c:pt idx="19">
                  <c:v>50.812734346980463</c:v>
                </c:pt>
              </c:numCache>
            </c:numRef>
          </c:val>
          <c:extLst>
            <c:ext xmlns:c16="http://schemas.microsoft.com/office/drawing/2014/chart" uri="{C3380CC4-5D6E-409C-BE32-E72D297353CC}">
              <c16:uniqueId val="{00000003-D544-4B02-99DB-F43E3E6BDD47}"/>
            </c:ext>
          </c:extLst>
        </c:ser>
        <c:ser>
          <c:idx val="4"/>
          <c:order val="4"/>
          <c:tx>
            <c:strRef>
              <c:f>Dati!$G$503</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Dati!$B$532:$B$551</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Dati!$G$532:$G$551</c:f>
              <c:numCache>
                <c:formatCode>0</c:formatCode>
                <c:ptCount val="20"/>
                <c:pt idx="1">
                  <c:v>17.853634884637373</c:v>
                </c:pt>
                <c:pt idx="2">
                  <c:v>19.325545013272503</c:v>
                </c:pt>
                <c:pt idx="3">
                  <c:v>25.014515616727042</c:v>
                </c:pt>
                <c:pt idx="4">
                  <c:v>24.101721706123499</c:v>
                </c:pt>
                <c:pt idx="5">
                  <c:v>19.893994924350981</c:v>
                </c:pt>
                <c:pt idx="7">
                  <c:v>19.940638671999569</c:v>
                </c:pt>
                <c:pt idx="8">
                  <c:v>23.95087950009064</c:v>
                </c:pt>
                <c:pt idx="10">
                  <c:v>23.48819334614527</c:v>
                </c:pt>
                <c:pt idx="11">
                  <c:v>19.711392676318827</c:v>
                </c:pt>
                <c:pt idx="12">
                  <c:v>19.935671417741759</c:v>
                </c:pt>
                <c:pt idx="13">
                  <c:v>25.10423846355345</c:v>
                </c:pt>
                <c:pt idx="14">
                  <c:v>18.893223491346433</c:v>
                </c:pt>
                <c:pt idx="15">
                  <c:v>13.736809218660651</c:v>
                </c:pt>
                <c:pt idx="17">
                  <c:v>23.48819334614527</c:v>
                </c:pt>
                <c:pt idx="18">
                  <c:v>17.394901025775528</c:v>
                </c:pt>
                <c:pt idx="19">
                  <c:v>21.840487506285005</c:v>
                </c:pt>
              </c:numCache>
            </c:numRef>
          </c:val>
          <c:extLst>
            <c:ext xmlns:c16="http://schemas.microsoft.com/office/drawing/2014/chart" uri="{C3380CC4-5D6E-409C-BE32-E72D297353CC}">
              <c16:uniqueId val="{00000004-D544-4B02-99DB-F43E3E6BDD47}"/>
            </c:ext>
          </c:extLst>
        </c:ser>
        <c:ser>
          <c:idx val="5"/>
          <c:order val="5"/>
          <c:tx>
            <c:strRef>
              <c:f>Dati!$H$503</c:f>
              <c:strCache>
                <c:ptCount val="1"/>
                <c:pt idx="0">
                  <c:v>.</c:v>
                </c:pt>
              </c:strCache>
            </c:strRef>
          </c:tx>
          <c:spPr>
            <a:noFill/>
          </c:spPr>
          <c:invertIfNegative val="0"/>
          <c:dLbls>
            <c:delete val="1"/>
          </c:dLbls>
          <c:cat>
            <c:strRef>
              <c:f>Dati!$B$532:$B$551</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Dati!$H$532:$H$551</c:f>
              <c:numCache>
                <c:formatCode>0</c:formatCode>
                <c:ptCount val="20"/>
                <c:pt idx="0">
                  <c:v>85.82595930625348</c:v>
                </c:pt>
                <c:pt idx="1">
                  <c:v>16.741567890596968</c:v>
                </c:pt>
                <c:pt idx="2">
                  <c:v>9.641207982714576</c:v>
                </c:pt>
                <c:pt idx="3">
                  <c:v>16.670084250441903</c:v>
                </c:pt>
                <c:pt idx="4">
                  <c:v>18.585252615828907</c:v>
                </c:pt>
                <c:pt idx="5">
                  <c:v>14.958517896483272</c:v>
                </c:pt>
                <c:pt idx="6">
                  <c:v>85.82595930625348</c:v>
                </c:pt>
                <c:pt idx="7">
                  <c:v>19.017063501649631</c:v>
                </c:pt>
                <c:pt idx="8">
                  <c:v>9.8709747085856634</c:v>
                </c:pt>
                <c:pt idx="9">
                  <c:v>85.82595930625348</c:v>
                </c:pt>
                <c:pt idx="10">
                  <c:v>18.355276820272465</c:v>
                </c:pt>
                <c:pt idx="11">
                  <c:v>21.276859236475929</c:v>
                </c:pt>
                <c:pt idx="12">
                  <c:v>22.240905989511738</c:v>
                </c:pt>
                <c:pt idx="13">
                  <c:v>16.31409686073971</c:v>
                </c:pt>
                <c:pt idx="14">
                  <c:v>15.672853882211172</c:v>
                </c:pt>
                <c:pt idx="15">
                  <c:v>7</c:v>
                </c:pt>
                <c:pt idx="16">
                  <c:v>85.82595930625348</c:v>
                </c:pt>
                <c:pt idx="17">
                  <c:v>18.355276820272465</c:v>
                </c:pt>
                <c:pt idx="18">
                  <c:v>19.469326062092364</c:v>
                </c:pt>
                <c:pt idx="19">
                  <c:v>13.172737452988017</c:v>
                </c:pt>
              </c:numCache>
            </c:numRef>
          </c:val>
          <c:extLst>
            <c:ext xmlns:c16="http://schemas.microsoft.com/office/drawing/2014/chart" uri="{C3380CC4-5D6E-409C-BE32-E72D297353CC}">
              <c16:uniqueId val="{00000005-D544-4B02-99DB-F43E3E6BDD47}"/>
            </c:ext>
          </c:extLst>
        </c:ser>
        <c:ser>
          <c:idx val="6"/>
          <c:order val="6"/>
          <c:tx>
            <c:strRef>
              <c:f>Dati!$I$503</c:f>
              <c:strCache>
                <c:ptCount val="1"/>
                <c:pt idx="0">
                  <c:v>Grūti pateikt</c:v>
                </c:pt>
              </c:strCache>
            </c:strRef>
          </c:tx>
          <c:spPr>
            <a:solidFill>
              <a:sysClr val="window" lastClr="FFFFFF">
                <a:lumMod val="75000"/>
              </a:sysClr>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44-4B02-99DB-F43E3E6BDD47}"/>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44-4B02-99DB-F43E3E6BDD47}"/>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544-4B02-99DB-F43E3E6BDD47}"/>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5C-41D8-9257-6CD3788E445C}"/>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5C-41D8-9257-6CD3788E445C}"/>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44-4B02-99DB-F43E3E6BDD47}"/>
                </c:ext>
              </c:extLst>
            </c:dLbl>
            <c:dLbl>
              <c:idx val="1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5C-41D8-9257-6CD3788E445C}"/>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544-4B02-99DB-F43E3E6BDD47}"/>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544-4B02-99DB-F43E3E6BDD47}"/>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544-4B02-99DB-F43E3E6BDD47}"/>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544-4B02-99DB-F43E3E6BDD47}"/>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544-4B02-99DB-F43E3E6BDD47}"/>
                </c:ext>
              </c:extLst>
            </c:dLbl>
            <c:dLbl>
              <c:idx val="1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544-4B02-99DB-F43E3E6BDD47}"/>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Dati!$B$532:$B$551</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Dati!$I$532:$I$551</c:f>
              <c:numCache>
                <c:formatCode>0</c:formatCode>
                <c:ptCount val="20"/>
                <c:pt idx="1">
                  <c:v>1.9905000882228767</c:v>
                </c:pt>
                <c:pt idx="2">
                  <c:v>4.7887992780347046</c:v>
                </c:pt>
                <c:pt idx="3">
                  <c:v>1.9800289078516171</c:v>
                </c:pt>
                <c:pt idx="4">
                  <c:v>0.56535824217992592</c:v>
                </c:pt>
                <c:pt idx="5">
                  <c:v>2.5874089684468946</c:v>
                </c:pt>
                <c:pt idx="7">
                  <c:v>3.234235418495401</c:v>
                </c:pt>
                <c:pt idx="8">
                  <c:v>0.97381314713281319</c:v>
                </c:pt>
                <c:pt idx="10">
                  <c:v>5.7337760335277146</c:v>
                </c:pt>
                <c:pt idx="11">
                  <c:v>2.9432286536587489</c:v>
                </c:pt>
                <c:pt idx="12">
                  <c:v>0.9010617638248305</c:v>
                </c:pt>
                <c:pt idx="13">
                  <c:v>1.5628496465228525</c:v>
                </c:pt>
                <c:pt idx="14">
                  <c:v>0</c:v>
                </c:pt>
                <c:pt idx="15">
                  <c:v>0.70932729107099479</c:v>
                </c:pt>
                <c:pt idx="17">
                  <c:v>5.7337760335277146</c:v>
                </c:pt>
                <c:pt idx="18">
                  <c:v>1.0376395950076838</c:v>
                </c:pt>
                <c:pt idx="19">
                  <c:v>1.9320825746175339</c:v>
                </c:pt>
              </c:numCache>
            </c:numRef>
          </c:val>
          <c:extLst>
            <c:ext xmlns:c16="http://schemas.microsoft.com/office/drawing/2014/chart" uri="{C3380CC4-5D6E-409C-BE32-E72D297353CC}">
              <c16:uniqueId val="{00000010-D544-4B02-99DB-F43E3E6BDD47}"/>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47.3"/>
        <c:auto val="1"/>
        <c:lblAlgn val="ctr"/>
        <c:lblOffset val="100"/>
        <c:tickLblSkip val="1"/>
        <c:tickMarkSkip val="1"/>
        <c:noMultiLvlLbl val="0"/>
      </c:catAx>
      <c:valAx>
        <c:axId val="170757312"/>
        <c:scaling>
          <c:orientation val="minMax"/>
          <c:max val="14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50894169538736"/>
          <c:y val="6.7183310217290806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7.9424603174603162E-2"/>
          <c:w val="0.4985862993431433"/>
          <c:h val="0.90411966404684851"/>
        </c:manualLayout>
      </c:layout>
      <c:barChart>
        <c:barDir val="bar"/>
        <c:grouping val="stacked"/>
        <c:varyColors val="0"/>
        <c:ser>
          <c:idx val="0"/>
          <c:order val="0"/>
          <c:tx>
            <c:strRef>
              <c:f>Dati!$C$659</c:f>
              <c:strCache>
                <c:ptCount val="1"/>
                <c:pt idx="0">
                  <c:v>.</c:v>
                </c:pt>
              </c:strCache>
            </c:strRef>
          </c:tx>
          <c:spPr>
            <a:noFill/>
          </c:spPr>
          <c:invertIfNegative val="0"/>
          <c:dLbls>
            <c:delete val="1"/>
          </c:dLbls>
          <c:cat>
            <c:strRef>
              <c:f>Dati!$B$660:$B$687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Dati!$C$660:$C$687</c:f>
              <c:numCache>
                <c:formatCode>0</c:formatCode>
                <c:ptCount val="28"/>
                <c:pt idx="0">
                  <c:v>17.540024042393256</c:v>
                </c:pt>
                <c:pt idx="1">
                  <c:v>47.711412291113682</c:v>
                </c:pt>
                <c:pt idx="2">
                  <c:v>12.714899766751152</c:v>
                </c:pt>
                <c:pt idx="3">
                  <c:v>22.042080876945459</c:v>
                </c:pt>
                <c:pt idx="4">
                  <c:v>47.711412291113682</c:v>
                </c:pt>
                <c:pt idx="5">
                  <c:v>13.08511878820098</c:v>
                </c:pt>
                <c:pt idx="6">
                  <c:v>19.544459956883635</c:v>
                </c:pt>
                <c:pt idx="7">
                  <c:v>15.289366823027613</c:v>
                </c:pt>
                <c:pt idx="8">
                  <c:v>17.87078636845488</c:v>
                </c:pt>
                <c:pt idx="9">
                  <c:v>20.243344100627233</c:v>
                </c:pt>
                <c:pt idx="10">
                  <c:v>17.142180448930084</c:v>
                </c:pt>
                <c:pt idx="11">
                  <c:v>47.711412291113682</c:v>
                </c:pt>
                <c:pt idx="12">
                  <c:v>23.202715501970118</c:v>
                </c:pt>
                <c:pt idx="13">
                  <c:v>8.8526255138412182</c:v>
                </c:pt>
                <c:pt idx="14">
                  <c:v>14.698600336925544</c:v>
                </c:pt>
                <c:pt idx="15">
                  <c:v>47.711412291113682</c:v>
                </c:pt>
                <c:pt idx="16">
                  <c:v>12.242719822592889</c:v>
                </c:pt>
                <c:pt idx="17">
                  <c:v>16.364742969821776</c:v>
                </c:pt>
                <c:pt idx="18">
                  <c:v>22.55368968571284</c:v>
                </c:pt>
                <c:pt idx="19">
                  <c:v>47.711412291113682</c:v>
                </c:pt>
                <c:pt idx="20">
                  <c:v>28.994352929907002</c:v>
                </c:pt>
                <c:pt idx="21">
                  <c:v>22.17657912884189</c:v>
                </c:pt>
                <c:pt idx="22">
                  <c:v>13.813369301290876</c:v>
                </c:pt>
                <c:pt idx="23">
                  <c:v>24.577626425622842</c:v>
                </c:pt>
                <c:pt idx="24">
                  <c:v>17.226212424545096</c:v>
                </c:pt>
                <c:pt idx="25">
                  <c:v>15.570047597479153</c:v>
                </c:pt>
                <c:pt idx="26">
                  <c:v>7</c:v>
                </c:pt>
                <c:pt idx="27">
                  <c:v>10.722817906148698</c:v>
                </c:pt>
              </c:numCache>
            </c:numRef>
          </c:val>
          <c:extLst>
            <c:ext xmlns:c16="http://schemas.microsoft.com/office/drawing/2014/chart" uri="{C3380CC4-5D6E-409C-BE32-E72D297353CC}">
              <c16:uniqueId val="{00000000-9B03-4641-9C78-C03930961B55}"/>
            </c:ext>
          </c:extLst>
        </c:ser>
        <c:ser>
          <c:idx val="1"/>
          <c:order val="1"/>
          <c:tx>
            <c:strRef>
              <c:f>Dati!$D$659</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Dati!$B$660:$B$687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Dati!$D$660:$D$687</c:f>
              <c:numCache>
                <c:formatCode>General</c:formatCode>
                <c:ptCount val="28"/>
                <c:pt idx="0" formatCode="0">
                  <c:v>9.6388101318961805</c:v>
                </c:pt>
                <c:pt idx="2" formatCode="0">
                  <c:v>12.411928295461573</c:v>
                </c:pt>
                <c:pt idx="3" formatCode="0">
                  <c:v>7.0513668106277869</c:v>
                </c:pt>
                <c:pt idx="5" formatCode="0">
                  <c:v>12.248012154212264</c:v>
                </c:pt>
                <c:pt idx="6" formatCode="0">
                  <c:v>9.982069352756108</c:v>
                </c:pt>
                <c:pt idx="7" formatCode="0">
                  <c:v>10.698417142640841</c:v>
                </c:pt>
                <c:pt idx="8" formatCode="0">
                  <c:v>9.1580635727200477</c:v>
                </c:pt>
                <c:pt idx="9" formatCode="0">
                  <c:v>9.5112565368144057</c:v>
                </c:pt>
                <c:pt idx="10" formatCode="0">
                  <c:v>7.2209590336867375</c:v>
                </c:pt>
                <c:pt idx="12" formatCode="0">
                  <c:v>8.2041512199461675</c:v>
                </c:pt>
                <c:pt idx="13" formatCode="0">
                  <c:v>10.821954938067902</c:v>
                </c:pt>
                <c:pt idx="14" formatCode="0">
                  <c:v>13.579796552025073</c:v>
                </c:pt>
                <c:pt idx="16" formatCode="0">
                  <c:v>19.154742244514587</c:v>
                </c:pt>
                <c:pt idx="17" formatCode="0">
                  <c:v>9.9060995140520056</c:v>
                </c:pt>
                <c:pt idx="18" formatCode="0">
                  <c:v>5.5451804874700414</c:v>
                </c:pt>
                <c:pt idx="20" formatCode="0">
                  <c:v>5.3241316513104406</c:v>
                </c:pt>
                <c:pt idx="21" formatCode="0">
                  <c:v>6.6261735479558901</c:v>
                </c:pt>
                <c:pt idx="22" formatCode="0">
                  <c:v>11.014784943724441</c:v>
                </c:pt>
                <c:pt idx="23" formatCode="0">
                  <c:v>6.7156239766557881</c:v>
                </c:pt>
                <c:pt idx="24" formatCode="0">
                  <c:v>9.4364365348849226</c:v>
                </c:pt>
                <c:pt idx="25" formatCode="0">
                  <c:v>11.476836012808954</c:v>
                </c:pt>
                <c:pt idx="26" formatCode="0">
                  <c:v>10.015791867720337</c:v>
                </c:pt>
                <c:pt idx="27" formatCode="0">
                  <c:v>23.131785654129434</c:v>
                </c:pt>
              </c:numCache>
            </c:numRef>
          </c:val>
          <c:extLst>
            <c:ext xmlns:c16="http://schemas.microsoft.com/office/drawing/2014/chart" uri="{C3380CC4-5D6E-409C-BE32-E72D297353CC}">
              <c16:uniqueId val="{00000001-9B03-4641-9C78-C03930961B55}"/>
            </c:ext>
          </c:extLst>
        </c:ser>
        <c:ser>
          <c:idx val="2"/>
          <c:order val="2"/>
          <c:tx>
            <c:strRef>
              <c:f>Dati!$E$659</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Dati!$B$660:$B$687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Dati!$E$660:$E$687</c:f>
              <c:numCache>
                <c:formatCode>General</c:formatCode>
                <c:ptCount val="28"/>
                <c:pt idx="0" formatCode="0">
                  <c:v>20.532578116824247</c:v>
                </c:pt>
                <c:pt idx="2" formatCode="0">
                  <c:v>22.584584228900958</c:v>
                </c:pt>
                <c:pt idx="3" formatCode="0">
                  <c:v>18.617964603540436</c:v>
                </c:pt>
                <c:pt idx="5" formatCode="0">
                  <c:v>22.37828134870044</c:v>
                </c:pt>
                <c:pt idx="6" formatCode="0">
                  <c:v>18.18488298147394</c:v>
                </c:pt>
                <c:pt idx="7" formatCode="0">
                  <c:v>21.723628325445226</c:v>
                </c:pt>
                <c:pt idx="8" formatCode="0">
                  <c:v>20.682562349938753</c:v>
                </c:pt>
                <c:pt idx="9" formatCode="0">
                  <c:v>17.956811653672041</c:v>
                </c:pt>
                <c:pt idx="10" formatCode="0">
                  <c:v>23.348272808496862</c:v>
                </c:pt>
                <c:pt idx="12" formatCode="0">
                  <c:v>16.304545569197394</c:v>
                </c:pt>
                <c:pt idx="13" formatCode="0">
                  <c:v>28.036831839204559</c:v>
                </c:pt>
                <c:pt idx="14" formatCode="0">
                  <c:v>19.433015402163068</c:v>
                </c:pt>
                <c:pt idx="16" formatCode="0">
                  <c:v>16.313950224006206</c:v>
                </c:pt>
                <c:pt idx="17" formatCode="0">
                  <c:v>21.4405698072399</c:v>
                </c:pt>
                <c:pt idx="18" formatCode="0">
                  <c:v>19.612542117930801</c:v>
                </c:pt>
                <c:pt idx="20" formatCode="0">
                  <c:v>13.392927709896238</c:v>
                </c:pt>
                <c:pt idx="21" formatCode="0">
                  <c:v>18.908659614315901</c:v>
                </c:pt>
                <c:pt idx="22" formatCode="0">
                  <c:v>22.883258046098366</c:v>
                </c:pt>
                <c:pt idx="23" formatCode="0">
                  <c:v>16.418161888835051</c:v>
                </c:pt>
                <c:pt idx="24" formatCode="0">
                  <c:v>21.048763331683663</c:v>
                </c:pt>
                <c:pt idx="25" formatCode="0">
                  <c:v>20.664528680825576</c:v>
                </c:pt>
                <c:pt idx="26" formatCode="0">
                  <c:v>30.695620423393343</c:v>
                </c:pt>
                <c:pt idx="27" formatCode="0">
                  <c:v>13.856808730835549</c:v>
                </c:pt>
              </c:numCache>
            </c:numRef>
          </c:val>
          <c:extLst>
            <c:ext xmlns:c16="http://schemas.microsoft.com/office/drawing/2014/chart" uri="{C3380CC4-5D6E-409C-BE32-E72D297353CC}">
              <c16:uniqueId val="{00000002-9B03-4641-9C78-C03930961B55}"/>
            </c:ext>
          </c:extLst>
        </c:ser>
        <c:ser>
          <c:idx val="3"/>
          <c:order val="3"/>
          <c:tx>
            <c:strRef>
              <c:f>Dati!$F$659</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Dati!$B$660:$B$687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Dati!$F$660:$F$687</c:f>
              <c:numCache>
                <c:formatCode>General</c:formatCode>
                <c:ptCount val="28"/>
                <c:pt idx="0" formatCode="0">
                  <c:v>42.917081116900633</c:v>
                </c:pt>
                <c:pt idx="2" formatCode="0">
                  <c:v>41.96864472555945</c:v>
                </c:pt>
                <c:pt idx="3" formatCode="0">
                  <c:v>43.802014704897353</c:v>
                </c:pt>
                <c:pt idx="5" formatCode="0">
                  <c:v>47.526019132910953</c:v>
                </c:pt>
                <c:pt idx="6" formatCode="0">
                  <c:v>43.365505686403779</c:v>
                </c:pt>
                <c:pt idx="7" formatCode="0">
                  <c:v>42.082723965407226</c:v>
                </c:pt>
                <c:pt idx="8" formatCode="0">
                  <c:v>44.643337207707219</c:v>
                </c:pt>
                <c:pt idx="9" formatCode="0">
                  <c:v>44.191277780821203</c:v>
                </c:pt>
                <c:pt idx="10" formatCode="0">
                  <c:v>37.420980039704176</c:v>
                </c:pt>
                <c:pt idx="12" formatCode="0">
                  <c:v>44.11481542867682</c:v>
                </c:pt>
                <c:pt idx="13" formatCode="0">
                  <c:v>42.188501458203021</c:v>
                </c:pt>
                <c:pt idx="14" formatCode="0">
                  <c:v>38.386201653798175</c:v>
                </c:pt>
                <c:pt idx="16" formatCode="0">
                  <c:v>41.354159901301806</c:v>
                </c:pt>
                <c:pt idx="17" formatCode="0">
                  <c:v>43.128322847894999</c:v>
                </c:pt>
                <c:pt idx="18" formatCode="0">
                  <c:v>42.909663203752686</c:v>
                </c:pt>
                <c:pt idx="20" formatCode="0">
                  <c:v>47.690933814934432</c:v>
                </c:pt>
                <c:pt idx="21" formatCode="0">
                  <c:v>47.519241166688154</c:v>
                </c:pt>
                <c:pt idx="22" formatCode="0">
                  <c:v>43.211795843835262</c:v>
                </c:pt>
                <c:pt idx="23" formatCode="0">
                  <c:v>37.726081030316756</c:v>
                </c:pt>
                <c:pt idx="24" formatCode="0">
                  <c:v>38.099255137300453</c:v>
                </c:pt>
                <c:pt idx="25" formatCode="0">
                  <c:v>47.154361813674889</c:v>
                </c:pt>
                <c:pt idx="26" formatCode="0">
                  <c:v>39.985991783480003</c:v>
                </c:pt>
                <c:pt idx="27" formatCode="0">
                  <c:v>30.984612736966795</c:v>
                </c:pt>
              </c:numCache>
            </c:numRef>
          </c:val>
          <c:extLst>
            <c:ext xmlns:c16="http://schemas.microsoft.com/office/drawing/2014/chart" uri="{C3380CC4-5D6E-409C-BE32-E72D297353CC}">
              <c16:uniqueId val="{00000003-9B03-4641-9C78-C03930961B55}"/>
            </c:ext>
          </c:extLst>
        </c:ser>
        <c:ser>
          <c:idx val="4"/>
          <c:order val="4"/>
          <c:tx>
            <c:strRef>
              <c:f>Dati!$G$659</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Dati!$B$660:$B$687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Dati!$G$660:$G$687</c:f>
              <c:numCache>
                <c:formatCode>General</c:formatCode>
                <c:ptCount val="28"/>
                <c:pt idx="0" formatCode="0">
                  <c:v>24.147529572289567</c:v>
                </c:pt>
                <c:pt idx="2" formatCode="0">
                  <c:v>19.435662141951518</c:v>
                </c:pt>
                <c:pt idx="3" formatCode="0">
                  <c:v>28.543912702842722</c:v>
                </c:pt>
                <c:pt idx="5" formatCode="0">
                  <c:v>15.816435892240863</c:v>
                </c:pt>
                <c:pt idx="6" formatCode="0">
                  <c:v>23.126773153214039</c:v>
                </c:pt>
                <c:pt idx="7" formatCode="0">
                  <c:v>24.472378152110284</c:v>
                </c:pt>
                <c:pt idx="8" formatCode="0">
                  <c:v>22.676975704487404</c:v>
                </c:pt>
                <c:pt idx="9" formatCode="0">
                  <c:v>26.61209827561796</c:v>
                </c:pt>
                <c:pt idx="10" formatCode="0">
                  <c:v>28.183300838919816</c:v>
                </c:pt>
                <c:pt idx="12" formatCode="0">
                  <c:v>29.708737749512395</c:v>
                </c:pt>
                <c:pt idx="13" formatCode="0">
                  <c:v>15.875923838975249</c:v>
                </c:pt>
                <c:pt idx="14" formatCode="0">
                  <c:v>20.142530871508448</c:v>
                </c:pt>
                <c:pt idx="16" formatCode="0">
                  <c:v>19.618543763316211</c:v>
                </c:pt>
                <c:pt idx="17" formatCode="0">
                  <c:v>22.877656698205794</c:v>
                </c:pt>
                <c:pt idx="18" formatCode="0">
                  <c:v>29.140189911373433</c:v>
                </c:pt>
                <c:pt idx="20" formatCode="0">
                  <c:v>30.861280536925978</c:v>
                </c:pt>
                <c:pt idx="21" formatCode="0">
                  <c:v>24.208942561479617</c:v>
                </c:pt>
                <c:pt idx="22" formatCode="0">
                  <c:v>20.267893425703011</c:v>
                </c:pt>
                <c:pt idx="23" formatCode="0">
                  <c:v>39.140133104192429</c:v>
                </c:pt>
                <c:pt idx="24" formatCode="0">
                  <c:v>28.419542040049308</c:v>
                </c:pt>
                <c:pt idx="25" formatCode="0">
                  <c:v>16.578802793072711</c:v>
                </c:pt>
                <c:pt idx="26" formatCode="0">
                  <c:v>16.854068463467421</c:v>
                </c:pt>
                <c:pt idx="27" formatCode="0">
                  <c:v>27.610047636118544</c:v>
                </c:pt>
              </c:numCache>
            </c:numRef>
          </c:val>
          <c:extLst>
            <c:ext xmlns:c16="http://schemas.microsoft.com/office/drawing/2014/chart" uri="{C3380CC4-5D6E-409C-BE32-E72D297353CC}">
              <c16:uniqueId val="{00000004-9B03-4641-9C78-C03930961B55}"/>
            </c:ext>
          </c:extLst>
        </c:ser>
        <c:ser>
          <c:idx val="5"/>
          <c:order val="5"/>
          <c:tx>
            <c:strRef>
              <c:f>Dati!$H$659</c:f>
              <c:strCache>
                <c:ptCount val="1"/>
                <c:pt idx="0">
                  <c:v>.</c:v>
                </c:pt>
              </c:strCache>
            </c:strRef>
          </c:tx>
          <c:spPr>
            <a:noFill/>
          </c:spPr>
          <c:invertIfNegative val="0"/>
          <c:dLbls>
            <c:delete val="1"/>
          </c:dLbls>
          <c:cat>
            <c:strRef>
              <c:f>Dati!$B$660:$B$687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Dati!$H$660:$H$687</c:f>
              <c:numCache>
                <c:formatCode>0</c:formatCode>
                <c:ptCount val="28"/>
                <c:pt idx="0">
                  <c:v>18.48760366267021</c:v>
                </c:pt>
                <c:pt idx="1">
                  <c:v>85.552214351860414</c:v>
                </c:pt>
                <c:pt idx="2">
                  <c:v>24.147907484349446</c:v>
                </c:pt>
                <c:pt idx="3">
                  <c:v>13.206286944120336</c:v>
                </c:pt>
                <c:pt idx="4">
                  <c:v>85.552214351860414</c:v>
                </c:pt>
                <c:pt idx="5">
                  <c:v>22.2097593267086</c:v>
                </c:pt>
                <c:pt idx="6">
                  <c:v>19.059935512242589</c:v>
                </c:pt>
                <c:pt idx="7">
                  <c:v>18.997112234342907</c:v>
                </c:pt>
                <c:pt idx="8">
                  <c:v>18.231901439665791</c:v>
                </c:pt>
                <c:pt idx="9">
                  <c:v>14.748838295421251</c:v>
                </c:pt>
                <c:pt idx="10">
                  <c:v>19.947933473236418</c:v>
                </c:pt>
                <c:pt idx="11">
                  <c:v>85.552214351860414</c:v>
                </c:pt>
                <c:pt idx="12">
                  <c:v>11.728661173671199</c:v>
                </c:pt>
                <c:pt idx="13">
                  <c:v>27.487789054682146</c:v>
                </c:pt>
                <c:pt idx="14">
                  <c:v>27.023481826553791</c:v>
                </c:pt>
                <c:pt idx="15">
                  <c:v>85.552214351860414</c:v>
                </c:pt>
                <c:pt idx="16">
                  <c:v>24.579510687242397</c:v>
                </c:pt>
                <c:pt idx="17">
                  <c:v>19.546234805759624</c:v>
                </c:pt>
                <c:pt idx="18">
                  <c:v>13.502361236734288</c:v>
                </c:pt>
                <c:pt idx="19">
                  <c:v>85.552214351860414</c:v>
                </c:pt>
                <c:pt idx="20">
                  <c:v>7</c:v>
                </c:pt>
                <c:pt idx="21">
                  <c:v>13.824030623692636</c:v>
                </c:pt>
                <c:pt idx="22">
                  <c:v>22.072525082322144</c:v>
                </c:pt>
                <c:pt idx="23">
                  <c:v>8.6860002173512214</c:v>
                </c:pt>
                <c:pt idx="24">
                  <c:v>19.033417174510646</c:v>
                </c:pt>
                <c:pt idx="25">
                  <c:v>21.819049745112814</c:v>
                </c:pt>
                <c:pt idx="26">
                  <c:v>28.71215410491299</c:v>
                </c:pt>
                <c:pt idx="27">
                  <c:v>26.957553978775074</c:v>
                </c:pt>
              </c:numCache>
            </c:numRef>
          </c:val>
          <c:extLst>
            <c:ext xmlns:c16="http://schemas.microsoft.com/office/drawing/2014/chart" uri="{C3380CC4-5D6E-409C-BE32-E72D297353CC}">
              <c16:uniqueId val="{00000005-9B03-4641-9C78-C03930961B55}"/>
            </c:ext>
          </c:extLst>
        </c:ser>
        <c:ser>
          <c:idx val="6"/>
          <c:order val="6"/>
          <c:tx>
            <c:strRef>
              <c:f>Dati!$I$659</c:f>
              <c:strCache>
                <c:ptCount val="1"/>
                <c:pt idx="0">
                  <c:v>Grūti pateikt</c:v>
                </c:pt>
              </c:strCache>
            </c:strRef>
          </c:tx>
          <c:spPr>
            <a:solidFill>
              <a:sysClr val="window" lastClr="FFFFFF">
                <a:lumMod val="75000"/>
              </a:sysClr>
            </a:solidFill>
          </c:spPr>
          <c:invertIfNegative val="0"/>
          <c:dLbls>
            <c:dLbl>
              <c:idx val="3"/>
              <c:layout>
                <c:manualLayout>
                  <c:x val="1.150441329179646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03-4641-9C78-C03930961B55}"/>
                </c:ext>
              </c:extLst>
            </c:dLbl>
            <c:dLbl>
              <c:idx val="5"/>
              <c:layout>
                <c:manualLayout>
                  <c:x val="9.7584371754932502E-3"/>
                  <c:y val="3.638857908268786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03-4641-9C78-C03930961B55}"/>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03-4641-9C78-C03930961B55}"/>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EE-4569-96DA-C648BBBE769A}"/>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03-4641-9C78-C03930961B55}"/>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B03-4641-9C78-C03930961B55}"/>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EE-4569-96DA-C648BBBE769A}"/>
                </c:ext>
              </c:extLst>
            </c:dLbl>
            <c:dLbl>
              <c:idx val="1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EE-4569-96DA-C648BBBE769A}"/>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EE-4569-96DA-C648BBBE769A}"/>
                </c:ext>
              </c:extLst>
            </c:dLbl>
            <c:dLbl>
              <c:idx val="2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9EE-4569-96DA-C648BBBE769A}"/>
                </c:ext>
              </c:extLst>
            </c:dLbl>
            <c:dLbl>
              <c:idx val="2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9EE-4569-96DA-C648BBBE769A}"/>
                </c:ext>
              </c:extLst>
            </c:dLbl>
            <c:dLbl>
              <c:idx val="2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EE-4569-96DA-C648BBBE769A}"/>
                </c:ext>
              </c:extLst>
            </c:dLbl>
            <c:dLbl>
              <c:idx val="2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9EE-4569-96DA-C648BBBE769A}"/>
                </c:ext>
              </c:extLst>
            </c:dLbl>
            <c:dLbl>
              <c:idx val="26"/>
              <c:layout>
                <c:manualLayout>
                  <c:x val="1.2180685358255451E-2"/>
                  <c:y val="8.472376288978795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03-4641-9C78-C03930961B55}"/>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Dati!$B$660:$B$687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Dati!$I$660:$I$687</c:f>
              <c:numCache>
                <c:formatCode>General</c:formatCode>
                <c:ptCount val="28"/>
                <c:pt idx="0" formatCode="0">
                  <c:v>2.7640010620897586</c:v>
                </c:pt>
                <c:pt idx="2" formatCode="0">
                  <c:v>3.5991806081264457</c:v>
                </c:pt>
                <c:pt idx="3" formatCode="0">
                  <c:v>1.9847411780918036</c:v>
                </c:pt>
                <c:pt idx="5" formatCode="0">
                  <c:v>2.0312514719354837</c:v>
                </c:pt>
                <c:pt idx="6" formatCode="0">
                  <c:v>5.3407688261521882</c:v>
                </c:pt>
                <c:pt idx="7" formatCode="0">
                  <c:v>1.0228524143962072</c:v>
                </c:pt>
                <c:pt idx="8" formatCode="0">
                  <c:v>2.8390611651465574</c:v>
                </c:pt>
                <c:pt idx="9" formatCode="0">
                  <c:v>1.7285557530746041</c:v>
                </c:pt>
                <c:pt idx="10" formatCode="0">
                  <c:v>3.8264872791924431</c:v>
                </c:pt>
                <c:pt idx="12" formatCode="0">
                  <c:v>1.6677500326674193</c:v>
                </c:pt>
                <c:pt idx="13" formatCode="0">
                  <c:v>3.0767879255493602</c:v>
                </c:pt>
                <c:pt idx="14" formatCode="0">
                  <c:v>8.458455520505245</c:v>
                </c:pt>
                <c:pt idx="16" formatCode="0">
                  <c:v>3.5586038668611972</c:v>
                </c:pt>
                <c:pt idx="17" formatCode="0">
                  <c:v>2.6473511326075445</c:v>
                </c:pt>
                <c:pt idx="18" formatCode="0">
                  <c:v>2.7924242794730625</c:v>
                </c:pt>
                <c:pt idx="20" formatCode="0">
                  <c:v>2.7307262869329434</c:v>
                </c:pt>
                <c:pt idx="21" formatCode="0">
                  <c:v>2.736983109560355</c:v>
                </c:pt>
                <c:pt idx="22" formatCode="0">
                  <c:v>2.6222677406389034</c:v>
                </c:pt>
                <c:pt idx="23" formatCode="0">
                  <c:v>0</c:v>
                </c:pt>
                <c:pt idx="24" formatCode="0">
                  <c:v>2.9960029560817252</c:v>
                </c:pt>
                <c:pt idx="25" formatCode="0">
                  <c:v>4.125470699617849</c:v>
                </c:pt>
                <c:pt idx="26" formatCode="0">
                  <c:v>2.4485274619389026</c:v>
                </c:pt>
                <c:pt idx="27" formatCode="0">
                  <c:v>4.416745241949692</c:v>
                </c:pt>
              </c:numCache>
            </c:numRef>
          </c:val>
          <c:extLst>
            <c:ext xmlns:c16="http://schemas.microsoft.com/office/drawing/2014/chart" uri="{C3380CC4-5D6E-409C-BE32-E72D297353CC}">
              <c16:uniqueId val="{0000000C-9B03-4641-9C78-C03930961B55}"/>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47.7"/>
        <c:auto val="1"/>
        <c:lblAlgn val="ctr"/>
        <c:lblOffset val="100"/>
        <c:tickLblSkip val="1"/>
        <c:tickMarkSkip val="1"/>
        <c:noMultiLvlLbl val="0"/>
      </c:catAx>
      <c:valAx>
        <c:axId val="170757312"/>
        <c:scaling>
          <c:orientation val="minMax"/>
          <c:max val="14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348523401958518"/>
          <c:y val="6.9629761904761903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7.7516042814802164E-2"/>
          <c:w val="0.6157505192107996"/>
          <c:h val="0.90583636419873259"/>
        </c:manualLayout>
      </c:layout>
      <c:barChart>
        <c:barDir val="bar"/>
        <c:grouping val="stacked"/>
        <c:varyColors val="0"/>
        <c:ser>
          <c:idx val="0"/>
          <c:order val="0"/>
          <c:tx>
            <c:strRef>
              <c:f>Dati!$C$659</c:f>
              <c:strCache>
                <c:ptCount val="1"/>
                <c:pt idx="0">
                  <c:v>.</c:v>
                </c:pt>
              </c:strCache>
            </c:strRef>
          </c:tx>
          <c:spPr>
            <a:noFill/>
          </c:spPr>
          <c:invertIfNegative val="0"/>
          <c:dLbls>
            <c:delete val="1"/>
          </c:dLbls>
          <c:cat>
            <c:strRef>
              <c:f>Dati!$B$688:$B$707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Dati!$C$688:$C$707</c:f>
              <c:numCache>
                <c:formatCode>0</c:formatCode>
                <c:ptCount val="20"/>
                <c:pt idx="0">
                  <c:v>47.711412291113682</c:v>
                </c:pt>
                <c:pt idx="1">
                  <c:v>14.207466325121374</c:v>
                </c:pt>
                <c:pt idx="2">
                  <c:v>22.753270809836557</c:v>
                </c:pt>
                <c:pt idx="3">
                  <c:v>20.898965490921913</c:v>
                </c:pt>
                <c:pt idx="4">
                  <c:v>16.629263433178465</c:v>
                </c:pt>
                <c:pt idx="5">
                  <c:v>20.387172598862172</c:v>
                </c:pt>
                <c:pt idx="6">
                  <c:v>47.711412291113682</c:v>
                </c:pt>
                <c:pt idx="7">
                  <c:v>17.185686336051496</c:v>
                </c:pt>
                <c:pt idx="8">
                  <c:v>19.740720929057694</c:v>
                </c:pt>
                <c:pt idx="9">
                  <c:v>47.711412291113682</c:v>
                </c:pt>
                <c:pt idx="10">
                  <c:v>19.587147880145629</c:v>
                </c:pt>
                <c:pt idx="11">
                  <c:v>8.390108981351112</c:v>
                </c:pt>
                <c:pt idx="12">
                  <c:v>21.657374801415774</c:v>
                </c:pt>
                <c:pt idx="13">
                  <c:v>19.495580866170787</c:v>
                </c:pt>
                <c:pt idx="14">
                  <c:v>22.864070763423022</c:v>
                </c:pt>
                <c:pt idx="15">
                  <c:v>16.825028903971628</c:v>
                </c:pt>
                <c:pt idx="16">
                  <c:v>47.711412291113682</c:v>
                </c:pt>
                <c:pt idx="17">
                  <c:v>19.587147880145629</c:v>
                </c:pt>
                <c:pt idx="18">
                  <c:v>16.619873642066374</c:v>
                </c:pt>
                <c:pt idx="19">
                  <c:v>16.402809873955512</c:v>
                </c:pt>
              </c:numCache>
            </c:numRef>
          </c:val>
          <c:extLst>
            <c:ext xmlns:c16="http://schemas.microsoft.com/office/drawing/2014/chart" uri="{C3380CC4-5D6E-409C-BE32-E72D297353CC}">
              <c16:uniqueId val="{00000000-8C4A-40A3-925C-4EF32FF9AB6F}"/>
            </c:ext>
          </c:extLst>
        </c:ser>
        <c:ser>
          <c:idx val="1"/>
          <c:order val="1"/>
          <c:tx>
            <c:strRef>
              <c:f>Dati!$D$659</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Dati!$B$688:$B$707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Dati!$D$688:$D$707</c:f>
              <c:numCache>
                <c:formatCode>0</c:formatCode>
                <c:ptCount val="20"/>
                <c:pt idx="1">
                  <c:v>14.173298581357617</c:v>
                </c:pt>
                <c:pt idx="2">
                  <c:v>6.1896445607118498</c:v>
                </c:pt>
                <c:pt idx="3">
                  <c:v>7.8638397202192785</c:v>
                </c:pt>
                <c:pt idx="4">
                  <c:v>13.368092805753308</c:v>
                </c:pt>
                <c:pt idx="5">
                  <c:v>8.339302118567792</c:v>
                </c:pt>
                <c:pt idx="7">
                  <c:v>10.969664784380598</c:v>
                </c:pt>
                <c:pt idx="8">
                  <c:v>4.1097760570512287</c:v>
                </c:pt>
                <c:pt idx="10">
                  <c:v>5.2333161913122055</c:v>
                </c:pt>
                <c:pt idx="11">
                  <c:v>17.206209263621183</c:v>
                </c:pt>
                <c:pt idx="12">
                  <c:v>9.1474328798974796</c:v>
                </c:pt>
                <c:pt idx="13">
                  <c:v>7.9655706962565702</c:v>
                </c:pt>
                <c:pt idx="14">
                  <c:v>7.6494970522958479</c:v>
                </c:pt>
                <c:pt idx="15">
                  <c:v>12.845956608154273</c:v>
                </c:pt>
                <c:pt idx="17">
                  <c:v>5.2333161913122055</c:v>
                </c:pt>
                <c:pt idx="18">
                  <c:v>12.444813437304719</c:v>
                </c:pt>
                <c:pt idx="19">
                  <c:v>11.069152102395636</c:v>
                </c:pt>
              </c:numCache>
            </c:numRef>
          </c:val>
          <c:extLst>
            <c:ext xmlns:c16="http://schemas.microsoft.com/office/drawing/2014/chart" uri="{C3380CC4-5D6E-409C-BE32-E72D297353CC}">
              <c16:uniqueId val="{00000001-8C4A-40A3-925C-4EF32FF9AB6F}"/>
            </c:ext>
          </c:extLst>
        </c:ser>
        <c:ser>
          <c:idx val="2"/>
          <c:order val="2"/>
          <c:tx>
            <c:strRef>
              <c:f>Dati!$E$659</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Dati!$B$688:$B$707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Dati!$E$688:$E$707</c:f>
              <c:numCache>
                <c:formatCode>0</c:formatCode>
                <c:ptCount val="20"/>
                <c:pt idx="1">
                  <c:v>19.330647384634691</c:v>
                </c:pt>
                <c:pt idx="2">
                  <c:v>18.768496920565273</c:v>
                </c:pt>
                <c:pt idx="3">
                  <c:v>18.94860707997249</c:v>
                </c:pt>
                <c:pt idx="4">
                  <c:v>17.71405605218191</c:v>
                </c:pt>
                <c:pt idx="5">
                  <c:v>18.98493757368372</c:v>
                </c:pt>
                <c:pt idx="7">
                  <c:v>19.556061170681588</c:v>
                </c:pt>
                <c:pt idx="8">
                  <c:v>23.86091530500476</c:v>
                </c:pt>
                <c:pt idx="10">
                  <c:v>22.890948219655847</c:v>
                </c:pt>
                <c:pt idx="11">
                  <c:v>22.115094046141387</c:v>
                </c:pt>
                <c:pt idx="12">
                  <c:v>16.906604609800429</c:v>
                </c:pt>
                <c:pt idx="13">
                  <c:v>20.250260728686325</c:v>
                </c:pt>
                <c:pt idx="14">
                  <c:v>17.19784447539481</c:v>
                </c:pt>
                <c:pt idx="15">
                  <c:v>18.040426778987783</c:v>
                </c:pt>
                <c:pt idx="17">
                  <c:v>22.890948219655847</c:v>
                </c:pt>
                <c:pt idx="18">
                  <c:v>18.646725211742591</c:v>
                </c:pt>
                <c:pt idx="19">
                  <c:v>20.239450314762532</c:v>
                </c:pt>
              </c:numCache>
            </c:numRef>
          </c:val>
          <c:extLst>
            <c:ext xmlns:c16="http://schemas.microsoft.com/office/drawing/2014/chart" uri="{C3380CC4-5D6E-409C-BE32-E72D297353CC}">
              <c16:uniqueId val="{00000002-8C4A-40A3-925C-4EF32FF9AB6F}"/>
            </c:ext>
          </c:extLst>
        </c:ser>
        <c:ser>
          <c:idx val="3"/>
          <c:order val="3"/>
          <c:tx>
            <c:strRef>
              <c:f>Dati!$F$659</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Dati!$B$688:$B$707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Dati!$F$688:$F$707</c:f>
              <c:numCache>
                <c:formatCode>0</c:formatCode>
                <c:ptCount val="20"/>
                <c:pt idx="1">
                  <c:v>43.445895551986567</c:v>
                </c:pt>
                <c:pt idx="2">
                  <c:v>45.554013945050549</c:v>
                </c:pt>
                <c:pt idx="3">
                  <c:v>45.021990749119325</c:v>
                </c:pt>
                <c:pt idx="4">
                  <c:v>44.937635759252366</c:v>
                </c:pt>
                <c:pt idx="5">
                  <c:v>42.549191214333518</c:v>
                </c:pt>
                <c:pt idx="7">
                  <c:v>43.635043324356054</c:v>
                </c:pt>
                <c:pt idx="8">
                  <c:v>40.663554526318158</c:v>
                </c:pt>
                <c:pt idx="10">
                  <c:v>43.500956065837741</c:v>
                </c:pt>
                <c:pt idx="11">
                  <c:v>37.607865813101974</c:v>
                </c:pt>
                <c:pt idx="12">
                  <c:v>45.942146705828321</c:v>
                </c:pt>
                <c:pt idx="13">
                  <c:v>48.634559518285592</c:v>
                </c:pt>
                <c:pt idx="14">
                  <c:v>41.284559942001955</c:v>
                </c:pt>
                <c:pt idx="15">
                  <c:v>43.469284469041924</c:v>
                </c:pt>
                <c:pt idx="17">
                  <c:v>43.500956065837741</c:v>
                </c:pt>
                <c:pt idx="18">
                  <c:v>42.127051129192644</c:v>
                </c:pt>
                <c:pt idx="19">
                  <c:v>43.242460679304507</c:v>
                </c:pt>
              </c:numCache>
            </c:numRef>
          </c:val>
          <c:extLst>
            <c:ext xmlns:c16="http://schemas.microsoft.com/office/drawing/2014/chart" uri="{C3380CC4-5D6E-409C-BE32-E72D297353CC}">
              <c16:uniqueId val="{00000003-8C4A-40A3-925C-4EF32FF9AB6F}"/>
            </c:ext>
          </c:extLst>
        </c:ser>
        <c:ser>
          <c:idx val="4"/>
          <c:order val="4"/>
          <c:tx>
            <c:strRef>
              <c:f>Dati!$G$659</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Dati!$B$688:$B$707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Dati!$G$688:$G$707</c:f>
              <c:numCache>
                <c:formatCode>0</c:formatCode>
                <c:ptCount val="20"/>
                <c:pt idx="1">
                  <c:v>21.122991943378846</c:v>
                </c:pt>
                <c:pt idx="2">
                  <c:v>25.763982563389042</c:v>
                </c:pt>
                <c:pt idx="3">
                  <c:v>25.711555819091242</c:v>
                </c:pt>
                <c:pt idx="4">
                  <c:v>22.145492419788848</c:v>
                </c:pt>
                <c:pt idx="5">
                  <c:v>26.857404224741376</c:v>
                </c:pt>
                <c:pt idx="7">
                  <c:v>22.869217124966816</c:v>
                </c:pt>
                <c:pt idx="8">
                  <c:v>29.844162027871011</c:v>
                </c:pt>
                <c:pt idx="10">
                  <c:v>23.808997498442658</c:v>
                </c:pt>
                <c:pt idx="11">
                  <c:v>19.726157278837547</c:v>
                </c:pt>
                <c:pt idx="12">
                  <c:v>28.003815804473764</c:v>
                </c:pt>
                <c:pt idx="13">
                  <c:v>21.5867594102487</c:v>
                </c:pt>
                <c:pt idx="14">
                  <c:v>33.10867819502311</c:v>
                </c:pt>
                <c:pt idx="15">
                  <c:v>23.42627372445255</c:v>
                </c:pt>
                <c:pt idx="17">
                  <c:v>23.808997498442658</c:v>
                </c:pt>
                <c:pt idx="18">
                  <c:v>24.196820477760777</c:v>
                </c:pt>
                <c:pt idx="19">
                  <c:v>24.46228131601378</c:v>
                </c:pt>
              </c:numCache>
            </c:numRef>
          </c:val>
          <c:extLst>
            <c:ext xmlns:c16="http://schemas.microsoft.com/office/drawing/2014/chart" uri="{C3380CC4-5D6E-409C-BE32-E72D297353CC}">
              <c16:uniqueId val="{00000004-8C4A-40A3-925C-4EF32FF9AB6F}"/>
            </c:ext>
          </c:extLst>
        </c:ser>
        <c:ser>
          <c:idx val="5"/>
          <c:order val="5"/>
          <c:tx>
            <c:strRef>
              <c:f>Dati!$H$659</c:f>
              <c:strCache>
                <c:ptCount val="1"/>
                <c:pt idx="0">
                  <c:v>.</c:v>
                </c:pt>
              </c:strCache>
            </c:strRef>
          </c:tx>
          <c:spPr>
            <a:noFill/>
          </c:spPr>
          <c:invertIfNegative val="0"/>
          <c:dLbls>
            <c:delete val="1"/>
          </c:dLbls>
          <c:cat>
            <c:strRef>
              <c:f>Dati!$B$688:$B$707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Dati!$H$688:$H$707</c:f>
              <c:numCache>
                <c:formatCode>0</c:formatCode>
                <c:ptCount val="20"/>
                <c:pt idx="0">
                  <c:v>85.552214351860414</c:v>
                </c:pt>
                <c:pt idx="1">
                  <c:v>20.983326856494998</c:v>
                </c:pt>
                <c:pt idx="2">
                  <c:v>14.234217843420822</c:v>
                </c:pt>
                <c:pt idx="3">
                  <c:v>14.818667783649843</c:v>
                </c:pt>
                <c:pt idx="4">
                  <c:v>18.469086172819203</c:v>
                </c:pt>
                <c:pt idx="5">
                  <c:v>16.145618912785523</c:v>
                </c:pt>
                <c:pt idx="6">
                  <c:v>85.552214351860414</c:v>
                </c:pt>
                <c:pt idx="7">
                  <c:v>19.047953902537543</c:v>
                </c:pt>
                <c:pt idx="8">
                  <c:v>15.044497797671241</c:v>
                </c:pt>
                <c:pt idx="9">
                  <c:v>85.552214351860414</c:v>
                </c:pt>
                <c:pt idx="10">
                  <c:v>18.242260787580022</c:v>
                </c:pt>
                <c:pt idx="11">
                  <c:v>28.218191259920893</c:v>
                </c:pt>
                <c:pt idx="12">
                  <c:v>11.606251841558333</c:v>
                </c:pt>
                <c:pt idx="13">
                  <c:v>15.330895423326126</c:v>
                </c:pt>
                <c:pt idx="14">
                  <c:v>11.158976214835349</c:v>
                </c:pt>
                <c:pt idx="15">
                  <c:v>18.656656158365934</c:v>
                </c:pt>
                <c:pt idx="16">
                  <c:v>85.552214351860414</c:v>
                </c:pt>
                <c:pt idx="17">
                  <c:v>18.242260787580022</c:v>
                </c:pt>
                <c:pt idx="18">
                  <c:v>19.228342744906996</c:v>
                </c:pt>
                <c:pt idx="19">
                  <c:v>17.847472356542127</c:v>
                </c:pt>
              </c:numCache>
            </c:numRef>
          </c:val>
          <c:extLst>
            <c:ext xmlns:c16="http://schemas.microsoft.com/office/drawing/2014/chart" uri="{C3380CC4-5D6E-409C-BE32-E72D297353CC}">
              <c16:uniqueId val="{00000005-8C4A-40A3-925C-4EF32FF9AB6F}"/>
            </c:ext>
          </c:extLst>
        </c:ser>
        <c:ser>
          <c:idx val="6"/>
          <c:order val="6"/>
          <c:tx>
            <c:strRef>
              <c:f>Dati!$I$659</c:f>
              <c:strCache>
                <c:ptCount val="1"/>
                <c:pt idx="0">
                  <c:v>Grūti pateikt</c:v>
                </c:pt>
              </c:strCache>
            </c:strRef>
          </c:tx>
          <c:spPr>
            <a:solidFill>
              <a:sysClr val="window" lastClr="FFFFFF">
                <a:lumMod val="75000"/>
              </a:sysClr>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4A-40A3-925C-4EF32FF9AB6F}"/>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4A-40A3-925C-4EF32FF9AB6F}"/>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C4A-40A3-925C-4EF32FF9AB6F}"/>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73-4FC1-87F2-9F873AD1EE40}"/>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4A-40A3-925C-4EF32FF9AB6F}"/>
                </c:ext>
              </c:extLst>
            </c:dLbl>
            <c:dLbl>
              <c:idx val="11"/>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1838036857120826E-2"/>
                      <c:h val="4.1186904761904758E-2"/>
                    </c:manualLayout>
                  </c15:layout>
                </c:ext>
                <c:ext xmlns:c16="http://schemas.microsoft.com/office/drawing/2014/chart" uri="{C3380CC4-5D6E-409C-BE32-E72D297353CC}">
                  <c16:uniqueId val="{00000001-9B73-4FC1-87F2-9F873AD1EE40}"/>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C4A-40A3-925C-4EF32FF9AB6F}"/>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C4A-40A3-925C-4EF32FF9AB6F}"/>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C4A-40A3-925C-4EF32FF9AB6F}"/>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73-4FC1-87F2-9F873AD1EE40}"/>
                </c:ext>
              </c:extLst>
            </c:dLbl>
            <c:dLbl>
              <c:idx val="1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C4A-40A3-925C-4EF32FF9AB6F}"/>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Dati!$B$688:$B$707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Dati!$I$688:$I$707</c:f>
              <c:numCache>
                <c:formatCode>0</c:formatCode>
                <c:ptCount val="20"/>
                <c:pt idx="1">
                  <c:v>1.9271665386421617</c:v>
                </c:pt>
                <c:pt idx="2">
                  <c:v>3.7238620102833626</c:v>
                </c:pt>
                <c:pt idx="3">
                  <c:v>2.4540066315977018</c:v>
                </c:pt>
                <c:pt idx="4">
                  <c:v>1.8347229630235755</c:v>
                </c:pt>
                <c:pt idx="5">
                  <c:v>3.2691648686735917</c:v>
                </c:pt>
                <c:pt idx="7">
                  <c:v>2.9700135956152756</c:v>
                </c:pt>
                <c:pt idx="8">
                  <c:v>1.5215920837548134</c:v>
                </c:pt>
                <c:pt idx="10">
                  <c:v>4.5657820247516341</c:v>
                </c:pt>
                <c:pt idx="11">
                  <c:v>3.3446735982978941</c:v>
                </c:pt>
                <c:pt idx="12">
                  <c:v>0</c:v>
                </c:pt>
                <c:pt idx="13">
                  <c:v>1.5628496465228525</c:v>
                </c:pt>
                <c:pt idx="14">
                  <c:v>0.75942033528423303</c:v>
                </c:pt>
                <c:pt idx="15">
                  <c:v>2.218058419363433</c:v>
                </c:pt>
                <c:pt idx="17">
                  <c:v>4.5657820247516341</c:v>
                </c:pt>
                <c:pt idx="18">
                  <c:v>2.5845897439991616</c:v>
                </c:pt>
                <c:pt idx="19">
                  <c:v>0.98665558752350313</c:v>
                </c:pt>
              </c:numCache>
            </c:numRef>
          </c:val>
          <c:extLst>
            <c:ext xmlns:c16="http://schemas.microsoft.com/office/drawing/2014/chart" uri="{C3380CC4-5D6E-409C-BE32-E72D297353CC}">
              <c16:uniqueId val="{0000000E-8C4A-40A3-925C-4EF32FF9AB6F}"/>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47.7"/>
        <c:auto val="1"/>
        <c:lblAlgn val="ctr"/>
        <c:lblOffset val="100"/>
        <c:tickLblSkip val="1"/>
        <c:tickMarkSkip val="1"/>
        <c:noMultiLvlLbl val="0"/>
      </c:catAx>
      <c:valAx>
        <c:axId val="170757312"/>
        <c:scaling>
          <c:orientation val="minMax"/>
          <c:max val="14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515100487520178"/>
          <c:y val="6.9765564801972574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9.0561334566188936E-2"/>
          <c:w val="0.50343198820154311"/>
          <c:h val="0.88296077978116816"/>
        </c:manualLayout>
      </c:layout>
      <c:barChart>
        <c:barDir val="bar"/>
        <c:grouping val="stacked"/>
        <c:varyColors val="0"/>
        <c:ser>
          <c:idx val="0"/>
          <c:order val="0"/>
          <c:tx>
            <c:strRef>
              <c:f>Dati!$C$399</c:f>
              <c:strCache>
                <c:ptCount val="1"/>
                <c:pt idx="0">
                  <c:v>.</c:v>
                </c:pt>
              </c:strCache>
            </c:strRef>
          </c:tx>
          <c:spPr>
            <a:noFill/>
          </c:spPr>
          <c:invertIfNegative val="0"/>
          <c:dLbls>
            <c:delete val="1"/>
          </c:dLbls>
          <c:cat>
            <c:strRef>
              <c:f>Dati!$B$400:$B$427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Dati!$C$400:$C$427</c:f>
              <c:numCache>
                <c:formatCode>0</c:formatCode>
                <c:ptCount val="28"/>
                <c:pt idx="0">
                  <c:v>25.50880293650858</c:v>
                </c:pt>
                <c:pt idx="1">
                  <c:v>58.496407965065849</c:v>
                </c:pt>
                <c:pt idx="2">
                  <c:v>19.827976108037376</c:v>
                </c:pt>
                <c:pt idx="3">
                  <c:v>30.80926853863501</c:v>
                </c:pt>
                <c:pt idx="4">
                  <c:v>58.496407965065849</c:v>
                </c:pt>
                <c:pt idx="5">
                  <c:v>9.9330688475896451</c:v>
                </c:pt>
                <c:pt idx="6">
                  <c:v>19.858433950891921</c:v>
                </c:pt>
                <c:pt idx="7">
                  <c:v>25.898841533582079</c:v>
                </c:pt>
                <c:pt idx="8">
                  <c:v>25.989850125867903</c:v>
                </c:pt>
                <c:pt idx="9">
                  <c:v>31.336555548382872</c:v>
                </c:pt>
                <c:pt idx="10">
                  <c:v>31.95379434533006</c:v>
                </c:pt>
                <c:pt idx="11">
                  <c:v>58.496407965065849</c:v>
                </c:pt>
                <c:pt idx="12">
                  <c:v>25.013100377014105</c:v>
                </c:pt>
                <c:pt idx="13">
                  <c:v>26.747988595986016</c:v>
                </c:pt>
                <c:pt idx="14">
                  <c:v>23.341072641664745</c:v>
                </c:pt>
                <c:pt idx="15">
                  <c:v>58.496407965065849</c:v>
                </c:pt>
                <c:pt idx="16">
                  <c:v>19.229481905338524</c:v>
                </c:pt>
                <c:pt idx="17">
                  <c:v>26.325028665581698</c:v>
                </c:pt>
                <c:pt idx="18">
                  <c:v>25.565526019363162</c:v>
                </c:pt>
                <c:pt idx="19">
                  <c:v>58.496407965065849</c:v>
                </c:pt>
                <c:pt idx="20">
                  <c:v>7</c:v>
                </c:pt>
                <c:pt idx="21">
                  <c:v>27.459403937167316</c:v>
                </c:pt>
                <c:pt idx="22">
                  <c:v>25.2830308325264</c:v>
                </c:pt>
                <c:pt idx="23">
                  <c:v>19.905477740085288</c:v>
                </c:pt>
                <c:pt idx="24">
                  <c:v>31.858590997646587</c:v>
                </c:pt>
                <c:pt idx="25">
                  <c:v>21.057533128761584</c:v>
                </c:pt>
                <c:pt idx="26">
                  <c:v>18.738011663278733</c:v>
                </c:pt>
                <c:pt idx="27">
                  <c:v>21.085837368669729</c:v>
                </c:pt>
              </c:numCache>
            </c:numRef>
          </c:val>
          <c:extLst>
            <c:ext xmlns:c16="http://schemas.microsoft.com/office/drawing/2014/chart" uri="{C3380CC4-5D6E-409C-BE32-E72D297353CC}">
              <c16:uniqueId val="{00000000-2ACA-4B3F-8BAE-9110A82A96D8}"/>
            </c:ext>
          </c:extLst>
        </c:ser>
        <c:ser>
          <c:idx val="1"/>
          <c:order val="1"/>
          <c:tx>
            <c:strRef>
              <c:f>Dati!$D$399</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Dati!$B$400:$B$427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Dati!$D$400:$D$427</c:f>
              <c:numCache>
                <c:formatCode>General</c:formatCode>
                <c:ptCount val="28"/>
                <c:pt idx="0" formatCode="0">
                  <c:v>5.7915805857188811</c:v>
                </c:pt>
                <c:pt idx="2" formatCode="0">
                  <c:v>7.2540301156933422</c:v>
                </c:pt>
                <c:pt idx="3" formatCode="0">
                  <c:v>4.4270497414365551</c:v>
                </c:pt>
                <c:pt idx="5" formatCode="0">
                  <c:v>5.0804248119362301</c:v>
                </c:pt>
                <c:pt idx="6" formatCode="0">
                  <c:v>8.3083645050617161</c:v>
                </c:pt>
                <c:pt idx="7" formatCode="0">
                  <c:v>5.2288546629571657</c:v>
                </c:pt>
                <c:pt idx="8" formatCode="0">
                  <c:v>8.092284099961546</c:v>
                </c:pt>
                <c:pt idx="9" formatCode="0">
                  <c:v>3.8496926418153703</c:v>
                </c:pt>
                <c:pt idx="10" formatCode="0">
                  <c:v>3.8019864252066622</c:v>
                </c:pt>
                <c:pt idx="12" formatCode="0">
                  <c:v>5.7832711347151653</c:v>
                </c:pt>
                <c:pt idx="13" formatCode="0">
                  <c:v>5.3145739453804799</c:v>
                </c:pt>
                <c:pt idx="14" formatCode="0">
                  <c:v>7.859287922155505</c:v>
                </c:pt>
                <c:pt idx="16" formatCode="0">
                  <c:v>12.496312018934525</c:v>
                </c:pt>
                <c:pt idx="17" formatCode="0">
                  <c:v>5.1546018683034864</c:v>
                </c:pt>
                <c:pt idx="18" formatCode="0">
                  <c:v>5.1061256318752255</c:v>
                </c:pt>
                <c:pt idx="20" formatCode="0">
                  <c:v>7.5471033767148867</c:v>
                </c:pt>
                <c:pt idx="21" formatCode="0">
                  <c:v>4.980868354842487</c:v>
                </c:pt>
                <c:pt idx="22" formatCode="0">
                  <c:v>5.9027619243196821</c:v>
                </c:pt>
                <c:pt idx="23" formatCode="0">
                  <c:v>8.9830825849292264</c:v>
                </c:pt>
                <c:pt idx="24" formatCode="0">
                  <c:v>4.6101097778613811</c:v>
                </c:pt>
                <c:pt idx="25" formatCode="0">
                  <c:v>3.7681923495183454</c:v>
                </c:pt>
                <c:pt idx="26" formatCode="0">
                  <c:v>7.3225764932942594</c:v>
                </c:pt>
                <c:pt idx="27" formatCode="0">
                  <c:v>10.77272643446463</c:v>
                </c:pt>
              </c:numCache>
            </c:numRef>
          </c:val>
          <c:extLst>
            <c:ext xmlns:c16="http://schemas.microsoft.com/office/drawing/2014/chart" uri="{C3380CC4-5D6E-409C-BE32-E72D297353CC}">
              <c16:uniqueId val="{00000001-2ACA-4B3F-8BAE-9110A82A96D8}"/>
            </c:ext>
          </c:extLst>
        </c:ser>
        <c:ser>
          <c:idx val="2"/>
          <c:order val="2"/>
          <c:tx>
            <c:strRef>
              <c:f>Dati!$E$399</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Dati!$B$400:$B$427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Dati!$E$400:$E$427</c:f>
              <c:numCache>
                <c:formatCode>General</c:formatCode>
                <c:ptCount val="28"/>
                <c:pt idx="0" formatCode="0">
                  <c:v>27.196024442838386</c:v>
                </c:pt>
                <c:pt idx="2" formatCode="0">
                  <c:v>31.414401741335134</c:v>
                </c:pt>
                <c:pt idx="3" formatCode="0">
                  <c:v>23.260089684994284</c:v>
                </c:pt>
                <c:pt idx="5" formatCode="0">
                  <c:v>43.482914305539971</c:v>
                </c:pt>
                <c:pt idx="6" formatCode="0">
                  <c:v>30.32960950911221</c:v>
                </c:pt>
                <c:pt idx="7" formatCode="0">
                  <c:v>27.368711768526605</c:v>
                </c:pt>
                <c:pt idx="8" formatCode="0">
                  <c:v>24.4142737392364</c:v>
                </c:pt>
                <c:pt idx="9" formatCode="0">
                  <c:v>23.310159774867607</c:v>
                </c:pt>
                <c:pt idx="10" formatCode="0">
                  <c:v>22.740627194529125</c:v>
                </c:pt>
                <c:pt idx="12" formatCode="0">
                  <c:v>27.700036453336576</c:v>
                </c:pt>
                <c:pt idx="13" formatCode="0">
                  <c:v>26.433845423699353</c:v>
                </c:pt>
                <c:pt idx="14" formatCode="0">
                  <c:v>27.296047401245602</c:v>
                </c:pt>
                <c:pt idx="16" formatCode="0">
                  <c:v>26.770614040792804</c:v>
                </c:pt>
                <c:pt idx="17" formatCode="0">
                  <c:v>27.016777431180667</c:v>
                </c:pt>
                <c:pt idx="18" formatCode="0">
                  <c:v>27.824756313827461</c:v>
                </c:pt>
                <c:pt idx="20" formatCode="0">
                  <c:v>43.949304588350962</c:v>
                </c:pt>
                <c:pt idx="21" formatCode="0">
                  <c:v>26.056135673056048</c:v>
                </c:pt>
                <c:pt idx="22" formatCode="0">
                  <c:v>27.310615208219769</c:v>
                </c:pt>
                <c:pt idx="23" formatCode="0">
                  <c:v>29.607847640051332</c:v>
                </c:pt>
                <c:pt idx="24" formatCode="0">
                  <c:v>22.02770718955788</c:v>
                </c:pt>
                <c:pt idx="25" formatCode="0">
                  <c:v>33.670682486785921</c:v>
                </c:pt>
                <c:pt idx="26" formatCode="0">
                  <c:v>32.435819808492859</c:v>
                </c:pt>
                <c:pt idx="27" formatCode="0">
                  <c:v>26.63784416193149</c:v>
                </c:pt>
              </c:numCache>
            </c:numRef>
          </c:val>
          <c:extLst>
            <c:ext xmlns:c16="http://schemas.microsoft.com/office/drawing/2014/chart" uri="{C3380CC4-5D6E-409C-BE32-E72D297353CC}">
              <c16:uniqueId val="{00000002-2ACA-4B3F-8BAE-9110A82A96D8}"/>
            </c:ext>
          </c:extLst>
        </c:ser>
        <c:ser>
          <c:idx val="3"/>
          <c:order val="3"/>
          <c:tx>
            <c:strRef>
              <c:f>Dati!$F$399</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Dati!$B$400:$B$427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Dati!$F$400:$F$427</c:f>
              <c:numCache>
                <c:formatCode>General</c:formatCode>
                <c:ptCount val="28"/>
                <c:pt idx="0" formatCode="0">
                  <c:v>52.033493069987607</c:v>
                </c:pt>
                <c:pt idx="2" formatCode="0">
                  <c:v>48.157233159034192</c:v>
                </c:pt>
                <c:pt idx="3" formatCode="0">
                  <c:v>55.650216998260788</c:v>
                </c:pt>
                <c:pt idx="5" formatCode="0">
                  <c:v>44.385949873439166</c:v>
                </c:pt>
                <c:pt idx="6" formatCode="0">
                  <c:v>45.780880772794852</c:v>
                </c:pt>
                <c:pt idx="7" formatCode="0">
                  <c:v>51.300144407018252</c:v>
                </c:pt>
                <c:pt idx="8" formatCode="0">
                  <c:v>54.003425764502317</c:v>
                </c:pt>
                <c:pt idx="9" formatCode="0">
                  <c:v>58.942547041530688</c:v>
                </c:pt>
                <c:pt idx="10" formatCode="0">
                  <c:v>53.163229081098429</c:v>
                </c:pt>
                <c:pt idx="12" formatCode="0">
                  <c:v>50.944008436125877</c:v>
                </c:pt>
                <c:pt idx="13" formatCode="0">
                  <c:v>54.304929107387807</c:v>
                </c:pt>
                <c:pt idx="14" formatCode="0">
                  <c:v>48.983238907631801</c:v>
                </c:pt>
                <c:pt idx="16" formatCode="0">
                  <c:v>45.614589341167274</c:v>
                </c:pt>
                <c:pt idx="17" formatCode="0">
                  <c:v>52.181107253641407</c:v>
                </c:pt>
                <c:pt idx="18" formatCode="0">
                  <c:v>53.921175976716086</c:v>
                </c:pt>
                <c:pt idx="20" formatCode="0">
                  <c:v>45.82319154811492</c:v>
                </c:pt>
                <c:pt idx="21" formatCode="0">
                  <c:v>54.183692405090817</c:v>
                </c:pt>
                <c:pt idx="22" formatCode="0">
                  <c:v>50.840914127083757</c:v>
                </c:pt>
                <c:pt idx="23" formatCode="0">
                  <c:v>46.730536626143632</c:v>
                </c:pt>
                <c:pt idx="24" formatCode="0">
                  <c:v>56.163407779728821</c:v>
                </c:pt>
                <c:pt idx="25" formatCode="0">
                  <c:v>47.320353977786546</c:v>
                </c:pt>
                <c:pt idx="26" formatCode="0">
                  <c:v>50.089061552804381</c:v>
                </c:pt>
                <c:pt idx="27" formatCode="0">
                  <c:v>47.480152407683732</c:v>
                </c:pt>
              </c:numCache>
            </c:numRef>
          </c:val>
          <c:extLst>
            <c:ext xmlns:c16="http://schemas.microsoft.com/office/drawing/2014/chart" uri="{C3380CC4-5D6E-409C-BE32-E72D297353CC}">
              <c16:uniqueId val="{00000003-2ACA-4B3F-8BAE-9110A82A96D8}"/>
            </c:ext>
          </c:extLst>
        </c:ser>
        <c:ser>
          <c:idx val="4"/>
          <c:order val="4"/>
          <c:tx>
            <c:strRef>
              <c:f>Dati!$G$399</c:f>
              <c:strCache>
                <c:ptCount val="1"/>
                <c:pt idx="0">
                  <c:v>Ļoti satrauc</c:v>
                </c:pt>
              </c:strCache>
            </c:strRef>
          </c:tx>
          <c:spPr>
            <a:solidFill>
              <a:srgbClr val="BF9000"/>
            </a:solidFill>
          </c:spPr>
          <c:invertIfNegative val="0"/>
          <c:dLbls>
            <c:dLbl>
              <c:idx val="20"/>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FE-4417-BBF0-D77F6EB1DBC3}"/>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Dati!$B$400:$B$427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Dati!$G$400:$G$427</c:f>
              <c:numCache>
                <c:formatCode>General</c:formatCode>
                <c:ptCount val="28"/>
                <c:pt idx="0" formatCode="0">
                  <c:v>11.240760927230751</c:v>
                </c:pt>
                <c:pt idx="2" formatCode="0">
                  <c:v>8.3683335573821793</c:v>
                </c:pt>
                <c:pt idx="3" formatCode="0">
                  <c:v>13.920864181246879</c:v>
                </c:pt>
                <c:pt idx="5" formatCode="0">
                  <c:v>3.8831648331758108</c:v>
                </c:pt>
                <c:pt idx="6" formatCode="0">
                  <c:v>12.017546575589655</c:v>
                </c:pt>
                <c:pt idx="7" formatCode="0">
                  <c:v>12.075077558173074</c:v>
                </c:pt>
                <c:pt idx="8" formatCode="0">
                  <c:v>10.644210862698966</c:v>
                </c:pt>
                <c:pt idx="9" formatCode="0">
                  <c:v>11.122557132942022</c:v>
                </c:pt>
                <c:pt idx="10" formatCode="0">
                  <c:v>14.219136381266207</c:v>
                </c:pt>
                <c:pt idx="12" formatCode="0">
                  <c:v>12.654448976805407</c:v>
                </c:pt>
                <c:pt idx="13" formatCode="0">
                  <c:v>10.095996270948692</c:v>
                </c:pt>
                <c:pt idx="14" formatCode="0">
                  <c:v>7.3403940360715607</c:v>
                </c:pt>
                <c:pt idx="16" formatCode="0">
                  <c:v>11.940652420114908</c:v>
                </c:pt>
                <c:pt idx="17" formatCode="0">
                  <c:v>11.639076468028451</c:v>
                </c:pt>
                <c:pt idx="18" formatCode="0">
                  <c:v>9.9308350154008878</c:v>
                </c:pt>
                <c:pt idx="20" formatCode="0">
                  <c:v>0</c:v>
                </c:pt>
                <c:pt idx="21" formatCode="0">
                  <c:v>10.772085018705218</c:v>
                </c:pt>
                <c:pt idx="22" formatCode="0">
                  <c:v>12.821598151112948</c:v>
                </c:pt>
                <c:pt idx="23" formatCode="0">
                  <c:v>9.7277890013581469</c:v>
                </c:pt>
                <c:pt idx="24" formatCode="0">
                  <c:v>12.269433241587786</c:v>
                </c:pt>
                <c:pt idx="25" formatCode="0">
                  <c:v>9.1686891296010025</c:v>
                </c:pt>
                <c:pt idx="26" formatCode="0">
                  <c:v>10.152542145408511</c:v>
                </c:pt>
                <c:pt idx="27" formatCode="0">
                  <c:v>12.942052247557758</c:v>
                </c:pt>
              </c:numCache>
            </c:numRef>
          </c:val>
          <c:extLst>
            <c:ext xmlns:c16="http://schemas.microsoft.com/office/drawing/2014/chart" uri="{C3380CC4-5D6E-409C-BE32-E72D297353CC}">
              <c16:uniqueId val="{00000004-2ACA-4B3F-8BAE-9110A82A96D8}"/>
            </c:ext>
          </c:extLst>
        </c:ser>
        <c:ser>
          <c:idx val="5"/>
          <c:order val="5"/>
          <c:tx>
            <c:strRef>
              <c:f>Dati!$H$399</c:f>
              <c:strCache>
                <c:ptCount val="1"/>
                <c:pt idx="0">
                  <c:v>.</c:v>
                </c:pt>
              </c:strCache>
            </c:strRef>
          </c:tx>
          <c:spPr>
            <a:noFill/>
          </c:spPr>
          <c:invertIfNegative val="0"/>
          <c:dLbls>
            <c:delete val="1"/>
          </c:dLbls>
          <c:cat>
            <c:strRef>
              <c:f>Dati!$B$400:$B$427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Dati!$H$400:$H$427</c:f>
              <c:numCache>
                <c:formatCode>0</c:formatCode>
                <c:ptCount val="28"/>
                <c:pt idx="0">
                  <c:v>18.0230641470961</c:v>
                </c:pt>
                <c:pt idx="1">
                  <c:v>81.29731814431446</c:v>
                </c:pt>
                <c:pt idx="2">
                  <c:v>24.771751427898089</c:v>
                </c:pt>
                <c:pt idx="3">
                  <c:v>11.726236964806787</c:v>
                </c:pt>
                <c:pt idx="4">
                  <c:v>81.29731814431446</c:v>
                </c:pt>
                <c:pt idx="5">
                  <c:v>33.028203437699482</c:v>
                </c:pt>
                <c:pt idx="6">
                  <c:v>23.498890795929952</c:v>
                </c:pt>
                <c:pt idx="7">
                  <c:v>17.92209617912313</c:v>
                </c:pt>
                <c:pt idx="8">
                  <c:v>16.64968151711318</c:v>
                </c:pt>
                <c:pt idx="9">
                  <c:v>11.232213969841752</c:v>
                </c:pt>
                <c:pt idx="10">
                  <c:v>13.914952681949828</c:v>
                </c:pt>
                <c:pt idx="11">
                  <c:v>81.29731814431446</c:v>
                </c:pt>
                <c:pt idx="12">
                  <c:v>17.698860731383178</c:v>
                </c:pt>
                <c:pt idx="13">
                  <c:v>16.896392765977964</c:v>
                </c:pt>
                <c:pt idx="14">
                  <c:v>24.973685200611101</c:v>
                </c:pt>
                <c:pt idx="15">
                  <c:v>81.29731814431446</c:v>
                </c:pt>
                <c:pt idx="16">
                  <c:v>23.742076383032277</c:v>
                </c:pt>
                <c:pt idx="17">
                  <c:v>17.477134422644603</c:v>
                </c:pt>
                <c:pt idx="18">
                  <c:v>17.445307152197486</c:v>
                </c:pt>
                <c:pt idx="19">
                  <c:v>81.29731814431446</c:v>
                </c:pt>
                <c:pt idx="20">
                  <c:v>35.47412659619954</c:v>
                </c:pt>
                <c:pt idx="21">
                  <c:v>16.341540720518424</c:v>
                </c:pt>
                <c:pt idx="22">
                  <c:v>17.634805866117759</c:v>
                </c:pt>
                <c:pt idx="23">
                  <c:v>24.838992516812681</c:v>
                </c:pt>
                <c:pt idx="24">
                  <c:v>12.864477122997855</c:v>
                </c:pt>
                <c:pt idx="25">
                  <c:v>24.808275036926915</c:v>
                </c:pt>
                <c:pt idx="26">
                  <c:v>21.055714446101568</c:v>
                </c:pt>
                <c:pt idx="27">
                  <c:v>20.875113489072973</c:v>
                </c:pt>
              </c:numCache>
            </c:numRef>
          </c:val>
          <c:extLst>
            <c:ext xmlns:c16="http://schemas.microsoft.com/office/drawing/2014/chart" uri="{C3380CC4-5D6E-409C-BE32-E72D297353CC}">
              <c16:uniqueId val="{00000005-2ACA-4B3F-8BAE-9110A82A96D8}"/>
            </c:ext>
          </c:extLst>
        </c:ser>
        <c:ser>
          <c:idx val="6"/>
          <c:order val="6"/>
          <c:tx>
            <c:strRef>
              <c:f>Dati!$I$399</c:f>
              <c:strCache>
                <c:ptCount val="1"/>
                <c:pt idx="0">
                  <c:v>Grūti pateikt</c:v>
                </c:pt>
              </c:strCache>
            </c:strRef>
          </c:tx>
          <c:spPr>
            <a:solidFill>
              <a:sysClr val="window" lastClr="FFFFFF">
                <a:lumMod val="75000"/>
              </a:sysClr>
            </a:solidFill>
          </c:spPr>
          <c:invertIfNegative val="0"/>
          <c:dLbls>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CE-4E0B-9855-9932C1B41583}"/>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CE-4E0B-9855-9932C1B41583}"/>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CE-4E0B-9855-9932C1B41583}"/>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CE-4E0B-9855-9932C1B41583}"/>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CE-4E0B-9855-9932C1B41583}"/>
                </c:ext>
              </c:extLst>
            </c:dLbl>
            <c:dLbl>
              <c:idx val="1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CE-4E0B-9855-9932C1B41583}"/>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3CE-4E0B-9855-9932C1B41583}"/>
                </c:ext>
              </c:extLst>
            </c:dLbl>
            <c:dLbl>
              <c:idx val="2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CE-4E0B-9855-9932C1B41583}"/>
                </c:ext>
              </c:extLst>
            </c:dLbl>
            <c:dLbl>
              <c:idx val="2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3CE-4E0B-9855-9932C1B41583}"/>
                </c:ext>
              </c:extLst>
            </c:dLbl>
            <c:dLbl>
              <c:idx val="2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CA-4B3F-8BAE-9110A82A96D8}"/>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Dati!$B$400:$B$427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Dati!$I$400:$I$427</c:f>
              <c:numCache>
                <c:formatCode>General</c:formatCode>
                <c:ptCount val="28"/>
                <c:pt idx="0" formatCode="0">
                  <c:v>3.7381409742247245</c:v>
                </c:pt>
                <c:pt idx="2" formatCode="0">
                  <c:v>4.8060014265551425</c:v>
                </c:pt>
                <c:pt idx="3" formatCode="0">
                  <c:v>2.7417793940616306</c:v>
                </c:pt>
                <c:pt idx="5" formatCode="0">
                  <c:v>3.1675461759088268</c:v>
                </c:pt>
                <c:pt idx="6" formatCode="0">
                  <c:v>3.5635986374416442</c:v>
                </c:pt>
                <c:pt idx="7" formatCode="0">
                  <c:v>4.0272116033246688</c:v>
                </c:pt>
                <c:pt idx="8" formatCode="0">
                  <c:v>2.8458055336007746</c:v>
                </c:pt>
                <c:pt idx="9" formatCode="0">
                  <c:v>2.7750434088445117</c:v>
                </c:pt>
                <c:pt idx="10" formatCode="0">
                  <c:v>6.0750209178996082</c:v>
                </c:pt>
                <c:pt idx="12" formatCode="0">
                  <c:v>2.9182349990170824</c:v>
                </c:pt>
                <c:pt idx="13" formatCode="0">
                  <c:v>3.8506552525837061</c:v>
                </c:pt>
                <c:pt idx="14" formatCode="0">
                  <c:v>8.5210317328955405</c:v>
                </c:pt>
                <c:pt idx="16" formatCode="0">
                  <c:v>3.1778321789904895</c:v>
                </c:pt>
                <c:pt idx="17" formatCode="0">
                  <c:v>4.0084369788462704</c:v>
                </c:pt>
                <c:pt idx="18" formatCode="0">
                  <c:v>3.2171070621803373</c:v>
                </c:pt>
                <c:pt idx="20" formatCode="0">
                  <c:v>2.6804004868192521</c:v>
                </c:pt>
                <c:pt idx="21" formatCode="0">
                  <c:v>4.0072185483053184</c:v>
                </c:pt>
                <c:pt idx="22" formatCode="0">
                  <c:v>3.1241105892638106</c:v>
                </c:pt>
                <c:pt idx="23" formatCode="0">
                  <c:v>4.9507441475177005</c:v>
                </c:pt>
                <c:pt idx="24" formatCode="0">
                  <c:v>4.9293420112641719</c:v>
                </c:pt>
                <c:pt idx="25" formatCode="0">
                  <c:v>6.0720820563081697</c:v>
                </c:pt>
                <c:pt idx="26" formatCode="0">
                  <c:v>0</c:v>
                </c:pt>
                <c:pt idx="27" formatCode="0">
                  <c:v>2.1672247483624085</c:v>
                </c:pt>
              </c:numCache>
            </c:numRef>
          </c:val>
          <c:extLst>
            <c:ext xmlns:c16="http://schemas.microsoft.com/office/drawing/2014/chart" uri="{C3380CC4-5D6E-409C-BE32-E72D297353CC}">
              <c16:uniqueId val="{00000007-2ACA-4B3F-8BAE-9110A82A96D8}"/>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58.5"/>
        <c:auto val="1"/>
        <c:lblAlgn val="ctr"/>
        <c:lblOffset val="100"/>
        <c:tickLblSkip val="1"/>
        <c:tickMarkSkip val="1"/>
        <c:noMultiLvlLbl val="0"/>
      </c:catAx>
      <c:valAx>
        <c:axId val="170757312"/>
        <c:scaling>
          <c:orientation val="minMax"/>
          <c:max val="15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4614079728583544"/>
          <c:y val="7.2358730158730164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7.7516042814802164E-2"/>
          <c:w val="0.56925904732046517"/>
          <c:h val="0.90583636419873259"/>
        </c:manualLayout>
      </c:layout>
      <c:barChart>
        <c:barDir val="bar"/>
        <c:grouping val="stacked"/>
        <c:varyColors val="0"/>
        <c:ser>
          <c:idx val="0"/>
          <c:order val="0"/>
          <c:tx>
            <c:strRef>
              <c:f>Dati!$C$399</c:f>
              <c:strCache>
                <c:ptCount val="1"/>
                <c:pt idx="0">
                  <c:v>.</c:v>
                </c:pt>
              </c:strCache>
            </c:strRef>
          </c:tx>
          <c:spPr>
            <a:noFill/>
          </c:spPr>
          <c:invertIfNegative val="0"/>
          <c:dLbls>
            <c:delete val="1"/>
          </c:dLbls>
          <c:cat>
            <c:strRef>
              <c:f>Dati!$B$428:$B$447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Dati!$C$428:$C$447</c:f>
              <c:numCache>
                <c:formatCode>0</c:formatCode>
                <c:ptCount val="20"/>
                <c:pt idx="0">
                  <c:v>58.496407965065849</c:v>
                </c:pt>
                <c:pt idx="1">
                  <c:v>24.668347988024252</c:v>
                </c:pt>
                <c:pt idx="2">
                  <c:v>33.987927962302692</c:v>
                </c:pt>
                <c:pt idx="3">
                  <c:v>31.773699648507929</c:v>
                </c:pt>
                <c:pt idx="4">
                  <c:v>27.093010781137988</c:v>
                </c:pt>
                <c:pt idx="5">
                  <c:v>15.862030558826085</c:v>
                </c:pt>
                <c:pt idx="6">
                  <c:v>58.496407965065849</c:v>
                </c:pt>
                <c:pt idx="7">
                  <c:v>26.331016490493795</c:v>
                </c:pt>
                <c:pt idx="8">
                  <c:v>23.409273866159431</c:v>
                </c:pt>
                <c:pt idx="9">
                  <c:v>58.496407965065849</c:v>
                </c:pt>
                <c:pt idx="10">
                  <c:v>23.595993894820737</c:v>
                </c:pt>
                <c:pt idx="11">
                  <c:v>27.086294692467057</c:v>
                </c:pt>
                <c:pt idx="12">
                  <c:v>11.822997211229577</c:v>
                </c:pt>
                <c:pt idx="13">
                  <c:v>28.207502099502214</c:v>
                </c:pt>
                <c:pt idx="14">
                  <c:v>27.21318404588067</c:v>
                </c:pt>
                <c:pt idx="15">
                  <c:v>33.503053400451307</c:v>
                </c:pt>
                <c:pt idx="16">
                  <c:v>58.496407965065849</c:v>
                </c:pt>
                <c:pt idx="17">
                  <c:v>23.595993894820737</c:v>
                </c:pt>
                <c:pt idx="18">
                  <c:v>28.910626875042507</c:v>
                </c:pt>
                <c:pt idx="19">
                  <c:v>23.440830310808771</c:v>
                </c:pt>
              </c:numCache>
            </c:numRef>
          </c:val>
          <c:extLst>
            <c:ext xmlns:c16="http://schemas.microsoft.com/office/drawing/2014/chart" uri="{C3380CC4-5D6E-409C-BE32-E72D297353CC}">
              <c16:uniqueId val="{00000000-49ED-4CE5-BC24-11A034EAAAA8}"/>
            </c:ext>
          </c:extLst>
        </c:ser>
        <c:ser>
          <c:idx val="1"/>
          <c:order val="1"/>
          <c:tx>
            <c:strRef>
              <c:f>Dati!$D$399</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Dati!$B$428:$B$447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Dati!$D$428:$D$447</c:f>
              <c:numCache>
                <c:formatCode>0</c:formatCode>
                <c:ptCount val="20"/>
                <c:pt idx="1">
                  <c:v>6.4831272674913523</c:v>
                </c:pt>
                <c:pt idx="2">
                  <c:v>3.0805462826046415</c:v>
                </c:pt>
                <c:pt idx="3">
                  <c:v>2.5187921956166281</c:v>
                </c:pt>
                <c:pt idx="4">
                  <c:v>7.1246742869162221</c:v>
                </c:pt>
                <c:pt idx="5">
                  <c:v>7.7396079746718023</c:v>
                </c:pt>
                <c:pt idx="7">
                  <c:v>5.6981191024726847</c:v>
                </c:pt>
                <c:pt idx="8">
                  <c:v>5.8178013016919863</c:v>
                </c:pt>
                <c:pt idx="10">
                  <c:v>4.9519817233934411</c:v>
                </c:pt>
                <c:pt idx="11">
                  <c:v>7.8513823965233218</c:v>
                </c:pt>
                <c:pt idx="12">
                  <c:v>6.1222487169084463</c:v>
                </c:pt>
                <c:pt idx="13">
                  <c:v>8.0656700746390602</c:v>
                </c:pt>
                <c:pt idx="14">
                  <c:v>3.3964203657692482</c:v>
                </c:pt>
                <c:pt idx="15">
                  <c:v>4.5728808099094209</c:v>
                </c:pt>
                <c:pt idx="17">
                  <c:v>4.9519817233934411</c:v>
                </c:pt>
                <c:pt idx="18">
                  <c:v>5.932310568255633</c:v>
                </c:pt>
                <c:pt idx="19">
                  <c:v>6.549439572338148</c:v>
                </c:pt>
              </c:numCache>
            </c:numRef>
          </c:val>
          <c:extLst>
            <c:ext xmlns:c16="http://schemas.microsoft.com/office/drawing/2014/chart" uri="{C3380CC4-5D6E-409C-BE32-E72D297353CC}">
              <c16:uniqueId val="{00000001-49ED-4CE5-BC24-11A034EAAAA8}"/>
            </c:ext>
          </c:extLst>
        </c:ser>
        <c:ser>
          <c:idx val="2"/>
          <c:order val="2"/>
          <c:tx>
            <c:strRef>
              <c:f>Dati!$E$399</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Dati!$B$428:$B$447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Dati!$E$428:$E$447</c:f>
              <c:numCache>
                <c:formatCode>0</c:formatCode>
                <c:ptCount val="20"/>
                <c:pt idx="1">
                  <c:v>27.344932709550246</c:v>
                </c:pt>
                <c:pt idx="2">
                  <c:v>21.427933720158521</c:v>
                </c:pt>
                <c:pt idx="3">
                  <c:v>24.203916120941294</c:v>
                </c:pt>
                <c:pt idx="4">
                  <c:v>24.27872289701164</c:v>
                </c:pt>
                <c:pt idx="5">
                  <c:v>34.894769431567958</c:v>
                </c:pt>
                <c:pt idx="7">
                  <c:v>26.467272372099369</c:v>
                </c:pt>
                <c:pt idx="8">
                  <c:v>29.269332797214435</c:v>
                </c:pt>
                <c:pt idx="10">
                  <c:v>29.948432346851671</c:v>
                </c:pt>
                <c:pt idx="11">
                  <c:v>23.558730876075469</c:v>
                </c:pt>
                <c:pt idx="12">
                  <c:v>40.551162036927828</c:v>
                </c:pt>
                <c:pt idx="13">
                  <c:v>22.223235790924573</c:v>
                </c:pt>
                <c:pt idx="14">
                  <c:v>27.88680355341593</c:v>
                </c:pt>
                <c:pt idx="15">
                  <c:v>20.420473754705121</c:v>
                </c:pt>
                <c:pt idx="17">
                  <c:v>29.948432346851671</c:v>
                </c:pt>
                <c:pt idx="18">
                  <c:v>23.653470521767709</c:v>
                </c:pt>
                <c:pt idx="19">
                  <c:v>28.506138081918927</c:v>
                </c:pt>
              </c:numCache>
            </c:numRef>
          </c:val>
          <c:extLst>
            <c:ext xmlns:c16="http://schemas.microsoft.com/office/drawing/2014/chart" uri="{C3380CC4-5D6E-409C-BE32-E72D297353CC}">
              <c16:uniqueId val="{00000002-49ED-4CE5-BC24-11A034EAAAA8}"/>
            </c:ext>
          </c:extLst>
        </c:ser>
        <c:ser>
          <c:idx val="3"/>
          <c:order val="3"/>
          <c:tx>
            <c:strRef>
              <c:f>Dati!$F$399</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Dati!$B$428:$B$447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Dati!$F$428:$F$447</c:f>
              <c:numCache>
                <c:formatCode>0</c:formatCode>
                <c:ptCount val="20"/>
                <c:pt idx="1">
                  <c:v>52.539188223901519</c:v>
                </c:pt>
                <c:pt idx="2">
                  <c:v>63.259840397225013</c:v>
                </c:pt>
                <c:pt idx="3">
                  <c:v>58.581362191379547</c:v>
                </c:pt>
                <c:pt idx="4">
                  <c:v>49.306111096506029</c:v>
                </c:pt>
                <c:pt idx="5">
                  <c:v>45.066627957764418</c:v>
                </c:pt>
                <c:pt idx="7">
                  <c:v>53.157224999090225</c:v>
                </c:pt>
                <c:pt idx="8">
                  <c:v>48.353797015868444</c:v>
                </c:pt>
                <c:pt idx="10">
                  <c:v>50.303897286345979</c:v>
                </c:pt>
                <c:pt idx="11">
                  <c:v>53.728532940317137</c:v>
                </c:pt>
                <c:pt idx="12">
                  <c:v>38.247844492835732</c:v>
                </c:pt>
                <c:pt idx="13">
                  <c:v>48.277649400781485</c:v>
                </c:pt>
                <c:pt idx="14">
                  <c:v>55.223729188444494</c:v>
                </c:pt>
                <c:pt idx="15">
                  <c:v>64.065717784376602</c:v>
                </c:pt>
                <c:pt idx="17">
                  <c:v>50.303897286345979</c:v>
                </c:pt>
                <c:pt idx="18">
                  <c:v>53.319061546805969</c:v>
                </c:pt>
                <c:pt idx="19">
                  <c:v>52.368529221514684</c:v>
                </c:pt>
              </c:numCache>
            </c:numRef>
          </c:val>
          <c:extLst>
            <c:ext xmlns:c16="http://schemas.microsoft.com/office/drawing/2014/chart" uri="{C3380CC4-5D6E-409C-BE32-E72D297353CC}">
              <c16:uniqueId val="{00000003-49ED-4CE5-BC24-11A034EAAAA8}"/>
            </c:ext>
          </c:extLst>
        </c:ser>
        <c:ser>
          <c:idx val="4"/>
          <c:order val="4"/>
          <c:tx>
            <c:strRef>
              <c:f>Dati!$G$399</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Dati!$B$428:$B$447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Dati!$G$428:$G$447</c:f>
              <c:numCache>
                <c:formatCode>0</c:formatCode>
                <c:ptCount val="20"/>
                <c:pt idx="1">
                  <c:v>11.704364589225058</c:v>
                </c:pt>
                <c:pt idx="2">
                  <c:v>6.0733346354524604</c:v>
                </c:pt>
                <c:pt idx="3">
                  <c:v>13.447232122125602</c:v>
                </c:pt>
                <c:pt idx="4">
                  <c:v>16.755509783862841</c:v>
                </c:pt>
                <c:pt idx="5">
                  <c:v>7.8510341361520881</c:v>
                </c:pt>
                <c:pt idx="7">
                  <c:v>10.739556965085287</c:v>
                </c:pt>
                <c:pt idx="8">
                  <c:v>13.51947666517756</c:v>
                </c:pt>
                <c:pt idx="10">
                  <c:v>11.252081351504236</c:v>
                </c:pt>
                <c:pt idx="11">
                  <c:v>8.944489337955515</c:v>
                </c:pt>
                <c:pt idx="12">
                  <c:v>11.915617124879997</c:v>
                </c:pt>
                <c:pt idx="13">
                  <c:v>14.871613639688494</c:v>
                </c:pt>
                <c:pt idx="14">
                  <c:v>11.95167514210716</c:v>
                </c:pt>
                <c:pt idx="15">
                  <c:v>10.23160035993785</c:v>
                </c:pt>
                <c:pt idx="17">
                  <c:v>11.252081351504236</c:v>
                </c:pt>
                <c:pt idx="18">
                  <c:v>13.087290547971524</c:v>
                </c:pt>
                <c:pt idx="19">
                  <c:v>8.9541734335196352</c:v>
                </c:pt>
              </c:numCache>
            </c:numRef>
          </c:val>
          <c:extLst>
            <c:ext xmlns:c16="http://schemas.microsoft.com/office/drawing/2014/chart" uri="{C3380CC4-5D6E-409C-BE32-E72D297353CC}">
              <c16:uniqueId val="{00000004-49ED-4CE5-BC24-11A034EAAAA8}"/>
            </c:ext>
          </c:extLst>
        </c:ser>
        <c:ser>
          <c:idx val="5"/>
          <c:order val="5"/>
          <c:tx>
            <c:strRef>
              <c:f>Dati!$H$399</c:f>
              <c:strCache>
                <c:ptCount val="1"/>
                <c:pt idx="0">
                  <c:v>.</c:v>
                </c:pt>
              </c:strCache>
            </c:strRef>
          </c:tx>
          <c:spPr>
            <a:noFill/>
          </c:spPr>
          <c:invertIfNegative val="0"/>
          <c:dLbls>
            <c:delete val="1"/>
          </c:dLbls>
          <c:cat>
            <c:strRef>
              <c:f>Dati!$B$428:$B$447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Dati!$H$428:$H$447</c:f>
              <c:numCache>
                <c:formatCode>0</c:formatCode>
                <c:ptCount val="20"/>
                <c:pt idx="0">
                  <c:v>81.29731814431446</c:v>
                </c:pt>
                <c:pt idx="1">
                  <c:v>17.05376533118789</c:v>
                </c:pt>
                <c:pt idx="2">
                  <c:v>11.964143111636986</c:v>
                </c:pt>
                <c:pt idx="3">
                  <c:v>9.2687238308093072</c:v>
                </c:pt>
                <c:pt idx="4">
                  <c:v>15.235697263945582</c:v>
                </c:pt>
                <c:pt idx="5">
                  <c:v>28.379656050397955</c:v>
                </c:pt>
                <c:pt idx="6">
                  <c:v>81.29731814431446</c:v>
                </c:pt>
                <c:pt idx="7">
                  <c:v>17.40053618013895</c:v>
                </c:pt>
                <c:pt idx="8">
                  <c:v>19.424044463268459</c:v>
                </c:pt>
                <c:pt idx="9">
                  <c:v>81.29731814431446</c:v>
                </c:pt>
                <c:pt idx="10">
                  <c:v>19.741339506464243</c:v>
                </c:pt>
                <c:pt idx="11">
                  <c:v>18.624295866041805</c:v>
                </c:pt>
                <c:pt idx="12">
                  <c:v>31.133856526598734</c:v>
                </c:pt>
                <c:pt idx="13">
                  <c:v>18.148055103844484</c:v>
                </c:pt>
                <c:pt idx="14">
                  <c:v>14.121913813762802</c:v>
                </c:pt>
                <c:pt idx="15">
                  <c:v>7</c:v>
                </c:pt>
                <c:pt idx="16">
                  <c:v>81.29731814431446</c:v>
                </c:pt>
                <c:pt idx="17">
                  <c:v>19.741339506464243</c:v>
                </c:pt>
                <c:pt idx="18">
                  <c:v>14.890966049536971</c:v>
                </c:pt>
                <c:pt idx="19">
                  <c:v>19.97461548928014</c:v>
                </c:pt>
              </c:numCache>
            </c:numRef>
          </c:val>
          <c:extLst>
            <c:ext xmlns:c16="http://schemas.microsoft.com/office/drawing/2014/chart" uri="{C3380CC4-5D6E-409C-BE32-E72D297353CC}">
              <c16:uniqueId val="{00000005-49ED-4CE5-BC24-11A034EAAAA8}"/>
            </c:ext>
          </c:extLst>
        </c:ser>
        <c:ser>
          <c:idx val="6"/>
          <c:order val="6"/>
          <c:tx>
            <c:strRef>
              <c:f>Dati!$I$399</c:f>
              <c:strCache>
                <c:ptCount val="1"/>
                <c:pt idx="0">
                  <c:v>Grūti pateikt</c:v>
                </c:pt>
              </c:strCache>
            </c:strRef>
          </c:tx>
          <c:spPr>
            <a:solidFill>
              <a:sysClr val="window" lastClr="FFFFFF">
                <a:lumMod val="75000"/>
              </a:sysClr>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ED-4CE5-BC24-11A034EAAAA8}"/>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ED-4CE5-BC24-11A034EAAAA8}"/>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78-4F3E-83D2-DFBB42AC3630}"/>
                </c:ext>
              </c:extLst>
            </c:dLbl>
            <c:dLbl>
              <c:idx val="8"/>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3836232808226785E-2"/>
                      <c:h val="4.370674603174602E-2"/>
                    </c:manualLayout>
                  </c15:layout>
                </c:ext>
                <c:ext xmlns:c16="http://schemas.microsoft.com/office/drawing/2014/chart" uri="{C3380CC4-5D6E-409C-BE32-E72D297353CC}">
                  <c16:uniqueId val="{00000001-2C78-4F3E-83D2-DFBB42AC3630}"/>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78-4F3E-83D2-DFBB42AC3630}"/>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9ED-4CE5-BC24-11A034EAAAA8}"/>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ED-4CE5-BC24-11A034EAAAA8}"/>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Dati!$B$428:$B$447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Dati!$I$428:$I$447</c:f>
              <c:numCache>
                <c:formatCode>0</c:formatCode>
                <c:ptCount val="20"/>
                <c:pt idx="1">
                  <c:v>1.9283872098317114</c:v>
                </c:pt>
                <c:pt idx="2">
                  <c:v>6.1583449645594026</c:v>
                </c:pt>
                <c:pt idx="3">
                  <c:v>1.2486973699369583</c:v>
                </c:pt>
                <c:pt idx="4">
                  <c:v>2.5349819357032652</c:v>
                </c:pt>
                <c:pt idx="5">
                  <c:v>4.447960499843731</c:v>
                </c:pt>
                <c:pt idx="7">
                  <c:v>3.9378265612528578</c:v>
                </c:pt>
                <c:pt idx="8">
                  <c:v>3.039592220047536</c:v>
                </c:pt>
                <c:pt idx="10">
                  <c:v>3.5436072919047139</c:v>
                </c:pt>
                <c:pt idx="11">
                  <c:v>5.9168644491285196</c:v>
                </c:pt>
                <c:pt idx="12">
                  <c:v>3.1631276284479926</c:v>
                </c:pt>
                <c:pt idx="13">
                  <c:v>6.5618310939664077</c:v>
                </c:pt>
                <c:pt idx="14">
                  <c:v>1.5413717502631359</c:v>
                </c:pt>
                <c:pt idx="15">
                  <c:v>0.70932729107099479</c:v>
                </c:pt>
                <c:pt idx="17">
                  <c:v>3.5436072919047139</c:v>
                </c:pt>
                <c:pt idx="18">
                  <c:v>4.007866815199054</c:v>
                </c:pt>
                <c:pt idx="19">
                  <c:v>3.6217196907085771</c:v>
                </c:pt>
              </c:numCache>
            </c:numRef>
          </c:val>
          <c:extLst>
            <c:ext xmlns:c16="http://schemas.microsoft.com/office/drawing/2014/chart" uri="{C3380CC4-5D6E-409C-BE32-E72D297353CC}">
              <c16:uniqueId val="{0000000A-49ED-4CE5-BC24-11A034EAAAA8}"/>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58.5"/>
        <c:auto val="1"/>
        <c:lblAlgn val="ctr"/>
        <c:lblOffset val="100"/>
        <c:tickLblSkip val="1"/>
        <c:tickMarkSkip val="1"/>
        <c:noMultiLvlLbl val="0"/>
      </c:catAx>
      <c:valAx>
        <c:axId val="170757312"/>
        <c:scaling>
          <c:orientation val="minMax"/>
          <c:max val="15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349117906805393"/>
          <c:y val="6.7047503467406386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9.6035406071813836E-2"/>
          <c:w val="0.49377002085042565"/>
          <c:h val="0.87721027893357995"/>
        </c:manualLayout>
      </c:layout>
      <c:barChart>
        <c:barDir val="bar"/>
        <c:grouping val="stacked"/>
        <c:varyColors val="0"/>
        <c:ser>
          <c:idx val="0"/>
          <c:order val="0"/>
          <c:tx>
            <c:strRef>
              <c:f>Dati!$C$711</c:f>
              <c:strCache>
                <c:ptCount val="1"/>
                <c:pt idx="0">
                  <c:v>.</c:v>
                </c:pt>
              </c:strCache>
            </c:strRef>
          </c:tx>
          <c:spPr>
            <a:noFill/>
          </c:spPr>
          <c:invertIfNegative val="0"/>
          <c:dLbls>
            <c:delete val="1"/>
          </c:dLbls>
          <c:cat>
            <c:strRef>
              <c:f>Dati!$B$712:$B$739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Dati!$C$712:$C$739</c:f>
              <c:numCache>
                <c:formatCode>0</c:formatCode>
                <c:ptCount val="28"/>
                <c:pt idx="0">
                  <c:v>18.29557641214484</c:v>
                </c:pt>
                <c:pt idx="1">
                  <c:v>51.756752015085098</c:v>
                </c:pt>
                <c:pt idx="2">
                  <c:v>14.070327209740483</c:v>
                </c:pt>
                <c:pt idx="3">
                  <c:v>22.23792296379704</c:v>
                </c:pt>
                <c:pt idx="4">
                  <c:v>51.756752015085098</c:v>
                </c:pt>
                <c:pt idx="5">
                  <c:v>7.420098298143941</c:v>
                </c:pt>
                <c:pt idx="6">
                  <c:v>17.162444012646787</c:v>
                </c:pt>
                <c:pt idx="7">
                  <c:v>19.429719028668991</c:v>
                </c:pt>
                <c:pt idx="8">
                  <c:v>15.313919058835452</c:v>
                </c:pt>
                <c:pt idx="9">
                  <c:v>20.519703591630098</c:v>
                </c:pt>
                <c:pt idx="10">
                  <c:v>24.894084464846571</c:v>
                </c:pt>
                <c:pt idx="11">
                  <c:v>51.756752015085098</c:v>
                </c:pt>
                <c:pt idx="12">
                  <c:v>20.999896181557695</c:v>
                </c:pt>
                <c:pt idx="13">
                  <c:v>15.387157450260268</c:v>
                </c:pt>
                <c:pt idx="14">
                  <c:v>13.671448655146861</c:v>
                </c:pt>
                <c:pt idx="15">
                  <c:v>51.756752015085098</c:v>
                </c:pt>
                <c:pt idx="16">
                  <c:v>12.026079215205151</c:v>
                </c:pt>
                <c:pt idx="17">
                  <c:v>17.785414145593116</c:v>
                </c:pt>
                <c:pt idx="18">
                  <c:v>21.882658845101776</c:v>
                </c:pt>
                <c:pt idx="19">
                  <c:v>51.756752015085098</c:v>
                </c:pt>
                <c:pt idx="20">
                  <c:v>25.210205327155034</c:v>
                </c:pt>
                <c:pt idx="21">
                  <c:v>22.6332208407458</c:v>
                </c:pt>
                <c:pt idx="22">
                  <c:v>13.701726123667683</c:v>
                </c:pt>
                <c:pt idx="23">
                  <c:v>17.083822436069958</c:v>
                </c:pt>
                <c:pt idx="24">
                  <c:v>22.486257381744405</c:v>
                </c:pt>
                <c:pt idx="25">
                  <c:v>17.849504562062506</c:v>
                </c:pt>
                <c:pt idx="26">
                  <c:v>7</c:v>
                </c:pt>
                <c:pt idx="27">
                  <c:v>12.147932615150864</c:v>
                </c:pt>
              </c:numCache>
            </c:numRef>
          </c:val>
          <c:extLst>
            <c:ext xmlns:c16="http://schemas.microsoft.com/office/drawing/2014/chart" uri="{C3380CC4-5D6E-409C-BE32-E72D297353CC}">
              <c16:uniqueId val="{00000000-F6BC-4418-903F-C634921F35B0}"/>
            </c:ext>
          </c:extLst>
        </c:ser>
        <c:ser>
          <c:idx val="1"/>
          <c:order val="1"/>
          <c:tx>
            <c:strRef>
              <c:f>Dati!$D$711</c:f>
              <c:strCache>
                <c:ptCount val="1"/>
                <c:pt idx="0">
                  <c:v>Nemaz nesatrauc</c:v>
                </c:pt>
              </c:strCache>
            </c:strRef>
          </c:tx>
          <c:spPr>
            <a:solidFill>
              <a:srgbClr val="203864"/>
            </a:solidFill>
          </c:spPr>
          <c:invertIfNegative val="0"/>
          <c:dLbls>
            <c:dLbl>
              <c:idx val="20"/>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BC-4418-903F-C634921F35B0}"/>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Dati!$B$712:$B$739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Dati!$D$712:$D$739</c:f>
              <c:numCache>
                <c:formatCode>General</c:formatCode>
                <c:ptCount val="28"/>
                <c:pt idx="0" formatCode="0">
                  <c:v>10.394612389618814</c:v>
                </c:pt>
                <c:pt idx="2" formatCode="0">
                  <c:v>13.682828708995157</c:v>
                </c:pt>
                <c:pt idx="3" formatCode="0">
                  <c:v>7.3265594424926004</c:v>
                </c:pt>
                <c:pt idx="5" formatCode="0">
                  <c:v>15.182260074920638</c:v>
                </c:pt>
                <c:pt idx="6" formatCode="0">
                  <c:v>12.960635221761892</c:v>
                </c:pt>
                <c:pt idx="7" formatCode="0">
                  <c:v>8.6577227903867762</c:v>
                </c:pt>
                <c:pt idx="8" formatCode="0">
                  <c:v>10.199720970921931</c:v>
                </c:pt>
                <c:pt idx="9" formatCode="0">
                  <c:v>8.3981990470648782</c:v>
                </c:pt>
                <c:pt idx="10" formatCode="0">
                  <c:v>9.9171139097506558</c:v>
                </c:pt>
                <c:pt idx="12" formatCode="0">
                  <c:v>9.8343590052341128</c:v>
                </c:pt>
                <c:pt idx="13" formatCode="0">
                  <c:v>11.2435987877075</c:v>
                </c:pt>
                <c:pt idx="14" formatCode="0">
                  <c:v>10.25404798339774</c:v>
                </c:pt>
                <c:pt idx="16" formatCode="0">
                  <c:v>21.9707439367895</c:v>
                </c:pt>
                <c:pt idx="17" formatCode="0">
                  <c:v>10.086045516132577</c:v>
                </c:pt>
                <c:pt idx="18" formatCode="0">
                  <c:v>7.1031221865738239</c:v>
                </c:pt>
                <c:pt idx="20" formatCode="0">
                  <c:v>0</c:v>
                </c:pt>
                <c:pt idx="21" formatCode="0">
                  <c:v>7.0558108173585783</c:v>
                </c:pt>
                <c:pt idx="22" formatCode="0">
                  <c:v>12.352174275816482</c:v>
                </c:pt>
                <c:pt idx="23" formatCode="0">
                  <c:v>8.9540168390864512</c:v>
                </c:pt>
                <c:pt idx="24" formatCode="0">
                  <c:v>11.741817508921248</c:v>
                </c:pt>
                <c:pt idx="25" formatCode="0">
                  <c:v>11.431132776496455</c:v>
                </c:pt>
                <c:pt idx="26" formatCode="0">
                  <c:v>7.4310322424590582</c:v>
                </c:pt>
                <c:pt idx="27" formatCode="0">
                  <c:v>23.132839341546486</c:v>
                </c:pt>
              </c:numCache>
            </c:numRef>
          </c:val>
          <c:extLst>
            <c:ext xmlns:c16="http://schemas.microsoft.com/office/drawing/2014/chart" uri="{C3380CC4-5D6E-409C-BE32-E72D297353CC}">
              <c16:uniqueId val="{00000002-F6BC-4418-903F-C634921F35B0}"/>
            </c:ext>
          </c:extLst>
        </c:ser>
        <c:ser>
          <c:idx val="2"/>
          <c:order val="2"/>
          <c:tx>
            <c:strRef>
              <c:f>Dati!$E$711</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Dati!$B$712:$B$739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Dati!$E$712:$E$739</c:f>
              <c:numCache>
                <c:formatCode>General</c:formatCode>
                <c:ptCount val="28"/>
                <c:pt idx="0" formatCode="0">
                  <c:v>23.066563213321441</c:v>
                </c:pt>
                <c:pt idx="2" formatCode="0">
                  <c:v>24.003596096349455</c:v>
                </c:pt>
                <c:pt idx="3" formatCode="0">
                  <c:v>22.19226960879546</c:v>
                </c:pt>
                <c:pt idx="5" formatCode="0">
                  <c:v>29.154393642020519</c:v>
                </c:pt>
                <c:pt idx="6" formatCode="0">
                  <c:v>21.633672780676417</c:v>
                </c:pt>
                <c:pt idx="7" formatCode="0">
                  <c:v>23.669310196029333</c:v>
                </c:pt>
                <c:pt idx="8" formatCode="0">
                  <c:v>26.243111985327719</c:v>
                </c:pt>
                <c:pt idx="9" formatCode="0">
                  <c:v>22.838849376390122</c:v>
                </c:pt>
                <c:pt idx="10" formatCode="0">
                  <c:v>16.945553640487869</c:v>
                </c:pt>
                <c:pt idx="12" formatCode="0">
                  <c:v>20.922496828293291</c:v>
                </c:pt>
                <c:pt idx="13" formatCode="0">
                  <c:v>25.125995777117328</c:v>
                </c:pt>
                <c:pt idx="14" formatCode="0">
                  <c:v>27.831255376540497</c:v>
                </c:pt>
                <c:pt idx="16" formatCode="0">
                  <c:v>17.759928863090447</c:v>
                </c:pt>
                <c:pt idx="17" formatCode="0">
                  <c:v>23.885292353359404</c:v>
                </c:pt>
                <c:pt idx="18" formatCode="0">
                  <c:v>22.770970983409498</c:v>
                </c:pt>
                <c:pt idx="20" formatCode="0">
                  <c:v>26.546546687930064</c:v>
                </c:pt>
                <c:pt idx="21" formatCode="0">
                  <c:v>22.067720356980718</c:v>
                </c:pt>
                <c:pt idx="22" formatCode="0">
                  <c:v>25.702851615600931</c:v>
                </c:pt>
                <c:pt idx="23" formatCode="0">
                  <c:v>25.71891273992869</c:v>
                </c:pt>
                <c:pt idx="24" formatCode="0">
                  <c:v>17.528677124419445</c:v>
                </c:pt>
                <c:pt idx="25" formatCode="0">
                  <c:v>22.476114676526134</c:v>
                </c:pt>
                <c:pt idx="26" formatCode="0">
                  <c:v>37.325719772626037</c:v>
                </c:pt>
                <c:pt idx="27" formatCode="0">
                  <c:v>16.475980058387744</c:v>
                </c:pt>
              </c:numCache>
            </c:numRef>
          </c:val>
          <c:extLst>
            <c:ext xmlns:c16="http://schemas.microsoft.com/office/drawing/2014/chart" uri="{C3380CC4-5D6E-409C-BE32-E72D297353CC}">
              <c16:uniqueId val="{00000003-F6BC-4418-903F-C634921F35B0}"/>
            </c:ext>
          </c:extLst>
        </c:ser>
        <c:ser>
          <c:idx val="3"/>
          <c:order val="3"/>
          <c:tx>
            <c:strRef>
              <c:f>Dati!$F$711</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Dati!$B$712:$B$739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Dati!$F$712:$F$739</c:f>
              <c:numCache>
                <c:formatCode>General</c:formatCode>
                <c:ptCount val="28"/>
                <c:pt idx="0" formatCode="0">
                  <c:v>44.602928980166887</c:v>
                </c:pt>
                <c:pt idx="2" formatCode="0">
                  <c:v>41.985356728247552</c:v>
                </c:pt>
                <c:pt idx="3" formatCode="0">
                  <c:v>47.045241006444698</c:v>
                </c:pt>
                <c:pt idx="5" formatCode="0">
                  <c:v>38.604237170408666</c:v>
                </c:pt>
                <c:pt idx="6" formatCode="0">
                  <c:v>43.835097122793805</c:v>
                </c:pt>
                <c:pt idx="7" formatCode="0">
                  <c:v>44.268889136608045</c:v>
                </c:pt>
                <c:pt idx="8" formatCode="0">
                  <c:v>41.232304407694414</c:v>
                </c:pt>
                <c:pt idx="9" formatCode="0">
                  <c:v>52.653996286243462</c:v>
                </c:pt>
                <c:pt idx="10" formatCode="0">
                  <c:v>43.587313844594362</c:v>
                </c:pt>
                <c:pt idx="12" formatCode="0">
                  <c:v>45.324384298897684</c:v>
                </c:pt>
                <c:pt idx="13" formatCode="0">
                  <c:v>46.123589078597043</c:v>
                </c:pt>
                <c:pt idx="14" formatCode="0">
                  <c:v>36.106800870266106</c:v>
                </c:pt>
                <c:pt idx="16" formatCode="0">
                  <c:v>37.281407255506267</c:v>
                </c:pt>
                <c:pt idx="17" formatCode="0">
                  <c:v>45.961333935635729</c:v>
                </c:pt>
                <c:pt idx="18" formatCode="0">
                  <c:v>43.585489917408459</c:v>
                </c:pt>
                <c:pt idx="20" formatCode="0">
                  <c:v>31.325564154207772</c:v>
                </c:pt>
                <c:pt idx="21" formatCode="0">
                  <c:v>50.741369253570433</c:v>
                </c:pt>
                <c:pt idx="22" formatCode="0">
                  <c:v>44.709497263614459</c:v>
                </c:pt>
                <c:pt idx="23" formatCode="0">
                  <c:v>32.868108695837513</c:v>
                </c:pt>
                <c:pt idx="24" formatCode="0">
                  <c:v>45.781640006967677</c:v>
                </c:pt>
                <c:pt idx="25" formatCode="0">
                  <c:v>43.555071814133505</c:v>
                </c:pt>
                <c:pt idx="26" formatCode="0">
                  <c:v>37.531201955312191</c:v>
                </c:pt>
                <c:pt idx="27" formatCode="0">
                  <c:v>30.95838702184134</c:v>
                </c:pt>
              </c:numCache>
            </c:numRef>
          </c:val>
          <c:extLst>
            <c:ext xmlns:c16="http://schemas.microsoft.com/office/drawing/2014/chart" uri="{C3380CC4-5D6E-409C-BE32-E72D297353CC}">
              <c16:uniqueId val="{00000004-F6BC-4418-903F-C634921F35B0}"/>
            </c:ext>
          </c:extLst>
        </c:ser>
        <c:ser>
          <c:idx val="4"/>
          <c:order val="4"/>
          <c:tx>
            <c:strRef>
              <c:f>Dati!$G$711</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Dati!$B$712:$B$739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Dati!$G$712:$G$739</c:f>
              <c:numCache>
                <c:formatCode>General</c:formatCode>
                <c:ptCount val="28"/>
                <c:pt idx="0" formatCode="0">
                  <c:v>18.362317335384095</c:v>
                </c:pt>
                <c:pt idx="2" formatCode="0">
                  <c:v>16.060557903895685</c:v>
                </c:pt>
                <c:pt idx="3" formatCode="0">
                  <c:v>20.509961870124538</c:v>
                </c:pt>
                <c:pt idx="5" formatCode="0">
                  <c:v>12.997471968238971</c:v>
                </c:pt>
                <c:pt idx="6" formatCode="0">
                  <c:v>16.215892572871027</c:v>
                </c:pt>
                <c:pt idx="7" formatCode="0">
                  <c:v>21.379093677077485</c:v>
                </c:pt>
                <c:pt idx="8" formatCode="0">
                  <c:v>18.377886445397799</c:v>
                </c:pt>
                <c:pt idx="9" formatCode="0">
                  <c:v>15.588821990554012</c:v>
                </c:pt>
                <c:pt idx="10" formatCode="0">
                  <c:v>22.949659796729357</c:v>
                </c:pt>
                <c:pt idx="12" formatCode="0">
                  <c:v>21.460770673372377</c:v>
                </c:pt>
                <c:pt idx="13" formatCode="0">
                  <c:v>13.984713237961699</c:v>
                </c:pt>
                <c:pt idx="14" formatCode="0">
                  <c:v>15.073450121985262</c:v>
                </c:pt>
                <c:pt idx="16" formatCode="0">
                  <c:v>20.703781493419463</c:v>
                </c:pt>
                <c:pt idx="17" formatCode="0">
                  <c:v>16.160611278133345</c:v>
                </c:pt>
                <c:pt idx="18" formatCode="0">
                  <c:v>23.396205098777322</c:v>
                </c:pt>
                <c:pt idx="20" formatCode="0">
                  <c:v>39.397162870929257</c:v>
                </c:pt>
                <c:pt idx="21" formatCode="0">
                  <c:v>16.587027733000156</c:v>
                </c:pt>
                <c:pt idx="22" formatCode="0">
                  <c:v>14.425997140383435</c:v>
                </c:pt>
                <c:pt idx="23" formatCode="0">
                  <c:v>32.458961725147375</c:v>
                </c:pt>
                <c:pt idx="24" formatCode="0">
                  <c:v>20.096378729097879</c:v>
                </c:pt>
                <c:pt idx="25" formatCode="0">
                  <c:v>16.465598676535713</c:v>
                </c:pt>
                <c:pt idx="26" formatCode="0">
                  <c:v>17.712046029602721</c:v>
                </c:pt>
                <c:pt idx="27" formatCode="0">
                  <c:v>21.192059358792992</c:v>
                </c:pt>
              </c:numCache>
            </c:numRef>
          </c:val>
          <c:extLst>
            <c:ext xmlns:c16="http://schemas.microsoft.com/office/drawing/2014/chart" uri="{C3380CC4-5D6E-409C-BE32-E72D297353CC}">
              <c16:uniqueId val="{00000005-F6BC-4418-903F-C634921F35B0}"/>
            </c:ext>
          </c:extLst>
        </c:ser>
        <c:ser>
          <c:idx val="5"/>
          <c:order val="5"/>
          <c:tx>
            <c:strRef>
              <c:f>Dati!$H$711</c:f>
              <c:strCache>
                <c:ptCount val="1"/>
                <c:pt idx="0">
                  <c:v>.</c:v>
                </c:pt>
              </c:strCache>
            </c:strRef>
          </c:tx>
          <c:spPr>
            <a:noFill/>
          </c:spPr>
          <c:invertIfNegative val="0"/>
          <c:dLbls>
            <c:delete val="1"/>
          </c:dLbls>
          <c:cat>
            <c:strRef>
              <c:f>Dati!$B$712:$B$739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Dati!$H$712:$H$739</c:f>
              <c:numCache>
                <c:formatCode>0</c:formatCode>
                <c:ptCount val="28"/>
                <c:pt idx="0">
                  <c:v>16.979758883524468</c:v>
                </c:pt>
                <c:pt idx="1">
                  <c:v>79.945005199075453</c:v>
                </c:pt>
                <c:pt idx="2">
                  <c:v>21.899090566932216</c:v>
                </c:pt>
                <c:pt idx="3">
                  <c:v>12.389802322506213</c:v>
                </c:pt>
                <c:pt idx="4">
                  <c:v>79.945005199075453</c:v>
                </c:pt>
                <c:pt idx="5">
                  <c:v>28.343296060427818</c:v>
                </c:pt>
                <c:pt idx="6">
                  <c:v>19.894015503410621</c:v>
                </c:pt>
                <c:pt idx="7">
                  <c:v>14.297022385389923</c:v>
                </c:pt>
                <c:pt idx="8">
                  <c:v>20.33481434598324</c:v>
                </c:pt>
                <c:pt idx="9">
                  <c:v>11.702186922277974</c:v>
                </c:pt>
                <c:pt idx="10">
                  <c:v>13.408031557751727</c:v>
                </c:pt>
                <c:pt idx="11">
                  <c:v>79.945005199075453</c:v>
                </c:pt>
                <c:pt idx="12">
                  <c:v>13.159850226805389</c:v>
                </c:pt>
                <c:pt idx="13">
                  <c:v>19.836702882516711</c:v>
                </c:pt>
                <c:pt idx="14">
                  <c:v>28.764754206824087</c:v>
                </c:pt>
                <c:pt idx="15">
                  <c:v>79.945005199075453</c:v>
                </c:pt>
                <c:pt idx="16">
                  <c:v>21.959816450149724</c:v>
                </c:pt>
                <c:pt idx="17">
                  <c:v>17.823059985306379</c:v>
                </c:pt>
                <c:pt idx="18">
                  <c:v>12.963310182889671</c:v>
                </c:pt>
                <c:pt idx="19">
                  <c:v>79.945005199075453</c:v>
                </c:pt>
                <c:pt idx="20">
                  <c:v>9.2222781739384203</c:v>
                </c:pt>
                <c:pt idx="21">
                  <c:v>12.616608212504858</c:v>
                </c:pt>
                <c:pt idx="22">
                  <c:v>20.809510795077557</c:v>
                </c:pt>
                <c:pt idx="23">
                  <c:v>14.617934778090572</c:v>
                </c:pt>
                <c:pt idx="24">
                  <c:v>14.066986463009897</c:v>
                </c:pt>
                <c:pt idx="25">
                  <c:v>19.924334708406235</c:v>
                </c:pt>
                <c:pt idx="26">
                  <c:v>24.701757214160537</c:v>
                </c:pt>
                <c:pt idx="27">
                  <c:v>27.794558818441118</c:v>
                </c:pt>
              </c:numCache>
            </c:numRef>
          </c:val>
          <c:extLst>
            <c:ext xmlns:c16="http://schemas.microsoft.com/office/drawing/2014/chart" uri="{C3380CC4-5D6E-409C-BE32-E72D297353CC}">
              <c16:uniqueId val="{00000006-F6BC-4418-903F-C634921F35B0}"/>
            </c:ext>
          </c:extLst>
        </c:ser>
        <c:ser>
          <c:idx val="6"/>
          <c:order val="6"/>
          <c:tx>
            <c:strRef>
              <c:f>Dati!$I$711</c:f>
              <c:strCache>
                <c:ptCount val="1"/>
                <c:pt idx="0">
                  <c:v>Grūti pateikt</c:v>
                </c:pt>
              </c:strCache>
            </c:strRef>
          </c:tx>
          <c:spPr>
            <a:solidFill>
              <a:sysClr val="window" lastClr="FFFFFF">
                <a:lumMod val="75000"/>
              </a:sysClr>
            </a:solidFill>
          </c:spPr>
          <c:invertIfNegative val="0"/>
          <c:dLbls>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F3-492D-8B07-B3A09073AC54}"/>
                </c:ext>
              </c:extLst>
            </c:dLbl>
            <c:dLbl>
              <c:idx val="7"/>
              <c:layout>
                <c:manualLayout>
                  <c:x val="1.303400830737267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BC-4418-903F-C634921F35B0}"/>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BC-4418-903F-C634921F35B0}"/>
                </c:ext>
              </c:extLst>
            </c:dLbl>
            <c:dLbl>
              <c:idx val="12"/>
              <c:layout>
                <c:manualLayout>
                  <c:x val="1.3767393561785964E-2"/>
                  <c:y val="4.236188144489397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BC-4418-903F-C634921F35B0}"/>
                </c:ext>
              </c:extLst>
            </c:dLbl>
            <c:dLbl>
              <c:idx val="16"/>
              <c:layout>
                <c:manualLayout>
                  <c:x val="1.0837876427829699E-2"/>
                  <c:y val="4.236188144489397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6BC-4418-903F-C634921F35B0}"/>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F3-492D-8B07-B3A09073AC54}"/>
                </c:ext>
              </c:extLst>
            </c:dLbl>
            <c:dLbl>
              <c:idx val="2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F3-492D-8B07-B3A09073AC54}"/>
                </c:ext>
              </c:extLst>
            </c:dLbl>
            <c:dLbl>
              <c:idx val="2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F3-492D-8B07-B3A09073AC54}"/>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Dati!$B$712:$B$739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Dati!$I$712:$I$739</c:f>
              <c:numCache>
                <c:formatCode>General</c:formatCode>
                <c:ptCount val="28"/>
                <c:pt idx="0" formatCode="0">
                  <c:v>3.5735780815091553</c:v>
                </c:pt>
                <c:pt idx="2" formatCode="0">
                  <c:v>4.2676605625121171</c:v>
                </c:pt>
                <c:pt idx="3" formatCode="0">
                  <c:v>2.9259680721428203</c:v>
                </c:pt>
                <c:pt idx="5" formatCode="0">
                  <c:v>4.0616371444112183</c:v>
                </c:pt>
                <c:pt idx="6" formatCode="0">
                  <c:v>5.3547023018969089</c:v>
                </c:pt>
                <c:pt idx="7" formatCode="0">
                  <c:v>2.0249841998981415</c:v>
                </c:pt>
                <c:pt idx="8" formatCode="0">
                  <c:v>3.9469761906581131</c:v>
                </c:pt>
                <c:pt idx="9" formatCode="0">
                  <c:v>0.52013329974772293</c:v>
                </c:pt>
                <c:pt idx="10" formatCode="0">
                  <c:v>6.600358808437778</c:v>
                </c:pt>
                <c:pt idx="12" formatCode="0">
                  <c:v>2.4579891942027028</c:v>
                </c:pt>
                <c:pt idx="13" formatCode="0">
                  <c:v>3.5221031186164984</c:v>
                </c:pt>
                <c:pt idx="14" formatCode="0">
                  <c:v>10.734445647810412</c:v>
                </c:pt>
                <c:pt idx="16" formatCode="0">
                  <c:v>2.2841384511943499</c:v>
                </c:pt>
                <c:pt idx="17" formatCode="0">
                  <c:v>3.9067169167392075</c:v>
                </c:pt>
                <c:pt idx="18" formatCode="0">
                  <c:v>3.1442118138309145</c:v>
                </c:pt>
                <c:pt idx="20" formatCode="0">
                  <c:v>2.7307262869329434</c:v>
                </c:pt>
                <c:pt idx="21" formatCode="0">
                  <c:v>3.5480718390900252</c:v>
                </c:pt>
                <c:pt idx="22" formatCode="0">
                  <c:v>2.8094797045846529</c:v>
                </c:pt>
                <c:pt idx="23" formatCode="0">
                  <c:v>0</c:v>
                </c:pt>
                <c:pt idx="24" formatCode="0">
                  <c:v>4.8514866305938131</c:v>
                </c:pt>
                <c:pt idx="25" formatCode="0">
                  <c:v>6.0720820563081697</c:v>
                </c:pt>
                <c:pt idx="26" formatCode="0">
                  <c:v>0</c:v>
                </c:pt>
                <c:pt idx="27" formatCode="0">
                  <c:v>8.2407342194314435</c:v>
                </c:pt>
              </c:numCache>
            </c:numRef>
          </c:val>
          <c:extLst>
            <c:ext xmlns:c16="http://schemas.microsoft.com/office/drawing/2014/chart" uri="{C3380CC4-5D6E-409C-BE32-E72D297353CC}">
              <c16:uniqueId val="{0000000B-F6BC-4418-903F-C634921F35B0}"/>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noFill/>
          <a:ln w="3175">
            <a:solidFill>
              <a:srgbClr val="000000"/>
            </a:solidFill>
            <a:prstDash val="solid"/>
          </a:ln>
        </c:spPr>
        <c:txPr>
          <a:bodyPr rot="0" vert="horz"/>
          <a:lstStyle/>
          <a:p>
            <a:pPr>
              <a:defRPr/>
            </a:pPr>
            <a:endParaRPr lang="lv-LV"/>
          </a:p>
        </c:txPr>
        <c:crossAx val="170757312"/>
        <c:crossesAt val="51.8"/>
        <c:auto val="1"/>
        <c:lblAlgn val="ctr"/>
        <c:lblOffset val="100"/>
        <c:tickLblSkip val="1"/>
        <c:tickMarkSkip val="1"/>
        <c:noMultiLvlLbl val="0"/>
      </c:catAx>
      <c:valAx>
        <c:axId val="170757312"/>
        <c:scaling>
          <c:orientation val="minMax"/>
          <c:max val="14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6.9420634920634924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5493055555555558E-2"/>
          <c:w val="0.6128578660436137"/>
          <c:h val="0.89253353174603178"/>
        </c:manualLayout>
      </c:layout>
      <c:barChart>
        <c:barDir val="bar"/>
        <c:grouping val="stacked"/>
        <c:varyColors val="0"/>
        <c:ser>
          <c:idx val="0"/>
          <c:order val="0"/>
          <c:tx>
            <c:strRef>
              <c:f>Dati!$C$711</c:f>
              <c:strCache>
                <c:ptCount val="1"/>
                <c:pt idx="0">
                  <c:v>.</c:v>
                </c:pt>
              </c:strCache>
            </c:strRef>
          </c:tx>
          <c:spPr>
            <a:noFill/>
          </c:spPr>
          <c:invertIfNegative val="0"/>
          <c:dLbls>
            <c:delete val="1"/>
          </c:dLbls>
          <c:cat>
            <c:strRef>
              <c:f>Dati!$B$740:$B$759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Dati!$C$740:$C$759</c:f>
              <c:numCache>
                <c:formatCode>0</c:formatCode>
                <c:ptCount val="20"/>
                <c:pt idx="0">
                  <c:v>51.756752015085098</c:v>
                </c:pt>
                <c:pt idx="1">
                  <c:v>20.17222123562356</c:v>
                </c:pt>
                <c:pt idx="2">
                  <c:v>24.791016682655439</c:v>
                </c:pt>
                <c:pt idx="3">
                  <c:v>24.24418896017642</c:v>
                </c:pt>
                <c:pt idx="4">
                  <c:v>14.36404603757795</c:v>
                </c:pt>
                <c:pt idx="5">
                  <c:v>17.855532799451247</c:v>
                </c:pt>
                <c:pt idx="6">
                  <c:v>51.756752015085098</c:v>
                </c:pt>
                <c:pt idx="7">
                  <c:v>17.956478280295933</c:v>
                </c:pt>
                <c:pt idx="8">
                  <c:v>20.306466869761554</c:v>
                </c:pt>
                <c:pt idx="9">
                  <c:v>51.756752015085098</c:v>
                </c:pt>
                <c:pt idx="10">
                  <c:v>19.727650038905651</c:v>
                </c:pt>
                <c:pt idx="11">
                  <c:v>8.4941168930771909</c:v>
                </c:pt>
                <c:pt idx="12">
                  <c:v>12.504999934194501</c:v>
                </c:pt>
                <c:pt idx="13">
                  <c:v>27.929421155551591</c:v>
                </c:pt>
                <c:pt idx="14">
                  <c:v>17.942816722284455</c:v>
                </c:pt>
                <c:pt idx="15">
                  <c:v>24.91721429848559</c:v>
                </c:pt>
                <c:pt idx="16">
                  <c:v>51.756752015085098</c:v>
                </c:pt>
                <c:pt idx="17">
                  <c:v>19.727650038905651</c:v>
                </c:pt>
                <c:pt idx="18">
                  <c:v>17.420029359702767</c:v>
                </c:pt>
                <c:pt idx="19">
                  <c:v>17.785563586852618</c:v>
                </c:pt>
              </c:numCache>
            </c:numRef>
          </c:val>
          <c:extLst>
            <c:ext xmlns:c16="http://schemas.microsoft.com/office/drawing/2014/chart" uri="{C3380CC4-5D6E-409C-BE32-E72D297353CC}">
              <c16:uniqueId val="{00000000-F281-4147-9496-4C554EF915EF}"/>
            </c:ext>
          </c:extLst>
        </c:ser>
        <c:ser>
          <c:idx val="1"/>
          <c:order val="1"/>
          <c:tx>
            <c:strRef>
              <c:f>Dati!$D$711</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Dati!$B$740:$B$759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Dati!$D$740:$D$759</c:f>
              <c:numCache>
                <c:formatCode>0</c:formatCode>
                <c:ptCount val="20"/>
                <c:pt idx="1">
                  <c:v>11.974239268229089</c:v>
                </c:pt>
                <c:pt idx="2">
                  <c:v>7.9280848622600244</c:v>
                </c:pt>
                <c:pt idx="3">
                  <c:v>7.0297810730762329</c:v>
                </c:pt>
                <c:pt idx="4">
                  <c:v>13.128447835228361</c:v>
                </c:pt>
                <c:pt idx="5">
                  <c:v>10.843634441014293</c:v>
                </c:pt>
                <c:pt idx="7">
                  <c:v>11.585169879030373</c:v>
                </c:pt>
                <c:pt idx="8">
                  <c:v>5.4339399025280564</c:v>
                </c:pt>
                <c:pt idx="10">
                  <c:v>6.4062784630140541</c:v>
                </c:pt>
                <c:pt idx="11">
                  <c:v>17.637432812484462</c:v>
                </c:pt>
                <c:pt idx="12">
                  <c:v>16.908258162869142</c:v>
                </c:pt>
                <c:pt idx="13">
                  <c:v>6.1708627844703576</c:v>
                </c:pt>
                <c:pt idx="14">
                  <c:v>9.1987023790076687</c:v>
                </c:pt>
                <c:pt idx="15">
                  <c:v>9.7983200580730472</c:v>
                </c:pt>
                <c:pt idx="17">
                  <c:v>6.4062784630140541</c:v>
                </c:pt>
                <c:pt idx="18">
                  <c:v>12.205228911965079</c:v>
                </c:pt>
                <c:pt idx="19">
                  <c:v>12.588132105748336</c:v>
                </c:pt>
              </c:numCache>
            </c:numRef>
          </c:val>
          <c:extLst>
            <c:ext xmlns:c16="http://schemas.microsoft.com/office/drawing/2014/chart" uri="{C3380CC4-5D6E-409C-BE32-E72D297353CC}">
              <c16:uniqueId val="{00000001-F281-4147-9496-4C554EF915EF}"/>
            </c:ext>
          </c:extLst>
        </c:ser>
        <c:ser>
          <c:idx val="2"/>
          <c:order val="2"/>
          <c:tx>
            <c:strRef>
              <c:f>Dati!$E$711</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Dati!$B$740:$B$759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Dati!$E$740:$E$759</c:f>
              <c:numCache>
                <c:formatCode>0</c:formatCode>
                <c:ptCount val="20"/>
                <c:pt idx="1">
                  <c:v>19.610291511232447</c:v>
                </c:pt>
                <c:pt idx="2">
                  <c:v>19.037650470169634</c:v>
                </c:pt>
                <c:pt idx="3">
                  <c:v>20.482781981832446</c:v>
                </c:pt>
                <c:pt idx="4">
                  <c:v>24.264258142278791</c:v>
                </c:pt>
                <c:pt idx="5">
                  <c:v>23.05758477461956</c:v>
                </c:pt>
                <c:pt idx="7">
                  <c:v>22.215103855758791</c:v>
                </c:pt>
                <c:pt idx="8">
                  <c:v>26.016345242795488</c:v>
                </c:pt>
                <c:pt idx="10">
                  <c:v>25.62282351316539</c:v>
                </c:pt>
                <c:pt idx="11">
                  <c:v>25.625202309523445</c:v>
                </c:pt>
                <c:pt idx="12">
                  <c:v>22.343493918021458</c:v>
                </c:pt>
                <c:pt idx="13">
                  <c:v>17.656468075063149</c:v>
                </c:pt>
                <c:pt idx="14">
                  <c:v>24.615232913792973</c:v>
                </c:pt>
                <c:pt idx="15">
                  <c:v>17.041217658526463</c:v>
                </c:pt>
                <c:pt idx="17">
                  <c:v>25.62282351316539</c:v>
                </c:pt>
                <c:pt idx="18">
                  <c:v>22.131493743417252</c:v>
                </c:pt>
                <c:pt idx="19">
                  <c:v>21.383056322484148</c:v>
                </c:pt>
              </c:numCache>
            </c:numRef>
          </c:val>
          <c:extLst>
            <c:ext xmlns:c16="http://schemas.microsoft.com/office/drawing/2014/chart" uri="{C3380CC4-5D6E-409C-BE32-E72D297353CC}">
              <c16:uniqueId val="{00000002-F281-4147-9496-4C554EF915EF}"/>
            </c:ext>
          </c:extLst>
        </c:ser>
        <c:ser>
          <c:idx val="3"/>
          <c:order val="3"/>
          <c:tx>
            <c:strRef>
              <c:f>Dati!$F$711</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Dati!$B$740:$B$759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Dati!$F$740:$F$759</c:f>
              <c:numCache>
                <c:formatCode>0</c:formatCode>
                <c:ptCount val="20"/>
                <c:pt idx="1">
                  <c:v>47.763488408953606</c:v>
                </c:pt>
                <c:pt idx="2">
                  <c:v>52.269779948500478</c:v>
                </c:pt>
                <c:pt idx="3">
                  <c:v>46.469990971548356</c:v>
                </c:pt>
                <c:pt idx="4">
                  <c:v>40.657366358705701</c:v>
                </c:pt>
                <c:pt idx="5">
                  <c:v>42.336946885830145</c:v>
                </c:pt>
                <c:pt idx="7">
                  <c:v>44.364568730457812</c:v>
                </c:pt>
                <c:pt idx="8">
                  <c:v>46.148446423922749</c:v>
                </c:pt>
                <c:pt idx="10">
                  <c:v>42.706721274420417</c:v>
                </c:pt>
                <c:pt idx="11">
                  <c:v>37.569881935645888</c:v>
                </c:pt>
                <c:pt idx="12">
                  <c:v>40.65423554284704</c:v>
                </c:pt>
                <c:pt idx="13">
                  <c:v>53.345490632249621</c:v>
                </c:pt>
                <c:pt idx="14">
                  <c:v>49.099017359640847</c:v>
                </c:pt>
                <c:pt idx="15">
                  <c:v>50.636599708077618</c:v>
                </c:pt>
                <c:pt idx="17">
                  <c:v>42.706721274420417</c:v>
                </c:pt>
                <c:pt idx="18">
                  <c:v>44.26941091042125</c:v>
                </c:pt>
                <c:pt idx="19">
                  <c:v>47.116681120487264</c:v>
                </c:pt>
              </c:numCache>
            </c:numRef>
          </c:val>
          <c:extLst>
            <c:ext xmlns:c16="http://schemas.microsoft.com/office/drawing/2014/chart" uri="{C3380CC4-5D6E-409C-BE32-E72D297353CC}">
              <c16:uniqueId val="{00000003-F281-4147-9496-4C554EF915EF}"/>
            </c:ext>
          </c:extLst>
        </c:ser>
        <c:ser>
          <c:idx val="4"/>
          <c:order val="4"/>
          <c:tx>
            <c:strRef>
              <c:f>Dati!$G$711</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Dati!$B$740:$B$759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Dati!$G$740:$G$759</c:f>
              <c:numCache>
                <c:formatCode>0</c:formatCode>
                <c:ptCount val="20"/>
                <c:pt idx="1">
                  <c:v>18.104751188755191</c:v>
                </c:pt>
                <c:pt idx="2">
                  <c:v>15.57169609622798</c:v>
                </c:pt>
                <c:pt idx="3">
                  <c:v>22.183227022417153</c:v>
                </c:pt>
                <c:pt idx="4">
                  <c:v>18.940867059973808</c:v>
                </c:pt>
                <c:pt idx="5">
                  <c:v>20.609363500050907</c:v>
                </c:pt>
                <c:pt idx="7">
                  <c:v>17.949766313298458</c:v>
                </c:pt>
                <c:pt idx="8">
                  <c:v>20.470047552951822</c:v>
                </c:pt>
                <c:pt idx="10">
                  <c:v>20.449840713807223</c:v>
                </c:pt>
                <c:pt idx="11">
                  <c:v>15.927946376920838</c:v>
                </c:pt>
                <c:pt idx="12">
                  <c:v>18.143912692833986</c:v>
                </c:pt>
                <c:pt idx="13">
                  <c:v>19.599514566825832</c:v>
                </c:pt>
                <c:pt idx="14">
                  <c:v>13.997010324807965</c:v>
                </c:pt>
                <c:pt idx="15">
                  <c:v>19.646705205229189</c:v>
                </c:pt>
                <c:pt idx="17">
                  <c:v>20.449840713807223</c:v>
                </c:pt>
                <c:pt idx="18">
                  <c:v>18.051999399259088</c:v>
                </c:pt>
                <c:pt idx="19">
                  <c:v>16.429278446206354</c:v>
                </c:pt>
              </c:numCache>
            </c:numRef>
          </c:val>
          <c:extLst>
            <c:ext xmlns:c16="http://schemas.microsoft.com/office/drawing/2014/chart" uri="{C3380CC4-5D6E-409C-BE32-E72D297353CC}">
              <c16:uniqueId val="{00000004-F281-4147-9496-4C554EF915EF}"/>
            </c:ext>
          </c:extLst>
        </c:ser>
        <c:ser>
          <c:idx val="5"/>
          <c:order val="5"/>
          <c:tx>
            <c:strRef>
              <c:f>Dati!$H$711</c:f>
              <c:strCache>
                <c:ptCount val="1"/>
                <c:pt idx="0">
                  <c:v>.</c:v>
                </c:pt>
              </c:strCache>
            </c:strRef>
          </c:tx>
          <c:spPr>
            <a:noFill/>
          </c:spPr>
          <c:invertIfNegative val="0"/>
          <c:dLbls>
            <c:delete val="1"/>
          </c:dLbls>
          <c:cat>
            <c:strRef>
              <c:f>Dati!$B$740:$B$759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Dati!$H$740:$H$759</c:f>
              <c:numCache>
                <c:formatCode>0</c:formatCode>
                <c:ptCount val="20"/>
                <c:pt idx="0">
                  <c:v>79.945005199075453</c:v>
                </c:pt>
                <c:pt idx="1">
                  <c:v>14.07676560136666</c:v>
                </c:pt>
                <c:pt idx="2">
                  <c:v>12.103529154347001</c:v>
                </c:pt>
                <c:pt idx="3">
                  <c:v>11.291787205109941</c:v>
                </c:pt>
                <c:pt idx="4">
                  <c:v>20.34677178039594</c:v>
                </c:pt>
                <c:pt idx="5">
                  <c:v>16.998694813194405</c:v>
                </c:pt>
                <c:pt idx="6">
                  <c:v>79.945005199075453</c:v>
                </c:pt>
                <c:pt idx="7">
                  <c:v>17.63067015531918</c:v>
                </c:pt>
                <c:pt idx="8">
                  <c:v>13.326511222200878</c:v>
                </c:pt>
                <c:pt idx="9">
                  <c:v>79.945005199075453</c:v>
                </c:pt>
                <c:pt idx="10">
                  <c:v>16.788443210847817</c:v>
                </c:pt>
                <c:pt idx="11">
                  <c:v>26.447176886508728</c:v>
                </c:pt>
                <c:pt idx="12">
                  <c:v>21.146856963394427</c:v>
                </c:pt>
                <c:pt idx="13">
                  <c:v>7</c:v>
                </c:pt>
                <c:pt idx="14">
                  <c:v>16.84897751462664</c:v>
                </c:pt>
                <c:pt idx="15">
                  <c:v>9.6617002857686458</c:v>
                </c:pt>
                <c:pt idx="16">
                  <c:v>79.945005199075453</c:v>
                </c:pt>
                <c:pt idx="17">
                  <c:v>16.788443210847817</c:v>
                </c:pt>
                <c:pt idx="18">
                  <c:v>17.623594889395115</c:v>
                </c:pt>
                <c:pt idx="19">
                  <c:v>16.399045632381835</c:v>
                </c:pt>
              </c:numCache>
            </c:numRef>
          </c:val>
          <c:extLst>
            <c:ext xmlns:c16="http://schemas.microsoft.com/office/drawing/2014/chart" uri="{C3380CC4-5D6E-409C-BE32-E72D297353CC}">
              <c16:uniqueId val="{00000005-F281-4147-9496-4C554EF915EF}"/>
            </c:ext>
          </c:extLst>
        </c:ser>
        <c:ser>
          <c:idx val="6"/>
          <c:order val="6"/>
          <c:tx>
            <c:strRef>
              <c:f>Dati!$I$711</c:f>
              <c:strCache>
                <c:ptCount val="1"/>
                <c:pt idx="0">
                  <c:v>Grūti pateikt</c:v>
                </c:pt>
              </c:strCache>
            </c:strRef>
          </c:tx>
          <c:spPr>
            <a:solidFill>
              <a:sysClr val="window" lastClr="FFFFFF">
                <a:lumMod val="75000"/>
              </a:sysClr>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2E-42F6-98DC-F7BA2D762864}"/>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2E-42F6-98DC-F7BA2D762864}"/>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2E-42F6-98DC-F7BA2D762864}"/>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A1-4A0E-9BD2-ED19CD840954}"/>
                </c:ext>
              </c:extLst>
            </c:dLbl>
            <c:dLbl>
              <c:idx val="1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2E-42F6-98DC-F7BA2D762864}"/>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A1-4A0E-9BD2-ED19CD840954}"/>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2E-42F6-98DC-F7BA2D762864}"/>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2E-42F6-98DC-F7BA2D762864}"/>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2E-42F6-98DC-F7BA2D762864}"/>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2E-42F6-98DC-F7BA2D762864}"/>
                </c:ext>
              </c:extLst>
            </c:dLbl>
            <c:dLbl>
              <c:idx val="1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A1-4A0E-9BD2-ED19CD840954}"/>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Dati!$B$740:$B$759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Dati!$I$740:$I$759</c:f>
              <c:numCache>
                <c:formatCode>0</c:formatCode>
                <c:ptCount val="20"/>
                <c:pt idx="1">
                  <c:v>2.547229622829565</c:v>
                </c:pt>
                <c:pt idx="2">
                  <c:v>5.1927886228419338</c:v>
                </c:pt>
                <c:pt idx="3">
                  <c:v>3.8342189511258571</c:v>
                </c:pt>
                <c:pt idx="4">
                  <c:v>3.0090606038133352</c:v>
                </c:pt>
                <c:pt idx="5">
                  <c:v>3.1524703984850886</c:v>
                </c:pt>
                <c:pt idx="7">
                  <c:v>3.8853912214549342</c:v>
                </c:pt>
                <c:pt idx="8">
                  <c:v>1.9312208778018183</c:v>
                </c:pt>
                <c:pt idx="10">
                  <c:v>4.8143360355929996</c:v>
                </c:pt>
                <c:pt idx="11">
                  <c:v>3.2395365654253405</c:v>
                </c:pt>
                <c:pt idx="12">
                  <c:v>1.9500996834283797</c:v>
                </c:pt>
                <c:pt idx="13">
                  <c:v>3.2276639413910599</c:v>
                </c:pt>
                <c:pt idx="14">
                  <c:v>3.0900370227505092</c:v>
                </c:pt>
                <c:pt idx="15">
                  <c:v>2.877157370093645</c:v>
                </c:pt>
                <c:pt idx="17">
                  <c:v>4.8143360355929996</c:v>
                </c:pt>
                <c:pt idx="18">
                  <c:v>3.341867034937227</c:v>
                </c:pt>
                <c:pt idx="19">
                  <c:v>2.4828520050738483</c:v>
                </c:pt>
              </c:numCache>
            </c:numRef>
          </c:val>
          <c:extLst>
            <c:ext xmlns:c16="http://schemas.microsoft.com/office/drawing/2014/chart" uri="{C3380CC4-5D6E-409C-BE32-E72D297353CC}">
              <c16:uniqueId val="{00000006-F281-4147-9496-4C554EF915EF}"/>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noFill/>
          <a:ln w="3175">
            <a:solidFill>
              <a:srgbClr val="000000"/>
            </a:solidFill>
            <a:prstDash val="solid"/>
          </a:ln>
        </c:spPr>
        <c:txPr>
          <a:bodyPr rot="0" vert="horz"/>
          <a:lstStyle/>
          <a:p>
            <a:pPr>
              <a:defRPr/>
            </a:pPr>
            <a:endParaRPr lang="lv-LV"/>
          </a:p>
        </c:txPr>
        <c:crossAx val="170757312"/>
        <c:crossesAt val="51.8"/>
        <c:auto val="1"/>
        <c:lblAlgn val="ctr"/>
        <c:lblOffset val="100"/>
        <c:tickLblSkip val="1"/>
        <c:tickMarkSkip val="1"/>
        <c:noMultiLvlLbl val="0"/>
      </c:catAx>
      <c:valAx>
        <c:axId val="170757312"/>
        <c:scaling>
          <c:orientation val="minMax"/>
          <c:max val="14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513769711862085"/>
          <c:y val="6.7047503467406386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2137392358034522E-2"/>
          <c:w val="0.50390185404236121"/>
          <c:h val="0.90121501465550025"/>
        </c:manualLayout>
      </c:layout>
      <c:barChart>
        <c:barDir val="bar"/>
        <c:grouping val="stacked"/>
        <c:varyColors val="0"/>
        <c:ser>
          <c:idx val="0"/>
          <c:order val="0"/>
          <c:tx>
            <c:strRef>
              <c:f>Dati!$C$607</c:f>
              <c:strCache>
                <c:ptCount val="1"/>
                <c:pt idx="0">
                  <c:v>.</c:v>
                </c:pt>
              </c:strCache>
            </c:strRef>
          </c:tx>
          <c:spPr>
            <a:noFill/>
          </c:spPr>
          <c:invertIfNegative val="0"/>
          <c:dLbls>
            <c:delete val="1"/>
          </c:dLbls>
          <c:cat>
            <c:strRef>
              <c:f>Dati!$B$608:$B$635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Dati!$C$608:$C$635</c:f>
              <c:numCache>
                <c:formatCode>0</c:formatCode>
                <c:ptCount val="28"/>
                <c:pt idx="0">
                  <c:v>19.276185339596069</c:v>
                </c:pt>
                <c:pt idx="1">
                  <c:v>52.042984608858461</c:v>
                </c:pt>
                <c:pt idx="2">
                  <c:v>12.290054098055187</c:v>
                </c:pt>
                <c:pt idx="3">
                  <c:v>25.794558360956607</c:v>
                </c:pt>
                <c:pt idx="4">
                  <c:v>52.042984608858461</c:v>
                </c:pt>
                <c:pt idx="5">
                  <c:v>13.409249073044563</c:v>
                </c:pt>
                <c:pt idx="6">
                  <c:v>13.892518387009424</c:v>
                </c:pt>
                <c:pt idx="7">
                  <c:v>17.266960342280612</c:v>
                </c:pt>
                <c:pt idx="8">
                  <c:v>16.241591010897011</c:v>
                </c:pt>
                <c:pt idx="9">
                  <c:v>25.889637727763564</c:v>
                </c:pt>
                <c:pt idx="10">
                  <c:v>26.505790096013055</c:v>
                </c:pt>
                <c:pt idx="11">
                  <c:v>52.042984608858461</c:v>
                </c:pt>
                <c:pt idx="12">
                  <c:v>19.744499294377022</c:v>
                </c:pt>
                <c:pt idx="13">
                  <c:v>17.254634802041714</c:v>
                </c:pt>
                <c:pt idx="14">
                  <c:v>24.001476863386259</c:v>
                </c:pt>
                <c:pt idx="15">
                  <c:v>52.042984608858461</c:v>
                </c:pt>
                <c:pt idx="16">
                  <c:v>14.376309037399011</c:v>
                </c:pt>
                <c:pt idx="17">
                  <c:v>20.718402495866854</c:v>
                </c:pt>
                <c:pt idx="18">
                  <c:v>17.174913233313298</c:v>
                </c:pt>
                <c:pt idx="19">
                  <c:v>52.042984608858461</c:v>
                </c:pt>
                <c:pt idx="20">
                  <c:v>7</c:v>
                </c:pt>
                <c:pt idx="21">
                  <c:v>18.639806276430789</c:v>
                </c:pt>
                <c:pt idx="22">
                  <c:v>18.714992360534012</c:v>
                </c:pt>
                <c:pt idx="23">
                  <c:v>8.5057795886768446</c:v>
                </c:pt>
                <c:pt idx="24">
                  <c:v>28.318406036567492</c:v>
                </c:pt>
                <c:pt idx="25">
                  <c:v>21.71280775738056</c:v>
                </c:pt>
                <c:pt idx="26">
                  <c:v>12.801887143559924</c:v>
                </c:pt>
                <c:pt idx="27">
                  <c:v>15.003561364329961</c:v>
                </c:pt>
              </c:numCache>
            </c:numRef>
          </c:val>
          <c:extLst>
            <c:ext xmlns:c16="http://schemas.microsoft.com/office/drawing/2014/chart" uri="{C3380CC4-5D6E-409C-BE32-E72D297353CC}">
              <c16:uniqueId val="{00000000-6476-4B97-B393-5F1D7FC569B6}"/>
            </c:ext>
          </c:extLst>
        </c:ser>
        <c:ser>
          <c:idx val="1"/>
          <c:order val="1"/>
          <c:tx>
            <c:strRef>
              <c:f>Dati!$D$607</c:f>
              <c:strCache>
                <c:ptCount val="1"/>
                <c:pt idx="0">
                  <c:v>Nemaz nesatrauc</c:v>
                </c:pt>
              </c:strCache>
            </c:strRef>
          </c:tx>
          <c:spPr>
            <a:solidFill>
              <a:srgbClr val="203864"/>
            </a:solidFill>
          </c:spPr>
          <c:invertIfNegative val="0"/>
          <c:dLbls>
            <c:dLbl>
              <c:idx val="26"/>
              <c:layout>
                <c:manualLayout>
                  <c:x val="-1.1240394600207745E-2"/>
                  <c:y val="0"/>
                </c:manualLayout>
              </c:layout>
              <c:spPr>
                <a:noFill/>
                <a:ln>
                  <a:noFill/>
                </a:ln>
                <a:effectLst/>
              </c:spPr>
              <c:txPr>
                <a:bodyPr wrap="square" lIns="38100" tIns="19050" rIns="38100" bIns="19050" anchor="ctr">
                  <a:spAutoFit/>
                </a:bodyPr>
                <a:lstStyle/>
                <a:p>
                  <a:pPr>
                    <a:defRPr b="1">
                      <a:solidFill>
                        <a:schemeClr val="tx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76-4B97-B393-5F1D7FC569B6}"/>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Dati!$B$608:$B$635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Dati!$D$608:$D$635</c:f>
              <c:numCache>
                <c:formatCode>General</c:formatCode>
                <c:ptCount val="28"/>
                <c:pt idx="0" formatCode="0">
                  <c:v>7.5648499467954089</c:v>
                </c:pt>
                <c:pt idx="2" formatCode="0">
                  <c:v>10.693916504913823</c:v>
                </c:pt>
                <c:pt idx="3" formatCode="0">
                  <c:v>4.6452908475905081</c:v>
                </c:pt>
                <c:pt idx="5" formatCode="0">
                  <c:v>11.280567687717872</c:v>
                </c:pt>
                <c:pt idx="6" formatCode="0">
                  <c:v>8.9418342865925524</c:v>
                </c:pt>
                <c:pt idx="7" formatCode="0">
                  <c:v>6.4233005860287209</c:v>
                </c:pt>
                <c:pt idx="8" formatCode="0">
                  <c:v>7.3625295422521377</c:v>
                </c:pt>
                <c:pt idx="9" formatCode="0">
                  <c:v>7.8065613548352273</c:v>
                </c:pt>
                <c:pt idx="10" formatCode="0">
                  <c:v>5.50980717822807</c:v>
                </c:pt>
                <c:pt idx="12" formatCode="0">
                  <c:v>6.5326972007040656</c:v>
                </c:pt>
                <c:pt idx="13" formatCode="0">
                  <c:v>8.4016510190518652</c:v>
                </c:pt>
                <c:pt idx="14" formatCode="0">
                  <c:v>9.1803895473604502</c:v>
                </c:pt>
                <c:pt idx="16" formatCode="0">
                  <c:v>16.916831223111807</c:v>
                </c:pt>
                <c:pt idx="17" formatCode="0">
                  <c:v>7.2234286242276218</c:v>
                </c:pt>
                <c:pt idx="18" formatCode="0">
                  <c:v>5.1512476128185991</c:v>
                </c:pt>
                <c:pt idx="20" formatCode="0">
                  <c:v>5.4332431637099754</c:v>
                </c:pt>
                <c:pt idx="21" formatCode="0">
                  <c:v>4.3347709308044911</c:v>
                </c:pt>
                <c:pt idx="22" formatCode="0">
                  <c:v>9.6856309203992659</c:v>
                </c:pt>
                <c:pt idx="23" formatCode="0">
                  <c:v>11.338249394131624</c:v>
                </c:pt>
                <c:pt idx="24" formatCode="0">
                  <c:v>7.1934546337784537</c:v>
                </c:pt>
                <c:pt idx="25" formatCode="0">
                  <c:v>9.4692346375164842</c:v>
                </c:pt>
                <c:pt idx="26" formatCode="0">
                  <c:v>2.1833862017829202</c:v>
                </c:pt>
                <c:pt idx="27" formatCode="0">
                  <c:v>14.925415156917675</c:v>
                </c:pt>
              </c:numCache>
            </c:numRef>
          </c:val>
          <c:extLst>
            <c:ext xmlns:c16="http://schemas.microsoft.com/office/drawing/2014/chart" uri="{C3380CC4-5D6E-409C-BE32-E72D297353CC}">
              <c16:uniqueId val="{00000002-6476-4B97-B393-5F1D7FC569B6}"/>
            </c:ext>
          </c:extLst>
        </c:ser>
        <c:ser>
          <c:idx val="2"/>
          <c:order val="2"/>
          <c:tx>
            <c:strRef>
              <c:f>Dati!$E$607</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Dati!$B$608:$B$635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Dati!$E$608:$E$635</c:f>
              <c:numCache>
                <c:formatCode>General</c:formatCode>
                <c:ptCount val="28"/>
                <c:pt idx="0" formatCode="0">
                  <c:v>25.201949322466987</c:v>
                </c:pt>
                <c:pt idx="2" formatCode="0">
                  <c:v>29.059014005889452</c:v>
                </c:pt>
                <c:pt idx="3" formatCode="0">
                  <c:v>21.603135400311345</c:v>
                </c:pt>
                <c:pt idx="5" formatCode="0">
                  <c:v>27.353167848096025</c:v>
                </c:pt>
                <c:pt idx="6" formatCode="0">
                  <c:v>29.208631935256484</c:v>
                </c:pt>
                <c:pt idx="7" formatCode="0">
                  <c:v>28.352723680549129</c:v>
                </c:pt>
                <c:pt idx="8" formatCode="0">
                  <c:v>28.43886405570931</c:v>
                </c:pt>
                <c:pt idx="9" formatCode="0">
                  <c:v>18.346785526259669</c:v>
                </c:pt>
                <c:pt idx="10" formatCode="0">
                  <c:v>20.027387334617337</c:v>
                </c:pt>
                <c:pt idx="12" formatCode="0">
                  <c:v>25.765788113777376</c:v>
                </c:pt>
                <c:pt idx="13" formatCode="0">
                  <c:v>26.386698787764882</c:v>
                </c:pt>
                <c:pt idx="14" formatCode="0">
                  <c:v>18.86111819811175</c:v>
                </c:pt>
                <c:pt idx="16" formatCode="0">
                  <c:v>20.74984434834764</c:v>
                </c:pt>
                <c:pt idx="17" formatCode="0">
                  <c:v>24.101153488763984</c:v>
                </c:pt>
                <c:pt idx="18" formatCode="0">
                  <c:v>29.716823762726566</c:v>
                </c:pt>
                <c:pt idx="20" formatCode="0">
                  <c:v>39.609741445148487</c:v>
                </c:pt>
                <c:pt idx="21" formatCode="0">
                  <c:v>29.068407401623183</c:v>
                </c:pt>
                <c:pt idx="22" formatCode="0">
                  <c:v>23.642361327925187</c:v>
                </c:pt>
                <c:pt idx="23" formatCode="0">
                  <c:v>32.198955626049994</c:v>
                </c:pt>
                <c:pt idx="24" formatCode="0">
                  <c:v>16.531123938512515</c:v>
                </c:pt>
                <c:pt idx="25" formatCode="0">
                  <c:v>20.860942213961419</c:v>
                </c:pt>
                <c:pt idx="26" formatCode="0">
                  <c:v>37.057711263515614</c:v>
                </c:pt>
                <c:pt idx="27" formatCode="0">
                  <c:v>22.114008087610824</c:v>
                </c:pt>
              </c:numCache>
            </c:numRef>
          </c:val>
          <c:extLst>
            <c:ext xmlns:c16="http://schemas.microsoft.com/office/drawing/2014/chart" uri="{C3380CC4-5D6E-409C-BE32-E72D297353CC}">
              <c16:uniqueId val="{00000003-6476-4B97-B393-5F1D7FC569B6}"/>
            </c:ext>
          </c:extLst>
        </c:ser>
        <c:ser>
          <c:idx val="3"/>
          <c:order val="3"/>
          <c:tx>
            <c:strRef>
              <c:f>Dati!$F$607</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Dati!$B$608:$B$635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Dati!$F$608:$F$635</c:f>
              <c:numCache>
                <c:formatCode>General</c:formatCode>
                <c:ptCount val="28"/>
                <c:pt idx="0" formatCode="0">
                  <c:v>42.727702895453945</c:v>
                </c:pt>
                <c:pt idx="2" formatCode="0">
                  <c:v>38.602806153164572</c:v>
                </c:pt>
                <c:pt idx="3" formatCode="0">
                  <c:v>46.576416111855508</c:v>
                </c:pt>
                <c:pt idx="5" formatCode="0">
                  <c:v>36.379690264272988</c:v>
                </c:pt>
                <c:pt idx="6" formatCode="0">
                  <c:v>43.846864689236433</c:v>
                </c:pt>
                <c:pt idx="7" formatCode="0">
                  <c:v>41.277641496866487</c:v>
                </c:pt>
                <c:pt idx="8" formatCode="0">
                  <c:v>43.312697625271149</c:v>
                </c:pt>
                <c:pt idx="9" formatCode="0">
                  <c:v>43.40177278820363</c:v>
                </c:pt>
                <c:pt idx="10" formatCode="0">
                  <c:v>45.372096230438238</c:v>
                </c:pt>
                <c:pt idx="12" formatCode="0">
                  <c:v>43.475393432347495</c:v>
                </c:pt>
                <c:pt idx="13" formatCode="0">
                  <c:v>42.417434871378795</c:v>
                </c:pt>
                <c:pt idx="14" formatCode="0">
                  <c:v>39.430132161283197</c:v>
                </c:pt>
                <c:pt idx="16" formatCode="0">
                  <c:v>37.719766444446186</c:v>
                </c:pt>
                <c:pt idx="17" formatCode="0">
                  <c:v>42.933638091156155</c:v>
                </c:pt>
                <c:pt idx="18" formatCode="0">
                  <c:v>43.958613942437907</c:v>
                </c:pt>
                <c:pt idx="20" formatCode="0">
                  <c:v>44.508715607515086</c:v>
                </c:pt>
                <c:pt idx="21" formatCode="0">
                  <c:v>44.694699362802083</c:v>
                </c:pt>
                <c:pt idx="22" formatCode="0">
                  <c:v>40.330504759719858</c:v>
                </c:pt>
                <c:pt idx="23" formatCode="0">
                  <c:v>30.280946517456599</c:v>
                </c:pt>
                <c:pt idx="24" formatCode="0">
                  <c:v>46.826571369576264</c:v>
                </c:pt>
                <c:pt idx="25" formatCode="0">
                  <c:v>41.408721374153096</c:v>
                </c:pt>
                <c:pt idx="26" formatCode="0">
                  <c:v>42.807978725614539</c:v>
                </c:pt>
                <c:pt idx="27" formatCode="0">
                  <c:v>42.429147285983198</c:v>
                </c:pt>
              </c:numCache>
            </c:numRef>
          </c:val>
          <c:extLst>
            <c:ext xmlns:c16="http://schemas.microsoft.com/office/drawing/2014/chart" uri="{C3380CC4-5D6E-409C-BE32-E72D297353CC}">
              <c16:uniqueId val="{00000004-6476-4B97-B393-5F1D7FC569B6}"/>
            </c:ext>
          </c:extLst>
        </c:ser>
        <c:ser>
          <c:idx val="4"/>
          <c:order val="4"/>
          <c:tx>
            <c:strRef>
              <c:f>Dati!$G$607</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Dati!$B$608:$B$635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Dati!$G$608:$G$635</c:f>
              <c:numCache>
                <c:formatCode>General</c:formatCode>
                <c:ptCount val="28"/>
                <c:pt idx="0" formatCode="0">
                  <c:v>19.65501639998427</c:v>
                </c:pt>
                <c:pt idx="2" formatCode="0">
                  <c:v>15.383594483370477</c:v>
                </c:pt>
                <c:pt idx="3" formatCode="0">
                  <c:v>23.640444159849931</c:v>
                </c:pt>
                <c:pt idx="5" formatCode="0">
                  <c:v>18.848583884803297</c:v>
                </c:pt>
                <c:pt idx="6" formatCode="0">
                  <c:v>11.480507421453799</c:v>
                </c:pt>
                <c:pt idx="7" formatCode="0">
                  <c:v>20.952328348053797</c:v>
                </c:pt>
                <c:pt idx="8" formatCode="0">
                  <c:v>17.435300152445333</c:v>
                </c:pt>
                <c:pt idx="9" formatCode="0">
                  <c:v>24.319030730520854</c:v>
                </c:pt>
                <c:pt idx="10" formatCode="0">
                  <c:v>24.156025370736863</c:v>
                </c:pt>
                <c:pt idx="12" formatCode="0">
                  <c:v>20.527093335519822</c:v>
                </c:pt>
                <c:pt idx="13" formatCode="0">
                  <c:v>18.269882728332451</c:v>
                </c:pt>
                <c:pt idx="14" formatCode="0">
                  <c:v>19.246433670003235</c:v>
                </c:pt>
                <c:pt idx="16" formatCode="0">
                  <c:v>21.245192270856407</c:v>
                </c:pt>
                <c:pt idx="17" formatCode="0">
                  <c:v>20.585157645279946</c:v>
                </c:pt>
                <c:pt idx="18" formatCode="0">
                  <c:v>16.611801628634471</c:v>
                </c:pt>
                <c:pt idx="20" formatCode="0">
                  <c:v>5.0371730098742979</c:v>
                </c:pt>
                <c:pt idx="21" formatCode="0">
                  <c:v>15.843674678959276</c:v>
                </c:pt>
                <c:pt idx="22" formatCode="0">
                  <c:v>21.85920189753875</c:v>
                </c:pt>
                <c:pt idx="23" formatCode="0">
                  <c:v>26.181848462361806</c:v>
                </c:pt>
                <c:pt idx="24" formatCode="0">
                  <c:v>26.583168016870506</c:v>
                </c:pt>
                <c:pt idx="25" formatCode="0">
                  <c:v>20.308858416580101</c:v>
                </c:pt>
                <c:pt idx="26" formatCode="0">
                  <c:v>12.749007702398199</c:v>
                </c:pt>
                <c:pt idx="27" formatCode="0">
                  <c:v>12.361015480891519</c:v>
                </c:pt>
              </c:numCache>
            </c:numRef>
          </c:val>
          <c:extLst>
            <c:ext xmlns:c16="http://schemas.microsoft.com/office/drawing/2014/chart" uri="{C3380CC4-5D6E-409C-BE32-E72D297353CC}">
              <c16:uniqueId val="{00000005-6476-4B97-B393-5F1D7FC569B6}"/>
            </c:ext>
          </c:extLst>
        </c:ser>
        <c:ser>
          <c:idx val="5"/>
          <c:order val="5"/>
          <c:tx>
            <c:strRef>
              <c:f>Dati!$H$607</c:f>
              <c:strCache>
                <c:ptCount val="1"/>
                <c:pt idx="0">
                  <c:v>.</c:v>
                </c:pt>
              </c:strCache>
            </c:strRef>
          </c:tx>
          <c:spPr>
            <a:noFill/>
          </c:spPr>
          <c:invertIfNegative val="0"/>
          <c:dLbls>
            <c:delete val="1"/>
          </c:dLbls>
          <c:cat>
            <c:strRef>
              <c:f>Dati!$B$608:$B$635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Dati!$H$608:$H$635</c:f>
              <c:numCache>
                <c:formatCode>0</c:formatCode>
                <c:ptCount val="28"/>
                <c:pt idx="0">
                  <c:v>20.716773102236523</c:v>
                </c:pt>
                <c:pt idx="1">
                  <c:v>83.099492397674737</c:v>
                </c:pt>
                <c:pt idx="2">
                  <c:v>29.113091761139685</c:v>
                </c:pt>
                <c:pt idx="3">
                  <c:v>12.882632125969295</c:v>
                </c:pt>
                <c:pt idx="4">
                  <c:v>83.099492397674737</c:v>
                </c:pt>
                <c:pt idx="5">
                  <c:v>27.871218248598453</c:v>
                </c:pt>
                <c:pt idx="6">
                  <c:v>27.772120286984503</c:v>
                </c:pt>
                <c:pt idx="7">
                  <c:v>20.869522552754454</c:v>
                </c:pt>
                <c:pt idx="8">
                  <c:v>22.35149461995826</c:v>
                </c:pt>
                <c:pt idx="9">
                  <c:v>15.378688878950257</c:v>
                </c:pt>
                <c:pt idx="10">
                  <c:v>13.571370796499636</c:v>
                </c:pt>
                <c:pt idx="11">
                  <c:v>83.099492397674737</c:v>
                </c:pt>
                <c:pt idx="12">
                  <c:v>19.097005629807427</c:v>
                </c:pt>
                <c:pt idx="13">
                  <c:v>22.412174797963488</c:v>
                </c:pt>
                <c:pt idx="14">
                  <c:v>24.422926566388306</c:v>
                </c:pt>
                <c:pt idx="15">
                  <c:v>83.099492397674737</c:v>
                </c:pt>
                <c:pt idx="16">
                  <c:v>24.134533682372144</c:v>
                </c:pt>
                <c:pt idx="17">
                  <c:v>19.580696661238633</c:v>
                </c:pt>
                <c:pt idx="18">
                  <c:v>22.529076826602363</c:v>
                </c:pt>
                <c:pt idx="19">
                  <c:v>83.099492397674737</c:v>
                </c:pt>
                <c:pt idx="20">
                  <c:v>33.553603780285357</c:v>
                </c:pt>
                <c:pt idx="21">
                  <c:v>22.561118355913379</c:v>
                </c:pt>
                <c:pt idx="22">
                  <c:v>20.909785740416126</c:v>
                </c:pt>
                <c:pt idx="23">
                  <c:v>26.636697417856332</c:v>
                </c:pt>
                <c:pt idx="24">
                  <c:v>9.689753011227964</c:v>
                </c:pt>
                <c:pt idx="25">
                  <c:v>21.38191260694154</c:v>
                </c:pt>
                <c:pt idx="26">
                  <c:v>27.542505969662002</c:v>
                </c:pt>
                <c:pt idx="27">
                  <c:v>28.309329630800022</c:v>
                </c:pt>
              </c:numCache>
            </c:numRef>
          </c:val>
          <c:extLst>
            <c:ext xmlns:c16="http://schemas.microsoft.com/office/drawing/2014/chart" uri="{C3380CC4-5D6E-409C-BE32-E72D297353CC}">
              <c16:uniqueId val="{00000006-6476-4B97-B393-5F1D7FC569B6}"/>
            </c:ext>
          </c:extLst>
        </c:ser>
        <c:ser>
          <c:idx val="6"/>
          <c:order val="6"/>
          <c:tx>
            <c:strRef>
              <c:f>Dati!$I$607</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Dati!$B$608:$B$635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Dati!$I$608:$I$635</c:f>
              <c:numCache>
                <c:formatCode>General</c:formatCode>
                <c:ptCount val="28"/>
                <c:pt idx="0" formatCode="0">
                  <c:v>4.8504814352997645</c:v>
                </c:pt>
                <c:pt idx="2" formatCode="0">
                  <c:v>6.2606688526616443</c:v>
                </c:pt>
                <c:pt idx="3" formatCode="0">
                  <c:v>3.534713480392826</c:v>
                </c:pt>
                <c:pt idx="5" formatCode="0">
                  <c:v>6.1379903151098318</c:v>
                </c:pt>
                <c:pt idx="6" formatCode="0">
                  <c:v>6.522161667460785</c:v>
                </c:pt>
                <c:pt idx="7" formatCode="0">
                  <c:v>2.9940058885016474</c:v>
                </c:pt>
                <c:pt idx="8" formatCode="0">
                  <c:v>3.4506086243220682</c:v>
                </c:pt>
                <c:pt idx="9" formatCode="0">
                  <c:v>6.1258496001808496</c:v>
                </c:pt>
                <c:pt idx="10" formatCode="0">
                  <c:v>4.9346838859795197</c:v>
                </c:pt>
                <c:pt idx="12" formatCode="0">
                  <c:v>3.6990279176514127</c:v>
                </c:pt>
                <c:pt idx="13" formatCode="0">
                  <c:v>4.5243325934720851</c:v>
                </c:pt>
                <c:pt idx="14" formatCode="0">
                  <c:v>13.281926423241382</c:v>
                </c:pt>
                <c:pt idx="16" formatCode="0">
                  <c:v>3.3683657132379734</c:v>
                </c:pt>
                <c:pt idx="17" formatCode="0">
                  <c:v>5.1566221505725442</c:v>
                </c:pt>
                <c:pt idx="18" formatCode="0">
                  <c:v>4.5615130533824964</c:v>
                </c:pt>
                <c:pt idx="20" formatCode="0">
                  <c:v>5.411126773752196</c:v>
                </c:pt>
                <c:pt idx="21" formatCode="0">
                  <c:v>6.0584476258109019</c:v>
                </c:pt>
                <c:pt idx="22" formatCode="0">
                  <c:v>4.4823010944169317</c:v>
                </c:pt>
                <c:pt idx="23" formatCode="0">
                  <c:v>0</c:v>
                </c:pt>
                <c:pt idx="24" formatCode="0">
                  <c:v>2.8656820412623496</c:v>
                </c:pt>
                <c:pt idx="25" formatCode="0">
                  <c:v>7.9522433577888751</c:v>
                </c:pt>
                <c:pt idx="26" formatCode="0">
                  <c:v>5.2019161066887341</c:v>
                </c:pt>
                <c:pt idx="27" formatCode="0">
                  <c:v>8.1704139885968008</c:v>
                </c:pt>
              </c:numCache>
            </c:numRef>
          </c:val>
          <c:extLst>
            <c:ext xmlns:c16="http://schemas.microsoft.com/office/drawing/2014/chart" uri="{C3380CC4-5D6E-409C-BE32-E72D297353CC}">
              <c16:uniqueId val="{00000007-6476-4B97-B393-5F1D7FC569B6}"/>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52"/>
        <c:auto val="1"/>
        <c:lblAlgn val="ctr"/>
        <c:lblOffset val="100"/>
        <c:tickLblSkip val="1"/>
        <c:tickMarkSkip val="1"/>
        <c:noMultiLvlLbl val="0"/>
      </c:catAx>
      <c:valAx>
        <c:axId val="170757312"/>
        <c:scaling>
          <c:orientation val="minMax"/>
          <c:max val="15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4.085575396825397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6.3651994185105074E-2"/>
          <c:w val="0.6157505192107996"/>
          <c:h val="0.91970041282842985"/>
        </c:manualLayout>
      </c:layout>
      <c:barChart>
        <c:barDir val="bar"/>
        <c:grouping val="stacked"/>
        <c:varyColors val="0"/>
        <c:ser>
          <c:idx val="0"/>
          <c:order val="0"/>
          <c:tx>
            <c:strRef>
              <c:f>Dati!$C$202</c:f>
              <c:strCache>
                <c:ptCount val="1"/>
                <c:pt idx="0">
                  <c:v>.</c:v>
                </c:pt>
              </c:strCache>
            </c:strRef>
          </c:tx>
          <c:spPr>
            <a:noFill/>
          </c:spPr>
          <c:invertIfNegative val="0"/>
          <c:dLbls>
            <c:delete val="1"/>
          </c:dLbls>
          <c:cat>
            <c:strRef>
              <c:f>Dati!$B$231:$B$250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Dati!$C$231:$C$250</c:f>
              <c:numCache>
                <c:formatCode>0</c:formatCode>
                <c:ptCount val="20"/>
                <c:pt idx="0">
                  <c:v>15.965585812076933</c:v>
                </c:pt>
                <c:pt idx="1">
                  <c:v>10.99375016195418</c:v>
                </c:pt>
                <c:pt idx="2">
                  <c:v>8.6243305751456152</c:v>
                </c:pt>
                <c:pt idx="3">
                  <c:v>9.0891712905538711</c:v>
                </c:pt>
                <c:pt idx="4">
                  <c:v>11.277720080825002</c:v>
                </c:pt>
                <c:pt idx="5">
                  <c:v>14.062711392543404</c:v>
                </c:pt>
                <c:pt idx="6">
                  <c:v>15.965585812076933</c:v>
                </c:pt>
                <c:pt idx="7">
                  <c:v>10.801844605558518</c:v>
                </c:pt>
                <c:pt idx="8">
                  <c:v>13.455925321709088</c:v>
                </c:pt>
                <c:pt idx="9">
                  <c:v>15.965585812076933</c:v>
                </c:pt>
                <c:pt idx="10">
                  <c:v>10.486919885098635</c:v>
                </c:pt>
                <c:pt idx="11">
                  <c:v>9.7864306334675035</c:v>
                </c:pt>
                <c:pt idx="12">
                  <c:v>15.965585812076933</c:v>
                </c:pt>
                <c:pt idx="13">
                  <c:v>12.769838380198863</c:v>
                </c:pt>
                <c:pt idx="14">
                  <c:v>15.965585812076933</c:v>
                </c:pt>
                <c:pt idx="15">
                  <c:v>7.3483443356762077</c:v>
                </c:pt>
                <c:pt idx="16">
                  <c:v>15.965585812076933</c:v>
                </c:pt>
                <c:pt idx="17">
                  <c:v>10.486919885098635</c:v>
                </c:pt>
                <c:pt idx="18">
                  <c:v>9.9937502660848612</c:v>
                </c:pt>
                <c:pt idx="19">
                  <c:v>14.007193304099703</c:v>
                </c:pt>
              </c:numCache>
            </c:numRef>
          </c:val>
          <c:extLst>
            <c:ext xmlns:c16="http://schemas.microsoft.com/office/drawing/2014/chart" uri="{C3380CC4-5D6E-409C-BE32-E72D297353CC}">
              <c16:uniqueId val="{00000000-BA38-40CB-BAF5-A540BE364192}"/>
            </c:ext>
          </c:extLst>
        </c:ser>
        <c:ser>
          <c:idx val="1"/>
          <c:order val="1"/>
          <c:tx>
            <c:strRef>
              <c:f>Dati!$D$202</c:f>
              <c:strCache>
                <c:ptCount val="1"/>
                <c:pt idx="0">
                  <c:v>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Dati!$B$231:$B$250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Dati!$D$231:$D$250</c:f>
              <c:numCache>
                <c:formatCode>0</c:formatCode>
                <c:ptCount val="20"/>
                <c:pt idx="1">
                  <c:v>0.59160022614945817</c:v>
                </c:pt>
                <c:pt idx="2">
                  <c:v>0.55963847618385143</c:v>
                </c:pt>
                <c:pt idx="3">
                  <c:v>0</c:v>
                </c:pt>
                <c:pt idx="4">
                  <c:v>1.3317160421455929</c:v>
                </c:pt>
                <c:pt idx="5">
                  <c:v>0.71042227713071981</c:v>
                </c:pt>
                <c:pt idx="7">
                  <c:v>0.7376120867161422</c:v>
                </c:pt>
                <c:pt idx="8">
                  <c:v>0.52341328792940811</c:v>
                </c:pt>
                <c:pt idx="10">
                  <c:v>1.1519771025400525</c:v>
                </c:pt>
                <c:pt idx="11">
                  <c:v>0.96596753542678238</c:v>
                </c:pt>
                <c:pt idx="13">
                  <c:v>0.9393606693908193</c:v>
                </c:pt>
                <c:pt idx="15">
                  <c:v>0</c:v>
                </c:pt>
                <c:pt idx="17">
                  <c:v>1.1519771025400525</c:v>
                </c:pt>
                <c:pt idx="18">
                  <c:v>0.83700905531807657</c:v>
                </c:pt>
                <c:pt idx="19">
                  <c:v>0</c:v>
                </c:pt>
              </c:numCache>
            </c:numRef>
          </c:val>
          <c:extLst>
            <c:ext xmlns:c16="http://schemas.microsoft.com/office/drawing/2014/chart" uri="{C3380CC4-5D6E-409C-BE32-E72D297353CC}">
              <c16:uniqueId val="{00000001-BA38-40CB-BAF5-A540BE364192}"/>
            </c:ext>
          </c:extLst>
        </c:ser>
        <c:ser>
          <c:idx val="2"/>
          <c:order val="2"/>
          <c:tx>
            <c:strRef>
              <c:f>Dati!$E$202</c:f>
              <c:strCache>
                <c:ptCount val="1"/>
                <c:pt idx="0">
                  <c:v>Drīzāk nē</c:v>
                </c:pt>
              </c:strCache>
            </c:strRef>
          </c:tx>
          <c:spPr>
            <a:solidFill>
              <a:srgbClr val="8FAADC"/>
            </a:solidFill>
          </c:spPr>
          <c:invertIfNegative val="0"/>
          <c:dLbls>
            <c:dLbl>
              <c:idx val="1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38-40CB-BAF5-A540BE364192}"/>
                </c:ext>
              </c:extLst>
            </c:dLbl>
            <c:dLbl>
              <c:idx val="1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38-40CB-BAF5-A540BE364192}"/>
                </c:ext>
              </c:extLst>
            </c:dLbl>
            <c:dLbl>
              <c:idx val="1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07-4756-BA9D-DA7A88A51882}"/>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Dati!$B$231:$B$250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Dati!$E$231:$E$250</c:f>
              <c:numCache>
                <c:formatCode>0</c:formatCode>
                <c:ptCount val="20"/>
                <c:pt idx="1">
                  <c:v>4.3802354239732946</c:v>
                </c:pt>
                <c:pt idx="2">
                  <c:v>6.7816167607474664</c:v>
                </c:pt>
                <c:pt idx="3">
                  <c:v>6.8764145215230617</c:v>
                </c:pt>
                <c:pt idx="4">
                  <c:v>3.3561496891063385</c:v>
                </c:pt>
                <c:pt idx="5">
                  <c:v>1.1924521424028092</c:v>
                </c:pt>
                <c:pt idx="7">
                  <c:v>4.4261291198022734</c:v>
                </c:pt>
                <c:pt idx="8">
                  <c:v>1.9862472024384352</c:v>
                </c:pt>
                <c:pt idx="10">
                  <c:v>4.3266888244382455</c:v>
                </c:pt>
                <c:pt idx="11">
                  <c:v>5.2131876431826472</c:v>
                </c:pt>
                <c:pt idx="12">
                  <c:v>0</c:v>
                </c:pt>
                <c:pt idx="13">
                  <c:v>2.2563867624872511</c:v>
                </c:pt>
                <c:pt idx="14">
                  <c:v>0</c:v>
                </c:pt>
                <c:pt idx="15">
                  <c:v>8.617241476400725</c:v>
                </c:pt>
                <c:pt idx="17">
                  <c:v>4.3266888244382455</c:v>
                </c:pt>
                <c:pt idx="18">
                  <c:v>5.1348264906739951</c:v>
                </c:pt>
                <c:pt idx="19">
                  <c:v>1.9583925079772295</c:v>
                </c:pt>
              </c:numCache>
            </c:numRef>
          </c:val>
          <c:extLst>
            <c:ext xmlns:c16="http://schemas.microsoft.com/office/drawing/2014/chart" uri="{C3380CC4-5D6E-409C-BE32-E72D297353CC}">
              <c16:uniqueId val="{00000004-BA38-40CB-BAF5-A540BE364192}"/>
            </c:ext>
          </c:extLst>
        </c:ser>
        <c:ser>
          <c:idx val="3"/>
          <c:order val="3"/>
          <c:tx>
            <c:strRef>
              <c:f>Dati!$F$202</c:f>
              <c:strCache>
                <c:ptCount val="1"/>
                <c:pt idx="0">
                  <c:v>Drīzāk jā</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Dati!$B$231:$B$250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Dati!$F$231:$F$250</c:f>
              <c:numCache>
                <c:formatCode>0</c:formatCode>
                <c:ptCount val="20"/>
                <c:pt idx="1">
                  <c:v>41.521964252641077</c:v>
                </c:pt>
                <c:pt idx="2">
                  <c:v>42.277078329926283</c:v>
                </c:pt>
                <c:pt idx="3">
                  <c:v>45.030776806987014</c:v>
                </c:pt>
                <c:pt idx="4">
                  <c:v>36.646522190595348</c:v>
                </c:pt>
                <c:pt idx="5">
                  <c:v>31.316427654512331</c:v>
                </c:pt>
                <c:pt idx="7">
                  <c:v>40.463808529832662</c:v>
                </c:pt>
                <c:pt idx="8">
                  <c:v>38.362488327128368</c:v>
                </c:pt>
                <c:pt idx="10">
                  <c:v>38.943098419117412</c:v>
                </c:pt>
                <c:pt idx="11">
                  <c:v>36.088202417952218</c:v>
                </c:pt>
                <c:pt idx="12">
                  <c:v>27.282088149871672</c:v>
                </c:pt>
                <c:pt idx="13">
                  <c:v>36.89948109241044</c:v>
                </c:pt>
                <c:pt idx="14">
                  <c:v>46.155234578089285</c:v>
                </c:pt>
                <c:pt idx="15">
                  <c:v>55.044411008317681</c:v>
                </c:pt>
                <c:pt idx="17">
                  <c:v>38.943098419117412</c:v>
                </c:pt>
                <c:pt idx="18">
                  <c:v>41.727484767334374</c:v>
                </c:pt>
                <c:pt idx="19">
                  <c:v>39.15449181594542</c:v>
                </c:pt>
              </c:numCache>
            </c:numRef>
          </c:val>
          <c:extLst>
            <c:ext xmlns:c16="http://schemas.microsoft.com/office/drawing/2014/chart" uri="{C3380CC4-5D6E-409C-BE32-E72D297353CC}">
              <c16:uniqueId val="{00000005-BA38-40CB-BAF5-A540BE364192}"/>
            </c:ext>
          </c:extLst>
        </c:ser>
        <c:ser>
          <c:idx val="4"/>
          <c:order val="4"/>
          <c:tx>
            <c:strRef>
              <c:f>Dati!$G$202</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Dati!$B$231:$B$250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Dati!$G$231:$G$250</c:f>
              <c:numCache>
                <c:formatCode>0</c:formatCode>
                <c:ptCount val="20"/>
                <c:pt idx="1">
                  <c:v>53.506200097236082</c:v>
                </c:pt>
                <c:pt idx="2">
                  <c:v>49.110894463887959</c:v>
                </c:pt>
                <c:pt idx="3">
                  <c:v>48.092808671489962</c:v>
                </c:pt>
                <c:pt idx="4">
                  <c:v>57.29583680715065</c:v>
                </c:pt>
                <c:pt idx="5">
                  <c:v>66.780697925954115</c:v>
                </c:pt>
                <c:pt idx="7">
                  <c:v>53.256200261227384</c:v>
                </c:pt>
                <c:pt idx="8">
                  <c:v>59.127851182503768</c:v>
                </c:pt>
                <c:pt idx="10">
                  <c:v>53.494212852464166</c:v>
                </c:pt>
                <c:pt idx="11">
                  <c:v>56.756307297702435</c:v>
                </c:pt>
                <c:pt idx="12">
                  <c:v>72.717911850128345</c:v>
                </c:pt>
                <c:pt idx="13">
                  <c:v>59.904771475711492</c:v>
                </c:pt>
                <c:pt idx="14">
                  <c:v>53.844765421910672</c:v>
                </c:pt>
                <c:pt idx="15">
                  <c:v>36.338347515281583</c:v>
                </c:pt>
                <c:pt idx="17">
                  <c:v>53.494212852464166</c:v>
                </c:pt>
                <c:pt idx="18">
                  <c:v>51.770506522246478</c:v>
                </c:pt>
                <c:pt idx="19">
                  <c:v>58.8871156760773</c:v>
                </c:pt>
              </c:numCache>
            </c:numRef>
          </c:val>
          <c:extLst>
            <c:ext xmlns:c16="http://schemas.microsoft.com/office/drawing/2014/chart" uri="{C3380CC4-5D6E-409C-BE32-E72D297353CC}">
              <c16:uniqueId val="{00000006-BA38-40CB-BAF5-A540BE364192}"/>
            </c:ext>
          </c:extLst>
        </c:ser>
        <c:ser>
          <c:idx val="5"/>
          <c:order val="5"/>
          <c:tx>
            <c:strRef>
              <c:f>Dati!$H$202</c:f>
              <c:strCache>
                <c:ptCount val="1"/>
                <c:pt idx="0">
                  <c:v>.</c:v>
                </c:pt>
              </c:strCache>
            </c:strRef>
          </c:tx>
          <c:spPr>
            <a:noFill/>
          </c:spPr>
          <c:invertIfNegative val="0"/>
          <c:dLbls>
            <c:delete val="1"/>
          </c:dLbls>
          <c:cat>
            <c:strRef>
              <c:f>Dati!$B$231:$B$250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Dati!$H$231:$H$250</c:f>
              <c:numCache>
                <c:formatCode>0</c:formatCode>
                <c:ptCount val="20"/>
                <c:pt idx="0">
                  <c:v>107.00000000000003</c:v>
                </c:pt>
                <c:pt idx="1">
                  <c:v>11.97183565012287</c:v>
                </c:pt>
                <c:pt idx="2">
                  <c:v>15.612027206185786</c:v>
                </c:pt>
                <c:pt idx="3">
                  <c:v>13.87641452152306</c:v>
                </c:pt>
                <c:pt idx="4">
                  <c:v>13.05764100225403</c:v>
                </c:pt>
                <c:pt idx="5">
                  <c:v>8.9028744195335889</c:v>
                </c:pt>
                <c:pt idx="6">
                  <c:v>107.00000000000003</c:v>
                </c:pt>
                <c:pt idx="7">
                  <c:v>13.279991208939975</c:v>
                </c:pt>
                <c:pt idx="8">
                  <c:v>9.5096604903678923</c:v>
                </c:pt>
                <c:pt idx="9">
                  <c:v>107.00000000000003</c:v>
                </c:pt>
                <c:pt idx="10">
                  <c:v>14.562688728418451</c:v>
                </c:pt>
                <c:pt idx="11">
                  <c:v>14.155490284345376</c:v>
                </c:pt>
                <c:pt idx="12">
                  <c:v>7.0000000000000142</c:v>
                </c:pt>
                <c:pt idx="13">
                  <c:v>10.19574743187809</c:v>
                </c:pt>
                <c:pt idx="14">
                  <c:v>7.0000000000000711</c:v>
                </c:pt>
                <c:pt idx="15">
                  <c:v>15.617241476400764</c:v>
                </c:pt>
                <c:pt idx="16">
                  <c:v>107.00000000000003</c:v>
                </c:pt>
                <c:pt idx="17">
                  <c:v>14.562688728418451</c:v>
                </c:pt>
                <c:pt idx="18">
                  <c:v>13.502008710419176</c:v>
                </c:pt>
                <c:pt idx="19">
                  <c:v>8.9583925079773081</c:v>
                </c:pt>
              </c:numCache>
            </c:numRef>
          </c:val>
          <c:extLst>
            <c:ext xmlns:c16="http://schemas.microsoft.com/office/drawing/2014/chart" uri="{C3380CC4-5D6E-409C-BE32-E72D297353CC}">
              <c16:uniqueId val="{00000007-BA38-40CB-BAF5-A540BE364192}"/>
            </c:ext>
          </c:extLst>
        </c:ser>
        <c:ser>
          <c:idx val="6"/>
          <c:order val="6"/>
          <c:tx>
            <c:strRef>
              <c:f>Dati!$I$202</c:f>
              <c:strCache>
                <c:ptCount val="1"/>
                <c:pt idx="0">
                  <c:v>Grūti pateikt</c:v>
                </c:pt>
              </c:strCache>
            </c:strRef>
          </c:tx>
          <c:spPr>
            <a:solidFill>
              <a:sysClr val="window" lastClr="FFFFFF">
                <a:lumMod val="75000"/>
              </a:sysClr>
            </a:solidFill>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D8-45DF-AB09-AE327D95CE1C}"/>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D8-45DF-AB09-AE327D95CE1C}"/>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D8-45DF-AB09-AE327D95CE1C}"/>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D8-45DF-AB09-AE327D95CE1C}"/>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D8-45DF-AB09-AE327D95CE1C}"/>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ED8-45DF-AB09-AE327D95CE1C}"/>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ED8-45DF-AB09-AE327D95CE1C}"/>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ED8-45DF-AB09-AE327D95CE1C}"/>
                </c:ext>
              </c:extLst>
            </c:dLbl>
            <c:dLbl>
              <c:idx val="1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ED8-45DF-AB09-AE327D95CE1C}"/>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Dati!$B$231:$B$250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Dati!$I$231:$I$250</c:f>
              <c:numCache>
                <c:formatCode>0</c:formatCode>
                <c:ptCount val="20"/>
                <c:pt idx="1">
                  <c:v>0</c:v>
                </c:pt>
                <c:pt idx="2">
                  <c:v>1.2707719692544965</c:v>
                </c:pt>
                <c:pt idx="3">
                  <c:v>0</c:v>
                </c:pt>
                <c:pt idx="4">
                  <c:v>1.369775271002061</c:v>
                </c:pt>
                <c:pt idx="5">
                  <c:v>0</c:v>
                </c:pt>
                <c:pt idx="7">
                  <c:v>1.1162500024219189</c:v>
                </c:pt>
                <c:pt idx="8">
                  <c:v>0</c:v>
                </c:pt>
                <c:pt idx="10">
                  <c:v>2.0840228014402133</c:v>
                </c:pt>
                <c:pt idx="11">
                  <c:v>0.97633510573590254</c:v>
                </c:pt>
                <c:pt idx="12">
                  <c:v>0</c:v>
                </c:pt>
                <c:pt idx="13">
                  <c:v>0</c:v>
                </c:pt>
                <c:pt idx="14">
                  <c:v>0</c:v>
                </c:pt>
                <c:pt idx="15">
                  <c:v>0</c:v>
                </c:pt>
                <c:pt idx="17">
                  <c:v>2.0840228014402133</c:v>
                </c:pt>
                <c:pt idx="18">
                  <c:v>0.53017316442698847</c:v>
                </c:pt>
                <c:pt idx="19">
                  <c:v>0</c:v>
                </c:pt>
              </c:numCache>
            </c:numRef>
          </c:val>
          <c:extLst>
            <c:ext xmlns:c16="http://schemas.microsoft.com/office/drawing/2014/chart" uri="{C3380CC4-5D6E-409C-BE32-E72D297353CC}">
              <c16:uniqueId val="{00000008-BA38-40CB-BAF5-A540BE364192}"/>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16"/>
        <c:auto val="1"/>
        <c:lblAlgn val="ctr"/>
        <c:lblOffset val="100"/>
        <c:tickLblSkip val="1"/>
        <c:tickMarkSkip val="1"/>
        <c:noMultiLvlLbl val="0"/>
      </c:catAx>
      <c:valAx>
        <c:axId val="170757312"/>
        <c:scaling>
          <c:orientation val="minMax"/>
          <c:max val="13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legend>
      <c:legendPos val="t"/>
      <c:legendEntry>
        <c:idx val="0"/>
        <c:delete val="1"/>
      </c:legendEntry>
      <c:legendEntry>
        <c:idx val="5"/>
        <c:delete val="1"/>
      </c:legendEntry>
      <c:layout>
        <c:manualLayout>
          <c:xMode val="edge"/>
          <c:yMode val="edge"/>
          <c:x val="0.1907202751817238"/>
          <c:y val="1.235064762573619E-2"/>
          <c:w val="0.80927972481827626"/>
          <c:h val="3.685417094990566E-2"/>
        </c:manualLayout>
      </c:layout>
      <c:overlay val="0"/>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7.1940476190476194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2137392358034522E-2"/>
          <c:w val="0.55373853034158382"/>
          <c:h val="0.90121501465550025"/>
        </c:manualLayout>
      </c:layout>
      <c:barChart>
        <c:barDir val="bar"/>
        <c:grouping val="stacked"/>
        <c:varyColors val="0"/>
        <c:ser>
          <c:idx val="0"/>
          <c:order val="0"/>
          <c:tx>
            <c:strRef>
              <c:f>Dati!$C$607</c:f>
              <c:strCache>
                <c:ptCount val="1"/>
                <c:pt idx="0">
                  <c:v>.</c:v>
                </c:pt>
              </c:strCache>
            </c:strRef>
          </c:tx>
          <c:spPr>
            <a:noFill/>
          </c:spPr>
          <c:invertIfNegative val="0"/>
          <c:dLbls>
            <c:delete val="1"/>
          </c:dLbls>
          <c:cat>
            <c:strRef>
              <c:f>Dati!$B$636:$B$655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Dati!$C$636:$C$655</c:f>
              <c:numCache>
                <c:formatCode>0</c:formatCode>
                <c:ptCount val="20"/>
                <c:pt idx="0">
                  <c:v>52.042984608858461</c:v>
                </c:pt>
                <c:pt idx="1">
                  <c:v>25.815797259044118</c:v>
                </c:pt>
                <c:pt idx="2">
                  <c:v>24.331105388231602</c:v>
                </c:pt>
                <c:pt idx="3">
                  <c:v>16.475956076506527</c:v>
                </c:pt>
                <c:pt idx="4">
                  <c:v>13.837526808754099</c:v>
                </c:pt>
                <c:pt idx="5">
                  <c:v>17.326522457541529</c:v>
                </c:pt>
                <c:pt idx="6">
                  <c:v>52.042984608858461</c:v>
                </c:pt>
                <c:pt idx="7">
                  <c:v>19.519239622364744</c:v>
                </c:pt>
                <c:pt idx="8">
                  <c:v>19.04464023029098</c:v>
                </c:pt>
                <c:pt idx="9">
                  <c:v>52.042984608858461</c:v>
                </c:pt>
                <c:pt idx="10">
                  <c:v>14.123040705876384</c:v>
                </c:pt>
                <c:pt idx="11">
                  <c:v>20.901916119672347</c:v>
                </c:pt>
                <c:pt idx="12">
                  <c:v>11.237852322519231</c:v>
                </c:pt>
                <c:pt idx="13">
                  <c:v>19.898364114665739</c:v>
                </c:pt>
                <c:pt idx="14">
                  <c:v>24.257705277269437</c:v>
                </c:pt>
                <c:pt idx="15">
                  <c:v>30.301048479587468</c:v>
                </c:pt>
                <c:pt idx="16">
                  <c:v>52.042984608858461</c:v>
                </c:pt>
                <c:pt idx="17">
                  <c:v>14.123040705876384</c:v>
                </c:pt>
                <c:pt idx="18">
                  <c:v>20.650786213287155</c:v>
                </c:pt>
                <c:pt idx="19">
                  <c:v>23.298517339276621</c:v>
                </c:pt>
              </c:numCache>
            </c:numRef>
          </c:val>
          <c:extLst>
            <c:ext xmlns:c16="http://schemas.microsoft.com/office/drawing/2014/chart" uri="{C3380CC4-5D6E-409C-BE32-E72D297353CC}">
              <c16:uniqueId val="{00000000-BDAC-4236-BB72-1929529F0471}"/>
            </c:ext>
          </c:extLst>
        </c:ser>
        <c:ser>
          <c:idx val="1"/>
          <c:order val="1"/>
          <c:tx>
            <c:strRef>
              <c:f>Dati!$D$607</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Dati!$B$636:$B$655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Dati!$D$636:$D$655</c:f>
              <c:numCache>
                <c:formatCode>0</c:formatCode>
                <c:ptCount val="20"/>
                <c:pt idx="1">
                  <c:v>6.4817499439283139</c:v>
                </c:pt>
                <c:pt idx="2">
                  <c:v>5.7095804685341447</c:v>
                </c:pt>
                <c:pt idx="3">
                  <c:v>6.9002579833977915</c:v>
                </c:pt>
                <c:pt idx="4">
                  <c:v>8.9293270117096846</c:v>
                </c:pt>
                <c:pt idx="5">
                  <c:v>9.692714077773477</c:v>
                </c:pt>
                <c:pt idx="7">
                  <c:v>8.1125046622437758</c:v>
                </c:pt>
                <c:pt idx="8">
                  <c:v>5.5805607961951793</c:v>
                </c:pt>
                <c:pt idx="10">
                  <c:v>7.313705380565227</c:v>
                </c:pt>
                <c:pt idx="11">
                  <c:v>8.9194962618651665</c:v>
                </c:pt>
                <c:pt idx="12">
                  <c:v>8.4984923667717833</c:v>
                </c:pt>
                <c:pt idx="13">
                  <c:v>8.7719516330097118</c:v>
                </c:pt>
                <c:pt idx="14">
                  <c:v>6.5823681272098966</c:v>
                </c:pt>
                <c:pt idx="15">
                  <c:v>5.26842033444255</c:v>
                </c:pt>
                <c:pt idx="17">
                  <c:v>7.313705380565227</c:v>
                </c:pt>
                <c:pt idx="18">
                  <c:v>8.5342282831450582</c:v>
                </c:pt>
                <c:pt idx="19">
                  <c:v>6.6495799964908722</c:v>
                </c:pt>
              </c:numCache>
            </c:numRef>
          </c:val>
          <c:extLst>
            <c:ext xmlns:c16="http://schemas.microsoft.com/office/drawing/2014/chart" uri="{C3380CC4-5D6E-409C-BE32-E72D297353CC}">
              <c16:uniqueId val="{00000001-BDAC-4236-BB72-1929529F0471}"/>
            </c:ext>
          </c:extLst>
        </c:ser>
        <c:ser>
          <c:idx val="2"/>
          <c:order val="2"/>
          <c:tx>
            <c:strRef>
              <c:f>Dati!$E$607</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Dati!$B$636:$B$655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Dati!$E$636:$E$655</c:f>
              <c:numCache>
                <c:formatCode>0</c:formatCode>
                <c:ptCount val="20"/>
                <c:pt idx="1">
                  <c:v>19.74543740588603</c:v>
                </c:pt>
                <c:pt idx="2">
                  <c:v>22.002298752092713</c:v>
                </c:pt>
                <c:pt idx="3">
                  <c:v>28.666770548954144</c:v>
                </c:pt>
                <c:pt idx="4">
                  <c:v>29.276130788394678</c:v>
                </c:pt>
                <c:pt idx="5">
                  <c:v>25.023748073543455</c:v>
                </c:pt>
                <c:pt idx="7">
                  <c:v>24.411240324249942</c:v>
                </c:pt>
                <c:pt idx="8">
                  <c:v>27.417783582372305</c:v>
                </c:pt>
                <c:pt idx="10">
                  <c:v>30.606238522416849</c:v>
                </c:pt>
                <c:pt idx="11">
                  <c:v>22.221572227320948</c:v>
                </c:pt>
                <c:pt idx="12">
                  <c:v>32.306639919567445</c:v>
                </c:pt>
                <c:pt idx="13">
                  <c:v>23.372668861183008</c:v>
                </c:pt>
                <c:pt idx="14">
                  <c:v>21.202911204379127</c:v>
                </c:pt>
                <c:pt idx="15">
                  <c:v>16.473515794828444</c:v>
                </c:pt>
                <c:pt idx="17">
                  <c:v>30.606238522416849</c:v>
                </c:pt>
                <c:pt idx="18">
                  <c:v>22.857970112426248</c:v>
                </c:pt>
                <c:pt idx="19">
                  <c:v>22.094887273090968</c:v>
                </c:pt>
              </c:numCache>
            </c:numRef>
          </c:val>
          <c:extLst>
            <c:ext xmlns:c16="http://schemas.microsoft.com/office/drawing/2014/chart" uri="{C3380CC4-5D6E-409C-BE32-E72D297353CC}">
              <c16:uniqueId val="{00000002-BDAC-4236-BB72-1929529F0471}"/>
            </c:ext>
          </c:extLst>
        </c:ser>
        <c:ser>
          <c:idx val="3"/>
          <c:order val="3"/>
          <c:tx>
            <c:strRef>
              <c:f>Dati!$F$607</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Dati!$B$636:$B$655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Dati!$F$636:$F$655</c:f>
              <c:numCache>
                <c:formatCode>0</c:formatCode>
                <c:ptCount val="20"/>
                <c:pt idx="1">
                  <c:v>46.154625654444665</c:v>
                </c:pt>
                <c:pt idx="2">
                  <c:v>45.67131260285003</c:v>
                </c:pt>
                <c:pt idx="3">
                  <c:v>36.796434428101719</c:v>
                </c:pt>
                <c:pt idx="4">
                  <c:v>37.416734841336378</c:v>
                </c:pt>
                <c:pt idx="5">
                  <c:v>41.908815013529889</c:v>
                </c:pt>
                <c:pt idx="7">
                  <c:v>42.253144744654982</c:v>
                </c:pt>
                <c:pt idx="8">
                  <c:v>45.218381427172972</c:v>
                </c:pt>
                <c:pt idx="10">
                  <c:v>36.410276483761166</c:v>
                </c:pt>
                <c:pt idx="11">
                  <c:v>42.929752972632222</c:v>
                </c:pt>
                <c:pt idx="12">
                  <c:v>40.640085884016202</c:v>
                </c:pt>
                <c:pt idx="13">
                  <c:v>42.892529982098594</c:v>
                </c:pt>
                <c:pt idx="14">
                  <c:v>45.987591404374399</c:v>
                </c:pt>
                <c:pt idx="15">
                  <c:v>56.500457303804119</c:v>
                </c:pt>
                <c:pt idx="17">
                  <c:v>36.410276483761166</c:v>
                </c:pt>
                <c:pt idx="18">
                  <c:v>41.928492934094685</c:v>
                </c:pt>
                <c:pt idx="19">
                  <c:v>50.718384669021894</c:v>
                </c:pt>
              </c:numCache>
            </c:numRef>
          </c:val>
          <c:extLst>
            <c:ext xmlns:c16="http://schemas.microsoft.com/office/drawing/2014/chart" uri="{C3380CC4-5D6E-409C-BE32-E72D297353CC}">
              <c16:uniqueId val="{00000003-BDAC-4236-BB72-1929529F0471}"/>
            </c:ext>
          </c:extLst>
        </c:ser>
        <c:ser>
          <c:idx val="4"/>
          <c:order val="4"/>
          <c:tx>
            <c:strRef>
              <c:f>Dati!$G$607</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Dati!$B$636:$B$655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Dati!$G$636:$G$655</c:f>
              <c:numCache>
                <c:formatCode>0</c:formatCode>
                <c:ptCount val="20"/>
                <c:pt idx="1">
                  <c:v>24.367246938012414</c:v>
                </c:pt>
                <c:pt idx="2">
                  <c:v>22.374713277743751</c:v>
                </c:pt>
                <c:pt idx="3">
                  <c:v>22.471073263029862</c:v>
                </c:pt>
                <c:pt idx="4">
                  <c:v>18.861549148452372</c:v>
                </c:pt>
                <c:pt idx="5">
                  <c:v>16.736579082494991</c:v>
                </c:pt>
                <c:pt idx="7">
                  <c:v>20.131296439812548</c:v>
                </c:pt>
                <c:pt idx="8">
                  <c:v>18.262449845512283</c:v>
                </c:pt>
                <c:pt idx="10">
                  <c:v>18.055158910313036</c:v>
                </c:pt>
                <c:pt idx="11">
                  <c:v>19.615637835391411</c:v>
                </c:pt>
                <c:pt idx="12">
                  <c:v>16.568143194424326</c:v>
                </c:pt>
                <c:pt idx="13">
                  <c:v>22.69210449022323</c:v>
                </c:pt>
                <c:pt idx="14">
                  <c:v>23.630538872648753</c:v>
                </c:pt>
                <c:pt idx="15">
                  <c:v>19.599035093870622</c:v>
                </c:pt>
                <c:pt idx="17">
                  <c:v>18.055158910313036</c:v>
                </c:pt>
                <c:pt idx="18">
                  <c:v>23.052070757208288</c:v>
                </c:pt>
                <c:pt idx="19">
                  <c:v>17.245833748736747</c:v>
                </c:pt>
              </c:numCache>
            </c:numRef>
          </c:val>
          <c:extLst>
            <c:ext xmlns:c16="http://schemas.microsoft.com/office/drawing/2014/chart" uri="{C3380CC4-5D6E-409C-BE32-E72D297353CC}">
              <c16:uniqueId val="{00000004-BDAC-4236-BB72-1929529F0471}"/>
            </c:ext>
          </c:extLst>
        </c:ser>
        <c:ser>
          <c:idx val="5"/>
          <c:order val="5"/>
          <c:tx>
            <c:strRef>
              <c:f>Dati!$H$607</c:f>
              <c:strCache>
                <c:ptCount val="1"/>
                <c:pt idx="0">
                  <c:v>.</c:v>
                </c:pt>
              </c:strCache>
            </c:strRef>
          </c:tx>
          <c:spPr>
            <a:noFill/>
          </c:spPr>
          <c:invertIfNegative val="0"/>
          <c:dLbls>
            <c:delete val="1"/>
          </c:dLbls>
          <c:cat>
            <c:strRef>
              <c:f>Dati!$B$636:$B$655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Dati!$H$636:$H$655</c:f>
              <c:numCache>
                <c:formatCode>0</c:formatCode>
                <c:ptCount val="20"/>
                <c:pt idx="0">
                  <c:v>83.099492397674737</c:v>
                </c:pt>
                <c:pt idx="1">
                  <c:v>12.577619805217665</c:v>
                </c:pt>
                <c:pt idx="2">
                  <c:v>15.053466517080949</c:v>
                </c:pt>
                <c:pt idx="3">
                  <c:v>23.831984706543153</c:v>
                </c:pt>
                <c:pt idx="4">
                  <c:v>26.82120840788599</c:v>
                </c:pt>
                <c:pt idx="5">
                  <c:v>24.454098301649857</c:v>
                </c:pt>
                <c:pt idx="6">
                  <c:v>83.099492397674737</c:v>
                </c:pt>
                <c:pt idx="7">
                  <c:v>20.715051213207204</c:v>
                </c:pt>
                <c:pt idx="8">
                  <c:v>19.618661124989487</c:v>
                </c:pt>
                <c:pt idx="9">
                  <c:v>83.099492397674737</c:v>
                </c:pt>
                <c:pt idx="10">
                  <c:v>28.634057003600532</c:v>
                </c:pt>
                <c:pt idx="11">
                  <c:v>20.554101589651104</c:v>
                </c:pt>
                <c:pt idx="12">
                  <c:v>25.891263319234213</c:v>
                </c:pt>
                <c:pt idx="13">
                  <c:v>17.514857925352914</c:v>
                </c:pt>
                <c:pt idx="14">
                  <c:v>13.481362120651582</c:v>
                </c:pt>
                <c:pt idx="15">
                  <c:v>7</c:v>
                </c:pt>
                <c:pt idx="16">
                  <c:v>83.099492397674737</c:v>
                </c:pt>
                <c:pt idx="17">
                  <c:v>28.634057003600532</c:v>
                </c:pt>
                <c:pt idx="18">
                  <c:v>18.118928706371761</c:v>
                </c:pt>
                <c:pt idx="19">
                  <c:v>15.135273979916093</c:v>
                </c:pt>
              </c:numCache>
            </c:numRef>
          </c:val>
          <c:extLst>
            <c:ext xmlns:c16="http://schemas.microsoft.com/office/drawing/2014/chart" uri="{C3380CC4-5D6E-409C-BE32-E72D297353CC}">
              <c16:uniqueId val="{00000005-BDAC-4236-BB72-1929529F0471}"/>
            </c:ext>
          </c:extLst>
        </c:ser>
        <c:ser>
          <c:idx val="6"/>
          <c:order val="6"/>
          <c:tx>
            <c:strRef>
              <c:f>Dati!$I$607</c:f>
              <c:strCache>
                <c:ptCount val="1"/>
                <c:pt idx="0">
                  <c:v>Grūti pateikt</c:v>
                </c:pt>
              </c:strCache>
            </c:strRef>
          </c:tx>
          <c:spPr>
            <a:solidFill>
              <a:sysClr val="window" lastClr="FFFFFF">
                <a:lumMod val="75000"/>
              </a:sysClr>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20-46CD-A65F-8AD88D305467}"/>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B5-471D-BDEC-1ACB586ACA60}"/>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B5-471D-BDEC-1ACB586ACA60}"/>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20-46CD-A65F-8AD88D305467}"/>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B5-471D-BDEC-1ACB586ACA60}"/>
                </c:ext>
              </c:extLst>
            </c:dLbl>
            <c:dLbl>
              <c:idx val="19"/>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4286182435037393E-2"/>
                      <c:h val="4.370674603174602E-2"/>
                    </c:manualLayout>
                  </c15:layout>
                </c:ext>
                <c:ext xmlns:c16="http://schemas.microsoft.com/office/drawing/2014/chart" uri="{C3380CC4-5D6E-409C-BE32-E72D297353CC}">
                  <c16:uniqueId val="{00000001-0520-46CD-A65F-8AD88D305467}"/>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Dati!$B$636:$B$655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Dati!$I$636:$I$655</c:f>
              <c:numCache>
                <c:formatCode>0</c:formatCode>
                <c:ptCount val="20"/>
                <c:pt idx="1">
                  <c:v>3.250940057728458</c:v>
                </c:pt>
                <c:pt idx="2">
                  <c:v>4.2420948987794107</c:v>
                </c:pt>
                <c:pt idx="3">
                  <c:v>5.1654637765164964</c:v>
                </c:pt>
                <c:pt idx="4">
                  <c:v>5.5162582101068667</c:v>
                </c:pt>
                <c:pt idx="5">
                  <c:v>6.6381437526581797</c:v>
                </c:pt>
                <c:pt idx="7">
                  <c:v>5.0918138290391122</c:v>
                </c:pt>
                <c:pt idx="8">
                  <c:v>3.5208243487472166</c:v>
                </c:pt>
                <c:pt idx="10">
                  <c:v>7.6146207029438271</c:v>
                </c:pt>
                <c:pt idx="11">
                  <c:v>6.3135407027901893</c:v>
                </c:pt>
                <c:pt idx="12">
                  <c:v>1.9866386352202443</c:v>
                </c:pt>
                <c:pt idx="13">
                  <c:v>2.2707450334854835</c:v>
                </c:pt>
                <c:pt idx="14">
                  <c:v>2.5965903913877839</c:v>
                </c:pt>
                <c:pt idx="15">
                  <c:v>2.1585714730542387</c:v>
                </c:pt>
                <c:pt idx="17">
                  <c:v>7.6146207029438271</c:v>
                </c:pt>
                <c:pt idx="18">
                  <c:v>3.6272379131256156</c:v>
                </c:pt>
                <c:pt idx="19">
                  <c:v>3.2913143126595061</c:v>
                </c:pt>
              </c:numCache>
            </c:numRef>
          </c:val>
          <c:extLst>
            <c:ext xmlns:c16="http://schemas.microsoft.com/office/drawing/2014/chart" uri="{C3380CC4-5D6E-409C-BE32-E72D297353CC}">
              <c16:uniqueId val="{00000006-BDAC-4236-BB72-1929529F0471}"/>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52"/>
        <c:auto val="1"/>
        <c:lblAlgn val="ctr"/>
        <c:lblOffset val="100"/>
        <c:tickLblSkip val="1"/>
        <c:tickMarkSkip val="1"/>
        <c:noMultiLvlLbl val="0"/>
      </c:catAx>
      <c:valAx>
        <c:axId val="170757312"/>
        <c:scaling>
          <c:orientation val="minMax"/>
          <c:max val="15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471127391074207"/>
          <c:y val="6.7319116967175213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7.7516042814802164E-2"/>
          <c:w val="0.48107759268577999"/>
          <c:h val="0.90583636419873259"/>
        </c:manualLayout>
      </c:layout>
      <c:barChart>
        <c:barDir val="bar"/>
        <c:grouping val="stacked"/>
        <c:varyColors val="0"/>
        <c:ser>
          <c:idx val="0"/>
          <c:order val="0"/>
          <c:tx>
            <c:strRef>
              <c:f>Dati!$C$555</c:f>
              <c:strCache>
                <c:ptCount val="1"/>
                <c:pt idx="0">
                  <c:v>.</c:v>
                </c:pt>
              </c:strCache>
            </c:strRef>
          </c:tx>
          <c:spPr>
            <a:noFill/>
          </c:spPr>
          <c:invertIfNegative val="0"/>
          <c:dLbls>
            <c:delete val="1"/>
          </c:dLbls>
          <c:cat>
            <c:strRef>
              <c:f>Dati!$B$556:$B$583</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Dati!$C$556:$C$583</c:f>
              <c:numCache>
                <c:formatCode>0</c:formatCode>
                <c:ptCount val="28"/>
                <c:pt idx="0">
                  <c:v>18.521872267715054</c:v>
                </c:pt>
                <c:pt idx="1">
                  <c:v>54.810534147268861</c:v>
                </c:pt>
                <c:pt idx="2">
                  <c:v>13.46405950791857</c:v>
                </c:pt>
                <c:pt idx="3">
                  <c:v>23.24103786891542</c:v>
                </c:pt>
                <c:pt idx="4">
                  <c:v>54.810534147268861</c:v>
                </c:pt>
                <c:pt idx="5">
                  <c:v>16.335118511119965</c:v>
                </c:pt>
                <c:pt idx="6">
                  <c:v>23.094893027249768</c:v>
                </c:pt>
                <c:pt idx="7">
                  <c:v>17.073583297220644</c:v>
                </c:pt>
                <c:pt idx="8">
                  <c:v>17.079209755887064</c:v>
                </c:pt>
                <c:pt idx="9">
                  <c:v>19.184818903819128</c:v>
                </c:pt>
                <c:pt idx="10">
                  <c:v>17.700203029991712</c:v>
                </c:pt>
                <c:pt idx="11">
                  <c:v>54.810534147268861</c:v>
                </c:pt>
                <c:pt idx="12">
                  <c:v>22.100522443520887</c:v>
                </c:pt>
                <c:pt idx="13">
                  <c:v>11.544113875696446</c:v>
                </c:pt>
                <c:pt idx="14">
                  <c:v>21.955061836433558</c:v>
                </c:pt>
                <c:pt idx="15">
                  <c:v>54.810534147268861</c:v>
                </c:pt>
                <c:pt idx="16">
                  <c:v>7</c:v>
                </c:pt>
                <c:pt idx="17">
                  <c:v>17.581593291595723</c:v>
                </c:pt>
                <c:pt idx="18">
                  <c:v>25.121338730909429</c:v>
                </c:pt>
                <c:pt idx="19">
                  <c:v>54.810534147268861</c:v>
                </c:pt>
                <c:pt idx="20">
                  <c:v>31.416862978845234</c:v>
                </c:pt>
                <c:pt idx="21">
                  <c:v>21.275525801567632</c:v>
                </c:pt>
                <c:pt idx="22">
                  <c:v>18.30119218809881</c:v>
                </c:pt>
                <c:pt idx="23">
                  <c:v>15.202914623067748</c:v>
                </c:pt>
                <c:pt idx="24">
                  <c:v>15.900335224534409</c:v>
                </c:pt>
                <c:pt idx="25">
                  <c:v>19.132149311570778</c:v>
                </c:pt>
                <c:pt idx="26">
                  <c:v>16.912782248960006</c:v>
                </c:pt>
                <c:pt idx="27">
                  <c:v>7.0364695596207198</c:v>
                </c:pt>
              </c:numCache>
            </c:numRef>
          </c:val>
          <c:extLst>
            <c:ext xmlns:c16="http://schemas.microsoft.com/office/drawing/2014/chart" uri="{C3380CC4-5D6E-409C-BE32-E72D297353CC}">
              <c16:uniqueId val="{00000000-7B49-4C76-A0E6-90B651169BB5}"/>
            </c:ext>
          </c:extLst>
        </c:ser>
        <c:ser>
          <c:idx val="1"/>
          <c:order val="1"/>
          <c:tx>
            <c:strRef>
              <c:f>Dati!$D$555</c:f>
              <c:strCache>
                <c:ptCount val="1"/>
                <c:pt idx="0">
                  <c:v>Nemaz nesatrauc</c:v>
                </c:pt>
              </c:strCache>
            </c:strRef>
          </c:tx>
          <c:spPr>
            <a:solidFill>
              <a:srgbClr val="203864"/>
            </a:solidFill>
          </c:spPr>
          <c:invertIfNegative val="0"/>
          <c:dLbls>
            <c:dLbl>
              <c:idx val="20"/>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49-4C76-A0E6-90B651169BB5}"/>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Dati!$B$556:$B$583</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Dati!$D$556:$D$583</c:f>
              <c:numCache>
                <c:formatCode>General</c:formatCode>
                <c:ptCount val="28"/>
                <c:pt idx="0" formatCode="0">
                  <c:v>7.9877400970667622</c:v>
                </c:pt>
                <c:pt idx="2" formatCode="0">
                  <c:v>9.3018863743453686</c:v>
                </c:pt>
                <c:pt idx="3" formatCode="0">
                  <c:v>6.761582822923569</c:v>
                </c:pt>
                <c:pt idx="5" formatCode="0">
                  <c:v>8.1534744651301061</c:v>
                </c:pt>
                <c:pt idx="6" formatCode="0">
                  <c:v>7.0347257268198948</c:v>
                </c:pt>
                <c:pt idx="7" formatCode="0">
                  <c:v>7.8346205591611691</c:v>
                </c:pt>
                <c:pt idx="8" formatCode="0">
                  <c:v>8.0945702391807988</c:v>
                </c:pt>
                <c:pt idx="9" formatCode="0">
                  <c:v>9.9702357593204329</c:v>
                </c:pt>
                <c:pt idx="10" formatCode="0">
                  <c:v>6.6146770247706597</c:v>
                </c:pt>
                <c:pt idx="12" formatCode="0">
                  <c:v>6.1172069648234393</c:v>
                </c:pt>
                <c:pt idx="13" formatCode="0">
                  <c:v>10.058433925130821</c:v>
                </c:pt>
                <c:pt idx="14" formatCode="0">
                  <c:v>11.359413884987422</c:v>
                </c:pt>
                <c:pt idx="16" formatCode="0">
                  <c:v>16.252418784763044</c:v>
                </c:pt>
                <c:pt idx="17" formatCode="0">
                  <c:v>8.211974791768526</c:v>
                </c:pt>
                <c:pt idx="18" formatCode="0">
                  <c:v>4.4534542258377021</c:v>
                </c:pt>
                <c:pt idx="20" formatCode="0">
                  <c:v>0</c:v>
                </c:pt>
                <c:pt idx="21" formatCode="0">
                  <c:v>5.303103648672292</c:v>
                </c:pt>
                <c:pt idx="22" formatCode="0">
                  <c:v>9.1268561612719648</c:v>
                </c:pt>
                <c:pt idx="23" formatCode="0">
                  <c:v>13.748155347094967</c:v>
                </c:pt>
                <c:pt idx="24" formatCode="0">
                  <c:v>9.9192065556696303</c:v>
                </c:pt>
                <c:pt idx="25" formatCode="0">
                  <c:v>5.605304761549025</c:v>
                </c:pt>
                <c:pt idx="26" formatCode="0">
                  <c:v>8.1094538934525211</c:v>
                </c:pt>
                <c:pt idx="27" formatCode="0">
                  <c:v>12.507176388684769</c:v>
                </c:pt>
              </c:numCache>
            </c:numRef>
          </c:val>
          <c:extLst>
            <c:ext xmlns:c16="http://schemas.microsoft.com/office/drawing/2014/chart" uri="{C3380CC4-5D6E-409C-BE32-E72D297353CC}">
              <c16:uniqueId val="{00000002-7B49-4C76-A0E6-90B651169BB5}"/>
            </c:ext>
          </c:extLst>
        </c:ser>
        <c:ser>
          <c:idx val="2"/>
          <c:order val="2"/>
          <c:tx>
            <c:strRef>
              <c:f>Dati!$E$555</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Dati!$B$556:$B$583</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Dati!$E$556:$E$583</c:f>
              <c:numCache>
                <c:formatCode>General</c:formatCode>
                <c:ptCount val="28"/>
                <c:pt idx="0" formatCode="0">
                  <c:v>28.300921782487045</c:v>
                </c:pt>
                <c:pt idx="2" formatCode="0">
                  <c:v>32.044588265004926</c:v>
                </c:pt>
                <c:pt idx="3" formatCode="0">
                  <c:v>24.807913455429873</c:v>
                </c:pt>
                <c:pt idx="5" formatCode="0">
                  <c:v>30.321941171018786</c:v>
                </c:pt>
                <c:pt idx="6" formatCode="0">
                  <c:v>24.6809153931992</c:v>
                </c:pt>
                <c:pt idx="7" formatCode="0">
                  <c:v>29.902330290887047</c:v>
                </c:pt>
                <c:pt idx="8" formatCode="0">
                  <c:v>29.636754152201</c:v>
                </c:pt>
                <c:pt idx="9" formatCode="0">
                  <c:v>25.655479484129298</c:v>
                </c:pt>
                <c:pt idx="10" formatCode="0">
                  <c:v>30.495654092506488</c:v>
                </c:pt>
                <c:pt idx="12" formatCode="0">
                  <c:v>26.592804738924531</c:v>
                </c:pt>
                <c:pt idx="13" formatCode="0">
                  <c:v>33.207986346441594</c:v>
                </c:pt>
                <c:pt idx="14" formatCode="0">
                  <c:v>21.496058425847881</c:v>
                </c:pt>
                <c:pt idx="16" formatCode="0">
                  <c:v>31.558115362505816</c:v>
                </c:pt>
                <c:pt idx="17" formatCode="0">
                  <c:v>29.016966063904611</c:v>
                </c:pt>
                <c:pt idx="18" formatCode="0">
                  <c:v>25.235741190521729</c:v>
                </c:pt>
                <c:pt idx="20" formatCode="0">
                  <c:v>23.393671168423626</c:v>
                </c:pt>
                <c:pt idx="21" formatCode="0">
                  <c:v>28.231904697028938</c:v>
                </c:pt>
                <c:pt idx="22" formatCode="0">
                  <c:v>27.382485797898088</c:v>
                </c:pt>
                <c:pt idx="23" formatCode="0">
                  <c:v>25.859464177106148</c:v>
                </c:pt>
                <c:pt idx="24" formatCode="0">
                  <c:v>28.99099236706482</c:v>
                </c:pt>
                <c:pt idx="25" formatCode="0">
                  <c:v>30.073080074149058</c:v>
                </c:pt>
                <c:pt idx="26" formatCode="0">
                  <c:v>29.788298004856333</c:v>
                </c:pt>
                <c:pt idx="27" formatCode="0">
                  <c:v>35.266888198963372</c:v>
                </c:pt>
              </c:numCache>
            </c:numRef>
          </c:val>
          <c:extLst>
            <c:ext xmlns:c16="http://schemas.microsoft.com/office/drawing/2014/chart" uri="{C3380CC4-5D6E-409C-BE32-E72D297353CC}">
              <c16:uniqueId val="{00000003-7B49-4C76-A0E6-90B651169BB5}"/>
            </c:ext>
          </c:extLst>
        </c:ser>
        <c:ser>
          <c:idx val="3"/>
          <c:order val="3"/>
          <c:tx>
            <c:strRef>
              <c:f>Dati!$F$555</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Dati!$B$556:$B$583</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Dati!$F$556:$F$583</c:f>
              <c:numCache>
                <c:formatCode>General</c:formatCode>
                <c:ptCount val="28"/>
                <c:pt idx="0" formatCode="0">
                  <c:v>42.358119643344693</c:v>
                </c:pt>
                <c:pt idx="2" formatCode="0">
                  <c:v>41.078969577469792</c:v>
                </c:pt>
                <c:pt idx="3" formatCode="0">
                  <c:v>43.551623886449796</c:v>
                </c:pt>
                <c:pt idx="5" formatCode="0">
                  <c:v>41.718832306887002</c:v>
                </c:pt>
                <c:pt idx="6" formatCode="0">
                  <c:v>47.303753738510316</c:v>
                </c:pt>
                <c:pt idx="7" formatCode="0">
                  <c:v>40.989748467584782</c:v>
                </c:pt>
                <c:pt idx="8" formatCode="0">
                  <c:v>43.18914019346969</c:v>
                </c:pt>
                <c:pt idx="9" formatCode="0">
                  <c:v>43.339065490645901</c:v>
                </c:pt>
                <c:pt idx="10" formatCode="0">
                  <c:v>37.0955167062355</c:v>
                </c:pt>
                <c:pt idx="12" formatCode="0">
                  <c:v>45.607451679867793</c:v>
                </c:pt>
                <c:pt idx="13" formatCode="0">
                  <c:v>37.837229764509999</c:v>
                </c:pt>
                <c:pt idx="14" formatCode="0">
                  <c:v>38.96585306828127</c:v>
                </c:pt>
                <c:pt idx="16" formatCode="0">
                  <c:v>33.388701074430472</c:v>
                </c:pt>
                <c:pt idx="17" formatCode="0">
                  <c:v>42.222918573990036</c:v>
                </c:pt>
                <c:pt idx="18" formatCode="0">
                  <c:v>45.905626559221218</c:v>
                </c:pt>
                <c:pt idx="20" formatCode="0">
                  <c:v>53.428812613532145</c:v>
                </c:pt>
                <c:pt idx="21" formatCode="0">
                  <c:v>46.385860003409711</c:v>
                </c:pt>
                <c:pt idx="22" formatCode="0">
                  <c:v>42.584228841136415</c:v>
                </c:pt>
                <c:pt idx="23" formatCode="0">
                  <c:v>41.848719020056663</c:v>
                </c:pt>
                <c:pt idx="24" formatCode="0">
                  <c:v>38.588924706730516</c:v>
                </c:pt>
                <c:pt idx="25" formatCode="0">
                  <c:v>38.198810156986603</c:v>
                </c:pt>
                <c:pt idx="26" formatCode="0">
                  <c:v>44.254621993428024</c:v>
                </c:pt>
                <c:pt idx="27" formatCode="0">
                  <c:v>25.479001061282048</c:v>
                </c:pt>
              </c:numCache>
            </c:numRef>
          </c:val>
          <c:extLst>
            <c:ext xmlns:c16="http://schemas.microsoft.com/office/drawing/2014/chart" uri="{C3380CC4-5D6E-409C-BE32-E72D297353CC}">
              <c16:uniqueId val="{00000004-7B49-4C76-A0E6-90B651169BB5}"/>
            </c:ext>
          </c:extLst>
        </c:ser>
        <c:ser>
          <c:idx val="4"/>
          <c:order val="4"/>
          <c:tx>
            <c:strRef>
              <c:f>Dati!$G$555</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Dati!$B$556:$B$583</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Dati!$G$556:$G$583</c:f>
              <c:numCache>
                <c:formatCode>General</c:formatCode>
                <c:ptCount val="28"/>
                <c:pt idx="0" formatCode="0">
                  <c:v>16.110327154368228</c:v>
                </c:pt>
                <c:pt idx="2" formatCode="0">
                  <c:v>12.87007097233429</c:v>
                </c:pt>
                <c:pt idx="3" formatCode="0">
                  <c:v>19.13363114752465</c:v>
                </c:pt>
                <c:pt idx="5" formatCode="0">
                  <c:v>15.814124893276437</c:v>
                </c:pt>
                <c:pt idx="6" formatCode="0">
                  <c:v>15.630715277480203</c:v>
                </c:pt>
                <c:pt idx="7" formatCode="0">
                  <c:v>17.277783222016129</c:v>
                </c:pt>
                <c:pt idx="8" formatCode="0">
                  <c:v>14.569670818958608</c:v>
                </c:pt>
                <c:pt idx="9" formatCode="0">
                  <c:v>17.154616475577608</c:v>
                </c:pt>
                <c:pt idx="10" formatCode="0">
                  <c:v>15.883007184736938</c:v>
                </c:pt>
                <c:pt idx="12" formatCode="0">
                  <c:v>18.511408875402562</c:v>
                </c:pt>
                <c:pt idx="13" formatCode="0">
                  <c:v>12.720705830994055</c:v>
                </c:pt>
                <c:pt idx="14" formatCode="0">
                  <c:v>13.397721575429234</c:v>
                </c:pt>
                <c:pt idx="16" formatCode="0">
                  <c:v>16.497037168598546</c:v>
                </c:pt>
                <c:pt idx="17" formatCode="0">
                  <c:v>15.074093639119621</c:v>
                </c:pt>
                <c:pt idx="18" formatCode="0">
                  <c:v>18.733710799739804</c:v>
                </c:pt>
                <c:pt idx="20" formatCode="0">
                  <c:v>17.946486089646559</c:v>
                </c:pt>
                <c:pt idx="21" formatCode="0">
                  <c:v>14.652239535199421</c:v>
                </c:pt>
                <c:pt idx="22" formatCode="0">
                  <c:v>17.720323525462792</c:v>
                </c:pt>
                <c:pt idx="23" formatCode="0">
                  <c:v>16.236415662064513</c:v>
                </c:pt>
                <c:pt idx="24" formatCode="0">
                  <c:v>14.77599995219345</c:v>
                </c:pt>
                <c:pt idx="25" formatCode="0">
                  <c:v>18.23991719552928</c:v>
                </c:pt>
                <c:pt idx="26" formatCode="0">
                  <c:v>15.09423746351329</c:v>
                </c:pt>
                <c:pt idx="27" formatCode="0">
                  <c:v>16.374755938434109</c:v>
                </c:pt>
              </c:numCache>
            </c:numRef>
          </c:val>
          <c:extLst>
            <c:ext xmlns:c16="http://schemas.microsoft.com/office/drawing/2014/chart" uri="{C3380CC4-5D6E-409C-BE32-E72D297353CC}">
              <c16:uniqueId val="{00000005-7B49-4C76-A0E6-90B651169BB5}"/>
            </c:ext>
          </c:extLst>
        </c:ser>
        <c:ser>
          <c:idx val="5"/>
          <c:order val="5"/>
          <c:tx>
            <c:strRef>
              <c:f>Dati!$H$555</c:f>
              <c:strCache>
                <c:ptCount val="1"/>
                <c:pt idx="0">
                  <c:v>.</c:v>
                </c:pt>
              </c:strCache>
            </c:strRef>
          </c:tx>
          <c:spPr>
            <a:noFill/>
          </c:spPr>
          <c:invertIfNegative val="0"/>
          <c:dLbls>
            <c:delete val="1"/>
          </c:dLbls>
          <c:cat>
            <c:strRef>
              <c:f>Dati!$B$556:$B$583</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Dati!$H$556:$H$583</c:f>
              <c:numCache>
                <c:formatCode>0</c:formatCode>
                <c:ptCount val="28"/>
                <c:pt idx="0">
                  <c:v>19.906851905465778</c:v>
                </c:pt>
                <c:pt idx="1">
                  <c:v>78.3752987031787</c:v>
                </c:pt>
                <c:pt idx="2">
                  <c:v>24.426258153374619</c:v>
                </c:pt>
                <c:pt idx="3">
                  <c:v>15.690043669204258</c:v>
                </c:pt>
                <c:pt idx="4">
                  <c:v>78.3752987031787</c:v>
                </c:pt>
                <c:pt idx="5">
                  <c:v>20.842341503015263</c:v>
                </c:pt>
                <c:pt idx="6">
                  <c:v>15.440829687188184</c:v>
                </c:pt>
                <c:pt idx="7">
                  <c:v>20.107767013577785</c:v>
                </c:pt>
                <c:pt idx="8">
                  <c:v>20.616487690750404</c:v>
                </c:pt>
                <c:pt idx="9">
                  <c:v>17.881616736955195</c:v>
                </c:pt>
                <c:pt idx="10">
                  <c:v>25.39677481220626</c:v>
                </c:pt>
                <c:pt idx="11">
                  <c:v>78.3752987031787</c:v>
                </c:pt>
                <c:pt idx="12">
                  <c:v>14.256438147908341</c:v>
                </c:pt>
                <c:pt idx="13">
                  <c:v>27.817363107674645</c:v>
                </c:pt>
                <c:pt idx="14">
                  <c:v>26.011724059468193</c:v>
                </c:pt>
                <c:pt idx="15">
                  <c:v>78.3752987031787</c:v>
                </c:pt>
                <c:pt idx="16">
                  <c:v>28.489560460149683</c:v>
                </c:pt>
                <c:pt idx="17">
                  <c:v>21.078286490069047</c:v>
                </c:pt>
                <c:pt idx="18">
                  <c:v>13.735961344217671</c:v>
                </c:pt>
                <c:pt idx="19">
                  <c:v>78.3752987031787</c:v>
                </c:pt>
                <c:pt idx="20">
                  <c:v>7</c:v>
                </c:pt>
                <c:pt idx="21">
                  <c:v>17.337199164569569</c:v>
                </c:pt>
                <c:pt idx="22">
                  <c:v>18.070746336579489</c:v>
                </c:pt>
                <c:pt idx="23">
                  <c:v>20.290164021057521</c:v>
                </c:pt>
                <c:pt idx="24">
                  <c:v>25.010374044254732</c:v>
                </c:pt>
                <c:pt idx="25">
                  <c:v>21.936571350662817</c:v>
                </c:pt>
                <c:pt idx="26">
                  <c:v>19.026439246237388</c:v>
                </c:pt>
                <c:pt idx="27">
                  <c:v>36.521541703462546</c:v>
                </c:pt>
              </c:numCache>
            </c:numRef>
          </c:val>
          <c:extLst>
            <c:ext xmlns:c16="http://schemas.microsoft.com/office/drawing/2014/chart" uri="{C3380CC4-5D6E-409C-BE32-E72D297353CC}">
              <c16:uniqueId val="{00000006-7B49-4C76-A0E6-90B651169BB5}"/>
            </c:ext>
          </c:extLst>
        </c:ser>
        <c:ser>
          <c:idx val="6"/>
          <c:order val="6"/>
          <c:tx>
            <c:strRef>
              <c:f>Dati!$I$555</c:f>
              <c:strCache>
                <c:ptCount val="1"/>
                <c:pt idx="0">
                  <c:v>Grūti pateikt</c:v>
                </c:pt>
              </c:strCache>
            </c:strRef>
          </c:tx>
          <c:spPr>
            <a:solidFill>
              <a:sysClr val="window" lastClr="FFFFFF">
                <a:lumMod val="75000"/>
              </a:sysClr>
            </a:solidFill>
          </c:spPr>
          <c:invertIfNegative val="0"/>
          <c:dLbls>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8E-4953-8B50-F4D8047A03A0}"/>
                </c:ext>
              </c:extLst>
            </c:dLbl>
            <c:dLbl>
              <c:idx val="16"/>
              <c:layout>
                <c:manualLayout>
                  <c:x val="1.26451194184840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49-4C76-A0E6-90B651169BB5}"/>
                </c:ext>
              </c:extLst>
            </c:dLbl>
            <c:dLbl>
              <c:idx val="2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8E-4953-8B50-F4D8047A03A0}"/>
                </c:ext>
              </c:extLst>
            </c:dLbl>
            <c:dLbl>
              <c:idx val="23"/>
              <c:layout>
                <c:manualLayout>
                  <c:x val="1.2638110072689633E-2"/>
                  <c:y val="8.472376288978795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49-4C76-A0E6-90B651169BB5}"/>
                </c:ext>
              </c:extLst>
            </c:dLbl>
            <c:dLbl>
              <c:idx val="2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8E-4953-8B50-F4D8047A03A0}"/>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Dati!$B$556:$B$583</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Dati!$I$556:$I$583</c:f>
              <c:numCache>
                <c:formatCode>General</c:formatCode>
                <c:ptCount val="28"/>
                <c:pt idx="0" formatCode="0">
                  <c:v>5.2428913227336649</c:v>
                </c:pt>
                <c:pt idx="2" formatCode="0">
                  <c:v>4.7044848108456092</c:v>
                </c:pt>
                <c:pt idx="3" formatCode="0">
                  <c:v>5.7452486876722437</c:v>
                </c:pt>
                <c:pt idx="5" formatCode="0">
                  <c:v>3.9916271636876846</c:v>
                </c:pt>
                <c:pt idx="6" formatCode="0">
                  <c:v>5.3498898639904224</c:v>
                </c:pt>
                <c:pt idx="7" formatCode="0">
                  <c:v>3.9955174603506416</c:v>
                </c:pt>
                <c:pt idx="8" formatCode="0">
                  <c:v>4.5098645961898773</c:v>
                </c:pt>
                <c:pt idx="9" formatCode="0">
                  <c:v>3.8806027903269964</c:v>
                </c:pt>
                <c:pt idx="10" formatCode="0">
                  <c:v>9.9111449917504402</c:v>
                </c:pt>
                <c:pt idx="12" formatCode="0">
                  <c:v>3.1711277409818313</c:v>
                </c:pt>
                <c:pt idx="13" formatCode="0">
                  <c:v>6.175644132923602</c:v>
                </c:pt>
                <c:pt idx="14" formatCode="0">
                  <c:v>14.780953045454204</c:v>
                </c:pt>
                <c:pt idx="16" formatCode="0">
                  <c:v>2.3037276097021442</c:v>
                </c:pt>
                <c:pt idx="17" formatCode="0">
                  <c:v>5.4740469312174573</c:v>
                </c:pt>
                <c:pt idx="18" formatCode="0">
                  <c:v>5.6714672246795788</c:v>
                </c:pt>
                <c:pt idx="20" formatCode="0">
                  <c:v>5.231030128397701</c:v>
                </c:pt>
                <c:pt idx="21" formatCode="0">
                  <c:v>5.4268921156895518</c:v>
                </c:pt>
                <c:pt idx="22" formatCode="0">
                  <c:v>3.186105674230737</c:v>
                </c:pt>
                <c:pt idx="23" formatCode="0">
                  <c:v>2.3072457936777599</c:v>
                </c:pt>
                <c:pt idx="24" formatCode="0">
                  <c:v>7.7248764183416521</c:v>
                </c:pt>
                <c:pt idx="25" formatCode="0">
                  <c:v>7.882887811786004</c:v>
                </c:pt>
                <c:pt idx="26" formatCode="0">
                  <c:v>2.7533886447498315</c:v>
                </c:pt>
                <c:pt idx="27" formatCode="0">
                  <c:v>10.372178412635714</c:v>
                </c:pt>
              </c:numCache>
            </c:numRef>
          </c:val>
          <c:extLst>
            <c:ext xmlns:c16="http://schemas.microsoft.com/office/drawing/2014/chart" uri="{C3380CC4-5D6E-409C-BE32-E72D297353CC}">
              <c16:uniqueId val="{00000009-7B49-4C76-A0E6-90B651169BB5}"/>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54.8"/>
        <c:auto val="1"/>
        <c:lblAlgn val="ctr"/>
        <c:lblOffset val="100"/>
        <c:tickLblSkip val="1"/>
        <c:tickMarkSkip val="1"/>
        <c:noMultiLvlLbl val="0"/>
      </c:catAx>
      <c:valAx>
        <c:axId val="170757312"/>
        <c:scaling>
          <c:orientation val="minMax"/>
          <c:max val="15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6.9838888888888895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7.7516042814802164E-2"/>
          <c:w val="0.60791238317757013"/>
          <c:h val="0.90583636419873259"/>
        </c:manualLayout>
      </c:layout>
      <c:barChart>
        <c:barDir val="bar"/>
        <c:grouping val="stacked"/>
        <c:varyColors val="0"/>
        <c:ser>
          <c:idx val="0"/>
          <c:order val="0"/>
          <c:tx>
            <c:strRef>
              <c:f>Dati!$C$555</c:f>
              <c:strCache>
                <c:ptCount val="1"/>
                <c:pt idx="0">
                  <c:v>.</c:v>
                </c:pt>
              </c:strCache>
            </c:strRef>
          </c:tx>
          <c:spPr>
            <a:noFill/>
          </c:spPr>
          <c:invertIfNegative val="0"/>
          <c:dLbls>
            <c:delete val="1"/>
          </c:dLbls>
          <c:cat>
            <c:strRef>
              <c:f>Dati!$B$584:$B$603</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Dati!$C$584:$C$603</c:f>
              <c:numCache>
                <c:formatCode>0</c:formatCode>
                <c:ptCount val="20"/>
                <c:pt idx="0">
                  <c:v>54.810534147268861</c:v>
                </c:pt>
                <c:pt idx="1">
                  <c:v>17.855362919140767</c:v>
                </c:pt>
                <c:pt idx="2">
                  <c:v>23.658265070132046</c:v>
                </c:pt>
                <c:pt idx="3">
                  <c:v>17.178175225902827</c:v>
                </c:pt>
                <c:pt idx="4">
                  <c:v>17.756619898999396</c:v>
                </c:pt>
                <c:pt idx="5">
                  <c:v>20.159341583166366</c:v>
                </c:pt>
                <c:pt idx="6">
                  <c:v>54.810534147268861</c:v>
                </c:pt>
                <c:pt idx="7">
                  <c:v>17.548845113018444</c:v>
                </c:pt>
                <c:pt idx="8">
                  <c:v>22.442426965065088</c:v>
                </c:pt>
                <c:pt idx="9">
                  <c:v>54.810534147268861</c:v>
                </c:pt>
                <c:pt idx="10">
                  <c:v>18.24858214901149</c:v>
                </c:pt>
                <c:pt idx="11">
                  <c:v>16.303105754049966</c:v>
                </c:pt>
                <c:pt idx="12">
                  <c:v>18.388560010609858</c:v>
                </c:pt>
                <c:pt idx="13">
                  <c:v>18.219648864075957</c:v>
                </c:pt>
                <c:pt idx="14">
                  <c:v>21.63967262445054</c:v>
                </c:pt>
                <c:pt idx="15">
                  <c:v>20.161313677940548</c:v>
                </c:pt>
                <c:pt idx="16">
                  <c:v>54.810534147268861</c:v>
                </c:pt>
                <c:pt idx="17">
                  <c:v>18.24858214901149</c:v>
                </c:pt>
                <c:pt idx="18">
                  <c:v>17.410298787226345</c:v>
                </c:pt>
                <c:pt idx="19">
                  <c:v>20.19389048171152</c:v>
                </c:pt>
              </c:numCache>
            </c:numRef>
          </c:val>
          <c:extLst>
            <c:ext xmlns:c16="http://schemas.microsoft.com/office/drawing/2014/chart" uri="{C3380CC4-5D6E-409C-BE32-E72D297353CC}">
              <c16:uniqueId val="{00000000-CD70-453B-8E52-B42EFE67572E}"/>
            </c:ext>
          </c:extLst>
        </c:ser>
        <c:ser>
          <c:idx val="1"/>
          <c:order val="1"/>
          <c:tx>
            <c:strRef>
              <c:f>Dati!$D$555</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Dati!$B$584:$B$603</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Dati!$D$584:$D$603</c:f>
              <c:numCache>
                <c:formatCode>0</c:formatCode>
                <c:ptCount val="20"/>
                <c:pt idx="1">
                  <c:v>7.533258991591496</c:v>
                </c:pt>
                <c:pt idx="2">
                  <c:v>8.6315421367367051</c:v>
                </c:pt>
                <c:pt idx="3">
                  <c:v>7.2019292965590935</c:v>
                </c:pt>
                <c:pt idx="4">
                  <c:v>9.1432507066467394</c:v>
                </c:pt>
                <c:pt idx="5">
                  <c:v>6.5687101469225473</c:v>
                </c:pt>
                <c:pt idx="7">
                  <c:v>8.6758993204726966</c:v>
                </c:pt>
                <c:pt idx="8">
                  <c:v>5.4556989466409229</c:v>
                </c:pt>
                <c:pt idx="10">
                  <c:v>6.1663691271844696</c:v>
                </c:pt>
                <c:pt idx="11">
                  <c:v>10.948501120118239</c:v>
                </c:pt>
                <c:pt idx="12">
                  <c:v>7.0022784374919853</c:v>
                </c:pt>
                <c:pt idx="13">
                  <c:v>7.473055661404933</c:v>
                </c:pt>
                <c:pt idx="14">
                  <c:v>7.6377189952484672</c:v>
                </c:pt>
                <c:pt idx="15">
                  <c:v>9.5384350677341008</c:v>
                </c:pt>
                <c:pt idx="17">
                  <c:v>6.1663691271844696</c:v>
                </c:pt>
                <c:pt idx="18">
                  <c:v>8.5068354111680087</c:v>
                </c:pt>
                <c:pt idx="19">
                  <c:v>9.3684856022925551</c:v>
                </c:pt>
              </c:numCache>
            </c:numRef>
          </c:val>
          <c:extLst>
            <c:ext xmlns:c16="http://schemas.microsoft.com/office/drawing/2014/chart" uri="{C3380CC4-5D6E-409C-BE32-E72D297353CC}">
              <c16:uniqueId val="{00000001-CD70-453B-8E52-B42EFE67572E}"/>
            </c:ext>
          </c:extLst>
        </c:ser>
        <c:ser>
          <c:idx val="2"/>
          <c:order val="2"/>
          <c:tx>
            <c:strRef>
              <c:f>Dati!$E$555</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Dati!$B$584:$B$603</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Dati!$E$584:$E$603</c:f>
              <c:numCache>
                <c:formatCode>0</c:formatCode>
                <c:ptCount val="20"/>
                <c:pt idx="1">
                  <c:v>29.421912236536599</c:v>
                </c:pt>
                <c:pt idx="2">
                  <c:v>22.52072694040011</c:v>
                </c:pt>
                <c:pt idx="3">
                  <c:v>30.430429624806937</c:v>
                </c:pt>
                <c:pt idx="4">
                  <c:v>27.910663541622728</c:v>
                </c:pt>
                <c:pt idx="5">
                  <c:v>28.082482417179946</c:v>
                </c:pt>
                <c:pt idx="7">
                  <c:v>28.585789713777721</c:v>
                </c:pt>
                <c:pt idx="8">
                  <c:v>26.912408235562847</c:v>
                </c:pt>
                <c:pt idx="10">
                  <c:v>30.395582871072904</c:v>
                </c:pt>
                <c:pt idx="11">
                  <c:v>27.558927273100654</c:v>
                </c:pt>
                <c:pt idx="12">
                  <c:v>29.419695699167015</c:v>
                </c:pt>
                <c:pt idx="13">
                  <c:v>29.117829621787969</c:v>
                </c:pt>
                <c:pt idx="14">
                  <c:v>25.533142527569851</c:v>
                </c:pt>
                <c:pt idx="15">
                  <c:v>25.11078540159421</c:v>
                </c:pt>
                <c:pt idx="17">
                  <c:v>30.395582871072904</c:v>
                </c:pt>
                <c:pt idx="18">
                  <c:v>28.89339994887451</c:v>
                </c:pt>
                <c:pt idx="19">
                  <c:v>25.248158063264786</c:v>
                </c:pt>
              </c:numCache>
            </c:numRef>
          </c:val>
          <c:extLst>
            <c:ext xmlns:c16="http://schemas.microsoft.com/office/drawing/2014/chart" uri="{C3380CC4-5D6E-409C-BE32-E72D297353CC}">
              <c16:uniqueId val="{00000002-CD70-453B-8E52-B42EFE67572E}"/>
            </c:ext>
          </c:extLst>
        </c:ser>
        <c:ser>
          <c:idx val="3"/>
          <c:order val="3"/>
          <c:tx>
            <c:strRef>
              <c:f>Dati!$F$555</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Dati!$B$584:$B$603</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Dati!$F$584:$F$603</c:f>
              <c:numCache>
                <c:formatCode>0</c:formatCode>
                <c:ptCount val="20"/>
                <c:pt idx="1">
                  <c:v>43.239734389790662</c:v>
                </c:pt>
                <c:pt idx="2">
                  <c:v>47.71197332910473</c:v>
                </c:pt>
                <c:pt idx="3">
                  <c:v>42.37540511419558</c:v>
                </c:pt>
                <c:pt idx="4">
                  <c:v>39.471295219579275</c:v>
                </c:pt>
                <c:pt idx="5">
                  <c:v>46.386317485266844</c:v>
                </c:pt>
                <c:pt idx="7">
                  <c:v>40.68403137615541</c:v>
                </c:pt>
                <c:pt idx="8">
                  <c:v>49.015408793045609</c:v>
                </c:pt>
                <c:pt idx="10">
                  <c:v>38.41444369930413</c:v>
                </c:pt>
                <c:pt idx="11">
                  <c:v>41.71024903771378</c:v>
                </c:pt>
                <c:pt idx="12">
                  <c:v>40.654475185498441</c:v>
                </c:pt>
                <c:pt idx="13">
                  <c:v>39.909301573605752</c:v>
                </c:pt>
                <c:pt idx="14">
                  <c:v>47.149044606830373</c:v>
                </c:pt>
                <c:pt idx="15">
                  <c:v>52.321910989492331</c:v>
                </c:pt>
                <c:pt idx="17">
                  <c:v>38.41444369930413</c:v>
                </c:pt>
                <c:pt idx="18">
                  <c:v>41.633921297164697</c:v>
                </c:pt>
                <c:pt idx="19">
                  <c:v>47.623778021331262</c:v>
                </c:pt>
              </c:numCache>
            </c:numRef>
          </c:val>
          <c:extLst>
            <c:ext xmlns:c16="http://schemas.microsoft.com/office/drawing/2014/chart" uri="{C3380CC4-5D6E-409C-BE32-E72D297353CC}">
              <c16:uniqueId val="{00000003-CD70-453B-8E52-B42EFE67572E}"/>
            </c:ext>
          </c:extLst>
        </c:ser>
        <c:ser>
          <c:idx val="4"/>
          <c:order val="4"/>
          <c:tx>
            <c:strRef>
              <c:f>Dati!$G$555</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Dati!$B$584:$B$603</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Dati!$G$584:$G$603</c:f>
              <c:numCache>
                <c:formatCode>0</c:formatCode>
                <c:ptCount val="20"/>
                <c:pt idx="1">
                  <c:v>17.289817659135732</c:v>
                </c:pt>
                <c:pt idx="2">
                  <c:v>13.433169911402224</c:v>
                </c:pt>
                <c:pt idx="3">
                  <c:v>14.295664062602569</c:v>
                </c:pt>
                <c:pt idx="4">
                  <c:v>20.536925531440609</c:v>
                </c:pt>
                <c:pt idx="5">
                  <c:v>14.263658439420093</c:v>
                </c:pt>
                <c:pt idx="7">
                  <c:v>15.935324398017141</c:v>
                </c:pt>
                <c:pt idx="8">
                  <c:v>17.216399943487207</c:v>
                </c:pt>
                <c:pt idx="10">
                  <c:v>15.39449006036536</c:v>
                </c:pt>
                <c:pt idx="11">
                  <c:v>15.96349629541397</c:v>
                </c:pt>
                <c:pt idx="12">
                  <c:v>18.259866543159259</c:v>
                </c:pt>
                <c:pt idx="13">
                  <c:v>20.359994132646115</c:v>
                </c:pt>
                <c:pt idx="14">
                  <c:v>18.977496377653242</c:v>
                </c:pt>
                <c:pt idx="15">
                  <c:v>10.23041581470522</c:v>
                </c:pt>
                <c:pt idx="17">
                  <c:v>15.39449006036536</c:v>
                </c:pt>
                <c:pt idx="18">
                  <c:v>17.404522123771255</c:v>
                </c:pt>
                <c:pt idx="19">
                  <c:v>15.310414600682281</c:v>
                </c:pt>
              </c:numCache>
            </c:numRef>
          </c:val>
          <c:extLst>
            <c:ext xmlns:c16="http://schemas.microsoft.com/office/drawing/2014/chart" uri="{C3380CC4-5D6E-409C-BE32-E72D297353CC}">
              <c16:uniqueId val="{00000004-CD70-453B-8E52-B42EFE67572E}"/>
            </c:ext>
          </c:extLst>
        </c:ser>
        <c:ser>
          <c:idx val="5"/>
          <c:order val="5"/>
          <c:tx>
            <c:strRef>
              <c:f>Dati!$H$555</c:f>
              <c:strCache>
                <c:ptCount val="1"/>
                <c:pt idx="0">
                  <c:v>.</c:v>
                </c:pt>
              </c:strCache>
            </c:strRef>
          </c:tx>
          <c:spPr>
            <a:noFill/>
          </c:spPr>
          <c:invertIfNegative val="0"/>
          <c:dLbls>
            <c:delete val="1"/>
          </c:dLbls>
          <c:cat>
            <c:strRef>
              <c:f>Dati!$B$584:$B$603</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Dati!$H$584:$H$603</c:f>
              <c:numCache>
                <c:formatCode>0</c:formatCode>
                <c:ptCount val="20"/>
                <c:pt idx="0">
                  <c:v>78.3752987031787</c:v>
                </c:pt>
                <c:pt idx="1">
                  <c:v>17.845746654252309</c:v>
                </c:pt>
                <c:pt idx="2">
                  <c:v>17.230155462671746</c:v>
                </c:pt>
                <c:pt idx="3">
                  <c:v>21.704229526380551</c:v>
                </c:pt>
                <c:pt idx="4">
                  <c:v>18.367077952158816</c:v>
                </c:pt>
                <c:pt idx="5">
                  <c:v>17.725322778491766</c:v>
                </c:pt>
                <c:pt idx="6">
                  <c:v>78.3752987031787</c:v>
                </c:pt>
                <c:pt idx="7">
                  <c:v>21.755942929006153</c:v>
                </c:pt>
                <c:pt idx="8">
                  <c:v>12.143489966645888</c:v>
                </c:pt>
                <c:pt idx="9">
                  <c:v>78.3752987031787</c:v>
                </c:pt>
                <c:pt idx="10">
                  <c:v>24.566364943509214</c:v>
                </c:pt>
                <c:pt idx="11">
                  <c:v>20.701553370050952</c:v>
                </c:pt>
                <c:pt idx="12">
                  <c:v>19.460956974520997</c:v>
                </c:pt>
                <c:pt idx="13">
                  <c:v>18.106002996926833</c:v>
                </c:pt>
                <c:pt idx="14">
                  <c:v>12.248757718695089</c:v>
                </c:pt>
                <c:pt idx="15">
                  <c:v>15.822971898981152</c:v>
                </c:pt>
                <c:pt idx="16">
                  <c:v>78.3752987031787</c:v>
                </c:pt>
                <c:pt idx="17">
                  <c:v>24.566364943509214</c:v>
                </c:pt>
                <c:pt idx="18">
                  <c:v>19.336855282242752</c:v>
                </c:pt>
                <c:pt idx="19">
                  <c:v>15.441106081165159</c:v>
                </c:pt>
              </c:numCache>
            </c:numRef>
          </c:val>
          <c:extLst>
            <c:ext xmlns:c16="http://schemas.microsoft.com/office/drawing/2014/chart" uri="{C3380CC4-5D6E-409C-BE32-E72D297353CC}">
              <c16:uniqueId val="{00000005-CD70-453B-8E52-B42EFE67572E}"/>
            </c:ext>
          </c:extLst>
        </c:ser>
        <c:ser>
          <c:idx val="6"/>
          <c:order val="6"/>
          <c:tx>
            <c:strRef>
              <c:f>Dati!$I$555</c:f>
              <c:strCache>
                <c:ptCount val="1"/>
                <c:pt idx="0">
                  <c:v>Grūti pateikt</c:v>
                </c:pt>
              </c:strCache>
            </c:strRef>
          </c:tx>
          <c:spPr>
            <a:solidFill>
              <a:sysClr val="window" lastClr="FFFFFF">
                <a:lumMod val="75000"/>
              </a:sysClr>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9B-4138-9D13-C1204F3869F2}"/>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9B-4138-9D13-C1204F3869F2}"/>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70-453B-8E52-B42EFE67572E}"/>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9B-4138-9D13-C1204F3869F2}"/>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70-453B-8E52-B42EFE67572E}"/>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9B-4138-9D13-C1204F3869F2}"/>
                </c:ext>
              </c:extLst>
            </c:dLbl>
            <c:dLbl>
              <c:idx val="1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70-453B-8E52-B42EFE67572E}"/>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Dati!$B$584:$B$603</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Dati!$I$584:$I$603</c:f>
              <c:numCache>
                <c:formatCode>0</c:formatCode>
                <c:ptCount val="20"/>
                <c:pt idx="1">
                  <c:v>2.5152767229453961</c:v>
                </c:pt>
                <c:pt idx="2">
                  <c:v>7.7025876823562971</c:v>
                </c:pt>
                <c:pt idx="3">
                  <c:v>5.6965719018358518</c:v>
                </c:pt>
                <c:pt idx="4">
                  <c:v>2.9378650007106573</c:v>
                </c:pt>
                <c:pt idx="5">
                  <c:v>4.698831511210555</c:v>
                </c:pt>
                <c:pt idx="7">
                  <c:v>6.1189551915774301</c:v>
                </c:pt>
                <c:pt idx="8">
                  <c:v>1.4000840812633608</c:v>
                </c:pt>
                <c:pt idx="10">
                  <c:v>9.6291142420732356</c:v>
                </c:pt>
                <c:pt idx="11">
                  <c:v>3.8188262736533214</c:v>
                </c:pt>
                <c:pt idx="12">
                  <c:v>4.6636841346833053</c:v>
                </c:pt>
                <c:pt idx="13">
                  <c:v>3.1398190105552475</c:v>
                </c:pt>
                <c:pt idx="14">
                  <c:v>0.70259749269801819</c:v>
                </c:pt>
                <c:pt idx="15">
                  <c:v>2.7984527264740873</c:v>
                </c:pt>
                <c:pt idx="17">
                  <c:v>9.6291142420732356</c:v>
                </c:pt>
                <c:pt idx="18">
                  <c:v>3.5613212190213832</c:v>
                </c:pt>
                <c:pt idx="19">
                  <c:v>2.4491637124290717</c:v>
                </c:pt>
              </c:numCache>
            </c:numRef>
          </c:val>
          <c:extLst>
            <c:ext xmlns:c16="http://schemas.microsoft.com/office/drawing/2014/chart" uri="{C3380CC4-5D6E-409C-BE32-E72D297353CC}">
              <c16:uniqueId val="{00000008-CD70-453B-8E52-B42EFE67572E}"/>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54.8"/>
        <c:auto val="1"/>
        <c:lblAlgn val="ctr"/>
        <c:lblOffset val="100"/>
        <c:tickLblSkip val="1"/>
        <c:tickMarkSkip val="1"/>
        <c:noMultiLvlLbl val="0"/>
      </c:catAx>
      <c:valAx>
        <c:axId val="170757312"/>
        <c:scaling>
          <c:orientation val="minMax"/>
          <c:max val="15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517553156787006"/>
          <c:y val="8.5940245030050849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9.3690766216115426E-2"/>
          <c:w val="0.48582153811684392"/>
          <c:h val="0.88966164079741927"/>
        </c:manualLayout>
      </c:layout>
      <c:barChart>
        <c:barDir val="bar"/>
        <c:grouping val="stacked"/>
        <c:varyColors val="0"/>
        <c:ser>
          <c:idx val="0"/>
          <c:order val="0"/>
          <c:tx>
            <c:strRef>
              <c:f>Dati!$C$867</c:f>
              <c:strCache>
                <c:ptCount val="1"/>
                <c:pt idx="0">
                  <c:v>.</c:v>
                </c:pt>
              </c:strCache>
            </c:strRef>
          </c:tx>
          <c:spPr>
            <a:noFill/>
          </c:spPr>
          <c:invertIfNegative val="0"/>
          <c:dLbls>
            <c:delete val="1"/>
          </c:dLbls>
          <c:cat>
            <c:strRef>
              <c:f>Dati!$B$868:$B$895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Dati!$C$868:$C$895</c:f>
              <c:numCache>
                <c:formatCode>0</c:formatCode>
                <c:ptCount val="28"/>
                <c:pt idx="0">
                  <c:v>30.62691229522023</c:v>
                </c:pt>
                <c:pt idx="1">
                  <c:v>78.774502576290047</c:v>
                </c:pt>
                <c:pt idx="2">
                  <c:v>22.396605799966757</c:v>
                </c:pt>
                <c:pt idx="3">
                  <c:v>38.3061564950982</c:v>
                </c:pt>
                <c:pt idx="4">
                  <c:v>78.774502576290047</c:v>
                </c:pt>
                <c:pt idx="5">
                  <c:v>25.278961025804882</c:v>
                </c:pt>
                <c:pt idx="6">
                  <c:v>26.177786576071334</c:v>
                </c:pt>
                <c:pt idx="7">
                  <c:v>27.190743875034222</c:v>
                </c:pt>
                <c:pt idx="8">
                  <c:v>29.044841692016739</c:v>
                </c:pt>
                <c:pt idx="9">
                  <c:v>36.108114024797743</c:v>
                </c:pt>
                <c:pt idx="10">
                  <c:v>38.026637740644844</c:v>
                </c:pt>
                <c:pt idx="11">
                  <c:v>78.774502576290047</c:v>
                </c:pt>
                <c:pt idx="12">
                  <c:v>27.85040777862465</c:v>
                </c:pt>
                <c:pt idx="13">
                  <c:v>36.46928772614114</c:v>
                </c:pt>
                <c:pt idx="14">
                  <c:v>27.191576879433072</c:v>
                </c:pt>
                <c:pt idx="15">
                  <c:v>78.774502576290047</c:v>
                </c:pt>
                <c:pt idx="16">
                  <c:v>21.951167487922767</c:v>
                </c:pt>
                <c:pt idx="17">
                  <c:v>30.806791476925916</c:v>
                </c:pt>
                <c:pt idx="18">
                  <c:v>33.23060427454228</c:v>
                </c:pt>
                <c:pt idx="19">
                  <c:v>78.774502576290047</c:v>
                </c:pt>
                <c:pt idx="20">
                  <c:v>20.783315164289029</c:v>
                </c:pt>
                <c:pt idx="21">
                  <c:v>36.399618156065578</c:v>
                </c:pt>
                <c:pt idx="22">
                  <c:v>24.476819099135987</c:v>
                </c:pt>
                <c:pt idx="23">
                  <c:v>12.146620708055508</c:v>
                </c:pt>
                <c:pt idx="24">
                  <c:v>38.107383139592258</c:v>
                </c:pt>
                <c:pt idx="25">
                  <c:v>35.633837639526057</c:v>
                </c:pt>
                <c:pt idx="26">
                  <c:v>33.997506411367993</c:v>
                </c:pt>
                <c:pt idx="27">
                  <c:v>25.48141699990471</c:v>
                </c:pt>
              </c:numCache>
            </c:numRef>
          </c:val>
          <c:extLst>
            <c:ext xmlns:c16="http://schemas.microsoft.com/office/drawing/2014/chart" uri="{C3380CC4-5D6E-409C-BE32-E72D297353CC}">
              <c16:uniqueId val="{00000000-E322-4A20-82A5-C5DF035DB110}"/>
            </c:ext>
          </c:extLst>
        </c:ser>
        <c:ser>
          <c:idx val="1"/>
          <c:order val="1"/>
          <c:tx>
            <c:strRef>
              <c:f>Dati!$D$867</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Dati!$B$868:$B$895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Dati!$D$868:$D$895</c:f>
              <c:numCache>
                <c:formatCode>General</c:formatCode>
                <c:ptCount val="28"/>
                <c:pt idx="0" formatCode="0">
                  <c:v>11.744634541002846</c:v>
                </c:pt>
                <c:pt idx="2" formatCode="0">
                  <c:v>15.107996157229579</c:v>
                </c:pt>
                <c:pt idx="3" formatCode="0">
                  <c:v>8.6064676697695148</c:v>
                </c:pt>
                <c:pt idx="5" formatCode="0">
                  <c:v>17.212067005756637</c:v>
                </c:pt>
                <c:pt idx="6" formatCode="0">
                  <c:v>12.980948029263679</c:v>
                </c:pt>
                <c:pt idx="7" formatCode="0">
                  <c:v>11.716280749406087</c:v>
                </c:pt>
                <c:pt idx="8" formatCode="0">
                  <c:v>10.821930930379949</c:v>
                </c:pt>
                <c:pt idx="9" formatCode="0">
                  <c:v>13.921286871717534</c:v>
                </c:pt>
                <c:pt idx="10" formatCode="0">
                  <c:v>6.0173876447016816</c:v>
                </c:pt>
                <c:pt idx="12" formatCode="0">
                  <c:v>11.508862616526686</c:v>
                </c:pt>
                <c:pt idx="13" formatCode="0">
                  <c:v>11.17658088610751</c:v>
                </c:pt>
                <c:pt idx="14" formatCode="0">
                  <c:v>14.781561489190432</c:v>
                </c:pt>
                <c:pt idx="16" formatCode="0">
                  <c:v>22.216362844253638</c:v>
                </c:pt>
                <c:pt idx="17" formatCode="0">
                  <c:v>12.184991204895143</c:v>
                </c:pt>
                <c:pt idx="18" formatCode="0">
                  <c:v>6.8502641439047505</c:v>
                </c:pt>
                <c:pt idx="20" formatCode="0">
                  <c:v>10.838561840127481</c:v>
                </c:pt>
                <c:pt idx="21" formatCode="0">
                  <c:v>7.3302610145207785</c:v>
                </c:pt>
                <c:pt idx="22" formatCode="0">
                  <c:v>15.061363482991966</c:v>
                </c:pt>
                <c:pt idx="23" formatCode="0">
                  <c:v>16.407315268435433</c:v>
                </c:pt>
                <c:pt idx="24" formatCode="0">
                  <c:v>7.3083479701994518</c:v>
                </c:pt>
                <c:pt idx="25" formatCode="0">
                  <c:v>15.162508138188327</c:v>
                </c:pt>
                <c:pt idx="26" formatCode="0">
                  <c:v>12.350664769701428</c:v>
                </c:pt>
                <c:pt idx="27" formatCode="0">
                  <c:v>25.462528172895233</c:v>
                </c:pt>
              </c:numCache>
            </c:numRef>
          </c:val>
          <c:extLst>
            <c:ext xmlns:c16="http://schemas.microsoft.com/office/drawing/2014/chart" uri="{C3380CC4-5D6E-409C-BE32-E72D297353CC}">
              <c16:uniqueId val="{00000001-E322-4A20-82A5-C5DF035DB110}"/>
            </c:ext>
          </c:extLst>
        </c:ser>
        <c:ser>
          <c:idx val="2"/>
          <c:order val="2"/>
          <c:tx>
            <c:strRef>
              <c:f>Dati!$E$867</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Dati!$B$868:$B$895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Dati!$E$868:$E$895</c:f>
              <c:numCache>
                <c:formatCode>General</c:formatCode>
                <c:ptCount val="28"/>
                <c:pt idx="0" formatCode="0">
                  <c:v>36.402955740066972</c:v>
                </c:pt>
                <c:pt idx="2" formatCode="0">
                  <c:v>41.269900619093711</c:v>
                </c:pt>
                <c:pt idx="3" formatCode="0">
                  <c:v>31.861878411422332</c:v>
                </c:pt>
                <c:pt idx="5" formatCode="0">
                  <c:v>36.283474544728527</c:v>
                </c:pt>
                <c:pt idx="6" formatCode="0">
                  <c:v>39.615767970955034</c:v>
                </c:pt>
                <c:pt idx="7" formatCode="0">
                  <c:v>39.867477951849736</c:v>
                </c:pt>
                <c:pt idx="8" formatCode="0">
                  <c:v>38.907729953893359</c:v>
                </c:pt>
                <c:pt idx="9" formatCode="0">
                  <c:v>28.745101679774773</c:v>
                </c:pt>
                <c:pt idx="10" formatCode="0">
                  <c:v>34.730477190943525</c:v>
                </c:pt>
                <c:pt idx="12" formatCode="0">
                  <c:v>39.415232181138713</c:v>
                </c:pt>
                <c:pt idx="13" formatCode="0">
                  <c:v>31.128633964041398</c:v>
                </c:pt>
                <c:pt idx="14" formatCode="0">
                  <c:v>36.801364207666545</c:v>
                </c:pt>
                <c:pt idx="16" formatCode="0">
                  <c:v>34.606972244113642</c:v>
                </c:pt>
                <c:pt idx="17" formatCode="0">
                  <c:v>35.78271989446899</c:v>
                </c:pt>
                <c:pt idx="18" formatCode="0">
                  <c:v>38.693634157843015</c:v>
                </c:pt>
                <c:pt idx="20" formatCode="0">
                  <c:v>47.152625571873536</c:v>
                </c:pt>
                <c:pt idx="21" formatCode="0">
                  <c:v>35.044623405703689</c:v>
                </c:pt>
                <c:pt idx="22" formatCode="0">
                  <c:v>39.236319994162095</c:v>
                </c:pt>
                <c:pt idx="23" formatCode="0">
                  <c:v>50.220566599799106</c:v>
                </c:pt>
                <c:pt idx="24" formatCode="0">
                  <c:v>33.358771466498339</c:v>
                </c:pt>
                <c:pt idx="25" formatCode="0">
                  <c:v>27.978156798575661</c:v>
                </c:pt>
                <c:pt idx="26" formatCode="0">
                  <c:v>32.426331395220622</c:v>
                </c:pt>
                <c:pt idx="27" formatCode="0">
                  <c:v>27.830557403490108</c:v>
                </c:pt>
              </c:numCache>
            </c:numRef>
          </c:val>
          <c:extLst>
            <c:ext xmlns:c16="http://schemas.microsoft.com/office/drawing/2014/chart" uri="{C3380CC4-5D6E-409C-BE32-E72D297353CC}">
              <c16:uniqueId val="{00000002-E322-4A20-82A5-C5DF035DB110}"/>
            </c:ext>
          </c:extLst>
        </c:ser>
        <c:ser>
          <c:idx val="3"/>
          <c:order val="3"/>
          <c:tx>
            <c:strRef>
              <c:f>Dati!$F$867</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Dati!$B$868:$B$895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Dati!$F$868:$F$895</c:f>
              <c:numCache>
                <c:formatCode>General</c:formatCode>
                <c:ptCount val="28"/>
                <c:pt idx="0" formatCode="0">
                  <c:v>37.100686369556769</c:v>
                </c:pt>
                <c:pt idx="2" formatCode="0">
                  <c:v>31.724111332840288</c:v>
                </c:pt>
                <c:pt idx="3" formatCode="0">
                  <c:v>42.117271437162835</c:v>
                </c:pt>
                <c:pt idx="5" formatCode="0">
                  <c:v>32.456050370436046</c:v>
                </c:pt>
                <c:pt idx="6" formatCode="0">
                  <c:v>36.353504324302328</c:v>
                </c:pt>
                <c:pt idx="7" formatCode="0">
                  <c:v>35.243012147757582</c:v>
                </c:pt>
                <c:pt idx="8" formatCode="0">
                  <c:v>34.500391658258089</c:v>
                </c:pt>
                <c:pt idx="9" formatCode="0">
                  <c:v>40.620306180751676</c:v>
                </c:pt>
                <c:pt idx="10" formatCode="0">
                  <c:v>41.741330040433319</c:v>
                </c:pt>
                <c:pt idx="12" formatCode="0">
                  <c:v>35.145776823976675</c:v>
                </c:pt>
                <c:pt idx="13" formatCode="0">
                  <c:v>42.335638389681726</c:v>
                </c:pt>
                <c:pt idx="14" formatCode="0">
                  <c:v>30.062291797165905</c:v>
                </c:pt>
                <c:pt idx="16" formatCode="0">
                  <c:v>27.064790621690999</c:v>
                </c:pt>
                <c:pt idx="17" formatCode="0">
                  <c:v>37.572524394235401</c:v>
                </c:pt>
                <c:pt idx="18" formatCode="0">
                  <c:v>39.409853891092574</c:v>
                </c:pt>
                <c:pt idx="20" formatCode="0">
                  <c:v>28.889537092223904</c:v>
                </c:pt>
                <c:pt idx="21" formatCode="0">
                  <c:v>45.251858290979158</c:v>
                </c:pt>
                <c:pt idx="22" formatCode="0">
                  <c:v>30.106184950984645</c:v>
                </c:pt>
                <c:pt idx="23" formatCode="0">
                  <c:v>16.655093183250838</c:v>
                </c:pt>
                <c:pt idx="24" formatCode="0">
                  <c:v>43.064050935674615</c:v>
                </c:pt>
                <c:pt idx="25" formatCode="0">
                  <c:v>36.261987360417265</c:v>
                </c:pt>
                <c:pt idx="26" formatCode="0">
                  <c:v>47.770137379944437</c:v>
                </c:pt>
                <c:pt idx="27" formatCode="0">
                  <c:v>29.434046006640379</c:v>
                </c:pt>
              </c:numCache>
            </c:numRef>
          </c:val>
          <c:extLst>
            <c:ext xmlns:c16="http://schemas.microsoft.com/office/drawing/2014/chart" uri="{C3380CC4-5D6E-409C-BE32-E72D297353CC}">
              <c16:uniqueId val="{00000003-E322-4A20-82A5-C5DF035DB110}"/>
            </c:ext>
          </c:extLst>
        </c:ser>
        <c:ser>
          <c:idx val="4"/>
          <c:order val="4"/>
          <c:tx>
            <c:strRef>
              <c:f>Dati!$G$867</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Dati!$B$868:$B$895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Dati!$G$868:$G$895</c:f>
              <c:numCache>
                <c:formatCode>General</c:formatCode>
                <c:ptCount val="28"/>
                <c:pt idx="0" formatCode="0">
                  <c:v>11.871134103205256</c:v>
                </c:pt>
                <c:pt idx="2" formatCode="0">
                  <c:v>8.7732251618253709</c:v>
                </c:pt>
                <c:pt idx="3" formatCode="0">
                  <c:v>14.761621751941043</c:v>
                </c:pt>
                <c:pt idx="5" formatCode="0">
                  <c:v>9.8596078183646991</c:v>
                </c:pt>
                <c:pt idx="6" formatCode="0">
                  <c:v>8.0922138981407983</c:v>
                </c:pt>
                <c:pt idx="7" formatCode="0">
                  <c:v>11.676713740426868</c:v>
                </c:pt>
                <c:pt idx="8" formatCode="0">
                  <c:v>11.235241189050623</c:v>
                </c:pt>
                <c:pt idx="9" formatCode="0">
                  <c:v>15.045661245282348</c:v>
                </c:pt>
                <c:pt idx="10" formatCode="0">
                  <c:v>14.188247280653639</c:v>
                </c:pt>
                <c:pt idx="12" formatCode="0">
                  <c:v>11.836389728152843</c:v>
                </c:pt>
                <c:pt idx="13" formatCode="0">
                  <c:v>12.381148844769369</c:v>
                </c:pt>
                <c:pt idx="14" formatCode="0">
                  <c:v>10.883725568622937</c:v>
                </c:pt>
                <c:pt idx="16" formatCode="0">
                  <c:v>15.1068325218033</c:v>
                </c:pt>
                <c:pt idx="17" formatCode="0">
                  <c:v>11.141367761754788</c:v>
                </c:pt>
                <c:pt idx="18" formatCode="0">
                  <c:v>12.665615739378497</c:v>
                </c:pt>
                <c:pt idx="20" formatCode="0">
                  <c:v>10.388549208842166</c:v>
                </c:pt>
                <c:pt idx="21" formatCode="0">
                  <c:v>9.1381045489136437</c:v>
                </c:pt>
                <c:pt idx="22" formatCode="0">
                  <c:v>12.679701259275317</c:v>
                </c:pt>
                <c:pt idx="23" formatCode="0">
                  <c:v>16.717024948514656</c:v>
                </c:pt>
                <c:pt idx="24" formatCode="0">
                  <c:v>13.831559286264916</c:v>
                </c:pt>
                <c:pt idx="25" formatCode="0">
                  <c:v>14.828104018054376</c:v>
                </c:pt>
                <c:pt idx="26" formatCode="0">
                  <c:v>7.4528664551335071</c:v>
                </c:pt>
                <c:pt idx="27" formatCode="0">
                  <c:v>12.856123175024608</c:v>
                </c:pt>
              </c:numCache>
            </c:numRef>
          </c:val>
          <c:extLst>
            <c:ext xmlns:c16="http://schemas.microsoft.com/office/drawing/2014/chart" uri="{C3380CC4-5D6E-409C-BE32-E72D297353CC}">
              <c16:uniqueId val="{00000004-E322-4A20-82A5-C5DF035DB110}"/>
            </c:ext>
          </c:extLst>
        </c:ser>
        <c:ser>
          <c:idx val="5"/>
          <c:order val="5"/>
          <c:tx>
            <c:strRef>
              <c:f>Dati!$H$867</c:f>
              <c:strCache>
                <c:ptCount val="1"/>
                <c:pt idx="0">
                  <c:v>.</c:v>
                </c:pt>
              </c:strCache>
            </c:strRef>
          </c:tx>
          <c:spPr>
            <a:noFill/>
          </c:spPr>
          <c:invertIfNegative val="0"/>
          <c:dLbls>
            <c:delete val="1"/>
          </c:dLbls>
          <c:cat>
            <c:strRef>
              <c:f>Dati!$B$868:$B$895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Dati!$H$868:$H$895</c:f>
              <c:numCache>
                <c:formatCode>0</c:formatCode>
                <c:ptCount val="28"/>
                <c:pt idx="0">
                  <c:v>21.510355215283333</c:v>
                </c:pt>
                <c:pt idx="1">
                  <c:v>70.482175688045359</c:v>
                </c:pt>
                <c:pt idx="2">
                  <c:v>29.984839193379699</c:v>
                </c:pt>
                <c:pt idx="3">
                  <c:v>13.603282498941482</c:v>
                </c:pt>
                <c:pt idx="4">
                  <c:v>70.482175688045359</c:v>
                </c:pt>
                <c:pt idx="5">
                  <c:v>28.166517499244613</c:v>
                </c:pt>
                <c:pt idx="6">
                  <c:v>26.036457465602233</c:v>
                </c:pt>
                <c:pt idx="7">
                  <c:v>23.562449799860907</c:v>
                </c:pt>
                <c:pt idx="8">
                  <c:v>24.746542840736652</c:v>
                </c:pt>
                <c:pt idx="9">
                  <c:v>14.816208262011337</c:v>
                </c:pt>
                <c:pt idx="10">
                  <c:v>14.552598366958399</c:v>
                </c:pt>
                <c:pt idx="11">
                  <c:v>70.482175688045359</c:v>
                </c:pt>
                <c:pt idx="12">
                  <c:v>23.500009135915839</c:v>
                </c:pt>
                <c:pt idx="13">
                  <c:v>15.765388453594262</c:v>
                </c:pt>
                <c:pt idx="14">
                  <c:v>29.536158322256519</c:v>
                </c:pt>
                <c:pt idx="15">
                  <c:v>70.482175688045359</c:v>
                </c:pt>
                <c:pt idx="16">
                  <c:v>28.310552544551058</c:v>
                </c:pt>
                <c:pt idx="17">
                  <c:v>21.768283532055172</c:v>
                </c:pt>
                <c:pt idx="18">
                  <c:v>18.40670605757429</c:v>
                </c:pt>
                <c:pt idx="19">
                  <c:v>70.482175688045359</c:v>
                </c:pt>
                <c:pt idx="20">
                  <c:v>31.204089386979291</c:v>
                </c:pt>
                <c:pt idx="21">
                  <c:v>16.092212848152556</c:v>
                </c:pt>
                <c:pt idx="22">
                  <c:v>27.696289477785399</c:v>
                </c:pt>
                <c:pt idx="23">
                  <c:v>37.11005755627987</c:v>
                </c:pt>
                <c:pt idx="24">
                  <c:v>13.586565466105824</c:v>
                </c:pt>
                <c:pt idx="25">
                  <c:v>19.392084309573718</c:v>
                </c:pt>
                <c:pt idx="26">
                  <c:v>15.259171852967413</c:v>
                </c:pt>
                <c:pt idx="27">
                  <c:v>28.192006506380373</c:v>
                </c:pt>
              </c:numCache>
            </c:numRef>
          </c:val>
          <c:extLst>
            <c:ext xmlns:c16="http://schemas.microsoft.com/office/drawing/2014/chart" uri="{C3380CC4-5D6E-409C-BE32-E72D297353CC}">
              <c16:uniqueId val="{00000005-E322-4A20-82A5-C5DF035DB110}"/>
            </c:ext>
          </c:extLst>
        </c:ser>
        <c:ser>
          <c:idx val="6"/>
          <c:order val="6"/>
          <c:tx>
            <c:strRef>
              <c:f>Dati!$I$867</c:f>
              <c:strCache>
                <c:ptCount val="1"/>
                <c:pt idx="0">
                  <c:v>Grūti pateikt</c:v>
                </c:pt>
              </c:strCache>
            </c:strRef>
          </c:tx>
          <c:spPr>
            <a:solidFill>
              <a:sysClr val="window" lastClr="FFFFFF">
                <a:lumMod val="75000"/>
              </a:sysClr>
            </a:solidFill>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BB-42AB-A885-DDCB02AF490E}"/>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BB-42AB-A885-DDCB02AF490E}"/>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BB-42AB-A885-DDCB02AF490E}"/>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BB-42AB-A885-DDCB02AF490E}"/>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BB-42AB-A885-DDCB02AF490E}"/>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BB-42AB-A885-DDCB02AF490E}"/>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BB-42AB-A885-DDCB02AF490E}"/>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Dati!$B$868:$B$895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Dati!$I$868:$I$895</c:f>
              <c:numCache>
                <c:formatCode>General</c:formatCode>
                <c:ptCount val="28"/>
                <c:pt idx="0" formatCode="0">
                  <c:v>2.8805892461685434</c:v>
                </c:pt>
                <c:pt idx="2" formatCode="0">
                  <c:v>3.124766729011017</c:v>
                </c:pt>
                <c:pt idx="3" formatCode="0">
                  <c:v>2.6527607297043807</c:v>
                </c:pt>
                <c:pt idx="5" formatCode="0">
                  <c:v>4.1888002607141024</c:v>
                </c:pt>
                <c:pt idx="6" formatCode="0">
                  <c:v>2.9575657773382238</c:v>
                </c:pt>
                <c:pt idx="7" formatCode="0">
                  <c:v>1.4965154105595204</c:v>
                </c:pt>
                <c:pt idx="8" formatCode="0">
                  <c:v>4.5347062684179766</c:v>
                </c:pt>
                <c:pt idx="9" formatCode="0">
                  <c:v>1.6676440224739291</c:v>
                </c:pt>
                <c:pt idx="10" formatCode="0">
                  <c:v>3.322557843267858</c:v>
                </c:pt>
                <c:pt idx="12" formatCode="0">
                  <c:v>2.093738650205248</c:v>
                </c:pt>
                <c:pt idx="13" formatCode="0">
                  <c:v>2.9779979154000866</c:v>
                </c:pt>
                <c:pt idx="14" formatCode="0">
                  <c:v>7.4710569373541986</c:v>
                </c:pt>
                <c:pt idx="16" formatCode="0">
                  <c:v>1.0050417681384398</c:v>
                </c:pt>
                <c:pt idx="17" formatCode="0">
                  <c:v>3.3183967446459319</c:v>
                </c:pt>
                <c:pt idx="18" formatCode="0">
                  <c:v>2.3806320677812218</c:v>
                </c:pt>
                <c:pt idx="20" formatCode="0">
                  <c:v>2.7307262869329434</c:v>
                </c:pt>
                <c:pt idx="21" formatCode="0">
                  <c:v>3.2351527398826652</c:v>
                </c:pt>
                <c:pt idx="22" formatCode="0">
                  <c:v>2.9164303125859639</c:v>
                </c:pt>
                <c:pt idx="23" formatCode="0">
                  <c:v>0</c:v>
                </c:pt>
                <c:pt idx="24" formatCode="0">
                  <c:v>2.437270341362749</c:v>
                </c:pt>
                <c:pt idx="25" formatCode="0">
                  <c:v>5.7692436847643416</c:v>
                </c:pt>
                <c:pt idx="26" formatCode="0">
                  <c:v>0</c:v>
                </c:pt>
                <c:pt idx="27" formatCode="0">
                  <c:v>4.416745241949692</c:v>
                </c:pt>
              </c:numCache>
            </c:numRef>
          </c:val>
          <c:extLst>
            <c:ext xmlns:c16="http://schemas.microsoft.com/office/drawing/2014/chart" uri="{C3380CC4-5D6E-409C-BE32-E72D297353CC}">
              <c16:uniqueId val="{0000000C-E322-4A20-82A5-C5DF035DB110}"/>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78.8"/>
        <c:auto val="1"/>
        <c:lblAlgn val="ctr"/>
        <c:lblOffset val="100"/>
        <c:tickLblSkip val="1"/>
        <c:tickMarkSkip val="1"/>
        <c:noMultiLvlLbl val="0"/>
      </c:catAx>
      <c:valAx>
        <c:axId val="170757312"/>
        <c:scaling>
          <c:orientation val="minMax"/>
          <c:max val="16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8.349384920634921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9.3690766216115426E-2"/>
          <c:w val="0.56842740380908308"/>
          <c:h val="0.88966164079741927"/>
        </c:manualLayout>
      </c:layout>
      <c:barChart>
        <c:barDir val="bar"/>
        <c:grouping val="stacked"/>
        <c:varyColors val="0"/>
        <c:ser>
          <c:idx val="0"/>
          <c:order val="0"/>
          <c:tx>
            <c:strRef>
              <c:f>Dati!$C$867</c:f>
              <c:strCache>
                <c:ptCount val="1"/>
                <c:pt idx="0">
                  <c:v>.</c:v>
                </c:pt>
              </c:strCache>
            </c:strRef>
          </c:tx>
          <c:spPr>
            <a:noFill/>
          </c:spPr>
          <c:invertIfNegative val="0"/>
          <c:dLbls>
            <c:delete val="1"/>
          </c:dLbls>
          <c:cat>
            <c:strRef>
              <c:f>Dati!$B$896:$B$915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Dati!$C$896:$C$915</c:f>
              <c:numCache>
                <c:formatCode>0</c:formatCode>
                <c:ptCount val="20"/>
                <c:pt idx="0">
                  <c:v>78.774502576290047</c:v>
                </c:pt>
                <c:pt idx="1">
                  <c:v>33.121105549051336</c:v>
                </c:pt>
                <c:pt idx="2">
                  <c:v>35.586544439176123</c:v>
                </c:pt>
                <c:pt idx="3">
                  <c:v>33.797427345297834</c:v>
                </c:pt>
                <c:pt idx="4">
                  <c:v>27.099500962110632</c:v>
                </c:pt>
                <c:pt idx="5">
                  <c:v>21.895106508557923</c:v>
                </c:pt>
                <c:pt idx="6">
                  <c:v>78.774502576290047</c:v>
                </c:pt>
                <c:pt idx="7">
                  <c:v>32.242943574445547</c:v>
                </c:pt>
                <c:pt idx="8">
                  <c:v>23.470289416333614</c:v>
                </c:pt>
                <c:pt idx="9">
                  <c:v>78.774502576290047</c:v>
                </c:pt>
                <c:pt idx="10">
                  <c:v>33.47371503135863</c:v>
                </c:pt>
                <c:pt idx="11">
                  <c:v>28.86407889633243</c:v>
                </c:pt>
                <c:pt idx="12">
                  <c:v>7</c:v>
                </c:pt>
                <c:pt idx="13">
                  <c:v>31.462620423698645</c:v>
                </c:pt>
                <c:pt idx="14">
                  <c:v>26.976778902051649</c:v>
                </c:pt>
                <c:pt idx="15">
                  <c:v>45.135397398865273</c:v>
                </c:pt>
                <c:pt idx="16">
                  <c:v>78.774502576290047</c:v>
                </c:pt>
                <c:pt idx="17">
                  <c:v>33.47371503135863</c:v>
                </c:pt>
                <c:pt idx="18">
                  <c:v>30.883837815985558</c:v>
                </c:pt>
                <c:pt idx="19">
                  <c:v>27.153212788594722</c:v>
                </c:pt>
              </c:numCache>
            </c:numRef>
          </c:val>
          <c:extLst>
            <c:ext xmlns:c16="http://schemas.microsoft.com/office/drawing/2014/chart" uri="{C3380CC4-5D6E-409C-BE32-E72D297353CC}">
              <c16:uniqueId val="{00000000-A073-4574-8864-0E28A340BF24}"/>
            </c:ext>
          </c:extLst>
        </c:ser>
        <c:ser>
          <c:idx val="1"/>
          <c:order val="1"/>
          <c:tx>
            <c:strRef>
              <c:f>Dati!$D$867</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Dati!$B$896:$B$915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Dati!$D$896:$D$915</c:f>
              <c:numCache>
                <c:formatCode>0</c:formatCode>
                <c:ptCount val="20"/>
                <c:pt idx="1">
                  <c:v>13.811007692565784</c:v>
                </c:pt>
                <c:pt idx="2">
                  <c:v>13.922796145210521</c:v>
                </c:pt>
                <c:pt idx="3">
                  <c:v>8.8573757526023371</c:v>
                </c:pt>
                <c:pt idx="4">
                  <c:v>10.270121276805002</c:v>
                </c:pt>
                <c:pt idx="5">
                  <c:v>13.178334945519232</c:v>
                </c:pt>
                <c:pt idx="7">
                  <c:v>11.708881711266375</c:v>
                </c:pt>
                <c:pt idx="8">
                  <c:v>12.185952831606675</c:v>
                </c:pt>
                <c:pt idx="10">
                  <c:v>10.867388196227035</c:v>
                </c:pt>
                <c:pt idx="11">
                  <c:v>16.796759239312237</c:v>
                </c:pt>
                <c:pt idx="12">
                  <c:v>10.194977040982021</c:v>
                </c:pt>
                <c:pt idx="13">
                  <c:v>10.017633857790154</c:v>
                </c:pt>
                <c:pt idx="14">
                  <c:v>10.131950127789075</c:v>
                </c:pt>
                <c:pt idx="15">
                  <c:v>10.447267984851649</c:v>
                </c:pt>
                <c:pt idx="17">
                  <c:v>10.867388196227035</c:v>
                </c:pt>
                <c:pt idx="18">
                  <c:v>9.0004682283192992</c:v>
                </c:pt>
                <c:pt idx="19">
                  <c:v>16.097045547809124</c:v>
                </c:pt>
              </c:numCache>
            </c:numRef>
          </c:val>
          <c:extLst>
            <c:ext xmlns:c16="http://schemas.microsoft.com/office/drawing/2014/chart" uri="{C3380CC4-5D6E-409C-BE32-E72D297353CC}">
              <c16:uniqueId val="{00000001-A073-4574-8864-0E28A340BF24}"/>
            </c:ext>
          </c:extLst>
        </c:ser>
        <c:ser>
          <c:idx val="2"/>
          <c:order val="2"/>
          <c:tx>
            <c:strRef>
              <c:f>Dati!$E$867</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Dati!$B$896:$B$915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Dati!$E$896:$E$915</c:f>
              <c:numCache>
                <c:formatCode>0</c:formatCode>
                <c:ptCount val="20"/>
                <c:pt idx="1">
                  <c:v>31.842389334672923</c:v>
                </c:pt>
                <c:pt idx="2">
                  <c:v>29.265161991903401</c:v>
                </c:pt>
                <c:pt idx="3">
                  <c:v>36.119699478389876</c:v>
                </c:pt>
                <c:pt idx="4">
                  <c:v>41.404880337374415</c:v>
                </c:pt>
                <c:pt idx="5">
                  <c:v>43.701061122212892</c:v>
                </c:pt>
                <c:pt idx="7">
                  <c:v>34.82267729057812</c:v>
                </c:pt>
                <c:pt idx="8">
                  <c:v>43.118260328349756</c:v>
                </c:pt>
                <c:pt idx="10">
                  <c:v>34.433399348704384</c:v>
                </c:pt>
                <c:pt idx="11">
                  <c:v>33.11366444064538</c:v>
                </c:pt>
                <c:pt idx="12">
                  <c:v>61.579525535308022</c:v>
                </c:pt>
                <c:pt idx="13">
                  <c:v>37.29424829480125</c:v>
                </c:pt>
                <c:pt idx="14">
                  <c:v>41.665773546449323</c:v>
                </c:pt>
                <c:pt idx="15">
                  <c:v>23.191837192573125</c:v>
                </c:pt>
                <c:pt idx="17">
                  <c:v>34.433399348704384</c:v>
                </c:pt>
                <c:pt idx="18">
                  <c:v>38.89019653198519</c:v>
                </c:pt>
                <c:pt idx="19">
                  <c:v>35.524244239886201</c:v>
                </c:pt>
              </c:numCache>
            </c:numRef>
          </c:val>
          <c:extLst>
            <c:ext xmlns:c16="http://schemas.microsoft.com/office/drawing/2014/chart" uri="{C3380CC4-5D6E-409C-BE32-E72D297353CC}">
              <c16:uniqueId val="{00000002-A073-4574-8864-0E28A340BF24}"/>
            </c:ext>
          </c:extLst>
        </c:ser>
        <c:ser>
          <c:idx val="3"/>
          <c:order val="3"/>
          <c:tx>
            <c:strRef>
              <c:f>Dati!$F$867</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Dati!$B$896:$B$915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Dati!$F$896:$F$915</c:f>
              <c:numCache>
                <c:formatCode>0</c:formatCode>
                <c:ptCount val="20"/>
                <c:pt idx="1">
                  <c:v>39.429646067957449</c:v>
                </c:pt>
                <c:pt idx="2">
                  <c:v>42.902376893474411</c:v>
                </c:pt>
                <c:pt idx="3">
                  <c:v>37.638084517254917</c:v>
                </c:pt>
                <c:pt idx="4">
                  <c:v>34.015155156682489</c:v>
                </c:pt>
                <c:pt idx="5">
                  <c:v>30.764991228687173</c:v>
                </c:pt>
                <c:pt idx="7">
                  <c:v>37.961950027287877</c:v>
                </c:pt>
                <c:pt idx="8">
                  <c:v>32.568569221096809</c:v>
                </c:pt>
                <c:pt idx="10">
                  <c:v>39.931660740698376</c:v>
                </c:pt>
                <c:pt idx="11">
                  <c:v>29.949621494545369</c:v>
                </c:pt>
                <c:pt idx="12">
                  <c:v>20.284441586618058</c:v>
                </c:pt>
                <c:pt idx="13">
                  <c:v>38.787037306473188</c:v>
                </c:pt>
                <c:pt idx="14">
                  <c:v>34.268318178654624</c:v>
                </c:pt>
                <c:pt idx="15">
                  <c:v>53.425412724961816</c:v>
                </c:pt>
                <c:pt idx="17">
                  <c:v>39.931660740698376</c:v>
                </c:pt>
                <c:pt idx="18">
                  <c:v>33.195946358074941</c:v>
                </c:pt>
                <c:pt idx="19">
                  <c:v>38.769702915781039</c:v>
                </c:pt>
              </c:numCache>
            </c:numRef>
          </c:val>
          <c:extLst>
            <c:ext xmlns:c16="http://schemas.microsoft.com/office/drawing/2014/chart" uri="{C3380CC4-5D6E-409C-BE32-E72D297353CC}">
              <c16:uniqueId val="{00000003-A073-4574-8864-0E28A340BF24}"/>
            </c:ext>
          </c:extLst>
        </c:ser>
        <c:ser>
          <c:idx val="4"/>
          <c:order val="4"/>
          <c:tx>
            <c:strRef>
              <c:f>Dati!$G$867</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Dati!$B$896:$B$915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Dati!$G$896:$G$915</c:f>
              <c:numCache>
                <c:formatCode>0</c:formatCode>
                <c:ptCount val="20"/>
                <c:pt idx="1">
                  <c:v>11.654857049036238</c:v>
                </c:pt>
                <c:pt idx="2">
                  <c:v>10.940609098813425</c:v>
                </c:pt>
                <c:pt idx="3">
                  <c:v>14.739321802155022</c:v>
                </c:pt>
                <c:pt idx="4">
                  <c:v>11.750154292700151</c:v>
                </c:pt>
                <c:pt idx="5">
                  <c:v>10.974240282284862</c:v>
                </c:pt>
                <c:pt idx="7">
                  <c:v>12.25238069158992</c:v>
                </c:pt>
                <c:pt idx="8">
                  <c:v>10.658043678979949</c:v>
                </c:pt>
                <c:pt idx="10">
                  <c:v>10.481974798895779</c:v>
                </c:pt>
                <c:pt idx="11">
                  <c:v>16.32339519783007</c:v>
                </c:pt>
                <c:pt idx="12">
                  <c:v>7.9410558370918993</c:v>
                </c:pt>
                <c:pt idx="13">
                  <c:v>12.208549881799017</c:v>
                </c:pt>
                <c:pt idx="14">
                  <c:v>13.085480355333898</c:v>
                </c:pt>
                <c:pt idx="15">
                  <c:v>10.056762963083544</c:v>
                </c:pt>
                <c:pt idx="17">
                  <c:v>10.481974798895779</c:v>
                </c:pt>
                <c:pt idx="18">
                  <c:v>16.256158548534426</c:v>
                </c:pt>
                <c:pt idx="19">
                  <c:v>8.0115714712486419</c:v>
                </c:pt>
              </c:numCache>
            </c:numRef>
          </c:val>
          <c:extLst>
            <c:ext xmlns:c16="http://schemas.microsoft.com/office/drawing/2014/chart" uri="{C3380CC4-5D6E-409C-BE32-E72D297353CC}">
              <c16:uniqueId val="{00000004-A073-4574-8864-0E28A340BF24}"/>
            </c:ext>
          </c:extLst>
        </c:ser>
        <c:ser>
          <c:idx val="5"/>
          <c:order val="5"/>
          <c:tx>
            <c:strRef>
              <c:f>Dati!$H$867</c:f>
              <c:strCache>
                <c:ptCount val="1"/>
                <c:pt idx="0">
                  <c:v>.</c:v>
                </c:pt>
              </c:strCache>
            </c:strRef>
          </c:tx>
          <c:spPr>
            <a:noFill/>
          </c:spPr>
          <c:invertIfNegative val="0"/>
          <c:dLbls>
            <c:delete val="1"/>
          </c:dLbls>
          <c:cat>
            <c:strRef>
              <c:f>Dati!$B$896:$B$915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Dati!$H$896:$H$915</c:f>
              <c:numCache>
                <c:formatCode>0</c:formatCode>
                <c:ptCount val="20"/>
                <c:pt idx="0">
                  <c:v>70.482175688045359</c:v>
                </c:pt>
                <c:pt idx="1">
                  <c:v>19.397672571051672</c:v>
                </c:pt>
                <c:pt idx="2">
                  <c:v>16.639189695757523</c:v>
                </c:pt>
                <c:pt idx="3">
                  <c:v>18.104769368635417</c:v>
                </c:pt>
                <c:pt idx="4">
                  <c:v>24.716866238662718</c:v>
                </c:pt>
                <c:pt idx="5">
                  <c:v>28.742944177073326</c:v>
                </c:pt>
                <c:pt idx="6">
                  <c:v>70.482175688045359</c:v>
                </c:pt>
                <c:pt idx="7">
                  <c:v>20.267844969167562</c:v>
                </c:pt>
                <c:pt idx="8">
                  <c:v>27.2555627879686</c:v>
                </c:pt>
                <c:pt idx="9">
                  <c:v>70.482175688045359</c:v>
                </c:pt>
                <c:pt idx="10">
                  <c:v>20.068540148451206</c:v>
                </c:pt>
                <c:pt idx="11">
                  <c:v>24.209158995669924</c:v>
                </c:pt>
                <c:pt idx="12">
                  <c:v>42.256678264335406</c:v>
                </c:pt>
                <c:pt idx="13">
                  <c:v>19.486588499773156</c:v>
                </c:pt>
                <c:pt idx="14">
                  <c:v>23.128377154056835</c:v>
                </c:pt>
                <c:pt idx="15">
                  <c:v>7</c:v>
                </c:pt>
                <c:pt idx="16">
                  <c:v>70.482175688045359</c:v>
                </c:pt>
                <c:pt idx="17">
                  <c:v>20.068540148451206</c:v>
                </c:pt>
                <c:pt idx="18">
                  <c:v>21.030070781435995</c:v>
                </c:pt>
                <c:pt idx="19">
                  <c:v>23.700901301015676</c:v>
                </c:pt>
              </c:numCache>
            </c:numRef>
          </c:val>
          <c:extLst>
            <c:ext xmlns:c16="http://schemas.microsoft.com/office/drawing/2014/chart" uri="{C3380CC4-5D6E-409C-BE32-E72D297353CC}">
              <c16:uniqueId val="{00000005-A073-4574-8864-0E28A340BF24}"/>
            </c:ext>
          </c:extLst>
        </c:ser>
        <c:ser>
          <c:idx val="6"/>
          <c:order val="6"/>
          <c:tx>
            <c:strRef>
              <c:f>Dati!$I$867</c:f>
              <c:strCache>
                <c:ptCount val="1"/>
                <c:pt idx="0">
                  <c:v>Grūti pateikt</c:v>
                </c:pt>
              </c:strCache>
            </c:strRef>
          </c:tx>
          <c:spPr>
            <a:solidFill>
              <a:sysClr val="window" lastClr="FFFFFF">
                <a:lumMod val="75000"/>
              </a:sysClr>
            </a:solidFill>
          </c:spPr>
          <c:invertIfNegative val="0"/>
          <c:dLbls>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B5-4639-9874-4D742012FAC1}"/>
                </c:ext>
              </c:extLst>
            </c:dLbl>
            <c:dLbl>
              <c:idx val="1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B5-4639-9874-4D742012FAC1}"/>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073-4574-8864-0E28A340BF24}"/>
                </c:ext>
              </c:extLst>
            </c:dLbl>
            <c:dLbl>
              <c:idx val="1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B5-4639-9874-4D742012FAC1}"/>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Dati!$B$896:$B$915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Dati!$I$896:$I$915</c:f>
              <c:numCache>
                <c:formatCode>0</c:formatCode>
                <c:ptCount val="20"/>
                <c:pt idx="1">
                  <c:v>3.262099855767489</c:v>
                </c:pt>
                <c:pt idx="2">
                  <c:v>2.9690558705982903</c:v>
                </c:pt>
                <c:pt idx="3">
                  <c:v>2.6455184495978812</c:v>
                </c:pt>
                <c:pt idx="4">
                  <c:v>2.5596889364379316</c:v>
                </c:pt>
                <c:pt idx="5">
                  <c:v>1.3813724212958585</c:v>
                </c:pt>
                <c:pt idx="7">
                  <c:v>3.2541102792780952</c:v>
                </c:pt>
                <c:pt idx="8">
                  <c:v>1.469173939966784</c:v>
                </c:pt>
                <c:pt idx="10">
                  <c:v>4.2855769154745156</c:v>
                </c:pt>
                <c:pt idx="11">
                  <c:v>3.8165596276669311</c:v>
                </c:pt>
                <c:pt idx="12">
                  <c:v>0</c:v>
                </c:pt>
                <c:pt idx="13">
                  <c:v>1.6925306591364011</c:v>
                </c:pt>
                <c:pt idx="14">
                  <c:v>0.84847779177304572</c:v>
                </c:pt>
                <c:pt idx="15">
                  <c:v>2.8787191345298333</c:v>
                </c:pt>
                <c:pt idx="17">
                  <c:v>4.2855769154745156</c:v>
                </c:pt>
                <c:pt idx="18">
                  <c:v>2.6572303330860052</c:v>
                </c:pt>
                <c:pt idx="19">
                  <c:v>1.5974358252749474</c:v>
                </c:pt>
              </c:numCache>
            </c:numRef>
          </c:val>
          <c:extLst>
            <c:ext xmlns:c16="http://schemas.microsoft.com/office/drawing/2014/chart" uri="{C3380CC4-5D6E-409C-BE32-E72D297353CC}">
              <c16:uniqueId val="{0000000C-A073-4574-8864-0E28A340BF24}"/>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78.8"/>
        <c:auto val="1"/>
        <c:lblAlgn val="ctr"/>
        <c:lblOffset val="100"/>
        <c:tickLblSkip val="1"/>
        <c:tickMarkSkip val="1"/>
        <c:noMultiLvlLbl val="0"/>
      </c:catAx>
      <c:valAx>
        <c:axId val="170757312"/>
        <c:scaling>
          <c:orientation val="minMax"/>
          <c:max val="16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34891874759014"/>
          <c:y val="6.935814455231931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6758741901266867E-2"/>
          <c:w val="0.50547496638304545"/>
          <c:h val="0.8965936651122679"/>
        </c:manualLayout>
      </c:layout>
      <c:barChart>
        <c:barDir val="bar"/>
        <c:grouping val="stacked"/>
        <c:varyColors val="0"/>
        <c:ser>
          <c:idx val="0"/>
          <c:order val="0"/>
          <c:tx>
            <c:strRef>
              <c:f>Dati!$C$919</c:f>
              <c:strCache>
                <c:ptCount val="1"/>
                <c:pt idx="0">
                  <c:v>.</c:v>
                </c:pt>
              </c:strCache>
            </c:strRef>
          </c:tx>
          <c:spPr>
            <a:noFill/>
          </c:spPr>
          <c:invertIfNegative val="0"/>
          <c:dLbls>
            <c:delete val="1"/>
          </c:dLbls>
          <c:cat>
            <c:strRef>
              <c:f>Dati!$B$920:$B$947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Dati!$C$920:$C$947</c:f>
              <c:numCache>
                <c:formatCode>0</c:formatCode>
                <c:ptCount val="28"/>
                <c:pt idx="0">
                  <c:v>38.133110669665811</c:v>
                </c:pt>
                <c:pt idx="1">
                  <c:v>85.859443997425942</c:v>
                </c:pt>
                <c:pt idx="2">
                  <c:v>33.628156874441494</c:v>
                </c:pt>
                <c:pt idx="3">
                  <c:v>42.336434120942762</c:v>
                </c:pt>
                <c:pt idx="4">
                  <c:v>85.859443997425942</c:v>
                </c:pt>
                <c:pt idx="5">
                  <c:v>31.311511159294795</c:v>
                </c:pt>
                <c:pt idx="6">
                  <c:v>35.067284440464931</c:v>
                </c:pt>
                <c:pt idx="7">
                  <c:v>39.92528178067446</c:v>
                </c:pt>
                <c:pt idx="8">
                  <c:v>35.748374504700095</c:v>
                </c:pt>
                <c:pt idx="9">
                  <c:v>42.074515026210889</c:v>
                </c:pt>
                <c:pt idx="10">
                  <c:v>40.955674729048027</c:v>
                </c:pt>
                <c:pt idx="11">
                  <c:v>85.859443997425942</c:v>
                </c:pt>
                <c:pt idx="12">
                  <c:v>30.577579695826593</c:v>
                </c:pt>
                <c:pt idx="13">
                  <c:v>49.945952928332375</c:v>
                </c:pt>
                <c:pt idx="14">
                  <c:v>41.382128336581211</c:v>
                </c:pt>
                <c:pt idx="15">
                  <c:v>85.859443997425942</c:v>
                </c:pt>
                <c:pt idx="16">
                  <c:v>31.617580507841708</c:v>
                </c:pt>
                <c:pt idx="17">
                  <c:v>39.120959639371875</c:v>
                </c:pt>
                <c:pt idx="18">
                  <c:v>37.816521052512911</c:v>
                </c:pt>
                <c:pt idx="19">
                  <c:v>85.859443997425942</c:v>
                </c:pt>
                <c:pt idx="20">
                  <c:v>33.513718736814489</c:v>
                </c:pt>
                <c:pt idx="21">
                  <c:v>41.437538994391105</c:v>
                </c:pt>
                <c:pt idx="22">
                  <c:v>35.998076763451053</c:v>
                </c:pt>
                <c:pt idx="23">
                  <c:v>26.304166551624519</c:v>
                </c:pt>
                <c:pt idx="24">
                  <c:v>43.277445488926247</c:v>
                </c:pt>
                <c:pt idx="25">
                  <c:v>38.990686116776303</c:v>
                </c:pt>
                <c:pt idx="26">
                  <c:v>33.82730296177435</c:v>
                </c:pt>
                <c:pt idx="27">
                  <c:v>30.193495711043312</c:v>
                </c:pt>
              </c:numCache>
            </c:numRef>
          </c:val>
          <c:extLst>
            <c:ext xmlns:c16="http://schemas.microsoft.com/office/drawing/2014/chart" uri="{C3380CC4-5D6E-409C-BE32-E72D297353CC}">
              <c16:uniqueId val="{00000000-E140-4585-93F9-5F4079E1EFBC}"/>
            </c:ext>
          </c:extLst>
        </c:ser>
        <c:ser>
          <c:idx val="1"/>
          <c:order val="1"/>
          <c:tx>
            <c:strRef>
              <c:f>Dati!$D$919</c:f>
              <c:strCache>
                <c:ptCount val="1"/>
                <c:pt idx="0">
                  <c:v>Nemaz nesatrauc</c:v>
                </c:pt>
              </c:strCache>
            </c:strRef>
          </c:tx>
          <c:spPr>
            <a:solidFill>
              <a:srgbClr val="203864"/>
            </a:solidFill>
          </c:spPr>
          <c:invertIfNegative val="0"/>
          <c:dLbls>
            <c:dLbl>
              <c:idx val="20"/>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40-4585-93F9-5F4079E1EFBC}"/>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Dati!$B$920:$B$947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Dati!$D$920:$D$947</c:f>
              <c:numCache>
                <c:formatCode>General</c:formatCode>
                <c:ptCount val="28"/>
                <c:pt idx="0" formatCode="0">
                  <c:v>10.516678034501108</c:v>
                </c:pt>
                <c:pt idx="2" formatCode="0">
                  <c:v>13.085115971627266</c:v>
                </c:pt>
                <c:pt idx="3" formatCode="0">
                  <c:v>8.1202105222890975</c:v>
                </c:pt>
                <c:pt idx="5" formatCode="0">
                  <c:v>13.154431129004829</c:v>
                </c:pt>
                <c:pt idx="6" formatCode="0">
                  <c:v>13.362024485394235</c:v>
                </c:pt>
                <c:pt idx="7" formatCode="0">
                  <c:v>11.128723929620181</c:v>
                </c:pt>
                <c:pt idx="8" formatCode="0">
                  <c:v>8.5035539227222721</c:v>
                </c:pt>
                <c:pt idx="9" formatCode="0">
                  <c:v>11.06977808688764</c:v>
                </c:pt>
                <c:pt idx="10" formatCode="0">
                  <c:v>7.0508706400369521</c:v>
                </c:pt>
                <c:pt idx="12" formatCode="0">
                  <c:v>12.423696462070213</c:v>
                </c:pt>
                <c:pt idx="13" formatCode="0">
                  <c:v>6.8800604279605357</c:v>
                </c:pt>
                <c:pt idx="14" formatCode="0">
                  <c:v>11.452992346287161</c:v>
                </c:pt>
                <c:pt idx="16" formatCode="0">
                  <c:v>22.930622058853949</c:v>
                </c:pt>
                <c:pt idx="17" formatCode="0">
                  <c:v>10.342255010147941</c:v>
                </c:pt>
                <c:pt idx="18" formatCode="0">
                  <c:v>6.5700751278180753</c:v>
                </c:pt>
                <c:pt idx="20" formatCode="0">
                  <c:v>2.2741006459863966</c:v>
                </c:pt>
                <c:pt idx="21" formatCode="0">
                  <c:v>6.1956719537349398</c:v>
                </c:pt>
                <c:pt idx="22" formatCode="0">
                  <c:v>14.687075708472092</c:v>
                </c:pt>
                <c:pt idx="23" formatCode="0">
                  <c:v>13.826381452251663</c:v>
                </c:pt>
                <c:pt idx="24" formatCode="0">
                  <c:v>7.0986016597401793</c:v>
                </c:pt>
                <c:pt idx="25" formatCode="0">
                  <c:v>9.4875924678731831</c:v>
                </c:pt>
                <c:pt idx="26" formatCode="0">
                  <c:v>19.574438738592665</c:v>
                </c:pt>
                <c:pt idx="27" formatCode="0">
                  <c:v>18.837971739333586</c:v>
                </c:pt>
              </c:numCache>
            </c:numRef>
          </c:val>
          <c:extLst>
            <c:ext xmlns:c16="http://schemas.microsoft.com/office/drawing/2014/chart" uri="{C3380CC4-5D6E-409C-BE32-E72D297353CC}">
              <c16:uniqueId val="{00000002-E140-4585-93F9-5F4079E1EFBC}"/>
            </c:ext>
          </c:extLst>
        </c:ser>
        <c:ser>
          <c:idx val="2"/>
          <c:order val="2"/>
          <c:tx>
            <c:strRef>
              <c:f>Dati!$E$919</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Dati!$B$920:$B$947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Dati!$E$920:$E$947</c:f>
              <c:numCache>
                <c:formatCode>General</c:formatCode>
                <c:ptCount val="28"/>
                <c:pt idx="0" formatCode="0">
                  <c:v>37.209655293259026</c:v>
                </c:pt>
                <c:pt idx="2" formatCode="0">
                  <c:v>39.14617115135718</c:v>
                </c:pt>
                <c:pt idx="3" formatCode="0">
                  <c:v>35.40279935419408</c:v>
                </c:pt>
                <c:pt idx="5" formatCode="0">
                  <c:v>41.393501709126319</c:v>
                </c:pt>
                <c:pt idx="6" formatCode="0">
                  <c:v>37.430135071566774</c:v>
                </c:pt>
                <c:pt idx="7" formatCode="0">
                  <c:v>34.805438287131302</c:v>
                </c:pt>
                <c:pt idx="8" formatCode="0">
                  <c:v>41.607515570003578</c:v>
                </c:pt>
                <c:pt idx="9" formatCode="0">
                  <c:v>32.715150884327414</c:v>
                </c:pt>
                <c:pt idx="10" formatCode="0">
                  <c:v>37.852898628340959</c:v>
                </c:pt>
                <c:pt idx="12" formatCode="0">
                  <c:v>42.858167839529138</c:v>
                </c:pt>
                <c:pt idx="13" formatCode="0">
                  <c:v>29.033430641133034</c:v>
                </c:pt>
                <c:pt idx="14" formatCode="0">
                  <c:v>33.02432331455757</c:v>
                </c:pt>
                <c:pt idx="16" formatCode="0">
                  <c:v>31.311241430730281</c:v>
                </c:pt>
                <c:pt idx="17" formatCode="0">
                  <c:v>36.396229347906122</c:v>
                </c:pt>
                <c:pt idx="18" formatCode="0">
                  <c:v>41.472847817094951</c:v>
                </c:pt>
                <c:pt idx="20" formatCode="0">
                  <c:v>50.071624614625058</c:v>
                </c:pt>
                <c:pt idx="21" formatCode="0">
                  <c:v>38.2262330492999</c:v>
                </c:pt>
                <c:pt idx="22" formatCode="0">
                  <c:v>35.174291525502795</c:v>
                </c:pt>
                <c:pt idx="23" formatCode="0">
                  <c:v>45.728895993549763</c:v>
                </c:pt>
                <c:pt idx="24" formatCode="0">
                  <c:v>35.483396848759519</c:v>
                </c:pt>
                <c:pt idx="25" formatCode="0">
                  <c:v>37.381165412776454</c:v>
                </c:pt>
                <c:pt idx="26" formatCode="0">
                  <c:v>32.45770229705893</c:v>
                </c:pt>
                <c:pt idx="27" formatCode="0">
                  <c:v>36.82797654704904</c:v>
                </c:pt>
              </c:numCache>
            </c:numRef>
          </c:val>
          <c:extLst>
            <c:ext xmlns:c16="http://schemas.microsoft.com/office/drawing/2014/chart" uri="{C3380CC4-5D6E-409C-BE32-E72D297353CC}">
              <c16:uniqueId val="{00000003-E140-4585-93F9-5F4079E1EFBC}"/>
            </c:ext>
          </c:extLst>
        </c:ser>
        <c:ser>
          <c:idx val="3"/>
          <c:order val="3"/>
          <c:tx>
            <c:strRef>
              <c:f>Dati!$F$919</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Dati!$B$920:$B$947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Dati!$F$920:$F$947</c:f>
              <c:numCache>
                <c:formatCode>General</c:formatCode>
                <c:ptCount val="28"/>
                <c:pt idx="0" formatCode="0">
                  <c:v>36.572011286115128</c:v>
                </c:pt>
                <c:pt idx="2" formatCode="0">
                  <c:v>32.373061736457288</c:v>
                </c:pt>
                <c:pt idx="3" formatCode="0">
                  <c:v>40.489819085057064</c:v>
                </c:pt>
                <c:pt idx="5" formatCode="0">
                  <c:v>27.440575019834121</c:v>
                </c:pt>
                <c:pt idx="6" formatCode="0">
                  <c:v>34.465328231654411</c:v>
                </c:pt>
                <c:pt idx="7" formatCode="0">
                  <c:v>36.379318942990253</c:v>
                </c:pt>
                <c:pt idx="8" formatCode="0">
                  <c:v>37.456662076914682</c:v>
                </c:pt>
                <c:pt idx="9" formatCode="0">
                  <c:v>38.402803882260535</c:v>
                </c:pt>
                <c:pt idx="10" formatCode="0">
                  <c:v>40.783385892441892</c:v>
                </c:pt>
                <c:pt idx="12" formatCode="0">
                  <c:v>32.515503813392641</c:v>
                </c:pt>
                <c:pt idx="13" formatCode="0">
                  <c:v>45.258190541280968</c:v>
                </c:pt>
                <c:pt idx="14" formatCode="0">
                  <c:v>28.910304674475068</c:v>
                </c:pt>
                <c:pt idx="16" formatCode="0">
                  <c:v>33.616651524203824</c:v>
                </c:pt>
                <c:pt idx="17" formatCode="0">
                  <c:v>36.189666102756178</c:v>
                </c:pt>
                <c:pt idx="18" formatCode="0">
                  <c:v>38.64087169559798</c:v>
                </c:pt>
                <c:pt idx="20" formatCode="0">
                  <c:v>26.091945062989186</c:v>
                </c:pt>
                <c:pt idx="21" formatCode="0">
                  <c:v>41.644169867489602</c:v>
                </c:pt>
                <c:pt idx="22" formatCode="0">
                  <c:v>31.915101677508009</c:v>
                </c:pt>
                <c:pt idx="23" formatCode="0">
                  <c:v>26.227182413831521</c:v>
                </c:pt>
                <c:pt idx="24" formatCode="0">
                  <c:v>44.038453445240563</c:v>
                </c:pt>
                <c:pt idx="25" formatCode="0">
                  <c:v>32.424265985844855</c:v>
                </c:pt>
                <c:pt idx="26" formatCode="0">
                  <c:v>40.468582488858466</c:v>
                </c:pt>
                <c:pt idx="27" formatCode="0">
                  <c:v>27.556677575059592</c:v>
                </c:pt>
              </c:numCache>
            </c:numRef>
          </c:val>
          <c:extLst>
            <c:ext xmlns:c16="http://schemas.microsoft.com/office/drawing/2014/chart" uri="{C3380CC4-5D6E-409C-BE32-E72D297353CC}">
              <c16:uniqueId val="{00000004-E140-4585-93F9-5F4079E1EFBC}"/>
            </c:ext>
          </c:extLst>
        </c:ser>
        <c:ser>
          <c:idx val="4"/>
          <c:order val="4"/>
          <c:tx>
            <c:strRef>
              <c:f>Dati!$G$919</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Dati!$B$920:$B$947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Dati!$G$920:$G$947</c:f>
              <c:numCache>
                <c:formatCode>General</c:formatCode>
                <c:ptCount val="28"/>
                <c:pt idx="0" formatCode="0">
                  <c:v>11.93659062647356</c:v>
                </c:pt>
                <c:pt idx="2" formatCode="0">
                  <c:v>11.095616033500001</c:v>
                </c:pt>
                <c:pt idx="3" formatCode="0">
                  <c:v>12.721257548545124</c:v>
                </c:pt>
                <c:pt idx="5" formatCode="0">
                  <c:v>10.971395324647419</c:v>
                </c:pt>
                <c:pt idx="6" formatCode="0">
                  <c:v>8.7756671560741815</c:v>
                </c:pt>
                <c:pt idx="7" formatCode="0">
                  <c:v>14.734963904710924</c:v>
                </c:pt>
                <c:pt idx="8" formatCode="0">
                  <c:v>9.0396749852100644</c:v>
                </c:pt>
                <c:pt idx="9" formatCode="0">
                  <c:v>16.751140018458152</c:v>
                </c:pt>
                <c:pt idx="10" formatCode="0">
                  <c:v>9.9495146053484387</c:v>
                </c:pt>
                <c:pt idx="12" formatCode="0">
                  <c:v>9.3931456969463465</c:v>
                </c:pt>
                <c:pt idx="13" formatCode="0">
                  <c:v>15.854170350434725</c:v>
                </c:pt>
                <c:pt idx="14" formatCode="0">
                  <c:v>13.998924717763353</c:v>
                </c:pt>
                <c:pt idx="16" formatCode="0">
                  <c:v>11.024270803427113</c:v>
                </c:pt>
                <c:pt idx="17" formatCode="0">
                  <c:v>12.8618553724245</c:v>
                </c:pt>
                <c:pt idx="18" formatCode="0">
                  <c:v>9.7956334595981271</c:v>
                </c:pt>
                <c:pt idx="20" formatCode="0">
                  <c:v>18.831603389466448</c:v>
                </c:pt>
                <c:pt idx="21" formatCode="0">
                  <c:v>10.418245928198296</c:v>
                </c:pt>
                <c:pt idx="22" formatCode="0">
                  <c:v>14.196167581418266</c:v>
                </c:pt>
                <c:pt idx="23" formatCode="0">
                  <c:v>14.217540140367085</c:v>
                </c:pt>
                <c:pt idx="24" formatCode="0">
                  <c:v>10.532977104094128</c:v>
                </c:pt>
                <c:pt idx="25" formatCode="0">
                  <c:v>12.833935905651625</c:v>
                </c:pt>
                <c:pt idx="26" formatCode="0">
                  <c:v>7.4992764754899532</c:v>
                </c:pt>
                <c:pt idx="27" formatCode="0">
                  <c:v>6.5947119055298584</c:v>
                </c:pt>
              </c:numCache>
            </c:numRef>
          </c:val>
          <c:extLst>
            <c:ext xmlns:c16="http://schemas.microsoft.com/office/drawing/2014/chart" uri="{C3380CC4-5D6E-409C-BE32-E72D297353CC}">
              <c16:uniqueId val="{00000005-E140-4585-93F9-5F4079E1EFBC}"/>
            </c:ext>
          </c:extLst>
        </c:ser>
        <c:ser>
          <c:idx val="5"/>
          <c:order val="5"/>
          <c:tx>
            <c:strRef>
              <c:f>Dati!$H$919</c:f>
              <c:strCache>
                <c:ptCount val="1"/>
                <c:pt idx="0">
                  <c:v>.</c:v>
                </c:pt>
              </c:strCache>
            </c:strRef>
          </c:tx>
          <c:spPr>
            <a:noFill/>
          </c:spPr>
          <c:invertIfNegative val="0"/>
          <c:dLbls>
            <c:delete val="1"/>
          </c:dLbls>
          <c:cat>
            <c:strRef>
              <c:f>Dati!$B$920:$B$947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Dati!$H$920:$H$947</c:f>
              <c:numCache>
                <c:formatCode>0</c:formatCode>
                <c:ptCount val="28"/>
                <c:pt idx="0">
                  <c:v>19.603758979127008</c:v>
                </c:pt>
                <c:pt idx="1">
                  <c:v>68.112360891715696</c:v>
                </c:pt>
                <c:pt idx="2">
                  <c:v>24.643683121758407</c:v>
                </c:pt>
                <c:pt idx="3">
                  <c:v>14.901284258113506</c:v>
                </c:pt>
                <c:pt idx="4">
                  <c:v>68.112360891715696</c:v>
                </c:pt>
                <c:pt idx="5">
                  <c:v>29.700390547234157</c:v>
                </c:pt>
                <c:pt idx="6">
                  <c:v>24.871365503987107</c:v>
                </c:pt>
                <c:pt idx="7">
                  <c:v>16.99807804401452</c:v>
                </c:pt>
                <c:pt idx="8">
                  <c:v>21.616023829590951</c:v>
                </c:pt>
                <c:pt idx="9">
                  <c:v>12.958416990997009</c:v>
                </c:pt>
                <c:pt idx="10">
                  <c:v>17.379460393925363</c:v>
                </c:pt>
                <c:pt idx="11">
                  <c:v>68.112360891715696</c:v>
                </c:pt>
                <c:pt idx="12">
                  <c:v>26.203711381376706</c:v>
                </c:pt>
                <c:pt idx="13">
                  <c:v>7</c:v>
                </c:pt>
                <c:pt idx="14">
                  <c:v>25.203131499477273</c:v>
                </c:pt>
                <c:pt idx="15">
                  <c:v>68.112360891715696</c:v>
                </c:pt>
                <c:pt idx="16">
                  <c:v>23.471438564084757</c:v>
                </c:pt>
                <c:pt idx="17">
                  <c:v>19.060839416535018</c:v>
                </c:pt>
                <c:pt idx="18">
                  <c:v>19.675855736519587</c:v>
                </c:pt>
                <c:pt idx="19">
                  <c:v>68.112360891715696</c:v>
                </c:pt>
                <c:pt idx="20">
                  <c:v>23.188812439260062</c:v>
                </c:pt>
                <c:pt idx="21">
                  <c:v>16.049945096027798</c:v>
                </c:pt>
                <c:pt idx="22">
                  <c:v>22.001091632789425</c:v>
                </c:pt>
                <c:pt idx="23">
                  <c:v>27.66763833751709</c:v>
                </c:pt>
                <c:pt idx="24">
                  <c:v>13.540930342381003</c:v>
                </c:pt>
                <c:pt idx="25">
                  <c:v>22.854159000219212</c:v>
                </c:pt>
                <c:pt idx="26">
                  <c:v>20.144501927367273</c:v>
                </c:pt>
                <c:pt idx="27">
                  <c:v>33.960971411126245</c:v>
                </c:pt>
              </c:numCache>
            </c:numRef>
          </c:val>
          <c:extLst>
            <c:ext xmlns:c16="http://schemas.microsoft.com/office/drawing/2014/chart" uri="{C3380CC4-5D6E-409C-BE32-E72D297353CC}">
              <c16:uniqueId val="{00000006-E140-4585-93F9-5F4079E1EFBC}"/>
            </c:ext>
          </c:extLst>
        </c:ser>
        <c:ser>
          <c:idx val="6"/>
          <c:order val="6"/>
          <c:tx>
            <c:strRef>
              <c:f>Dati!$I$919</c:f>
              <c:strCache>
                <c:ptCount val="1"/>
                <c:pt idx="0">
                  <c:v>Grūti pateikt</c:v>
                </c:pt>
              </c:strCache>
            </c:strRef>
          </c:tx>
          <c:spPr>
            <a:solidFill>
              <a:sysClr val="window" lastClr="FFFFFF">
                <a:lumMod val="75000"/>
              </a:sysClr>
            </a:solidFill>
          </c:spPr>
          <c:invertIfNegative val="0"/>
          <c:dLbls>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6D6-4A6E-AF42-9C346CA8E2B0}"/>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D6-4A6E-AF42-9C346CA8E2B0}"/>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D6-4A6E-AF42-9C346CA8E2B0}"/>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40-4585-93F9-5F4079E1EFBC}"/>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D6-4A6E-AF42-9C346CA8E2B0}"/>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D6-4A6E-AF42-9C346CA8E2B0}"/>
                </c:ext>
              </c:extLst>
            </c:dLbl>
            <c:dLbl>
              <c:idx val="1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140-4585-93F9-5F4079E1EFBC}"/>
                </c:ext>
              </c:extLst>
            </c:dLbl>
            <c:dLbl>
              <c:idx val="2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D6-4A6E-AF42-9C346CA8E2B0}"/>
                </c:ext>
              </c:extLst>
            </c:dLbl>
            <c:dLbl>
              <c:idx val="2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D6-4A6E-AF42-9C346CA8E2B0}"/>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Dati!$B$920:$B$947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Dati!$I$920:$I$947</c:f>
              <c:numCache>
                <c:formatCode>General</c:formatCode>
                <c:ptCount val="28"/>
                <c:pt idx="0" formatCode="0">
                  <c:v>3.7650647596515783</c:v>
                </c:pt>
                <c:pt idx="2" formatCode="0">
                  <c:v>4.3000351070582239</c:v>
                </c:pt>
                <c:pt idx="3" formatCode="0">
                  <c:v>3.2659134899147264</c:v>
                </c:pt>
                <c:pt idx="5" formatCode="0">
                  <c:v>7.0400968173873117</c:v>
                </c:pt>
                <c:pt idx="6" formatCode="0">
                  <c:v>5.9668450553104533</c:v>
                </c:pt>
                <c:pt idx="7" formatCode="0">
                  <c:v>2.9515549355471293</c:v>
                </c:pt>
                <c:pt idx="8" formatCode="0">
                  <c:v>3.3925934451493962</c:v>
                </c:pt>
                <c:pt idx="9" formatCode="0">
                  <c:v>1.061127128066512</c:v>
                </c:pt>
                <c:pt idx="10" formatCode="0">
                  <c:v>4.3633302338317925</c:v>
                </c:pt>
                <c:pt idx="12" formatCode="0">
                  <c:v>2.8094861880618174</c:v>
                </c:pt>
                <c:pt idx="13" formatCode="0">
                  <c:v>2.9741480391908226</c:v>
                </c:pt>
                <c:pt idx="14" formatCode="0">
                  <c:v>12.613454946916873</c:v>
                </c:pt>
                <c:pt idx="16" formatCode="0">
                  <c:v>1.1172141827848567</c:v>
                </c:pt>
                <c:pt idx="17" formatCode="0">
                  <c:v>4.2099941667655099</c:v>
                </c:pt>
                <c:pt idx="18" formatCode="0">
                  <c:v>3.5205718998909097</c:v>
                </c:pt>
                <c:pt idx="20" formatCode="0">
                  <c:v>2.7307262869329434</c:v>
                </c:pt>
                <c:pt idx="21" formatCode="0">
                  <c:v>3.5156792012771869</c:v>
                </c:pt>
                <c:pt idx="22" formatCode="0">
                  <c:v>4.0273635070988183</c:v>
                </c:pt>
                <c:pt idx="23" formatCode="0">
                  <c:v>0</c:v>
                </c:pt>
                <c:pt idx="24" formatCode="0">
                  <c:v>2.8465709421656737</c:v>
                </c:pt>
                <c:pt idx="25" formatCode="0">
                  <c:v>7.873040227853858</c:v>
                </c:pt>
                <c:pt idx="26" formatCode="0">
                  <c:v>0</c:v>
                </c:pt>
                <c:pt idx="27" formatCode="0">
                  <c:v>10.182662233027941</c:v>
                </c:pt>
              </c:numCache>
            </c:numRef>
          </c:val>
          <c:extLst>
            <c:ext xmlns:c16="http://schemas.microsoft.com/office/drawing/2014/chart" uri="{C3380CC4-5D6E-409C-BE32-E72D297353CC}">
              <c16:uniqueId val="{00000009-E140-4585-93F9-5F4079E1EFBC}"/>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85.9"/>
        <c:auto val="1"/>
        <c:lblAlgn val="ctr"/>
        <c:lblOffset val="100"/>
        <c:tickLblSkip val="1"/>
        <c:tickMarkSkip val="1"/>
        <c:noMultiLvlLbl val="0"/>
      </c:catAx>
      <c:valAx>
        <c:axId val="170757312"/>
        <c:scaling>
          <c:orientation val="minMax"/>
          <c:max val="17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7.1731150793650791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6758741901266867E-2"/>
          <c:w val="0.56079385395534442"/>
          <c:h val="0.8965936651122679"/>
        </c:manualLayout>
      </c:layout>
      <c:barChart>
        <c:barDir val="bar"/>
        <c:grouping val="stacked"/>
        <c:varyColors val="0"/>
        <c:ser>
          <c:idx val="0"/>
          <c:order val="0"/>
          <c:tx>
            <c:strRef>
              <c:f>Dati!$C$919</c:f>
              <c:strCache>
                <c:ptCount val="1"/>
                <c:pt idx="0">
                  <c:v>.</c:v>
                </c:pt>
              </c:strCache>
            </c:strRef>
          </c:tx>
          <c:spPr>
            <a:noFill/>
          </c:spPr>
          <c:invertIfNegative val="0"/>
          <c:dLbls>
            <c:delete val="1"/>
          </c:dLbls>
          <c:cat>
            <c:strRef>
              <c:f>Dati!$B$948:$B$967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Dati!$C$948:$C$967</c:f>
              <c:numCache>
                <c:formatCode>0</c:formatCode>
                <c:ptCount val="20"/>
                <c:pt idx="0">
                  <c:v>85.859443997425942</c:v>
                </c:pt>
                <c:pt idx="1">
                  <c:v>37.816306033965368</c:v>
                </c:pt>
                <c:pt idx="2">
                  <c:v>41.10270260827815</c:v>
                </c:pt>
                <c:pt idx="3">
                  <c:v>42.995972910806998</c:v>
                </c:pt>
                <c:pt idx="4">
                  <c:v>38.231548384585068</c:v>
                </c:pt>
                <c:pt idx="5">
                  <c:v>31.092288447187627</c:v>
                </c:pt>
                <c:pt idx="6">
                  <c:v>85.859443997425942</c:v>
                </c:pt>
                <c:pt idx="7">
                  <c:v>40.522353337742096</c:v>
                </c:pt>
                <c:pt idx="8">
                  <c:v>28.989069380901554</c:v>
                </c:pt>
                <c:pt idx="9">
                  <c:v>85.859443997425942</c:v>
                </c:pt>
                <c:pt idx="10">
                  <c:v>41.733308526396108</c:v>
                </c:pt>
                <c:pt idx="11">
                  <c:v>42.24570346374307</c:v>
                </c:pt>
                <c:pt idx="12">
                  <c:v>7</c:v>
                </c:pt>
                <c:pt idx="13">
                  <c:v>31.861316646561299</c:v>
                </c:pt>
                <c:pt idx="14">
                  <c:v>41.52711318687156</c:v>
                </c:pt>
                <c:pt idx="15">
                  <c:v>47.64533141403178</c:v>
                </c:pt>
                <c:pt idx="16">
                  <c:v>85.859443997425942</c:v>
                </c:pt>
                <c:pt idx="17">
                  <c:v>41.733308526396108</c:v>
                </c:pt>
                <c:pt idx="18">
                  <c:v>38.184552861264379</c:v>
                </c:pt>
                <c:pt idx="19">
                  <c:v>34.076902632731432</c:v>
                </c:pt>
              </c:numCache>
            </c:numRef>
          </c:val>
          <c:extLst>
            <c:ext xmlns:c16="http://schemas.microsoft.com/office/drawing/2014/chart" uri="{C3380CC4-5D6E-409C-BE32-E72D297353CC}">
              <c16:uniqueId val="{00000000-11D1-4FCA-83E0-3759F6E7CBA6}"/>
            </c:ext>
          </c:extLst>
        </c:ser>
        <c:ser>
          <c:idx val="1"/>
          <c:order val="1"/>
          <c:tx>
            <c:strRef>
              <c:f>Dati!$D$919</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Dati!$B$948:$B$967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Dati!$D$948:$D$967</c:f>
              <c:numCache>
                <c:formatCode>0</c:formatCode>
                <c:ptCount val="20"/>
                <c:pt idx="1">
                  <c:v>15.749253279594237</c:v>
                </c:pt>
                <c:pt idx="2">
                  <c:v>9.3398634756217014</c:v>
                </c:pt>
                <c:pt idx="3">
                  <c:v>5.7008015378857744</c:v>
                </c:pt>
                <c:pt idx="4">
                  <c:v>11.395965024445548</c:v>
                </c:pt>
                <c:pt idx="5">
                  <c:v>10.22141766478679</c:v>
                </c:pt>
                <c:pt idx="7">
                  <c:v>10.379807572469074</c:v>
                </c:pt>
                <c:pt idx="8">
                  <c:v>11.328670809808823</c:v>
                </c:pt>
                <c:pt idx="10">
                  <c:v>4.5388828500230449</c:v>
                </c:pt>
                <c:pt idx="11">
                  <c:v>17.962281328767126</c:v>
                </c:pt>
                <c:pt idx="12">
                  <c:v>19.350354837289011</c:v>
                </c:pt>
                <c:pt idx="13">
                  <c:v>9.7371116544493432</c:v>
                </c:pt>
                <c:pt idx="14">
                  <c:v>7.7601796237393517</c:v>
                </c:pt>
                <c:pt idx="15">
                  <c:v>11.123340245364597</c:v>
                </c:pt>
                <c:pt idx="17">
                  <c:v>4.5388828500230449</c:v>
                </c:pt>
                <c:pt idx="18">
                  <c:v>12.349880612408503</c:v>
                </c:pt>
                <c:pt idx="19">
                  <c:v>14.888825969333613</c:v>
                </c:pt>
              </c:numCache>
            </c:numRef>
          </c:val>
          <c:extLst>
            <c:ext xmlns:c16="http://schemas.microsoft.com/office/drawing/2014/chart" uri="{C3380CC4-5D6E-409C-BE32-E72D297353CC}">
              <c16:uniqueId val="{00000001-11D1-4FCA-83E0-3759F6E7CBA6}"/>
            </c:ext>
          </c:extLst>
        </c:ser>
        <c:ser>
          <c:idx val="2"/>
          <c:order val="2"/>
          <c:tx>
            <c:strRef>
              <c:f>Dati!$E$919</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Dati!$B$948:$B$967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Dati!$E$948:$E$967</c:f>
              <c:numCache>
                <c:formatCode>0</c:formatCode>
                <c:ptCount val="20"/>
                <c:pt idx="1">
                  <c:v>32.293884683866338</c:v>
                </c:pt>
                <c:pt idx="2">
                  <c:v>35.416877913526086</c:v>
                </c:pt>
                <c:pt idx="3">
                  <c:v>37.16266954873317</c:v>
                </c:pt>
                <c:pt idx="4">
                  <c:v>36.231930588395322</c:v>
                </c:pt>
                <c:pt idx="5">
                  <c:v>44.545737885451523</c:v>
                </c:pt>
                <c:pt idx="7">
                  <c:v>34.957283087214769</c:v>
                </c:pt>
                <c:pt idx="8">
                  <c:v>45.54170380671556</c:v>
                </c:pt>
                <c:pt idx="10">
                  <c:v>39.58725262100679</c:v>
                </c:pt>
                <c:pt idx="11">
                  <c:v>25.651459204915746</c:v>
                </c:pt>
                <c:pt idx="12">
                  <c:v>59.509089160136931</c:v>
                </c:pt>
                <c:pt idx="13">
                  <c:v>44.261015696415299</c:v>
                </c:pt>
                <c:pt idx="14">
                  <c:v>36.572151186815027</c:v>
                </c:pt>
                <c:pt idx="15">
                  <c:v>27.090772338029566</c:v>
                </c:pt>
                <c:pt idx="17">
                  <c:v>39.58725262100679</c:v>
                </c:pt>
                <c:pt idx="18">
                  <c:v>35.325010523753058</c:v>
                </c:pt>
                <c:pt idx="19">
                  <c:v>36.8937153953609</c:v>
                </c:pt>
              </c:numCache>
            </c:numRef>
          </c:val>
          <c:extLst>
            <c:ext xmlns:c16="http://schemas.microsoft.com/office/drawing/2014/chart" uri="{C3380CC4-5D6E-409C-BE32-E72D297353CC}">
              <c16:uniqueId val="{00000002-11D1-4FCA-83E0-3759F6E7CBA6}"/>
            </c:ext>
          </c:extLst>
        </c:ser>
        <c:ser>
          <c:idx val="3"/>
          <c:order val="3"/>
          <c:tx>
            <c:strRef>
              <c:f>Dati!$F$919</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Dati!$B$948:$B$967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Dati!$F$948:$F$967</c:f>
              <c:numCache>
                <c:formatCode>0</c:formatCode>
                <c:ptCount val="20"/>
                <c:pt idx="1">
                  <c:v>38.39624289894649</c:v>
                </c:pt>
                <c:pt idx="2">
                  <c:v>43.00629758764714</c:v>
                </c:pt>
                <c:pt idx="3">
                  <c:v>39.569307311252061</c:v>
                </c:pt>
                <c:pt idx="4">
                  <c:v>36.860339519682924</c:v>
                </c:pt>
                <c:pt idx="5">
                  <c:v>26.345703720320319</c:v>
                </c:pt>
                <c:pt idx="7">
                  <c:v>38.127834880889182</c:v>
                </c:pt>
                <c:pt idx="8">
                  <c:v>31.319069526352603</c:v>
                </c:pt>
                <c:pt idx="10">
                  <c:v>35.972432130195543</c:v>
                </c:pt>
                <c:pt idx="11">
                  <c:v>40.209840249589725</c:v>
                </c:pt>
                <c:pt idx="12">
                  <c:v>10.2908380152878</c:v>
                </c:pt>
                <c:pt idx="13">
                  <c:v>33.598014578190941</c:v>
                </c:pt>
                <c:pt idx="14">
                  <c:v>39.024835915104489</c:v>
                </c:pt>
                <c:pt idx="15">
                  <c:v>51.579192006100904</c:v>
                </c:pt>
                <c:pt idx="17">
                  <c:v>35.972432130195543</c:v>
                </c:pt>
                <c:pt idx="18">
                  <c:v>35.800635260065704</c:v>
                </c:pt>
                <c:pt idx="19">
                  <c:v>38.186946585513979</c:v>
                </c:pt>
              </c:numCache>
            </c:numRef>
          </c:val>
          <c:extLst>
            <c:ext xmlns:c16="http://schemas.microsoft.com/office/drawing/2014/chart" uri="{C3380CC4-5D6E-409C-BE32-E72D297353CC}">
              <c16:uniqueId val="{00000003-11D1-4FCA-83E0-3759F6E7CBA6}"/>
            </c:ext>
          </c:extLst>
        </c:ser>
        <c:ser>
          <c:idx val="4"/>
          <c:order val="4"/>
          <c:tx>
            <c:strRef>
              <c:f>Dati!$G$919</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Dati!$B$948:$B$967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Dati!$G$948:$G$967</c:f>
              <c:numCache>
                <c:formatCode>0</c:formatCode>
                <c:ptCount val="20"/>
                <c:pt idx="1">
                  <c:v>9.7336273294063176</c:v>
                </c:pt>
                <c:pt idx="2">
                  <c:v>9.7803977518282945</c:v>
                </c:pt>
                <c:pt idx="3">
                  <c:v>13.294173263155432</c:v>
                </c:pt>
                <c:pt idx="4">
                  <c:v>11.227239983495572</c:v>
                </c:pt>
                <c:pt idx="5">
                  <c:v>16.37869866527511</c:v>
                </c:pt>
                <c:pt idx="7">
                  <c:v>12.399570765938398</c:v>
                </c:pt>
                <c:pt idx="8">
                  <c:v>9.9160159301337387</c:v>
                </c:pt>
                <c:pt idx="10">
                  <c:v>14.91362472012946</c:v>
                </c:pt>
                <c:pt idx="11">
                  <c:v>11.947093407763635</c:v>
                </c:pt>
                <c:pt idx="12">
                  <c:v>6.0233429572181487</c:v>
                </c:pt>
                <c:pt idx="13">
                  <c:v>10.720305266671151</c:v>
                </c:pt>
                <c:pt idx="14">
                  <c:v>14.863852636036135</c:v>
                </c:pt>
                <c:pt idx="15">
                  <c:v>7.2704949501007032</c:v>
                </c:pt>
                <c:pt idx="17">
                  <c:v>14.91362472012946</c:v>
                </c:pt>
                <c:pt idx="18">
                  <c:v>11.841723755950575</c:v>
                </c:pt>
                <c:pt idx="19">
                  <c:v>8.7516942510392024</c:v>
                </c:pt>
              </c:numCache>
            </c:numRef>
          </c:val>
          <c:extLst>
            <c:ext xmlns:c16="http://schemas.microsoft.com/office/drawing/2014/chart" uri="{C3380CC4-5D6E-409C-BE32-E72D297353CC}">
              <c16:uniqueId val="{00000004-11D1-4FCA-83E0-3759F6E7CBA6}"/>
            </c:ext>
          </c:extLst>
        </c:ser>
        <c:ser>
          <c:idx val="5"/>
          <c:order val="5"/>
          <c:tx>
            <c:strRef>
              <c:f>Dati!$H$919</c:f>
              <c:strCache>
                <c:ptCount val="1"/>
                <c:pt idx="0">
                  <c:v>.</c:v>
                </c:pt>
              </c:strCache>
            </c:strRef>
          </c:tx>
          <c:spPr>
            <a:noFill/>
          </c:spPr>
          <c:invertIfNegative val="0"/>
          <c:dLbls>
            <c:delete val="1"/>
          </c:dLbls>
          <c:cat>
            <c:strRef>
              <c:f>Dati!$B$948:$B$967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Dati!$H$948:$H$967</c:f>
              <c:numCache>
                <c:formatCode>0</c:formatCode>
                <c:ptCount val="20"/>
                <c:pt idx="0">
                  <c:v>68.112360891715696</c:v>
                </c:pt>
                <c:pt idx="1">
                  <c:v>19.982490663362888</c:v>
                </c:pt>
                <c:pt idx="2">
                  <c:v>15.32566555224026</c:v>
                </c:pt>
                <c:pt idx="3">
                  <c:v>15.248880317308206</c:v>
                </c:pt>
                <c:pt idx="4">
                  <c:v>20.0247813885372</c:v>
                </c:pt>
                <c:pt idx="5">
                  <c:v>25.38795850612027</c:v>
                </c:pt>
                <c:pt idx="6">
                  <c:v>68.112360891715696</c:v>
                </c:pt>
                <c:pt idx="7">
                  <c:v>17.584955244888114</c:v>
                </c:pt>
                <c:pt idx="8">
                  <c:v>26.87727543522935</c:v>
                </c:pt>
                <c:pt idx="9">
                  <c:v>68.112360891715696</c:v>
                </c:pt>
                <c:pt idx="10">
                  <c:v>17.226304041390691</c:v>
                </c:pt>
                <c:pt idx="11">
                  <c:v>15.955427234362332</c:v>
                </c:pt>
                <c:pt idx="12">
                  <c:v>51.798179919209744</c:v>
                </c:pt>
                <c:pt idx="13">
                  <c:v>23.794041046853607</c:v>
                </c:pt>
                <c:pt idx="14">
                  <c:v>14.223672340575071</c:v>
                </c:pt>
                <c:pt idx="15">
                  <c:v>9.262673935514087</c:v>
                </c:pt>
                <c:pt idx="16">
                  <c:v>68.112360891715696</c:v>
                </c:pt>
                <c:pt idx="17">
                  <c:v>17.226304041390691</c:v>
                </c:pt>
                <c:pt idx="18">
                  <c:v>20.470001875699417</c:v>
                </c:pt>
                <c:pt idx="19">
                  <c:v>21.173720055162512</c:v>
                </c:pt>
              </c:numCache>
            </c:numRef>
          </c:val>
          <c:extLst>
            <c:ext xmlns:c16="http://schemas.microsoft.com/office/drawing/2014/chart" uri="{C3380CC4-5D6E-409C-BE32-E72D297353CC}">
              <c16:uniqueId val="{00000005-11D1-4FCA-83E0-3759F6E7CBA6}"/>
            </c:ext>
          </c:extLst>
        </c:ser>
        <c:ser>
          <c:idx val="6"/>
          <c:order val="6"/>
          <c:tx>
            <c:strRef>
              <c:f>Dati!$I$919</c:f>
              <c:strCache>
                <c:ptCount val="1"/>
                <c:pt idx="0">
                  <c:v>Grūti pateikt</c:v>
                </c:pt>
              </c:strCache>
            </c:strRef>
          </c:tx>
          <c:spPr>
            <a:solidFill>
              <a:sysClr val="window" lastClr="FFFFFF">
                <a:lumMod val="75000"/>
              </a:sysClr>
            </a:solidFill>
          </c:spPr>
          <c:invertIfNegative val="0"/>
          <c:dLbls>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D1-4FCA-83E0-3759F6E7CBA6}"/>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CD-45F3-9BD2-355B46E1D62B}"/>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D1-4FCA-83E0-3759F6E7CBA6}"/>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1D1-4FCA-83E0-3759F6E7CBA6}"/>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1D1-4FCA-83E0-3759F6E7CBA6}"/>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CD-45F3-9BD2-355B46E1D62B}"/>
                </c:ext>
              </c:extLst>
            </c:dLbl>
            <c:dLbl>
              <c:idx val="1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1D1-4FCA-83E0-3759F6E7CBA6}"/>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Dati!$B$948:$B$967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Dati!$I$948:$I$967</c:f>
              <c:numCache>
                <c:formatCode>0</c:formatCode>
                <c:ptCount val="20"/>
                <c:pt idx="1">
                  <c:v>3.8269918081865</c:v>
                </c:pt>
                <c:pt idx="2">
                  <c:v>2.4565632713768517</c:v>
                </c:pt>
                <c:pt idx="3">
                  <c:v>4.2730483389735783</c:v>
                </c:pt>
                <c:pt idx="4">
                  <c:v>4.284524883980616</c:v>
                </c:pt>
                <c:pt idx="5">
                  <c:v>2.508442064166251</c:v>
                </c:pt>
                <c:pt idx="7">
                  <c:v>4.135503693488995</c:v>
                </c:pt>
                <c:pt idx="8">
                  <c:v>1.8945399269892482</c:v>
                </c:pt>
                <c:pt idx="10">
                  <c:v>4.987807678645269</c:v>
                </c:pt>
                <c:pt idx="11">
                  <c:v>4.2293258089637318</c:v>
                </c:pt>
                <c:pt idx="12">
                  <c:v>4.8263750300681068</c:v>
                </c:pt>
                <c:pt idx="13">
                  <c:v>1.6835528042732815</c:v>
                </c:pt>
                <c:pt idx="14">
                  <c:v>1.7789806383049647</c:v>
                </c:pt>
                <c:pt idx="15">
                  <c:v>2.936200460404208</c:v>
                </c:pt>
                <c:pt idx="17">
                  <c:v>4.987807678645269</c:v>
                </c:pt>
                <c:pt idx="18">
                  <c:v>4.6827498478220555</c:v>
                </c:pt>
                <c:pt idx="19">
                  <c:v>1.2788177987522371</c:v>
                </c:pt>
              </c:numCache>
            </c:numRef>
          </c:val>
          <c:extLst>
            <c:ext xmlns:c16="http://schemas.microsoft.com/office/drawing/2014/chart" uri="{C3380CC4-5D6E-409C-BE32-E72D297353CC}">
              <c16:uniqueId val="{0000000B-11D1-4FCA-83E0-3759F6E7CBA6}"/>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85.9"/>
        <c:auto val="1"/>
        <c:lblAlgn val="ctr"/>
        <c:lblOffset val="100"/>
        <c:tickLblSkip val="1"/>
        <c:tickMarkSkip val="1"/>
        <c:noMultiLvlLbl val="0"/>
      </c:catAx>
      <c:valAx>
        <c:axId val="170757312"/>
        <c:scaling>
          <c:orientation val="minMax"/>
          <c:max val="17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476303286562936"/>
          <c:y val="7.452265372168284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9.3002966558791797E-2"/>
          <c:w val="0.49352718978936982"/>
          <c:h val="0.88045114809677916"/>
        </c:manualLayout>
      </c:layout>
      <c:barChart>
        <c:barDir val="bar"/>
        <c:grouping val="stacked"/>
        <c:varyColors val="0"/>
        <c:ser>
          <c:idx val="0"/>
          <c:order val="0"/>
          <c:tx>
            <c:strRef>
              <c:f>Dati!$C$971</c:f>
              <c:strCache>
                <c:ptCount val="1"/>
                <c:pt idx="0">
                  <c:v>.</c:v>
                </c:pt>
              </c:strCache>
            </c:strRef>
          </c:tx>
          <c:spPr>
            <a:noFill/>
          </c:spPr>
          <c:invertIfNegative val="0"/>
          <c:dLbls>
            <c:delete val="1"/>
          </c:dLbls>
          <c:cat>
            <c:strRef>
              <c:f>Dati!$B$972:$B$999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Dati!$C$972:$C$999</c:f>
              <c:numCache>
                <c:formatCode>0</c:formatCode>
                <c:ptCount val="28"/>
                <c:pt idx="0">
                  <c:v>23.811396494802594</c:v>
                </c:pt>
                <c:pt idx="1">
                  <c:v>73.616070004351769</c:v>
                </c:pt>
                <c:pt idx="2">
                  <c:v>17.37253438932737</c:v>
                </c:pt>
                <c:pt idx="3">
                  <c:v>29.819142926336042</c:v>
                </c:pt>
                <c:pt idx="4">
                  <c:v>73.616070004351769</c:v>
                </c:pt>
                <c:pt idx="5">
                  <c:v>19.002512160611985</c:v>
                </c:pt>
                <c:pt idx="6">
                  <c:v>23.431217050874196</c:v>
                </c:pt>
                <c:pt idx="7">
                  <c:v>18.103721198312599</c:v>
                </c:pt>
                <c:pt idx="8">
                  <c:v>20.89345049582429</c:v>
                </c:pt>
                <c:pt idx="9">
                  <c:v>26.850130668229689</c:v>
                </c:pt>
                <c:pt idx="10">
                  <c:v>34.051681913913043</c:v>
                </c:pt>
                <c:pt idx="11">
                  <c:v>73.616070004351769</c:v>
                </c:pt>
                <c:pt idx="12">
                  <c:v>20.291464576112645</c:v>
                </c:pt>
                <c:pt idx="13">
                  <c:v>32.419028892686001</c:v>
                </c:pt>
                <c:pt idx="14">
                  <c:v>17.030006840717022</c:v>
                </c:pt>
                <c:pt idx="15">
                  <c:v>73.616070004351769</c:v>
                </c:pt>
                <c:pt idx="16">
                  <c:v>16.079709005101378</c:v>
                </c:pt>
                <c:pt idx="17">
                  <c:v>24.929280028265147</c:v>
                </c:pt>
                <c:pt idx="18">
                  <c:v>23.580523420158428</c:v>
                </c:pt>
                <c:pt idx="19">
                  <c:v>73.616070004351769</c:v>
                </c:pt>
                <c:pt idx="20">
                  <c:v>25.868594033122001</c:v>
                </c:pt>
                <c:pt idx="21">
                  <c:v>28.277580468057252</c:v>
                </c:pt>
                <c:pt idx="22">
                  <c:v>17.025073909642813</c:v>
                </c:pt>
                <c:pt idx="23">
                  <c:v>7</c:v>
                </c:pt>
                <c:pt idx="24">
                  <c:v>32.980421572263978</c:v>
                </c:pt>
                <c:pt idx="25">
                  <c:v>25.063724149649317</c:v>
                </c:pt>
                <c:pt idx="26">
                  <c:v>15.86963383015302</c:v>
                </c:pt>
                <c:pt idx="27">
                  <c:v>26.084436722061881</c:v>
                </c:pt>
              </c:numCache>
            </c:numRef>
          </c:val>
          <c:extLst>
            <c:ext xmlns:c16="http://schemas.microsoft.com/office/drawing/2014/chart" uri="{C3380CC4-5D6E-409C-BE32-E72D297353CC}">
              <c16:uniqueId val="{00000000-FD1D-47CB-ABA1-3D7CB6482760}"/>
            </c:ext>
          </c:extLst>
        </c:ser>
        <c:ser>
          <c:idx val="1"/>
          <c:order val="1"/>
          <c:tx>
            <c:strRef>
              <c:f>Dati!$D$971</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Dati!$B$972:$B$999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Dati!$D$972:$D$999</c:f>
              <c:numCache>
                <c:formatCode>General</c:formatCode>
                <c:ptCount val="28"/>
                <c:pt idx="0" formatCode="0">
                  <c:v>19.836892871141171</c:v>
                </c:pt>
                <c:pt idx="2" formatCode="0">
                  <c:v>25.932166056360199</c:v>
                </c:pt>
                <c:pt idx="3" formatCode="0">
                  <c:v>14.14973027503877</c:v>
                </c:pt>
                <c:pt idx="5" formatCode="0">
                  <c:v>19.444558166357282</c:v>
                </c:pt>
                <c:pt idx="6" formatCode="0">
                  <c:v>19.269571510195327</c:v>
                </c:pt>
                <c:pt idx="7" formatCode="0">
                  <c:v>21.016806179296683</c:v>
                </c:pt>
                <c:pt idx="8" formatCode="0">
                  <c:v>20.432980204282146</c:v>
                </c:pt>
                <c:pt idx="9" formatCode="0">
                  <c:v>21.789942473300105</c:v>
                </c:pt>
                <c:pt idx="10" formatCode="0">
                  <c:v>16.098752719781508</c:v>
                </c:pt>
                <c:pt idx="12" formatCode="0">
                  <c:v>19.877316741067393</c:v>
                </c:pt>
                <c:pt idx="13" formatCode="0">
                  <c:v>18.361096419319338</c:v>
                </c:pt>
                <c:pt idx="14" formatCode="0">
                  <c:v>22.762444558410198</c:v>
                </c:pt>
                <c:pt idx="16" formatCode="0">
                  <c:v>27.798587015000617</c:v>
                </c:pt>
                <c:pt idx="17" formatCode="0">
                  <c:v>19.253820158758053</c:v>
                </c:pt>
                <c:pt idx="18" formatCode="0">
                  <c:v>18.561154546468881</c:v>
                </c:pt>
                <c:pt idx="20" formatCode="0">
                  <c:v>11.079783862215251</c:v>
                </c:pt>
                <c:pt idx="21" formatCode="0">
                  <c:v>16.233572744125741</c:v>
                </c:pt>
                <c:pt idx="22" formatCode="0">
                  <c:v>24.835725172449941</c:v>
                </c:pt>
                <c:pt idx="23" formatCode="0">
                  <c:v>13.650942329577299</c:v>
                </c:pt>
                <c:pt idx="24" formatCode="0">
                  <c:v>17.398532722815457</c:v>
                </c:pt>
                <c:pt idx="25" formatCode="0">
                  <c:v>11.435133749053884</c:v>
                </c:pt>
                <c:pt idx="26" formatCode="0">
                  <c:v>25.120019018534862</c:v>
                </c:pt>
                <c:pt idx="27" formatCode="0">
                  <c:v>34.00755248790707</c:v>
                </c:pt>
              </c:numCache>
            </c:numRef>
          </c:val>
          <c:extLst>
            <c:ext xmlns:c16="http://schemas.microsoft.com/office/drawing/2014/chart" uri="{C3380CC4-5D6E-409C-BE32-E72D297353CC}">
              <c16:uniqueId val="{00000001-FD1D-47CB-ABA1-3D7CB6482760}"/>
            </c:ext>
          </c:extLst>
        </c:ser>
        <c:ser>
          <c:idx val="2"/>
          <c:order val="2"/>
          <c:tx>
            <c:strRef>
              <c:f>Dati!$E$971</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Dati!$B$972:$B$999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Dati!$E$972:$E$999</c:f>
              <c:numCache>
                <c:formatCode>General</c:formatCode>
                <c:ptCount val="28"/>
                <c:pt idx="0" formatCode="0">
                  <c:v>29.967780638408005</c:v>
                </c:pt>
                <c:pt idx="2" formatCode="0">
                  <c:v>30.311369558664204</c:v>
                </c:pt>
                <c:pt idx="3" formatCode="0">
                  <c:v>29.647196802976961</c:v>
                </c:pt>
                <c:pt idx="5" formatCode="0">
                  <c:v>35.168999677382502</c:v>
                </c:pt>
                <c:pt idx="6" formatCode="0">
                  <c:v>30.915281443282243</c:v>
                </c:pt>
                <c:pt idx="7" formatCode="0">
                  <c:v>34.495542626742484</c:v>
                </c:pt>
                <c:pt idx="8" formatCode="0">
                  <c:v>32.289639304245334</c:v>
                </c:pt>
                <c:pt idx="9" formatCode="0">
                  <c:v>24.975996862821976</c:v>
                </c:pt>
                <c:pt idx="10" formatCode="0">
                  <c:v>23.465635370657221</c:v>
                </c:pt>
                <c:pt idx="12" formatCode="0">
                  <c:v>33.447288687171735</c:v>
                </c:pt>
                <c:pt idx="13" formatCode="0">
                  <c:v>22.83594469234643</c:v>
                </c:pt>
                <c:pt idx="14" formatCode="0">
                  <c:v>33.823618605224553</c:v>
                </c:pt>
                <c:pt idx="16" formatCode="0">
                  <c:v>29.737773984249774</c:v>
                </c:pt>
                <c:pt idx="17" formatCode="0">
                  <c:v>29.432969817328569</c:v>
                </c:pt>
                <c:pt idx="18" formatCode="0">
                  <c:v>31.474392037724463</c:v>
                </c:pt>
                <c:pt idx="20" formatCode="0">
                  <c:v>36.667692109014517</c:v>
                </c:pt>
                <c:pt idx="21" formatCode="0">
                  <c:v>29.104916792168776</c:v>
                </c:pt>
                <c:pt idx="22" formatCode="0">
                  <c:v>31.755270922259019</c:v>
                </c:pt>
                <c:pt idx="23" formatCode="0">
                  <c:v>52.965127674774472</c:v>
                </c:pt>
                <c:pt idx="24" formatCode="0">
                  <c:v>23.237115709272338</c:v>
                </c:pt>
                <c:pt idx="25" formatCode="0">
                  <c:v>37.117212105648569</c:v>
                </c:pt>
                <c:pt idx="26" formatCode="0">
                  <c:v>32.626417155663887</c:v>
                </c:pt>
                <c:pt idx="27" formatCode="0">
                  <c:v>13.524080794382815</c:v>
                </c:pt>
              </c:numCache>
            </c:numRef>
          </c:val>
          <c:extLst>
            <c:ext xmlns:c16="http://schemas.microsoft.com/office/drawing/2014/chart" uri="{C3380CC4-5D6E-409C-BE32-E72D297353CC}">
              <c16:uniqueId val="{00000002-FD1D-47CB-ABA1-3D7CB6482760}"/>
            </c:ext>
          </c:extLst>
        </c:ser>
        <c:ser>
          <c:idx val="3"/>
          <c:order val="3"/>
          <c:tx>
            <c:strRef>
              <c:f>Dati!$F$971</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Dati!$B$972:$B$999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Dati!$F$972:$F$999</c:f>
              <c:numCache>
                <c:formatCode>General</c:formatCode>
                <c:ptCount val="28"/>
                <c:pt idx="0" formatCode="0">
                  <c:v>34.572785453103485</c:v>
                </c:pt>
                <c:pt idx="2" formatCode="0">
                  <c:v>32.263537423418136</c:v>
                </c:pt>
                <c:pt idx="3" formatCode="0">
                  <c:v>36.727417185015916</c:v>
                </c:pt>
                <c:pt idx="5" formatCode="0">
                  <c:v>33.367497873271304</c:v>
                </c:pt>
                <c:pt idx="6" formatCode="0">
                  <c:v>38.184049696135396</c:v>
                </c:pt>
                <c:pt idx="7" formatCode="0">
                  <c:v>29.436126556624369</c:v>
                </c:pt>
                <c:pt idx="8" formatCode="0">
                  <c:v>32.721848514251654</c:v>
                </c:pt>
                <c:pt idx="9" formatCode="0">
                  <c:v>33.740838676783767</c:v>
                </c:pt>
                <c:pt idx="10" formatCode="0">
                  <c:v>41.230566554211002</c:v>
                </c:pt>
                <c:pt idx="12" formatCode="0">
                  <c:v>30.599625355821161</c:v>
                </c:pt>
                <c:pt idx="13" formatCode="0">
                  <c:v>43.867927742599186</c:v>
                </c:pt>
                <c:pt idx="14" formatCode="0">
                  <c:v>27.255514418686822</c:v>
                </c:pt>
                <c:pt idx="16" formatCode="0">
                  <c:v>28.867832426212068</c:v>
                </c:pt>
                <c:pt idx="17" formatCode="0">
                  <c:v>35.14955844346202</c:v>
                </c:pt>
                <c:pt idx="18" formatCode="0">
                  <c:v>35.063371827995063</c:v>
                </c:pt>
                <c:pt idx="20" formatCode="0">
                  <c:v>33.807181385362533</c:v>
                </c:pt>
                <c:pt idx="21" formatCode="0">
                  <c:v>38.713872082073571</c:v>
                </c:pt>
                <c:pt idx="22" formatCode="0">
                  <c:v>29.210998020790058</c:v>
                </c:pt>
                <c:pt idx="23" formatCode="0">
                  <c:v>21.404705290294146</c:v>
                </c:pt>
                <c:pt idx="24" formatCode="0">
                  <c:v>41.087030989831966</c:v>
                </c:pt>
                <c:pt idx="25" formatCode="0">
                  <c:v>38.586513510657625</c:v>
                </c:pt>
                <c:pt idx="26" formatCode="0">
                  <c:v>32.757195738756671</c:v>
                </c:pt>
                <c:pt idx="27" formatCode="0">
                  <c:v>30.734061974689531</c:v>
                </c:pt>
              </c:numCache>
            </c:numRef>
          </c:val>
          <c:extLst>
            <c:ext xmlns:c16="http://schemas.microsoft.com/office/drawing/2014/chart" uri="{C3380CC4-5D6E-409C-BE32-E72D297353CC}">
              <c16:uniqueId val="{00000003-FD1D-47CB-ABA1-3D7CB6482760}"/>
            </c:ext>
          </c:extLst>
        </c:ser>
        <c:ser>
          <c:idx val="4"/>
          <c:order val="4"/>
          <c:tx>
            <c:strRef>
              <c:f>Dati!$G$971</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Dati!$B$972:$B$999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Dati!$G$972:$G$999</c:f>
              <c:numCache>
                <c:formatCode>General</c:formatCode>
                <c:ptCount val="28"/>
                <c:pt idx="0" formatCode="0">
                  <c:v>12.452130009479848</c:v>
                </c:pt>
                <c:pt idx="2" formatCode="0">
                  <c:v>8.1799163933773507</c:v>
                </c:pt>
                <c:pt idx="3" formatCode="0">
                  <c:v>16.438296460390674</c:v>
                </c:pt>
                <c:pt idx="5" formatCode="0">
                  <c:v>4.8962613198097502</c:v>
                </c:pt>
                <c:pt idx="6" formatCode="0">
                  <c:v>8.6470793864936297</c:v>
                </c:pt>
                <c:pt idx="7" formatCode="0">
                  <c:v>12.559774818509899</c:v>
                </c:pt>
                <c:pt idx="8" formatCode="0">
                  <c:v>10.578421988805568</c:v>
                </c:pt>
                <c:pt idx="9" formatCode="0">
                  <c:v>17.282411167770832</c:v>
                </c:pt>
                <c:pt idx="10" formatCode="0">
                  <c:v>16.948946045754973</c:v>
                </c:pt>
                <c:pt idx="12" formatCode="0">
                  <c:v>13.839777379829357</c:v>
                </c:pt>
                <c:pt idx="13" formatCode="0">
                  <c:v>11.924847847283878</c:v>
                </c:pt>
                <c:pt idx="14" formatCode="0">
                  <c:v>6.5608269697010684</c:v>
                </c:pt>
                <c:pt idx="16" formatCode="0">
                  <c:v>12.590764806399131</c:v>
                </c:pt>
                <c:pt idx="17" formatCode="0">
                  <c:v>12.588988311907267</c:v>
                </c:pt>
                <c:pt idx="18" formatCode="0">
                  <c:v>12.038239038442697</c:v>
                </c:pt>
                <c:pt idx="20" formatCode="0">
                  <c:v>13.115402894762619</c:v>
                </c:pt>
                <c:pt idx="21" formatCode="0">
                  <c:v>12.011050576465689</c:v>
                </c:pt>
                <c:pt idx="22" formatCode="0">
                  <c:v>11.66044942374752</c:v>
                </c:pt>
                <c:pt idx="23" formatCode="0">
                  <c:v>11.979224705354103</c:v>
                </c:pt>
                <c:pt idx="24" formatCode="0">
                  <c:v>16.705826876373994</c:v>
                </c:pt>
                <c:pt idx="25" formatCode="0">
                  <c:v>5.3321236593267765</c:v>
                </c:pt>
                <c:pt idx="26" formatCode="0">
                  <c:v>7.2593245380669673</c:v>
                </c:pt>
                <c:pt idx="27" formatCode="0">
                  <c:v>15.316759763467056</c:v>
                </c:pt>
              </c:numCache>
            </c:numRef>
          </c:val>
          <c:extLst>
            <c:ext xmlns:c16="http://schemas.microsoft.com/office/drawing/2014/chart" uri="{C3380CC4-5D6E-409C-BE32-E72D297353CC}">
              <c16:uniqueId val="{00000004-FD1D-47CB-ABA1-3D7CB6482760}"/>
            </c:ext>
          </c:extLst>
        </c:ser>
        <c:ser>
          <c:idx val="5"/>
          <c:order val="5"/>
          <c:tx>
            <c:strRef>
              <c:f>Dati!$H$971</c:f>
              <c:strCache>
                <c:ptCount val="1"/>
                <c:pt idx="0">
                  <c:v>.</c:v>
                </c:pt>
              </c:strCache>
            </c:strRef>
          </c:tx>
          <c:spPr>
            <a:noFill/>
          </c:spPr>
          <c:invertIfNegative val="0"/>
          <c:dLbls>
            <c:delete val="1"/>
          </c:dLbls>
          <c:cat>
            <c:strRef>
              <c:f>Dati!$B$972:$B$999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Dati!$H$972:$H$999</c:f>
              <c:numCache>
                <c:formatCode>0</c:formatCode>
                <c:ptCount val="28"/>
                <c:pt idx="0">
                  <c:v>21.72460995261585</c:v>
                </c:pt>
                <c:pt idx="1">
                  <c:v>68.749525415199187</c:v>
                </c:pt>
                <c:pt idx="2">
                  <c:v>28.306071598403705</c:v>
                </c:pt>
                <c:pt idx="3">
                  <c:v>15.583811769792597</c:v>
                </c:pt>
                <c:pt idx="4">
                  <c:v>68.749525415199187</c:v>
                </c:pt>
                <c:pt idx="5">
                  <c:v>30.48576622211813</c:v>
                </c:pt>
                <c:pt idx="6">
                  <c:v>21.918396332570161</c:v>
                </c:pt>
                <c:pt idx="7">
                  <c:v>26.753624040064921</c:v>
                </c:pt>
                <c:pt idx="8">
                  <c:v>25.449254912141967</c:v>
                </c:pt>
                <c:pt idx="9">
                  <c:v>17.726275570644589</c:v>
                </c:pt>
                <c:pt idx="10">
                  <c:v>10.570012815233213</c:v>
                </c:pt>
                <c:pt idx="11">
                  <c:v>68.749525415199187</c:v>
                </c:pt>
                <c:pt idx="12">
                  <c:v>24.31012267954867</c:v>
                </c:pt>
                <c:pt idx="13">
                  <c:v>12.956749825316123</c:v>
                </c:pt>
                <c:pt idx="14">
                  <c:v>34.933184026811297</c:v>
                </c:pt>
                <c:pt idx="15">
                  <c:v>68.749525415199187</c:v>
                </c:pt>
                <c:pt idx="16">
                  <c:v>27.29092818258799</c:v>
                </c:pt>
                <c:pt idx="17">
                  <c:v>21.010978659829902</c:v>
                </c:pt>
                <c:pt idx="18">
                  <c:v>21.647914548761428</c:v>
                </c:pt>
                <c:pt idx="19">
                  <c:v>68.749525415199187</c:v>
                </c:pt>
                <c:pt idx="20">
                  <c:v>21.826941135074037</c:v>
                </c:pt>
                <c:pt idx="21">
                  <c:v>18.024602756659931</c:v>
                </c:pt>
                <c:pt idx="22">
                  <c:v>27.878077970661607</c:v>
                </c:pt>
                <c:pt idx="23">
                  <c:v>35.365595419550942</c:v>
                </c:pt>
                <c:pt idx="24">
                  <c:v>10.956667548993224</c:v>
                </c:pt>
                <c:pt idx="25">
                  <c:v>24.830888245214787</c:v>
                </c:pt>
                <c:pt idx="26">
                  <c:v>28.733005138375546</c:v>
                </c:pt>
                <c:pt idx="27">
                  <c:v>22.698703677042602</c:v>
                </c:pt>
              </c:numCache>
            </c:numRef>
          </c:val>
          <c:extLst>
            <c:ext xmlns:c16="http://schemas.microsoft.com/office/drawing/2014/chart" uri="{C3380CC4-5D6E-409C-BE32-E72D297353CC}">
              <c16:uniqueId val="{00000005-FD1D-47CB-ABA1-3D7CB6482760}"/>
            </c:ext>
          </c:extLst>
        </c:ser>
        <c:ser>
          <c:idx val="6"/>
          <c:order val="6"/>
          <c:tx>
            <c:strRef>
              <c:f>Dati!$I$971</c:f>
              <c:strCache>
                <c:ptCount val="1"/>
                <c:pt idx="0">
                  <c:v>Grūti pateikt</c:v>
                </c:pt>
              </c:strCache>
            </c:strRef>
          </c:tx>
          <c:spPr>
            <a:solidFill>
              <a:sysClr val="window" lastClr="FFFFFF">
                <a:lumMod val="75000"/>
              </a:sysClr>
            </a:solidFill>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A4-403E-A916-0A742CEB9B12}"/>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A4-403E-A916-0A742CEB9B12}"/>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A4-403E-A916-0A742CEB9B12}"/>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A4-403E-A916-0A742CEB9B12}"/>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A4-403E-A916-0A742CEB9B12}"/>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A4-403E-A916-0A742CEB9B12}"/>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A4-403E-A916-0A742CEB9B12}"/>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A4-403E-A916-0A742CEB9B12}"/>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Dati!$B$972:$B$999</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Dati!$I$972:$I$999</c:f>
              <c:numCache>
                <c:formatCode>General</c:formatCode>
                <c:ptCount val="28"/>
                <c:pt idx="0" formatCode="0">
                  <c:v>3.1704110278678721</c:v>
                </c:pt>
                <c:pt idx="2" formatCode="0">
                  <c:v>3.313010568180061</c:v>
                </c:pt>
                <c:pt idx="3" formatCode="0">
                  <c:v>3.0373592765777717</c:v>
                </c:pt>
                <c:pt idx="5" formatCode="0">
                  <c:v>7.1226829631791695</c:v>
                </c:pt>
                <c:pt idx="6" formatCode="0">
                  <c:v>2.9840179638934567</c:v>
                </c:pt>
                <c:pt idx="7" formatCode="0">
                  <c:v>2.4917498188263414</c:v>
                </c:pt>
                <c:pt idx="8" formatCode="0">
                  <c:v>3.9771099884152896</c:v>
                </c:pt>
                <c:pt idx="9" formatCode="0">
                  <c:v>2.2108108193235934</c:v>
                </c:pt>
                <c:pt idx="10" formatCode="0">
                  <c:v>2.2560993095953261</c:v>
                </c:pt>
                <c:pt idx="12" formatCode="0">
                  <c:v>2.2359918361105175</c:v>
                </c:pt>
                <c:pt idx="13" formatCode="0">
                  <c:v>3.0101832984512491</c:v>
                </c:pt>
                <c:pt idx="14" formatCode="0">
                  <c:v>9.597595447977378</c:v>
                </c:pt>
                <c:pt idx="16" formatCode="0">
                  <c:v>1.0050417681384398</c:v>
                </c:pt>
                <c:pt idx="17" formatCode="0">
                  <c:v>3.5746632685443509</c:v>
                </c:pt>
                <c:pt idx="18" formatCode="0">
                  <c:v>2.8628425493689473</c:v>
                </c:pt>
                <c:pt idx="20" formatCode="0">
                  <c:v>5.3299397486451303</c:v>
                </c:pt>
                <c:pt idx="21" formatCode="0">
                  <c:v>3.9365878051661665</c:v>
                </c:pt>
                <c:pt idx="22" formatCode="0">
                  <c:v>2.5375564607534469</c:v>
                </c:pt>
                <c:pt idx="23" formatCode="0">
                  <c:v>0</c:v>
                </c:pt>
                <c:pt idx="24" formatCode="0">
                  <c:v>1.5714937017063118</c:v>
                </c:pt>
                <c:pt idx="25" formatCode="0">
                  <c:v>7.5290169753131275</c:v>
                </c:pt>
                <c:pt idx="26" formatCode="0">
                  <c:v>2.2370435489776304</c:v>
                </c:pt>
                <c:pt idx="27" formatCode="0">
                  <c:v>6.4175449795535418</c:v>
                </c:pt>
              </c:numCache>
            </c:numRef>
          </c:val>
          <c:extLst>
            <c:ext xmlns:c16="http://schemas.microsoft.com/office/drawing/2014/chart" uri="{C3380CC4-5D6E-409C-BE32-E72D297353CC}">
              <c16:uniqueId val="{0000000D-FD1D-47CB-ABA1-3D7CB6482760}"/>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73.599999999999994"/>
        <c:auto val="1"/>
        <c:lblAlgn val="ctr"/>
        <c:lblOffset val="100"/>
        <c:tickLblSkip val="1"/>
        <c:tickMarkSkip val="1"/>
        <c:noMultiLvlLbl val="0"/>
      </c:catAx>
      <c:valAx>
        <c:axId val="170757312"/>
        <c:scaling>
          <c:orientation val="minMax"/>
          <c:max val="16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7.214960317460317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6324603174603179E-2"/>
          <c:w val="0.53904965687408435"/>
          <c:h val="0.88884424603174605"/>
        </c:manualLayout>
      </c:layout>
      <c:barChart>
        <c:barDir val="bar"/>
        <c:grouping val="stacked"/>
        <c:varyColors val="0"/>
        <c:ser>
          <c:idx val="0"/>
          <c:order val="0"/>
          <c:tx>
            <c:strRef>
              <c:f>Dati!$C$971</c:f>
              <c:strCache>
                <c:ptCount val="1"/>
                <c:pt idx="0">
                  <c:v>.</c:v>
                </c:pt>
              </c:strCache>
            </c:strRef>
          </c:tx>
          <c:spPr>
            <a:noFill/>
          </c:spPr>
          <c:invertIfNegative val="0"/>
          <c:dLbls>
            <c:delete val="1"/>
          </c:dLbls>
          <c:cat>
            <c:strRef>
              <c:f>Dati!$B$1000:$B$1019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Dati!$C$1000:$C$1019</c:f>
              <c:numCache>
                <c:formatCode>0</c:formatCode>
                <c:ptCount val="20"/>
                <c:pt idx="0">
                  <c:v>73.616070004351769</c:v>
                </c:pt>
                <c:pt idx="1">
                  <c:v>25.623894910738187</c:v>
                </c:pt>
                <c:pt idx="2">
                  <c:v>25.559964998799586</c:v>
                </c:pt>
                <c:pt idx="3">
                  <c:v>31.239334335606287</c:v>
                </c:pt>
                <c:pt idx="4">
                  <c:v>26.585459843342761</c:v>
                </c:pt>
                <c:pt idx="5">
                  <c:v>18.551658558071686</c:v>
                </c:pt>
                <c:pt idx="6">
                  <c:v>73.616070004351769</c:v>
                </c:pt>
                <c:pt idx="7">
                  <c:v>26.987476297050449</c:v>
                </c:pt>
                <c:pt idx="8">
                  <c:v>11.980514472721183</c:v>
                </c:pt>
                <c:pt idx="9">
                  <c:v>73.616070004351769</c:v>
                </c:pt>
                <c:pt idx="10">
                  <c:v>24.358648353305469</c:v>
                </c:pt>
                <c:pt idx="11">
                  <c:v>18.957034464102335</c:v>
                </c:pt>
                <c:pt idx="12">
                  <c:v>12.020321853168767</c:v>
                </c:pt>
                <c:pt idx="13">
                  <c:v>16.810771372622668</c:v>
                </c:pt>
                <c:pt idx="14">
                  <c:v>35.365595419550999</c:v>
                </c:pt>
                <c:pt idx="15">
                  <c:v>34.276286708311687</c:v>
                </c:pt>
                <c:pt idx="16">
                  <c:v>73.616070004351769</c:v>
                </c:pt>
                <c:pt idx="17">
                  <c:v>24.358648353305469</c:v>
                </c:pt>
                <c:pt idx="18">
                  <c:v>28.377783741913262</c:v>
                </c:pt>
                <c:pt idx="19">
                  <c:v>17.580875226568907</c:v>
                </c:pt>
              </c:numCache>
            </c:numRef>
          </c:val>
          <c:extLst>
            <c:ext xmlns:c16="http://schemas.microsoft.com/office/drawing/2014/chart" uri="{C3380CC4-5D6E-409C-BE32-E72D297353CC}">
              <c16:uniqueId val="{00000000-4DED-42BE-B051-7B02E19A9AB8}"/>
            </c:ext>
          </c:extLst>
        </c:ser>
        <c:ser>
          <c:idx val="1"/>
          <c:order val="1"/>
          <c:tx>
            <c:strRef>
              <c:f>Dati!$D$971</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Dati!$B$1000:$B$1019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Dati!$D$1000:$D$1019</c:f>
              <c:numCache>
                <c:formatCode>0</c:formatCode>
                <c:ptCount val="20"/>
                <c:pt idx="1">
                  <c:v>25.904253875769363</c:v>
                </c:pt>
                <c:pt idx="2">
                  <c:v>18.906684377253804</c:v>
                </c:pt>
                <c:pt idx="3">
                  <c:v>13.72076969535453</c:v>
                </c:pt>
                <c:pt idx="4">
                  <c:v>17.049038970023847</c:v>
                </c:pt>
                <c:pt idx="5">
                  <c:v>21.603767301932024</c:v>
                </c:pt>
                <c:pt idx="7">
                  <c:v>18.745362898888089</c:v>
                </c:pt>
                <c:pt idx="8">
                  <c:v>23.694488487258926</c:v>
                </c:pt>
                <c:pt idx="10">
                  <c:v>16.789288734092452</c:v>
                </c:pt>
                <c:pt idx="11">
                  <c:v>23.753035051484996</c:v>
                </c:pt>
                <c:pt idx="12">
                  <c:v>21.667441931776985</c:v>
                </c:pt>
                <c:pt idx="13">
                  <c:v>24.395139892614846</c:v>
                </c:pt>
                <c:pt idx="14">
                  <c:v>11.776303130340001</c:v>
                </c:pt>
                <c:pt idx="15">
                  <c:v>23.093445962328282</c:v>
                </c:pt>
                <c:pt idx="17">
                  <c:v>16.789288734092452</c:v>
                </c:pt>
                <c:pt idx="18">
                  <c:v>18.104029405780619</c:v>
                </c:pt>
                <c:pt idx="19">
                  <c:v>25.350936826465414</c:v>
                </c:pt>
              </c:numCache>
            </c:numRef>
          </c:val>
          <c:extLst>
            <c:ext xmlns:c16="http://schemas.microsoft.com/office/drawing/2014/chart" uri="{C3380CC4-5D6E-409C-BE32-E72D297353CC}">
              <c16:uniqueId val="{00000001-4DED-42BE-B051-7B02E19A9AB8}"/>
            </c:ext>
          </c:extLst>
        </c:ser>
        <c:ser>
          <c:idx val="2"/>
          <c:order val="2"/>
          <c:tx>
            <c:strRef>
              <c:f>Dati!$E$971</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Dati!$B$1000:$B$1019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Dati!$E$1000:$E$1019</c:f>
              <c:numCache>
                <c:formatCode>0</c:formatCode>
                <c:ptCount val="20"/>
                <c:pt idx="1">
                  <c:v>22.087921217844222</c:v>
                </c:pt>
                <c:pt idx="2">
                  <c:v>29.149420628298376</c:v>
                </c:pt>
                <c:pt idx="3">
                  <c:v>28.655965973390956</c:v>
                </c:pt>
                <c:pt idx="4">
                  <c:v>29.981571190985157</c:v>
                </c:pt>
                <c:pt idx="5">
                  <c:v>33.460644144348059</c:v>
                </c:pt>
                <c:pt idx="7">
                  <c:v>27.883230808413231</c:v>
                </c:pt>
                <c:pt idx="8">
                  <c:v>37.941067044371657</c:v>
                </c:pt>
                <c:pt idx="10">
                  <c:v>32.468132916953849</c:v>
                </c:pt>
                <c:pt idx="11">
                  <c:v>30.906000488764438</c:v>
                </c:pt>
                <c:pt idx="12">
                  <c:v>39.928306219406018</c:v>
                </c:pt>
                <c:pt idx="13">
                  <c:v>32.410158739114252</c:v>
                </c:pt>
                <c:pt idx="14">
                  <c:v>26.47417145446077</c:v>
                </c:pt>
                <c:pt idx="15">
                  <c:v>16.246337333711804</c:v>
                </c:pt>
                <c:pt idx="17">
                  <c:v>32.468132916953849</c:v>
                </c:pt>
                <c:pt idx="18">
                  <c:v>27.134256856657885</c:v>
                </c:pt>
                <c:pt idx="19">
                  <c:v>30.684257951317445</c:v>
                </c:pt>
              </c:numCache>
            </c:numRef>
          </c:val>
          <c:extLst>
            <c:ext xmlns:c16="http://schemas.microsoft.com/office/drawing/2014/chart" uri="{C3380CC4-5D6E-409C-BE32-E72D297353CC}">
              <c16:uniqueId val="{00000002-4DED-42BE-B051-7B02E19A9AB8}"/>
            </c:ext>
          </c:extLst>
        </c:ser>
        <c:ser>
          <c:idx val="3"/>
          <c:order val="3"/>
          <c:tx>
            <c:strRef>
              <c:f>Dati!$F$971</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Dati!$B$1000:$B$1019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Dati!$F$1000:$F$1019</c:f>
              <c:numCache>
                <c:formatCode>0</c:formatCode>
                <c:ptCount val="20"/>
                <c:pt idx="1">
                  <c:v>37.375892333128448</c:v>
                </c:pt>
                <c:pt idx="2">
                  <c:v>36.191814674881314</c:v>
                </c:pt>
                <c:pt idx="3">
                  <c:v>37.430213088309543</c:v>
                </c:pt>
                <c:pt idx="4">
                  <c:v>37.492407182346682</c:v>
                </c:pt>
                <c:pt idx="5">
                  <c:v>33.709664114681473</c:v>
                </c:pt>
                <c:pt idx="7">
                  <c:v>37.780182332911927</c:v>
                </c:pt>
                <c:pt idx="8">
                  <c:v>22.703677243069613</c:v>
                </c:pt>
                <c:pt idx="10">
                  <c:v>34.646276163089176</c:v>
                </c:pt>
                <c:pt idx="11">
                  <c:v>28.483831228513935</c:v>
                </c:pt>
                <c:pt idx="12">
                  <c:v>29.123715521716335</c:v>
                </c:pt>
                <c:pt idx="13">
                  <c:v>24.820894296079935</c:v>
                </c:pt>
                <c:pt idx="14">
                  <c:v>45.108787012967255</c:v>
                </c:pt>
                <c:pt idx="15">
                  <c:v>47.007087324956963</c:v>
                </c:pt>
                <c:pt idx="17">
                  <c:v>34.646276163089176</c:v>
                </c:pt>
                <c:pt idx="18">
                  <c:v>37.954429967529137</c:v>
                </c:pt>
                <c:pt idx="19">
                  <c:v>30.326727119660777</c:v>
                </c:pt>
              </c:numCache>
            </c:numRef>
          </c:val>
          <c:extLst>
            <c:ext xmlns:c16="http://schemas.microsoft.com/office/drawing/2014/chart" uri="{C3380CC4-5D6E-409C-BE32-E72D297353CC}">
              <c16:uniqueId val="{00000003-4DED-42BE-B051-7B02E19A9AB8}"/>
            </c:ext>
          </c:extLst>
        </c:ser>
        <c:ser>
          <c:idx val="4"/>
          <c:order val="4"/>
          <c:tx>
            <c:strRef>
              <c:f>Dati!$G$971</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Dati!$B$1000:$B$1019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Dati!$G$1000:$G$1019</c:f>
              <c:numCache>
                <c:formatCode>0</c:formatCode>
                <c:ptCount val="20"/>
                <c:pt idx="1">
                  <c:v>11.961779087445933</c:v>
                </c:pt>
                <c:pt idx="2">
                  <c:v>13.215118631352723</c:v>
                </c:pt>
                <c:pt idx="3">
                  <c:v>17.634298168481898</c:v>
                </c:pt>
                <c:pt idx="4">
                  <c:v>11.748420810822543</c:v>
                </c:pt>
                <c:pt idx="5">
                  <c:v>8.5623011865793828</c:v>
                </c:pt>
                <c:pt idx="7">
                  <c:v>11.97978621677853</c:v>
                </c:pt>
                <c:pt idx="8">
                  <c:v>14.162732839353225</c:v>
                </c:pt>
                <c:pt idx="10">
                  <c:v>12.143795520875862</c:v>
                </c:pt>
                <c:pt idx="11">
                  <c:v>13.475270170933891</c:v>
                </c:pt>
                <c:pt idx="12">
                  <c:v>8.2314984074971136</c:v>
                </c:pt>
                <c:pt idx="13">
                  <c:v>13.557863876962397</c:v>
                </c:pt>
                <c:pt idx="14">
                  <c:v>16.640738402231936</c:v>
                </c:pt>
                <c:pt idx="15">
                  <c:v>9.9943543652137361</c:v>
                </c:pt>
                <c:pt idx="17">
                  <c:v>12.143795520875862</c:v>
                </c:pt>
                <c:pt idx="18">
                  <c:v>12.868200470566931</c:v>
                </c:pt>
                <c:pt idx="19">
                  <c:v>12.28169543160449</c:v>
                </c:pt>
              </c:numCache>
            </c:numRef>
          </c:val>
          <c:extLst>
            <c:ext xmlns:c16="http://schemas.microsoft.com/office/drawing/2014/chart" uri="{C3380CC4-5D6E-409C-BE32-E72D297353CC}">
              <c16:uniqueId val="{00000004-4DED-42BE-B051-7B02E19A9AB8}"/>
            </c:ext>
          </c:extLst>
        </c:ser>
        <c:ser>
          <c:idx val="5"/>
          <c:order val="5"/>
          <c:tx>
            <c:strRef>
              <c:f>Dati!$H$971</c:f>
              <c:strCache>
                <c:ptCount val="1"/>
                <c:pt idx="0">
                  <c:v>.</c:v>
                </c:pt>
              </c:strCache>
            </c:strRef>
          </c:tx>
          <c:spPr>
            <a:noFill/>
          </c:spPr>
          <c:invertIfNegative val="0"/>
          <c:dLbls>
            <c:delete val="1"/>
          </c:dLbls>
          <c:cat>
            <c:strRef>
              <c:f>Dati!$B$1000:$B$1019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Dati!$H$1000:$H$1019</c:f>
              <c:numCache>
                <c:formatCode>0</c:formatCode>
                <c:ptCount val="20"/>
                <c:pt idx="0">
                  <c:v>68.749525415199187</c:v>
                </c:pt>
                <c:pt idx="1">
                  <c:v>19.411853994624806</c:v>
                </c:pt>
                <c:pt idx="2">
                  <c:v>19.34259210896515</c:v>
                </c:pt>
                <c:pt idx="3">
                  <c:v>13.685014158407746</c:v>
                </c:pt>
                <c:pt idx="4">
                  <c:v>19.508697422029961</c:v>
                </c:pt>
                <c:pt idx="5">
                  <c:v>26.477560113938331</c:v>
                </c:pt>
                <c:pt idx="6">
                  <c:v>68.749525415199187</c:v>
                </c:pt>
                <c:pt idx="7">
                  <c:v>18.989556865508732</c:v>
                </c:pt>
                <c:pt idx="8">
                  <c:v>31.883115332776349</c:v>
                </c:pt>
                <c:pt idx="9">
                  <c:v>68.749525415199187</c:v>
                </c:pt>
                <c:pt idx="10">
                  <c:v>21.959453731234149</c:v>
                </c:pt>
                <c:pt idx="11">
                  <c:v>26.790424015751363</c:v>
                </c:pt>
                <c:pt idx="12">
                  <c:v>31.394311485985739</c:v>
                </c:pt>
                <c:pt idx="13">
                  <c:v>30.370767242156859</c:v>
                </c:pt>
                <c:pt idx="14">
                  <c:v>7</c:v>
                </c:pt>
                <c:pt idx="15">
                  <c:v>11.748083725028486</c:v>
                </c:pt>
                <c:pt idx="16">
                  <c:v>68.749525415199187</c:v>
                </c:pt>
                <c:pt idx="17">
                  <c:v>21.959453731234149</c:v>
                </c:pt>
                <c:pt idx="18">
                  <c:v>17.926894977103117</c:v>
                </c:pt>
                <c:pt idx="19">
                  <c:v>26.141102863933924</c:v>
                </c:pt>
              </c:numCache>
            </c:numRef>
          </c:val>
          <c:extLst>
            <c:ext xmlns:c16="http://schemas.microsoft.com/office/drawing/2014/chart" uri="{C3380CC4-5D6E-409C-BE32-E72D297353CC}">
              <c16:uniqueId val="{00000005-4DED-42BE-B051-7B02E19A9AB8}"/>
            </c:ext>
          </c:extLst>
        </c:ser>
        <c:ser>
          <c:idx val="6"/>
          <c:order val="6"/>
          <c:tx>
            <c:strRef>
              <c:f>Dati!$I$971</c:f>
              <c:strCache>
                <c:ptCount val="1"/>
                <c:pt idx="0">
                  <c:v>Grūti pateikt</c:v>
                </c:pt>
              </c:strCache>
            </c:strRef>
          </c:tx>
          <c:spPr>
            <a:solidFill>
              <a:sysClr val="window" lastClr="FFFFFF">
                <a:lumMod val="75000"/>
              </a:sysClr>
            </a:solidFill>
          </c:spPr>
          <c:invertIfNegative val="0"/>
          <c:dLbls>
            <c:dLbl>
              <c:idx val="4"/>
              <c:layout>
                <c:manualLayout>
                  <c:x val="1.647476764377760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A5-4890-8026-5F2FB49E29B9}"/>
                </c:ext>
              </c:extLst>
            </c:dLbl>
            <c:dLbl>
              <c:idx val="7"/>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6252250510978225E-2"/>
                      <c:h val="4.5543435765110642E-2"/>
                    </c:manualLayout>
                  </c15:layout>
                </c:ext>
                <c:ext xmlns:c16="http://schemas.microsoft.com/office/drawing/2014/chart" uri="{C3380CC4-5D6E-409C-BE32-E72D297353CC}">
                  <c16:uniqueId val="{00000006-4BA5-4890-8026-5F2FB49E29B9}"/>
                </c:ext>
              </c:extLst>
            </c:dLbl>
            <c:dLbl>
              <c:idx val="10"/>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1420215105475345E-2"/>
                      <c:h val="3.8095629056220187E-2"/>
                    </c:manualLayout>
                  </c15:layout>
                </c:ext>
                <c:ext xmlns:c16="http://schemas.microsoft.com/office/drawing/2014/chart" uri="{C3380CC4-5D6E-409C-BE32-E72D297353CC}">
                  <c16:uniqueId val="{00000007-4BA5-4890-8026-5F2FB49E29B9}"/>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A5-4890-8026-5F2FB49E29B9}"/>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A5-4890-8026-5F2FB49E29B9}"/>
                </c:ext>
              </c:extLst>
            </c:dLbl>
            <c:dLbl>
              <c:idx val="15"/>
              <c:dLblPos val="inBase"/>
              <c:showLegendKey val="0"/>
              <c:showVal val="1"/>
              <c:showCatName val="0"/>
              <c:showSerName val="0"/>
              <c:showPercent val="0"/>
              <c:showBubbleSize val="0"/>
              <c:extLst>
                <c:ext xmlns:c15="http://schemas.microsoft.com/office/drawing/2012/chart" uri="{CE6537A1-D6FC-4f65-9D91-7224C49458BB}">
                  <c15:layout>
                    <c:manualLayout>
                      <c:w val="3.1420215105475345E-2"/>
                      <c:h val="3.3130424583626548E-2"/>
                    </c:manualLayout>
                  </c15:layout>
                </c:ext>
                <c:ext xmlns:c16="http://schemas.microsoft.com/office/drawing/2014/chart" uri="{C3380CC4-5D6E-409C-BE32-E72D297353CC}">
                  <c16:uniqueId val="{00000002-4BA5-4890-8026-5F2FB49E29B9}"/>
                </c:ext>
              </c:extLst>
            </c:dLbl>
            <c:dLbl>
              <c:idx val="17"/>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1420215105475345E-2"/>
                      <c:h val="4.0578231292517003E-2"/>
                    </c:manualLayout>
                  </c15:layout>
                </c:ext>
                <c:ext xmlns:c16="http://schemas.microsoft.com/office/drawing/2014/chart" uri="{C3380CC4-5D6E-409C-BE32-E72D297353CC}">
                  <c16:uniqueId val="{00000003-4BA5-4890-8026-5F2FB49E29B9}"/>
                </c:ext>
              </c:extLst>
            </c:dLbl>
            <c:dLbl>
              <c:idx val="18"/>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1420215105475345E-2"/>
                      <c:h val="3.8095629056220187E-2"/>
                    </c:manualLayout>
                  </c15:layout>
                </c:ext>
                <c:ext xmlns:c16="http://schemas.microsoft.com/office/drawing/2014/chart" uri="{C3380CC4-5D6E-409C-BE32-E72D297353CC}">
                  <c16:uniqueId val="{00000004-4BA5-4890-8026-5F2FB49E29B9}"/>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Dati!$B$1000:$B$1019</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Dati!$I$1000:$I$1019</c:f>
              <c:numCache>
                <c:formatCode>0</c:formatCode>
                <c:ptCount val="20"/>
                <c:pt idx="1">
                  <c:v>2.6701534858119178</c:v>
                </c:pt>
                <c:pt idx="2">
                  <c:v>2.5369616882138208</c:v>
                </c:pt>
                <c:pt idx="3">
                  <c:v>2.5587530744630986</c:v>
                </c:pt>
                <c:pt idx="4">
                  <c:v>3.7285618458217522</c:v>
                </c:pt>
                <c:pt idx="5">
                  <c:v>2.6636232524590637</c:v>
                </c:pt>
                <c:pt idx="7">
                  <c:v>3.6114377430086257</c:v>
                </c:pt>
                <c:pt idx="8">
                  <c:v>1.4980343859465355</c:v>
                </c:pt>
                <c:pt idx="10">
                  <c:v>3.9525066649887615</c:v>
                </c:pt>
                <c:pt idx="11">
                  <c:v>3.3818630603027291</c:v>
                </c:pt>
                <c:pt idx="12">
                  <c:v>1.0490379196035491</c:v>
                </c:pt>
                <c:pt idx="13">
                  <c:v>4.815943195228586</c:v>
                </c:pt>
                <c:pt idx="14">
                  <c:v>0</c:v>
                </c:pt>
                <c:pt idx="15">
                  <c:v>3.6587750137891857</c:v>
                </c:pt>
                <c:pt idx="17">
                  <c:v>3.9525066649887615</c:v>
                </c:pt>
                <c:pt idx="18">
                  <c:v>3.9390832994653189</c:v>
                </c:pt>
                <c:pt idx="19">
                  <c:v>1.3563826709518261</c:v>
                </c:pt>
              </c:numCache>
            </c:numRef>
          </c:val>
          <c:extLst>
            <c:ext xmlns:c16="http://schemas.microsoft.com/office/drawing/2014/chart" uri="{C3380CC4-5D6E-409C-BE32-E72D297353CC}">
              <c16:uniqueId val="{00000009-4DED-42BE-B051-7B02E19A9AB8}"/>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73.599999999999994"/>
        <c:auto val="1"/>
        <c:lblAlgn val="ctr"/>
        <c:lblOffset val="100"/>
        <c:tickLblSkip val="1"/>
        <c:tickMarkSkip val="1"/>
        <c:noMultiLvlLbl val="0"/>
      </c:catAx>
      <c:valAx>
        <c:axId val="170757312"/>
        <c:scaling>
          <c:orientation val="minMax"/>
          <c:max val="15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6548194676565191"/>
          <c:y val="7.3706987468381127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5103736041665626"/>
          <c:y val="8.6697201854682188E-2"/>
          <c:w val="0.54896263958334379"/>
          <c:h val="0.89759390663517258"/>
        </c:manualLayout>
      </c:layout>
      <c:barChart>
        <c:barDir val="bar"/>
        <c:grouping val="stacked"/>
        <c:varyColors val="0"/>
        <c:ser>
          <c:idx val="0"/>
          <c:order val="0"/>
          <c:tx>
            <c:strRef>
              <c:f>Dati!$C$1172</c:f>
              <c:strCache>
                <c:ptCount val="1"/>
                <c:pt idx="0">
                  <c:v>.</c:v>
                </c:pt>
              </c:strCache>
            </c:strRef>
          </c:tx>
          <c:spPr>
            <a:noFill/>
          </c:spPr>
          <c:invertIfNegative val="0"/>
          <c:dLbls>
            <c:delete val="1"/>
          </c:dLbls>
          <c:cat>
            <c:strRef>
              <c:f>Dati!$B$1173:$B$1185</c:f>
              <c:strCache>
                <c:ptCount val="13"/>
                <c:pt idx="0">
                  <c:v>Ugunsdrošība</c:v>
                </c:pt>
                <c:pt idx="1">
                  <c:v>Zādzības</c:v>
                </c:pt>
                <c:pt idx="2">
                  <c:v>Satiksmes drošība</c:v>
                </c:pt>
                <c:pt idx="3">
                  <c:v>Laupīšanas</c:v>
                </c:pt>
                <c:pt idx="4">
                  <c:v>Huligānisms</c:v>
                </c:pt>
                <c:pt idx="5">
                  <c:v>Narkotiku lietotāji</c:v>
                </c:pt>
                <c:pt idx="6">
                  <c:v>Narkotiku tirdzniecība</c:v>
                </c:pt>
                <c:pt idx="7">
                  <c:v>Iereibušas personas</c:v>
                </c:pt>
                <c:pt idx="8">
                  <c:v>Klaiņojoši mājdzīvnieki un suņi bez uzpurņiem</c:v>
                </c:pt>
                <c:pt idx="9">
                  <c:v>Klaiņojoši bērni</c:v>
                </c:pt>
                <c:pt idx="10">
                  <c:v>Kautiņi uz ielas</c:v>
                </c:pt>
                <c:pt idx="11">
                  <c:v>Vardarbība ģimenē</c:v>
                </c:pt>
                <c:pt idx="12">
                  <c:v>Bezpajumtnieki</c:v>
                </c:pt>
              </c:strCache>
            </c:strRef>
          </c:cat>
          <c:val>
            <c:numRef>
              <c:f>Dati!$C$1173:$C$1185</c:f>
              <c:numCache>
                <c:formatCode>0</c:formatCode>
                <c:ptCount val="13"/>
                <c:pt idx="0">
                  <c:v>28.17229470201805</c:v>
                </c:pt>
                <c:pt idx="1">
                  <c:v>28.277928363668146</c:v>
                </c:pt>
                <c:pt idx="2">
                  <c:v>26.583040543016175</c:v>
                </c:pt>
                <c:pt idx="3">
                  <c:v>24.406268491409904</c:v>
                </c:pt>
                <c:pt idx="4">
                  <c:v>24.094727730636144</c:v>
                </c:pt>
                <c:pt idx="5">
                  <c:v>23.603164190617662</c:v>
                </c:pt>
                <c:pt idx="6">
                  <c:v>22.450771812624808</c:v>
                </c:pt>
                <c:pt idx="7">
                  <c:v>17.750614803251587</c:v>
                </c:pt>
                <c:pt idx="8">
                  <c:v>17.011876592181835</c:v>
                </c:pt>
                <c:pt idx="9">
                  <c:v>18.381650715672805</c:v>
                </c:pt>
                <c:pt idx="10">
                  <c:v>8.7370732469183352</c:v>
                </c:pt>
                <c:pt idx="11">
                  <c:v>10.227894682995341</c:v>
                </c:pt>
                <c:pt idx="12">
                  <c:v>7</c:v>
                </c:pt>
              </c:numCache>
            </c:numRef>
          </c:val>
          <c:extLst>
            <c:ext xmlns:c16="http://schemas.microsoft.com/office/drawing/2014/chart" uri="{C3380CC4-5D6E-409C-BE32-E72D297353CC}">
              <c16:uniqueId val="{00000000-A8F5-4A0C-ABD7-DA8593C86B6E}"/>
            </c:ext>
          </c:extLst>
        </c:ser>
        <c:ser>
          <c:idx val="1"/>
          <c:order val="1"/>
          <c:tx>
            <c:strRef>
              <c:f>Dati!$D$1172</c:f>
              <c:strCache>
                <c:ptCount val="1"/>
                <c:pt idx="0">
                  <c:v>Kopumā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Dati!$B$1173:$B$1185</c:f>
              <c:strCache>
                <c:ptCount val="13"/>
                <c:pt idx="0">
                  <c:v>Ugunsdrošība</c:v>
                </c:pt>
                <c:pt idx="1">
                  <c:v>Zādzības</c:v>
                </c:pt>
                <c:pt idx="2">
                  <c:v>Satiksmes drošība</c:v>
                </c:pt>
                <c:pt idx="3">
                  <c:v>Laupīšanas</c:v>
                </c:pt>
                <c:pt idx="4">
                  <c:v>Huligānisms</c:v>
                </c:pt>
                <c:pt idx="5">
                  <c:v>Narkotiku lietotāji</c:v>
                </c:pt>
                <c:pt idx="6">
                  <c:v>Narkotiku tirdzniecība</c:v>
                </c:pt>
                <c:pt idx="7">
                  <c:v>Iereibušas personas</c:v>
                </c:pt>
                <c:pt idx="8">
                  <c:v>Klaiņojoši mājdzīvnieki un suņi bez uzpurņiem</c:v>
                </c:pt>
                <c:pt idx="9">
                  <c:v>Klaiņojoši bērni</c:v>
                </c:pt>
                <c:pt idx="10">
                  <c:v>Kautiņi uz ielas</c:v>
                </c:pt>
                <c:pt idx="11">
                  <c:v>Vardarbība ģimenē</c:v>
                </c:pt>
                <c:pt idx="12">
                  <c:v>Bezpajumtnieki</c:v>
                </c:pt>
              </c:strCache>
            </c:strRef>
          </c:cat>
          <c:val>
            <c:numRef>
              <c:f>Dati!$D$1173:$D$1185</c:f>
              <c:numCache>
                <c:formatCode>0</c:formatCode>
                <c:ptCount val="13"/>
                <c:pt idx="0">
                  <c:v>34.97928325596925</c:v>
                </c:pt>
                <c:pt idx="1">
                  <c:v>34.873649594319154</c:v>
                </c:pt>
                <c:pt idx="2">
                  <c:v>36.568537414971125</c:v>
                </c:pt>
                <c:pt idx="3">
                  <c:v>38.745309466577396</c:v>
                </c:pt>
                <c:pt idx="4">
                  <c:v>39.056850227351156</c:v>
                </c:pt>
                <c:pt idx="5">
                  <c:v>39.548413767369638</c:v>
                </c:pt>
                <c:pt idx="6">
                  <c:v>40.700806145362492</c:v>
                </c:pt>
                <c:pt idx="7">
                  <c:v>45.400963154735713</c:v>
                </c:pt>
                <c:pt idx="8">
                  <c:v>46.139701365805465</c:v>
                </c:pt>
                <c:pt idx="9">
                  <c:v>44.769927242314495</c:v>
                </c:pt>
                <c:pt idx="10">
                  <c:v>54.414504711068965</c:v>
                </c:pt>
                <c:pt idx="11">
                  <c:v>52.923683274991959</c:v>
                </c:pt>
                <c:pt idx="12">
                  <c:v>56.1515779579873</c:v>
                </c:pt>
              </c:numCache>
            </c:numRef>
          </c:val>
          <c:extLst>
            <c:ext xmlns:c16="http://schemas.microsoft.com/office/drawing/2014/chart" uri="{C3380CC4-5D6E-409C-BE32-E72D297353CC}">
              <c16:uniqueId val="{00000001-A8F5-4A0C-ABD7-DA8593C86B6E}"/>
            </c:ext>
          </c:extLst>
        </c:ser>
        <c:ser>
          <c:idx val="2"/>
          <c:order val="2"/>
          <c:tx>
            <c:strRef>
              <c:f>Dati!$E$1172</c:f>
              <c:strCache>
                <c:ptCount val="1"/>
                <c:pt idx="0">
                  <c:v>Kopumā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Dati!$B$1173:$B$1185</c:f>
              <c:strCache>
                <c:ptCount val="13"/>
                <c:pt idx="0">
                  <c:v>Ugunsdrošība</c:v>
                </c:pt>
                <c:pt idx="1">
                  <c:v>Zādzības</c:v>
                </c:pt>
                <c:pt idx="2">
                  <c:v>Satiksmes drošība</c:v>
                </c:pt>
                <c:pt idx="3">
                  <c:v>Laupīšanas</c:v>
                </c:pt>
                <c:pt idx="4">
                  <c:v>Huligānisms</c:v>
                </c:pt>
                <c:pt idx="5">
                  <c:v>Narkotiku lietotāji</c:v>
                </c:pt>
                <c:pt idx="6">
                  <c:v>Narkotiku tirdzniecība</c:v>
                </c:pt>
                <c:pt idx="7">
                  <c:v>Iereibušas personas</c:v>
                </c:pt>
                <c:pt idx="8">
                  <c:v>Klaiņojoši mājdzīvnieki un suņi bez uzpurņiem</c:v>
                </c:pt>
                <c:pt idx="9">
                  <c:v>Klaiņojoši bērni</c:v>
                </c:pt>
                <c:pt idx="10">
                  <c:v>Kautiņi uz ielas</c:v>
                </c:pt>
                <c:pt idx="11">
                  <c:v>Vardarbība ģimenē</c:v>
                </c:pt>
                <c:pt idx="12">
                  <c:v>Bezpajumtnieki</c:v>
                </c:pt>
              </c:strCache>
            </c:strRef>
          </c:cat>
          <c:val>
            <c:numRef>
              <c:f>Dati!$E$1173:$E$1185</c:f>
              <c:numCache>
                <c:formatCode>0</c:formatCode>
                <c:ptCount val="13"/>
                <c:pt idx="0">
                  <c:v>64.034152787528399</c:v>
                </c:pt>
                <c:pt idx="1">
                  <c:v>64.012121389946273</c:v>
                </c:pt>
                <c:pt idx="2">
                  <c:v>62.473219379836571</c:v>
                </c:pt>
                <c:pt idx="3">
                  <c:v>59.670810262425306</c:v>
                </c:pt>
                <c:pt idx="4">
                  <c:v>59.40655771462599</c:v>
                </c:pt>
                <c:pt idx="5">
                  <c:v>58.085144212886419</c:v>
                </c:pt>
                <c:pt idx="6">
                  <c:v>56.648464507784333</c:v>
                </c:pt>
                <c:pt idx="7">
                  <c:v>53.19496946630138</c:v>
                </c:pt>
                <c:pt idx="8">
                  <c:v>52.888877472495416</c:v>
                </c:pt>
                <c:pt idx="9">
                  <c:v>52.496234930367741</c:v>
                </c:pt>
                <c:pt idx="10">
                  <c:v>43.552122991385424</c:v>
                </c:pt>
                <c:pt idx="11">
                  <c:v>43.393921030175107</c:v>
                </c:pt>
                <c:pt idx="12">
                  <c:v>42.199991487035128</c:v>
                </c:pt>
              </c:numCache>
            </c:numRef>
          </c:val>
          <c:extLst>
            <c:ext xmlns:c16="http://schemas.microsoft.com/office/drawing/2014/chart" uri="{C3380CC4-5D6E-409C-BE32-E72D297353CC}">
              <c16:uniqueId val="{00000002-A8F5-4A0C-ABD7-DA8593C86B6E}"/>
            </c:ext>
          </c:extLst>
        </c:ser>
        <c:ser>
          <c:idx val="3"/>
          <c:order val="3"/>
          <c:tx>
            <c:strRef>
              <c:f>Dati!$F$1172</c:f>
              <c:strCache>
                <c:ptCount val="1"/>
                <c:pt idx="0">
                  <c:v>.</c:v>
                </c:pt>
              </c:strCache>
            </c:strRef>
          </c:tx>
          <c:spPr>
            <a:noFill/>
          </c:spPr>
          <c:invertIfNegative val="0"/>
          <c:dLbls>
            <c:delete val="1"/>
          </c:dLbls>
          <c:cat>
            <c:strRef>
              <c:f>Dati!$B$1173:$B$1185</c:f>
              <c:strCache>
                <c:ptCount val="13"/>
                <c:pt idx="0">
                  <c:v>Ugunsdrošība</c:v>
                </c:pt>
                <c:pt idx="1">
                  <c:v>Zādzības</c:v>
                </c:pt>
                <c:pt idx="2">
                  <c:v>Satiksmes drošība</c:v>
                </c:pt>
                <c:pt idx="3">
                  <c:v>Laupīšanas</c:v>
                </c:pt>
                <c:pt idx="4">
                  <c:v>Huligānisms</c:v>
                </c:pt>
                <c:pt idx="5">
                  <c:v>Narkotiku lietotāji</c:v>
                </c:pt>
                <c:pt idx="6">
                  <c:v>Narkotiku tirdzniecība</c:v>
                </c:pt>
                <c:pt idx="7">
                  <c:v>Iereibušas personas</c:v>
                </c:pt>
                <c:pt idx="8">
                  <c:v>Klaiņojoši mājdzīvnieki un suņi bez uzpurņiem</c:v>
                </c:pt>
                <c:pt idx="9">
                  <c:v>Klaiņojoši bērni</c:v>
                </c:pt>
                <c:pt idx="10">
                  <c:v>Kautiņi uz ielas</c:v>
                </c:pt>
                <c:pt idx="11">
                  <c:v>Vardarbība ģimenē</c:v>
                </c:pt>
                <c:pt idx="12">
                  <c:v>Bezpajumtnieki</c:v>
                </c:pt>
              </c:strCache>
            </c:strRef>
          </c:cat>
          <c:val>
            <c:numRef>
              <c:f>Dati!$F$1173:$F$1185</c:f>
              <c:numCache>
                <c:formatCode>0</c:formatCode>
                <c:ptCount val="13"/>
                <c:pt idx="0">
                  <c:v>7</c:v>
                </c:pt>
                <c:pt idx="1">
                  <c:v>7.0220313975821256</c:v>
                </c:pt>
                <c:pt idx="2">
                  <c:v>8.5609334076918273</c:v>
                </c:pt>
                <c:pt idx="3">
                  <c:v>11.363342525103093</c:v>
                </c:pt>
                <c:pt idx="4">
                  <c:v>11.627595072902409</c:v>
                </c:pt>
                <c:pt idx="5">
                  <c:v>12.949008574641979</c:v>
                </c:pt>
                <c:pt idx="6">
                  <c:v>14.385688279744066</c:v>
                </c:pt>
                <c:pt idx="7">
                  <c:v>17.839183321227019</c:v>
                </c:pt>
                <c:pt idx="8">
                  <c:v>18.145275315032983</c:v>
                </c:pt>
                <c:pt idx="9">
                  <c:v>18.537917857160657</c:v>
                </c:pt>
                <c:pt idx="10">
                  <c:v>27.482029796142974</c:v>
                </c:pt>
                <c:pt idx="11">
                  <c:v>27.640231757353291</c:v>
                </c:pt>
                <c:pt idx="12">
                  <c:v>28.834161300493271</c:v>
                </c:pt>
              </c:numCache>
            </c:numRef>
          </c:val>
          <c:extLst>
            <c:ext xmlns:c16="http://schemas.microsoft.com/office/drawing/2014/chart" uri="{C3380CC4-5D6E-409C-BE32-E72D297353CC}">
              <c16:uniqueId val="{00000003-A8F5-4A0C-ABD7-DA8593C86B6E}"/>
            </c:ext>
          </c:extLst>
        </c:ser>
        <c:ser>
          <c:idx val="4"/>
          <c:order val="4"/>
          <c:tx>
            <c:strRef>
              <c:f>Dati!$G$1172</c:f>
              <c:strCache>
                <c:ptCount val="1"/>
                <c:pt idx="0">
                  <c:v>Grūti pateikt</c:v>
                </c:pt>
              </c:strCache>
            </c:strRef>
          </c:tx>
          <c:spPr>
            <a:solidFill>
              <a:schemeClr val="bg1">
                <a:lumMod val="75000"/>
              </a:schemeClr>
            </a:solidFill>
          </c:spPr>
          <c:invertIfNegative val="0"/>
          <c:dLbls>
            <c:dLbl>
              <c:idx val="6"/>
              <c:layout>
                <c:manualLayout>
                  <c:x val="2.0457600979965365E-2"/>
                  <c:y val="9.372172965236939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F5-4A0C-ABD7-DA8593C86B6E}"/>
                </c:ext>
              </c:extLst>
            </c:dLbl>
            <c:dLbl>
              <c:idx val="9"/>
              <c:layout>
                <c:manualLayout>
                  <c:x val="2.030562578304991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F5-4A0C-ABD7-DA8593C86B6E}"/>
                </c:ext>
              </c:extLst>
            </c:dLbl>
            <c:dLbl>
              <c:idx val="1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F5-4A0C-ABD7-DA8593C86B6E}"/>
                </c:ext>
              </c:extLst>
            </c:dLbl>
            <c:spPr>
              <a:noFill/>
              <a:ln>
                <a:noFill/>
              </a:ln>
              <a:effectLst/>
            </c:spPr>
            <c:txPr>
              <a:bodyPr wrap="square" lIns="38100" tIns="19050" rIns="38100" bIns="19050" anchor="ctr">
                <a:spAutoFit/>
              </a:bodyPr>
              <a:lstStyle/>
              <a:p>
                <a:pPr>
                  <a:defRPr sz="1100"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Dati!$B$1173:$B$1185</c:f>
              <c:strCache>
                <c:ptCount val="13"/>
                <c:pt idx="0">
                  <c:v>Ugunsdrošība</c:v>
                </c:pt>
                <c:pt idx="1">
                  <c:v>Zādzības</c:v>
                </c:pt>
                <c:pt idx="2">
                  <c:v>Satiksmes drošība</c:v>
                </c:pt>
                <c:pt idx="3">
                  <c:v>Laupīšanas</c:v>
                </c:pt>
                <c:pt idx="4">
                  <c:v>Huligānisms</c:v>
                </c:pt>
                <c:pt idx="5">
                  <c:v>Narkotiku lietotāji</c:v>
                </c:pt>
                <c:pt idx="6">
                  <c:v>Narkotiku tirdzniecība</c:v>
                </c:pt>
                <c:pt idx="7">
                  <c:v>Iereibušas personas</c:v>
                </c:pt>
                <c:pt idx="8">
                  <c:v>Klaiņojoši mājdzīvnieki un suņi bez uzpurņiem</c:v>
                </c:pt>
                <c:pt idx="9">
                  <c:v>Klaiņojoši bērni</c:v>
                </c:pt>
                <c:pt idx="10">
                  <c:v>Kautiņi uz ielas</c:v>
                </c:pt>
                <c:pt idx="11">
                  <c:v>Vardarbība ģimenē</c:v>
                </c:pt>
                <c:pt idx="12">
                  <c:v>Bezpajumtnieki</c:v>
                </c:pt>
              </c:strCache>
            </c:strRef>
          </c:cat>
          <c:val>
            <c:numRef>
              <c:f>Dati!$G$1173:$G$1185</c:f>
              <c:numCache>
                <c:formatCode>0</c:formatCode>
                <c:ptCount val="13"/>
                <c:pt idx="0">
                  <c:v>0.98656395650236561</c:v>
                </c:pt>
                <c:pt idx="1">
                  <c:v>1.114229015734568</c:v>
                </c:pt>
                <c:pt idx="2">
                  <c:v>0.95824320519230477</c:v>
                </c:pt>
                <c:pt idx="3">
                  <c:v>1.5838802709972786</c:v>
                </c:pt>
                <c:pt idx="4">
                  <c:v>1.5365920580228691</c:v>
                </c:pt>
                <c:pt idx="5">
                  <c:v>2.3664420197439755</c:v>
                </c:pt>
                <c:pt idx="6">
                  <c:v>2.6507293468531863</c:v>
                </c:pt>
                <c:pt idx="7">
                  <c:v>1.4040673789629139</c:v>
                </c:pt>
                <c:pt idx="8">
                  <c:v>0.97142116169913284</c:v>
                </c:pt>
                <c:pt idx="9">
                  <c:v>2.7338378273178012</c:v>
                </c:pt>
                <c:pt idx="10">
                  <c:v>2.0333722975456072</c:v>
                </c:pt>
                <c:pt idx="11">
                  <c:v>3.6823956948329304</c:v>
                </c:pt>
                <c:pt idx="12">
                  <c:v>1.6484305549775415</c:v>
                </c:pt>
              </c:numCache>
            </c:numRef>
          </c:val>
          <c:extLst>
            <c:ext xmlns:c16="http://schemas.microsoft.com/office/drawing/2014/chart" uri="{C3380CC4-5D6E-409C-BE32-E72D297353CC}">
              <c16:uniqueId val="{00000007-A8F5-4A0C-ABD7-DA8593C86B6E}"/>
            </c:ext>
          </c:extLst>
        </c:ser>
        <c:dLbls>
          <c:dLblPos val="ctr"/>
          <c:showLegendKey val="0"/>
          <c:showVal val="1"/>
          <c:showCatName val="0"/>
          <c:showSerName val="0"/>
          <c:showPercent val="0"/>
          <c:showBubbleSize val="0"/>
        </c:dLbls>
        <c:gapWidth val="20"/>
        <c:overlap val="100"/>
        <c:axId val="170760840"/>
        <c:axId val="170758096"/>
      </c:barChart>
      <c:catAx>
        <c:axId val="170760840"/>
        <c:scaling>
          <c:orientation val="maxMin"/>
        </c:scaling>
        <c:delete val="1"/>
        <c:axPos val="l"/>
        <c:numFmt formatCode="General" sourceLinked="1"/>
        <c:majorTickMark val="none"/>
        <c:minorTickMark val="none"/>
        <c:tickLblPos val="low"/>
        <c:crossAx val="170758096"/>
        <c:crossesAt val="63.2"/>
        <c:auto val="1"/>
        <c:lblAlgn val="ctr"/>
        <c:lblOffset val="100"/>
        <c:tickLblSkip val="1"/>
        <c:tickMarkSkip val="1"/>
        <c:noMultiLvlLbl val="0"/>
      </c:catAx>
      <c:valAx>
        <c:axId val="170758096"/>
        <c:scaling>
          <c:orientation val="minMax"/>
          <c:min val="0"/>
        </c:scaling>
        <c:delete val="1"/>
        <c:axPos val="t"/>
        <c:numFmt formatCode="0" sourceLinked="1"/>
        <c:majorTickMark val="out"/>
        <c:minorTickMark val="none"/>
        <c:tickLblPos val="nextTo"/>
        <c:crossAx val="170760840"/>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389390594688595"/>
          <c:y val="9.4190167976575794E-3"/>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6.3651994185105074E-2"/>
          <c:w val="0.6157505192107996"/>
          <c:h val="0.91970041282842985"/>
        </c:manualLayout>
      </c:layout>
      <c:barChart>
        <c:barDir val="bar"/>
        <c:grouping val="stacked"/>
        <c:varyColors val="0"/>
        <c:ser>
          <c:idx val="0"/>
          <c:order val="0"/>
          <c:tx>
            <c:strRef>
              <c:f>Dati!$C$202</c:f>
              <c:strCache>
                <c:ptCount val="1"/>
                <c:pt idx="0">
                  <c:v>.</c:v>
                </c:pt>
              </c:strCache>
            </c:strRef>
          </c:tx>
          <c:spPr>
            <a:noFill/>
          </c:spPr>
          <c:invertIfNegative val="0"/>
          <c:dLbls>
            <c:delete val="1"/>
          </c:dLbls>
          <c:cat>
            <c:strRef>
              <c:f>Dati!$B$203:$B$230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Dati!$C$203:$C$230</c:f>
              <c:numCache>
                <c:formatCode>0</c:formatCode>
                <c:ptCount val="28"/>
                <c:pt idx="0">
                  <c:v>11.358901523142698</c:v>
                </c:pt>
                <c:pt idx="1">
                  <c:v>15.965585812076933</c:v>
                </c:pt>
                <c:pt idx="2">
                  <c:v>11.462802887881974</c:v>
                </c:pt>
                <c:pt idx="3">
                  <c:v>11.261956901093281</c:v>
                </c:pt>
                <c:pt idx="4">
                  <c:v>15.965585812076933</c:v>
                </c:pt>
                <c:pt idx="5">
                  <c:v>10.836146278809867</c:v>
                </c:pt>
                <c:pt idx="6">
                  <c:v>12.418273614658638</c:v>
                </c:pt>
                <c:pt idx="7">
                  <c:v>10.981718430919578</c:v>
                </c:pt>
                <c:pt idx="8">
                  <c:v>13.655209663956073</c:v>
                </c:pt>
                <c:pt idx="9">
                  <c:v>11.454456640570381</c:v>
                </c:pt>
                <c:pt idx="10">
                  <c:v>8.1480597605609582</c:v>
                </c:pt>
                <c:pt idx="11">
                  <c:v>15.965585812076933</c:v>
                </c:pt>
                <c:pt idx="12">
                  <c:v>13.632645847049833</c:v>
                </c:pt>
                <c:pt idx="13">
                  <c:v>7</c:v>
                </c:pt>
                <c:pt idx="14">
                  <c:v>12.908135273416413</c:v>
                </c:pt>
                <c:pt idx="15">
                  <c:v>15.965585812076933</c:v>
                </c:pt>
                <c:pt idx="16">
                  <c:v>12.705871747964409</c:v>
                </c:pt>
                <c:pt idx="17">
                  <c:v>10.312253822624736</c:v>
                </c:pt>
                <c:pt idx="18">
                  <c:v>13.668801529942838</c:v>
                </c:pt>
                <c:pt idx="19">
                  <c:v>15.965585812076933</c:v>
                </c:pt>
                <c:pt idx="20">
                  <c:v>13.691485166090537</c:v>
                </c:pt>
                <c:pt idx="21">
                  <c:v>11.757675433704447</c:v>
                </c:pt>
                <c:pt idx="22">
                  <c:v>11.036005363926435</c:v>
                </c:pt>
                <c:pt idx="23">
                  <c:v>15.965585812076933</c:v>
                </c:pt>
                <c:pt idx="24">
                  <c:v>10.07585102217093</c:v>
                </c:pt>
                <c:pt idx="25">
                  <c:v>10.19634212731259</c:v>
                </c:pt>
                <c:pt idx="26">
                  <c:v>13.517058350138029</c:v>
                </c:pt>
                <c:pt idx="27">
                  <c:v>9.3417745354769295</c:v>
                </c:pt>
              </c:numCache>
            </c:numRef>
          </c:val>
          <c:extLst>
            <c:ext xmlns:c16="http://schemas.microsoft.com/office/drawing/2014/chart" uri="{C3380CC4-5D6E-409C-BE32-E72D297353CC}">
              <c16:uniqueId val="{00000000-B301-4161-BC03-A52D65706B5F}"/>
            </c:ext>
          </c:extLst>
        </c:ser>
        <c:ser>
          <c:idx val="1"/>
          <c:order val="1"/>
          <c:tx>
            <c:strRef>
              <c:f>Dati!$D$202</c:f>
              <c:strCache>
                <c:ptCount val="1"/>
                <c:pt idx="0">
                  <c:v>Nē</c:v>
                </c:pt>
              </c:strCache>
            </c:strRef>
          </c:tx>
          <c:spPr>
            <a:solidFill>
              <a:srgbClr val="203864"/>
            </a:solidFill>
          </c:spPr>
          <c:invertIfNegative val="0"/>
          <c:dLbls>
            <c:dLbl>
              <c:idx val="1"/>
              <c:layout>
                <c:manualLayout>
                  <c:x val="-1.2052570093457943E-2"/>
                  <c:y val="2.118094072244698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01-4161-BC03-A52D65706B5F}"/>
                </c:ext>
              </c:extLst>
            </c:dLbl>
            <c:dLbl>
              <c:idx val="5"/>
              <c:layout>
                <c:manualLayout>
                  <c:x val="-1.0928219106957486E-2"/>
                  <c:y val="2.118094072244698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01-4161-BC03-A52D65706B5F}"/>
                </c:ext>
              </c:extLst>
            </c:dLbl>
            <c:dLbl>
              <c:idx val="10"/>
              <c:layout>
                <c:manualLayout>
                  <c:x val="-1.20617860851505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01-4161-BC03-A52D65706B5F}"/>
                </c:ext>
              </c:extLst>
            </c:dLbl>
            <c:dLbl>
              <c:idx val="14"/>
              <c:layout>
                <c:manualLayout>
                  <c:x val="-1.093665628245067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01-4161-BC03-A52D65706B5F}"/>
                </c:ext>
              </c:extLst>
            </c:dLbl>
            <c:dLbl>
              <c:idx val="21"/>
              <c:layout>
                <c:manualLayout>
                  <c:x val="-2.512592815572948E-2"/>
                  <c:y val="1.926336877793188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01-4161-BC03-A52D65706B5F}"/>
                </c:ext>
              </c:extLst>
            </c:dLbl>
            <c:dLbl>
              <c:idx val="23"/>
              <c:layout>
                <c:manualLayout>
                  <c:x val="-1.183553997923156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01-4161-BC03-A52D65706B5F}"/>
                </c:ext>
              </c:extLst>
            </c:dLbl>
            <c:dLbl>
              <c:idx val="27"/>
              <c:layout>
                <c:manualLayout>
                  <c:x val="-1.4980600709077529E-2"/>
                  <c:y val="1.926336877793188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01-4161-BC03-A52D65706B5F}"/>
                </c:ext>
              </c:extLst>
            </c:dLbl>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Dati!$B$203:$B$230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Dati!$D$203:$D$230</c:f>
              <c:numCache>
                <c:formatCode>General</c:formatCode>
                <c:ptCount val="28"/>
                <c:pt idx="0" formatCode="0">
                  <c:v>0.69101991537258933</c:v>
                </c:pt>
                <c:pt idx="2" formatCode="0">
                  <c:v>1.2478521954810418</c:v>
                </c:pt>
                <c:pt idx="3" formatCode="0.0">
                  <c:v>0.17147048427988543</c:v>
                </c:pt>
                <c:pt idx="5" formatCode="0">
                  <c:v>2.076933976526306</c:v>
                </c:pt>
                <c:pt idx="6" formatCode="0">
                  <c:v>0</c:v>
                </c:pt>
                <c:pt idx="7" formatCode="0">
                  <c:v>0.51088174114946416</c:v>
                </c:pt>
                <c:pt idx="8" formatCode="0">
                  <c:v>0.60267912750997266</c:v>
                </c:pt>
                <c:pt idx="9" formatCode="0">
                  <c:v>0.5848875145423903</c:v>
                </c:pt>
                <c:pt idx="10" formatCode="0">
                  <c:v>1.1260896880043136</c:v>
                </c:pt>
                <c:pt idx="12" formatCode="0.0">
                  <c:v>0.15484680684776511</c:v>
                </c:pt>
                <c:pt idx="13" formatCode="0">
                  <c:v>1.2255616742445266</c:v>
                </c:pt>
                <c:pt idx="14" formatCode="0">
                  <c:v>2.073272404266624</c:v>
                </c:pt>
                <c:pt idx="16" formatCode="0">
                  <c:v>0</c:v>
                </c:pt>
                <c:pt idx="17" formatCode="0">
                  <c:v>1.0425519496763336</c:v>
                </c:pt>
                <c:pt idx="18" formatCode="0">
                  <c:v>0</c:v>
                </c:pt>
                <c:pt idx="20" formatCode="0">
                  <c:v>0</c:v>
                </c:pt>
                <c:pt idx="21" formatCode="0.0">
                  <c:v>0.31026005396985407</c:v>
                </c:pt>
                <c:pt idx="22" formatCode="0">
                  <c:v>1.0043057167911635</c:v>
                </c:pt>
                <c:pt idx="24" formatCode="0.0">
                  <c:v>0.48432182221661196</c:v>
                </c:pt>
                <c:pt idx="25" formatCode="0">
                  <c:v>1.94661135669032</c:v>
                </c:pt>
                <c:pt idx="26" formatCode="0">
                  <c:v>0</c:v>
                </c:pt>
                <c:pt idx="27" formatCode="0">
                  <c:v>2.1626151863038192</c:v>
                </c:pt>
              </c:numCache>
            </c:numRef>
          </c:val>
          <c:extLst>
            <c:ext xmlns:c16="http://schemas.microsoft.com/office/drawing/2014/chart" uri="{C3380CC4-5D6E-409C-BE32-E72D297353CC}">
              <c16:uniqueId val="{00000008-B301-4161-BC03-A52D65706B5F}"/>
            </c:ext>
          </c:extLst>
        </c:ser>
        <c:ser>
          <c:idx val="2"/>
          <c:order val="2"/>
          <c:tx>
            <c:strRef>
              <c:f>Dati!$E$202</c:f>
              <c:strCache>
                <c:ptCount val="1"/>
                <c:pt idx="0">
                  <c:v>Drīzāk nē</c:v>
                </c:pt>
              </c:strCache>
            </c:strRef>
          </c:tx>
          <c:spPr>
            <a:solidFill>
              <a:srgbClr val="8FAADC"/>
            </a:solidFill>
          </c:spPr>
          <c:invertIfNegative val="0"/>
          <c:dLbls>
            <c:dLbl>
              <c:idx val="1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301-4161-BC03-A52D65706B5F}"/>
                </c:ext>
              </c:extLst>
            </c:dLbl>
            <c:dLbl>
              <c:idx val="2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301-4161-BC03-A52D65706B5F}"/>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Dati!$B$203:$B$230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Dati!$E$203:$E$230</c:f>
              <c:numCache>
                <c:formatCode>General</c:formatCode>
                <c:ptCount val="28"/>
                <c:pt idx="0" formatCode="0">
                  <c:v>3.9156643735616443</c:v>
                </c:pt>
                <c:pt idx="2" formatCode="0">
                  <c:v>3.2549307287139162</c:v>
                </c:pt>
                <c:pt idx="3" formatCode="0">
                  <c:v>4.5321584267037656</c:v>
                </c:pt>
                <c:pt idx="5" formatCode="0">
                  <c:v>3.0525055567407593</c:v>
                </c:pt>
                <c:pt idx="6" formatCode="0">
                  <c:v>3.547312197418294</c:v>
                </c:pt>
                <c:pt idx="7" formatCode="0">
                  <c:v>4.4729856400078907</c:v>
                </c:pt>
                <c:pt idx="8" formatCode="0">
                  <c:v>1.7076970206108866</c:v>
                </c:pt>
                <c:pt idx="9" formatCode="0">
                  <c:v>3.9262416569641618</c:v>
                </c:pt>
                <c:pt idx="10" formatCode="0">
                  <c:v>6.6914363635116612</c:v>
                </c:pt>
                <c:pt idx="12" formatCode="0">
                  <c:v>2.1780931581793355</c:v>
                </c:pt>
                <c:pt idx="13" formatCode="0">
                  <c:v>7.7400241378324068</c:v>
                </c:pt>
                <c:pt idx="14" formatCode="0">
                  <c:v>0.98417813439389579</c:v>
                </c:pt>
                <c:pt idx="16" formatCode="0">
                  <c:v>3.2597140641125244</c:v>
                </c:pt>
                <c:pt idx="17" formatCode="0">
                  <c:v>4.6107800397758636</c:v>
                </c:pt>
                <c:pt idx="18" formatCode="0">
                  <c:v>2.2967842821340945</c:v>
                </c:pt>
                <c:pt idx="20" formatCode="0">
                  <c:v>2.2741006459863966</c:v>
                </c:pt>
                <c:pt idx="21" formatCode="0">
                  <c:v>3.897650324402631</c:v>
                </c:pt>
                <c:pt idx="22" formatCode="0">
                  <c:v>3.9252747313593348</c:v>
                </c:pt>
                <c:pt idx="23" formatCode="0">
                  <c:v>0</c:v>
                </c:pt>
                <c:pt idx="24" formatCode="0">
                  <c:v>5.4054129676893909</c:v>
                </c:pt>
                <c:pt idx="25" formatCode="0">
                  <c:v>3.8226323280740213</c:v>
                </c:pt>
                <c:pt idx="26" formatCode="0">
                  <c:v>2.4485274619389026</c:v>
                </c:pt>
                <c:pt idx="27" formatCode="0">
                  <c:v>4.4611960902961849</c:v>
                </c:pt>
              </c:numCache>
            </c:numRef>
          </c:val>
          <c:extLst>
            <c:ext xmlns:c16="http://schemas.microsoft.com/office/drawing/2014/chart" uri="{C3380CC4-5D6E-409C-BE32-E72D297353CC}">
              <c16:uniqueId val="{0000000B-B301-4161-BC03-A52D65706B5F}"/>
            </c:ext>
          </c:extLst>
        </c:ser>
        <c:ser>
          <c:idx val="3"/>
          <c:order val="3"/>
          <c:tx>
            <c:strRef>
              <c:f>Dati!$F$202</c:f>
              <c:strCache>
                <c:ptCount val="1"/>
                <c:pt idx="0">
                  <c:v>Drīzāk jā</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Dati!$B$203:$B$230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Dati!$F$203:$F$230</c:f>
              <c:numCache>
                <c:formatCode>General</c:formatCode>
                <c:ptCount val="28"/>
                <c:pt idx="0" formatCode="0">
                  <c:v>40.032852093192417</c:v>
                </c:pt>
                <c:pt idx="2" formatCode="0">
                  <c:v>37.999402814696005</c:v>
                </c:pt>
                <c:pt idx="3" formatCode="0">
                  <c:v>41.930151250476783</c:v>
                </c:pt>
                <c:pt idx="5" formatCode="0">
                  <c:v>29.492940474228753</c:v>
                </c:pt>
                <c:pt idx="6" formatCode="0">
                  <c:v>38.154008485122247</c:v>
                </c:pt>
                <c:pt idx="7" formatCode="0">
                  <c:v>38.540161066149615</c:v>
                </c:pt>
                <c:pt idx="8" formatCode="0">
                  <c:v>47.003735785175394</c:v>
                </c:pt>
                <c:pt idx="9" formatCode="0">
                  <c:v>39.63909812505409</c:v>
                </c:pt>
                <c:pt idx="10" formatCode="0">
                  <c:v>41.792231895946188</c:v>
                </c:pt>
                <c:pt idx="12" formatCode="0">
                  <c:v>35.188967525793366</c:v>
                </c:pt>
                <c:pt idx="13" formatCode="0">
                  <c:v>49.025892506161547</c:v>
                </c:pt>
                <c:pt idx="14" formatCode="0">
                  <c:v>38.274201284454193</c:v>
                </c:pt>
                <c:pt idx="16" formatCode="0">
                  <c:v>39.343721568855365</c:v>
                </c:pt>
                <c:pt idx="17" formatCode="0">
                  <c:v>41.752530912436761</c:v>
                </c:pt>
                <c:pt idx="18" formatCode="0">
                  <c:v>35.696053999858769</c:v>
                </c:pt>
                <c:pt idx="20" formatCode="0">
                  <c:v>24.02022800315758</c:v>
                </c:pt>
                <c:pt idx="21" formatCode="0">
                  <c:v>45.253241762316129</c:v>
                </c:pt>
                <c:pt idx="22" formatCode="0">
                  <c:v>36.766421821558055</c:v>
                </c:pt>
                <c:pt idx="23" formatCode="0">
                  <c:v>35.004374526259411</c:v>
                </c:pt>
                <c:pt idx="24" formatCode="0">
                  <c:v>44.045834809896895</c:v>
                </c:pt>
                <c:pt idx="25" formatCode="0">
                  <c:v>40.277304508492286</c:v>
                </c:pt>
                <c:pt idx="26" formatCode="0">
                  <c:v>38.263407949313383</c:v>
                </c:pt>
                <c:pt idx="27" formatCode="0">
                  <c:v>33.843188124034178</c:v>
                </c:pt>
              </c:numCache>
            </c:numRef>
          </c:val>
          <c:extLst>
            <c:ext xmlns:c16="http://schemas.microsoft.com/office/drawing/2014/chart" uri="{C3380CC4-5D6E-409C-BE32-E72D297353CC}">
              <c16:uniqueId val="{0000000C-B301-4161-BC03-A52D65706B5F}"/>
            </c:ext>
          </c:extLst>
        </c:ser>
        <c:ser>
          <c:idx val="4"/>
          <c:order val="4"/>
          <c:tx>
            <c:strRef>
              <c:f>Dati!$G$202</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Dati!$B$203:$B$230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Dati!$G$203:$G$230</c:f>
              <c:numCache>
                <c:formatCode>General</c:formatCode>
                <c:ptCount val="28"/>
                <c:pt idx="0" formatCode="0">
                  <c:v>54.473122745995795</c:v>
                </c:pt>
                <c:pt idx="2" formatCode="0">
                  <c:v>56.827171819674923</c:v>
                </c:pt>
                <c:pt idx="3" formatCode="0">
                  <c:v>52.276689635551548</c:v>
                </c:pt>
                <c:pt idx="5" formatCode="0">
                  <c:v>64.399386961217957</c:v>
                </c:pt>
                <c:pt idx="6" formatCode="0">
                  <c:v>57.731708338191638</c:v>
                </c:pt>
                <c:pt idx="7" formatCode="0">
                  <c:v>55.513189988693107</c:v>
                </c:pt>
                <c:pt idx="8" formatCode="0">
                  <c:v>49.526774713312008</c:v>
                </c:pt>
                <c:pt idx="9" formatCode="0">
                  <c:v>55.264885188897189</c:v>
                </c:pt>
                <c:pt idx="10" formatCode="0">
                  <c:v>49.278372521441753</c:v>
                </c:pt>
                <c:pt idx="12" formatCode="0">
                  <c:v>61.980468105654708</c:v>
                </c:pt>
                <c:pt idx="13" formatCode="0">
                  <c:v>40.809633629566456</c:v>
                </c:pt>
                <c:pt idx="14" formatCode="0">
                  <c:v>56.479921209808275</c:v>
                </c:pt>
                <c:pt idx="16" formatCode="0">
                  <c:v>57.396564367032106</c:v>
                </c:pt>
                <c:pt idx="17" formatCode="0">
                  <c:v>51.586862686573212</c:v>
                </c:pt>
                <c:pt idx="18" formatCode="0">
                  <c:v>61.124037873333513</c:v>
                </c:pt>
                <c:pt idx="20" formatCode="0">
                  <c:v>73.705671350856051</c:v>
                </c:pt>
                <c:pt idx="21" formatCode="0">
                  <c:v>49.437283514618244</c:v>
                </c:pt>
                <c:pt idx="22" formatCode="0">
                  <c:v>57.362282716685215</c:v>
                </c:pt>
                <c:pt idx="23" formatCode="0">
                  <c:v>64.995625473740617</c:v>
                </c:pt>
                <c:pt idx="24" formatCode="0">
                  <c:v>49.086741083048047</c:v>
                </c:pt>
                <c:pt idx="25" formatCode="0">
                  <c:v>53.953451806743352</c:v>
                </c:pt>
                <c:pt idx="26" formatCode="0">
                  <c:v>56.793127106452374</c:v>
                </c:pt>
                <c:pt idx="27" formatCode="0">
                  <c:v>59.533000599365842</c:v>
                </c:pt>
              </c:numCache>
            </c:numRef>
          </c:val>
          <c:extLst>
            <c:ext xmlns:c16="http://schemas.microsoft.com/office/drawing/2014/chart" uri="{C3380CC4-5D6E-409C-BE32-E72D297353CC}">
              <c16:uniqueId val="{0000000D-B301-4161-BC03-A52D65706B5F}"/>
            </c:ext>
          </c:extLst>
        </c:ser>
        <c:ser>
          <c:idx val="5"/>
          <c:order val="5"/>
          <c:tx>
            <c:strRef>
              <c:f>Dati!$H$202</c:f>
              <c:strCache>
                <c:ptCount val="1"/>
                <c:pt idx="0">
                  <c:v>.</c:v>
                </c:pt>
              </c:strCache>
            </c:strRef>
          </c:tx>
          <c:spPr>
            <a:noFill/>
          </c:spPr>
          <c:invertIfNegative val="0"/>
          <c:dLbls>
            <c:delete val="1"/>
          </c:dLbls>
          <c:cat>
            <c:strRef>
              <c:f>Dati!$B$203:$B$230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Dati!$H$203:$H$230</c:f>
              <c:numCache>
                <c:formatCode>0</c:formatCode>
                <c:ptCount val="28"/>
                <c:pt idx="0">
                  <c:v>12.494025160811816</c:v>
                </c:pt>
                <c:pt idx="1">
                  <c:v>107.00000000000003</c:v>
                </c:pt>
                <c:pt idx="2">
                  <c:v>12.1734253656291</c:v>
                </c:pt>
                <c:pt idx="3">
                  <c:v>12.793159113971697</c:v>
                </c:pt>
                <c:pt idx="4">
                  <c:v>107.00000000000003</c:v>
                </c:pt>
                <c:pt idx="5">
                  <c:v>13.107672564553326</c:v>
                </c:pt>
                <c:pt idx="6">
                  <c:v>11.114283176686143</c:v>
                </c:pt>
                <c:pt idx="7">
                  <c:v>12.946648945157307</c:v>
                </c:pt>
                <c:pt idx="8">
                  <c:v>10.469489501512626</c:v>
                </c:pt>
                <c:pt idx="9">
                  <c:v>12.096016686048756</c:v>
                </c:pt>
                <c:pt idx="10">
                  <c:v>15.929395582612088</c:v>
                </c:pt>
                <c:pt idx="11">
                  <c:v>107.00000000000003</c:v>
                </c:pt>
                <c:pt idx="12">
                  <c:v>9.8305643685519613</c:v>
                </c:pt>
                <c:pt idx="13">
                  <c:v>17.164473864272026</c:v>
                </c:pt>
                <c:pt idx="14">
                  <c:v>12.245877505737553</c:v>
                </c:pt>
                <c:pt idx="15">
                  <c:v>107.00000000000003</c:v>
                </c:pt>
                <c:pt idx="16">
                  <c:v>10.259714064112558</c:v>
                </c:pt>
                <c:pt idx="17">
                  <c:v>13.660606400990048</c:v>
                </c:pt>
                <c:pt idx="18">
                  <c:v>10.179908126807746</c:v>
                </c:pt>
                <c:pt idx="19">
                  <c:v>107.00000000000003</c:v>
                </c:pt>
                <c:pt idx="20">
                  <c:v>9.2741006459863939</c:v>
                </c:pt>
                <c:pt idx="21">
                  <c:v>12.309474723065648</c:v>
                </c:pt>
                <c:pt idx="22">
                  <c:v>12.871295461756759</c:v>
                </c:pt>
                <c:pt idx="23">
                  <c:v>7</c:v>
                </c:pt>
                <c:pt idx="24">
                  <c:v>13.867424107055086</c:v>
                </c:pt>
                <c:pt idx="25">
                  <c:v>12.76924368476439</c:v>
                </c:pt>
                <c:pt idx="26">
                  <c:v>11.943464944234279</c:v>
                </c:pt>
                <c:pt idx="27">
                  <c:v>13.623811276600009</c:v>
                </c:pt>
              </c:numCache>
            </c:numRef>
          </c:val>
          <c:extLst>
            <c:ext xmlns:c16="http://schemas.microsoft.com/office/drawing/2014/chart" uri="{C3380CC4-5D6E-409C-BE32-E72D297353CC}">
              <c16:uniqueId val="{0000000E-B301-4161-BC03-A52D65706B5F}"/>
            </c:ext>
          </c:extLst>
        </c:ser>
        <c:ser>
          <c:idx val="6"/>
          <c:order val="6"/>
          <c:tx>
            <c:strRef>
              <c:f>Dati!$I$202</c:f>
              <c:strCache>
                <c:ptCount val="1"/>
                <c:pt idx="0">
                  <c:v>Grūti pateikt</c:v>
                </c:pt>
              </c:strCache>
            </c:strRef>
          </c:tx>
          <c:spPr>
            <a:solidFill>
              <a:sysClr val="window" lastClr="FFFFFF">
                <a:lumMod val="75000"/>
              </a:sysClr>
            </a:solidFill>
          </c:spPr>
          <c:invertIfNegative val="0"/>
          <c:dLbls>
            <c:dLbl>
              <c:idx val="10"/>
              <c:layout>
                <c:manualLayout>
                  <c:x val="1.238603322949129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301-4161-BC03-A52D65706B5F}"/>
                </c:ext>
              </c:extLst>
            </c:dLbl>
            <c:dLbl>
              <c:idx val="14"/>
              <c:layout>
                <c:manualLayout>
                  <c:x val="1.2322559709241952E-2"/>
                  <c:y val="1.819428954028488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301-4161-BC03-A52D65706B5F}"/>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301-4161-BC03-A52D65706B5F}"/>
                </c:ext>
              </c:extLst>
            </c:dLbl>
            <c:dLbl>
              <c:idx val="1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301-4161-BC03-A52D65706B5F}"/>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301-4161-BC03-A52D65706B5F}"/>
                </c:ext>
              </c:extLst>
            </c:dLbl>
            <c:dLbl>
              <c:idx val="22"/>
              <c:layout>
                <c:manualLayout>
                  <c:x val="1.3344496365524403E-2"/>
                  <c:y val="1.819428954875726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301-4161-BC03-A52D65706B5F}"/>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301-4161-BC03-A52D65706B5F}"/>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301-4161-BC03-A52D65706B5F}"/>
                </c:ext>
              </c:extLst>
            </c:dLbl>
            <c:dLbl>
              <c:idx val="26"/>
              <c:layout>
                <c:manualLayout>
                  <c:x val="1.5871295738845409E-2"/>
                  <c:y val="3.852673757380417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301-4161-BC03-A52D65706B5F}"/>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301-4161-BC03-A52D65706B5F}"/>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Dati!$B$203:$B$230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Dati!$I$203:$I$230</c:f>
              <c:numCache>
                <c:formatCode>General</c:formatCode>
                <c:ptCount val="28"/>
                <c:pt idx="0" formatCode="0">
                  <c:v>0.88734087187787325</c:v>
                </c:pt>
                <c:pt idx="2" formatCode="0">
                  <c:v>0.67064244143409668</c:v>
                </c:pt>
                <c:pt idx="3" formatCode="0">
                  <c:v>1.0895302029881559</c:v>
                </c:pt>
                <c:pt idx="5" formatCode="0">
                  <c:v>0.97823303128619898</c:v>
                </c:pt>
                <c:pt idx="6" formatCode="0">
                  <c:v>0.56697097926785456</c:v>
                </c:pt>
                <c:pt idx="7" formatCode="0">
                  <c:v>0.96278156399972492</c:v>
                </c:pt>
                <c:pt idx="8" formatCode="0">
                  <c:v>1.1591133533917353</c:v>
                </c:pt>
                <c:pt idx="9" formatCode="0">
                  <c:v>0.5848875145423903</c:v>
                </c:pt>
                <c:pt idx="10" formatCode="0">
                  <c:v>1.111869531096098</c:v>
                </c:pt>
                <c:pt idx="12" formatCode="0.0">
                  <c:v>0.49762440352489329</c:v>
                </c:pt>
                <c:pt idx="13" formatCode="0">
                  <c:v>1.1988880521951508</c:v>
                </c:pt>
                <c:pt idx="14" formatCode="0">
                  <c:v>2.1884269670770129</c:v>
                </c:pt>
                <c:pt idx="16" formatCode="0">
                  <c:v>0</c:v>
                </c:pt>
                <c:pt idx="17" formatCode="0">
                  <c:v>1.0072744115380778</c:v>
                </c:pt>
                <c:pt idx="18" formatCode="0">
                  <c:v>0.8831238446736418</c:v>
                </c:pt>
                <c:pt idx="20" formatCode="0">
                  <c:v>0</c:v>
                </c:pt>
                <c:pt idx="21" formatCode="0">
                  <c:v>1.1015643446930719</c:v>
                </c:pt>
                <c:pt idx="22" formatCode="0">
                  <c:v>0.94171501360626031</c:v>
                </c:pt>
                <c:pt idx="23" formatCode="0">
                  <c:v>0</c:v>
                </c:pt>
                <c:pt idx="24" formatCode="0">
                  <c:v>0.97768931714912399</c:v>
                </c:pt>
                <c:pt idx="25" formatCode="0">
                  <c:v>0</c:v>
                </c:pt>
                <c:pt idx="26" formatCode="0">
                  <c:v>2.4949374822953492</c:v>
                </c:pt>
                <c:pt idx="27" formatCode="0">
                  <c:v>0</c:v>
                </c:pt>
              </c:numCache>
            </c:numRef>
          </c:val>
          <c:extLst>
            <c:ext xmlns:c16="http://schemas.microsoft.com/office/drawing/2014/chart" uri="{C3380CC4-5D6E-409C-BE32-E72D297353CC}">
              <c16:uniqueId val="{00000019-B301-4161-BC03-A52D65706B5F}"/>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16"/>
        <c:auto val="1"/>
        <c:lblAlgn val="ctr"/>
        <c:lblOffset val="100"/>
        <c:tickLblSkip val="1"/>
        <c:tickMarkSkip val="1"/>
        <c:noMultiLvlLbl val="0"/>
      </c:catAx>
      <c:valAx>
        <c:axId val="170757312"/>
        <c:scaling>
          <c:orientation val="minMax"/>
          <c:max val="13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legend>
      <c:legendPos val="t"/>
      <c:legendEntry>
        <c:idx val="0"/>
        <c:delete val="1"/>
      </c:legendEntry>
      <c:legendEntry>
        <c:idx val="5"/>
        <c:delete val="1"/>
      </c:legendEntry>
      <c:layout>
        <c:manualLayout>
          <c:xMode val="edge"/>
          <c:yMode val="edge"/>
          <c:x val="0.29054301291056256"/>
          <c:y val="1.235064762573619E-2"/>
          <c:w val="0.70945698708943761"/>
          <c:h val="3.685417094990566E-2"/>
        </c:manualLayout>
      </c:layout>
      <c:overlay val="0"/>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6895425315577277"/>
          <c:y val="7.4377404120959181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33476719706911634"/>
          <c:y val="8.1902850349553316E-2"/>
          <c:w val="0.6652328029308836"/>
          <c:h val="0.90252145093797598"/>
        </c:manualLayout>
      </c:layout>
      <c:barChart>
        <c:barDir val="bar"/>
        <c:grouping val="stacked"/>
        <c:varyColors val="0"/>
        <c:ser>
          <c:idx val="0"/>
          <c:order val="0"/>
          <c:tx>
            <c:strRef>
              <c:f>Dati!$C$1111</c:f>
              <c:strCache>
                <c:ptCount val="1"/>
                <c:pt idx="0">
                  <c:v>.</c:v>
                </c:pt>
              </c:strCache>
            </c:strRef>
          </c:tx>
          <c:spPr>
            <a:noFill/>
          </c:spPr>
          <c:invertIfNegative val="0"/>
          <c:dLbls>
            <c:delete val="1"/>
          </c:dLbls>
          <c:cat>
            <c:strRef>
              <c:f>Dati!$B$1112:$B$1124</c:f>
              <c:strCache>
                <c:ptCount val="13"/>
                <c:pt idx="0">
                  <c:v>Ugunsdrošība</c:v>
                </c:pt>
                <c:pt idx="1">
                  <c:v>Zādzības</c:v>
                </c:pt>
                <c:pt idx="2">
                  <c:v>Satiksmes drošība</c:v>
                </c:pt>
                <c:pt idx="3">
                  <c:v>Laupīšanas</c:v>
                </c:pt>
                <c:pt idx="4">
                  <c:v>Huligānisms</c:v>
                </c:pt>
                <c:pt idx="5">
                  <c:v>Narkotiku lietotāji</c:v>
                </c:pt>
                <c:pt idx="6">
                  <c:v>Narkotiku tirdzniecība</c:v>
                </c:pt>
                <c:pt idx="7">
                  <c:v>Iereibušas personas</c:v>
                </c:pt>
                <c:pt idx="8">
                  <c:v>Klaiņojoši mājdzīvnieki un suņi bez uzpurņiem</c:v>
                </c:pt>
                <c:pt idx="9">
                  <c:v>Klaiņojoši bērni</c:v>
                </c:pt>
                <c:pt idx="10">
                  <c:v>Kautiņi uz ielas</c:v>
                </c:pt>
                <c:pt idx="11">
                  <c:v>Vardarbība ģimenē</c:v>
                </c:pt>
                <c:pt idx="12">
                  <c:v>Bezpajumtnieki</c:v>
                </c:pt>
              </c:strCache>
            </c:strRef>
          </c:cat>
          <c:val>
            <c:numRef>
              <c:f>Dati!$C$1112:$C$1124</c:f>
              <c:numCache>
                <c:formatCode>0</c:formatCode>
                <c:ptCount val="13"/>
                <c:pt idx="0">
                  <c:v>28.172294702018085</c:v>
                </c:pt>
                <c:pt idx="1">
                  <c:v>28.277928363668192</c:v>
                </c:pt>
                <c:pt idx="2">
                  <c:v>26.58304054301621</c:v>
                </c:pt>
                <c:pt idx="3">
                  <c:v>24.406268491409968</c:v>
                </c:pt>
                <c:pt idx="4">
                  <c:v>24.094727730636194</c:v>
                </c:pt>
                <c:pt idx="5">
                  <c:v>23.603164190617733</c:v>
                </c:pt>
                <c:pt idx="6">
                  <c:v>22.450771812624879</c:v>
                </c:pt>
                <c:pt idx="7">
                  <c:v>17.750614803251629</c:v>
                </c:pt>
                <c:pt idx="8">
                  <c:v>17.01187659218186</c:v>
                </c:pt>
                <c:pt idx="9">
                  <c:v>18.381650715672826</c:v>
                </c:pt>
                <c:pt idx="10">
                  <c:v>8.7370732469183281</c:v>
                </c:pt>
                <c:pt idx="11">
                  <c:v>10.227894682995313</c:v>
                </c:pt>
                <c:pt idx="12">
                  <c:v>7.0000000000000071</c:v>
                </c:pt>
              </c:numCache>
            </c:numRef>
          </c:val>
          <c:extLst>
            <c:ext xmlns:c16="http://schemas.microsoft.com/office/drawing/2014/chart" uri="{C3380CC4-5D6E-409C-BE32-E72D297353CC}">
              <c16:uniqueId val="{00000000-9FE8-4950-BE17-05C841B20D3F}"/>
            </c:ext>
          </c:extLst>
        </c:ser>
        <c:ser>
          <c:idx val="1"/>
          <c:order val="1"/>
          <c:tx>
            <c:strRef>
              <c:f>Dati!$D$1111</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Dati!$B$1112:$B$1124</c:f>
              <c:strCache>
                <c:ptCount val="13"/>
                <c:pt idx="0">
                  <c:v>Ugunsdrošība</c:v>
                </c:pt>
                <c:pt idx="1">
                  <c:v>Zādzības</c:v>
                </c:pt>
                <c:pt idx="2">
                  <c:v>Satiksmes drošība</c:v>
                </c:pt>
                <c:pt idx="3">
                  <c:v>Laupīšanas</c:v>
                </c:pt>
                <c:pt idx="4">
                  <c:v>Huligānisms</c:v>
                </c:pt>
                <c:pt idx="5">
                  <c:v>Narkotiku lietotāji</c:v>
                </c:pt>
                <c:pt idx="6">
                  <c:v>Narkotiku tirdzniecība</c:v>
                </c:pt>
                <c:pt idx="7">
                  <c:v>Iereibušas personas</c:v>
                </c:pt>
                <c:pt idx="8">
                  <c:v>Klaiņojoši mājdzīvnieki un suņi bez uzpurņiem</c:v>
                </c:pt>
                <c:pt idx="9">
                  <c:v>Klaiņojoši bērni</c:v>
                </c:pt>
                <c:pt idx="10">
                  <c:v>Kautiņi uz ielas</c:v>
                </c:pt>
                <c:pt idx="11">
                  <c:v>Vardarbība ģimenē</c:v>
                </c:pt>
                <c:pt idx="12">
                  <c:v>Bezpajumtnieki</c:v>
                </c:pt>
              </c:strCache>
            </c:strRef>
          </c:cat>
          <c:val>
            <c:numRef>
              <c:f>Dati!$D$1112:$D$1124</c:f>
              <c:numCache>
                <c:formatCode>0</c:formatCode>
                <c:ptCount val="13"/>
                <c:pt idx="0">
                  <c:v>6.3961592364642286</c:v>
                </c:pt>
                <c:pt idx="1">
                  <c:v>7.4203278941311037</c:v>
                </c:pt>
                <c:pt idx="2">
                  <c:v>7.6881982804043556</c:v>
                </c:pt>
                <c:pt idx="3">
                  <c:v>8.9047536729959074</c:v>
                </c:pt>
                <c:pt idx="4">
                  <c:v>8.7876769609729219</c:v>
                </c:pt>
                <c:pt idx="5">
                  <c:v>13.851835200986997</c:v>
                </c:pt>
                <c:pt idx="6">
                  <c:v>13.692384432603754</c:v>
                </c:pt>
                <c:pt idx="7">
                  <c:v>13.31647138187841</c:v>
                </c:pt>
                <c:pt idx="8">
                  <c:v>14.439216433113312</c:v>
                </c:pt>
                <c:pt idx="9">
                  <c:v>13.616088445426518</c:v>
                </c:pt>
                <c:pt idx="10">
                  <c:v>13.895779148947007</c:v>
                </c:pt>
                <c:pt idx="11">
                  <c:v>16.716587722134516</c:v>
                </c:pt>
                <c:pt idx="12">
                  <c:v>19.421481264753343</c:v>
                </c:pt>
              </c:numCache>
            </c:numRef>
          </c:val>
          <c:extLst>
            <c:ext xmlns:c16="http://schemas.microsoft.com/office/drawing/2014/chart" uri="{C3380CC4-5D6E-409C-BE32-E72D297353CC}">
              <c16:uniqueId val="{00000001-9FE8-4950-BE17-05C841B20D3F}"/>
            </c:ext>
          </c:extLst>
        </c:ser>
        <c:ser>
          <c:idx val="2"/>
          <c:order val="2"/>
          <c:tx>
            <c:strRef>
              <c:f>Dati!$E$1111</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sz="1100" b="1">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Dati!$B$1112:$B$1124</c:f>
              <c:strCache>
                <c:ptCount val="13"/>
                <c:pt idx="0">
                  <c:v>Ugunsdrošība</c:v>
                </c:pt>
                <c:pt idx="1">
                  <c:v>Zādzības</c:v>
                </c:pt>
                <c:pt idx="2">
                  <c:v>Satiksmes drošība</c:v>
                </c:pt>
                <c:pt idx="3">
                  <c:v>Laupīšanas</c:v>
                </c:pt>
                <c:pt idx="4">
                  <c:v>Huligānisms</c:v>
                </c:pt>
                <c:pt idx="5">
                  <c:v>Narkotiku lietotāji</c:v>
                </c:pt>
                <c:pt idx="6">
                  <c:v>Narkotiku tirdzniecība</c:v>
                </c:pt>
                <c:pt idx="7">
                  <c:v>Iereibušas personas</c:v>
                </c:pt>
                <c:pt idx="8">
                  <c:v>Klaiņojoši mājdzīvnieki un suņi bez uzpurņiem</c:v>
                </c:pt>
                <c:pt idx="9">
                  <c:v>Klaiņojoši bērni</c:v>
                </c:pt>
                <c:pt idx="10">
                  <c:v>Kautiņi uz ielas</c:v>
                </c:pt>
                <c:pt idx="11">
                  <c:v>Vardarbība ģimenē</c:v>
                </c:pt>
                <c:pt idx="12">
                  <c:v>Bezpajumtnieki</c:v>
                </c:pt>
              </c:strCache>
            </c:strRef>
          </c:cat>
          <c:val>
            <c:numRef>
              <c:f>Dati!$E$1112:$E$1124</c:f>
              <c:numCache>
                <c:formatCode>0</c:formatCode>
                <c:ptCount val="13"/>
                <c:pt idx="0">
                  <c:v>28.583124019505028</c:v>
                </c:pt>
                <c:pt idx="1">
                  <c:v>27.453321700188045</c:v>
                </c:pt>
                <c:pt idx="2">
                  <c:v>28.880339134566775</c:v>
                </c:pt>
                <c:pt idx="3">
                  <c:v>29.840555793581466</c:v>
                </c:pt>
                <c:pt idx="4">
                  <c:v>30.269173266378225</c:v>
                </c:pt>
                <c:pt idx="5">
                  <c:v>25.696578566382613</c:v>
                </c:pt>
                <c:pt idx="6">
                  <c:v>27.008421712758711</c:v>
                </c:pt>
                <c:pt idx="7">
                  <c:v>32.084491772857305</c:v>
                </c:pt>
                <c:pt idx="8">
                  <c:v>31.700484932692166</c:v>
                </c:pt>
                <c:pt idx="9">
                  <c:v>31.153838796887996</c:v>
                </c:pt>
                <c:pt idx="10">
                  <c:v>40.518725562122007</c:v>
                </c:pt>
                <c:pt idx="11">
                  <c:v>36.20709555285751</c:v>
                </c:pt>
                <c:pt idx="12">
                  <c:v>36.730096693233996</c:v>
                </c:pt>
              </c:numCache>
            </c:numRef>
          </c:val>
          <c:extLst>
            <c:ext xmlns:c16="http://schemas.microsoft.com/office/drawing/2014/chart" uri="{C3380CC4-5D6E-409C-BE32-E72D297353CC}">
              <c16:uniqueId val="{00000002-9FE8-4950-BE17-05C841B20D3F}"/>
            </c:ext>
          </c:extLst>
        </c:ser>
        <c:ser>
          <c:idx val="3"/>
          <c:order val="3"/>
          <c:tx>
            <c:strRef>
              <c:f>Dati!$F$1111</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sz="1100"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Dati!$B$1112:$B$1124</c:f>
              <c:strCache>
                <c:ptCount val="13"/>
                <c:pt idx="0">
                  <c:v>Ugunsdrošība</c:v>
                </c:pt>
                <c:pt idx="1">
                  <c:v>Zādzības</c:v>
                </c:pt>
                <c:pt idx="2">
                  <c:v>Satiksmes drošība</c:v>
                </c:pt>
                <c:pt idx="3">
                  <c:v>Laupīšanas</c:v>
                </c:pt>
                <c:pt idx="4">
                  <c:v>Huligānisms</c:v>
                </c:pt>
                <c:pt idx="5">
                  <c:v>Narkotiku lietotāji</c:v>
                </c:pt>
                <c:pt idx="6">
                  <c:v>Narkotiku tirdzniecība</c:v>
                </c:pt>
                <c:pt idx="7">
                  <c:v>Iereibušas personas</c:v>
                </c:pt>
                <c:pt idx="8">
                  <c:v>Klaiņojoši mājdzīvnieki un suņi bez uzpurņiem</c:v>
                </c:pt>
                <c:pt idx="9">
                  <c:v>Klaiņojoši bērni</c:v>
                </c:pt>
                <c:pt idx="10">
                  <c:v>Kautiņi uz ielas</c:v>
                </c:pt>
                <c:pt idx="11">
                  <c:v>Vardarbība ģimenē</c:v>
                </c:pt>
                <c:pt idx="12">
                  <c:v>Bezpajumtnieki</c:v>
                </c:pt>
              </c:strCache>
            </c:strRef>
          </c:cat>
          <c:val>
            <c:numRef>
              <c:f>Dati!$F$1112:$F$1124</c:f>
              <c:numCache>
                <c:formatCode>0</c:formatCode>
                <c:ptCount val="13"/>
                <c:pt idx="0">
                  <c:v>46.609251367747383</c:v>
                </c:pt>
                <c:pt idx="1">
                  <c:v>47.505482227153472</c:v>
                </c:pt>
                <c:pt idx="2">
                  <c:v>45.896478269333471</c:v>
                </c:pt>
                <c:pt idx="3">
                  <c:v>42.712541113001848</c:v>
                </c:pt>
                <c:pt idx="4">
                  <c:v>43.647276201961461</c:v>
                </c:pt>
                <c:pt idx="5">
                  <c:v>34.985280139129145</c:v>
                </c:pt>
                <c:pt idx="6">
                  <c:v>34.866860459993219</c:v>
                </c:pt>
                <c:pt idx="7">
                  <c:v>38.67898862379009</c:v>
                </c:pt>
                <c:pt idx="8">
                  <c:v>38.118370240926168</c:v>
                </c:pt>
                <c:pt idx="9">
                  <c:v>34.814761733269741</c:v>
                </c:pt>
                <c:pt idx="10">
                  <c:v>32.313243214937579</c:v>
                </c:pt>
                <c:pt idx="11">
                  <c:v>31.204474212049778</c:v>
                </c:pt>
                <c:pt idx="12">
                  <c:v>32.516595853951138</c:v>
                </c:pt>
              </c:numCache>
            </c:numRef>
          </c:val>
          <c:extLst>
            <c:ext xmlns:c16="http://schemas.microsoft.com/office/drawing/2014/chart" uri="{C3380CC4-5D6E-409C-BE32-E72D297353CC}">
              <c16:uniqueId val="{00000003-9FE8-4950-BE17-05C841B20D3F}"/>
            </c:ext>
          </c:extLst>
        </c:ser>
        <c:ser>
          <c:idx val="4"/>
          <c:order val="4"/>
          <c:tx>
            <c:strRef>
              <c:f>Dati!$G$1111</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Dati!$B$1112:$B$1124</c:f>
              <c:strCache>
                <c:ptCount val="13"/>
                <c:pt idx="0">
                  <c:v>Ugunsdrošība</c:v>
                </c:pt>
                <c:pt idx="1">
                  <c:v>Zādzības</c:v>
                </c:pt>
                <c:pt idx="2">
                  <c:v>Satiksmes drošība</c:v>
                </c:pt>
                <c:pt idx="3">
                  <c:v>Laupīšanas</c:v>
                </c:pt>
                <c:pt idx="4">
                  <c:v>Huligānisms</c:v>
                </c:pt>
                <c:pt idx="5">
                  <c:v>Narkotiku lietotāji</c:v>
                </c:pt>
                <c:pt idx="6">
                  <c:v>Narkotiku tirdzniecība</c:v>
                </c:pt>
                <c:pt idx="7">
                  <c:v>Iereibušas personas</c:v>
                </c:pt>
                <c:pt idx="8">
                  <c:v>Klaiņojoši mājdzīvnieki un suņi bez uzpurņiem</c:v>
                </c:pt>
                <c:pt idx="9">
                  <c:v>Klaiņojoši bērni</c:v>
                </c:pt>
                <c:pt idx="10">
                  <c:v>Kautiņi uz ielas</c:v>
                </c:pt>
                <c:pt idx="11">
                  <c:v>Vardarbība ģimenē</c:v>
                </c:pt>
                <c:pt idx="12">
                  <c:v>Bezpajumtnieki</c:v>
                </c:pt>
              </c:strCache>
            </c:strRef>
          </c:cat>
          <c:val>
            <c:numRef>
              <c:f>Dati!$G$1112:$G$1124</c:f>
              <c:numCache>
                <c:formatCode>0</c:formatCode>
                <c:ptCount val="13"/>
                <c:pt idx="0">
                  <c:v>17.424901419781015</c:v>
                </c:pt>
                <c:pt idx="1">
                  <c:v>16.506639162792844</c:v>
                </c:pt>
                <c:pt idx="2">
                  <c:v>16.576741110503146</c:v>
                </c:pt>
                <c:pt idx="3">
                  <c:v>16.95826914942354</c:v>
                </c:pt>
                <c:pt idx="4">
                  <c:v>15.759281512664542</c:v>
                </c:pt>
                <c:pt idx="5">
                  <c:v>23.099864073757296</c:v>
                </c:pt>
                <c:pt idx="6">
                  <c:v>21.781604047791138</c:v>
                </c:pt>
                <c:pt idx="7">
                  <c:v>14.515980842511281</c:v>
                </c:pt>
                <c:pt idx="8">
                  <c:v>14.770507231569267</c:v>
                </c:pt>
                <c:pt idx="9">
                  <c:v>17.681473197098061</c:v>
                </c:pt>
                <c:pt idx="10">
                  <c:v>11.238879776447826</c:v>
                </c:pt>
                <c:pt idx="11">
                  <c:v>12.189446818125322</c:v>
                </c:pt>
                <c:pt idx="12">
                  <c:v>9.6833956330839897</c:v>
                </c:pt>
              </c:numCache>
            </c:numRef>
          </c:val>
          <c:extLst>
            <c:ext xmlns:c16="http://schemas.microsoft.com/office/drawing/2014/chart" uri="{C3380CC4-5D6E-409C-BE32-E72D297353CC}">
              <c16:uniqueId val="{00000004-9FE8-4950-BE17-05C841B20D3F}"/>
            </c:ext>
          </c:extLst>
        </c:ser>
        <c:ser>
          <c:idx val="5"/>
          <c:order val="5"/>
          <c:tx>
            <c:strRef>
              <c:f>Dati!$H$1111</c:f>
              <c:strCache>
                <c:ptCount val="1"/>
                <c:pt idx="0">
                  <c:v>.</c:v>
                </c:pt>
              </c:strCache>
            </c:strRef>
          </c:tx>
          <c:spPr>
            <a:noFill/>
          </c:spPr>
          <c:invertIfNegative val="0"/>
          <c:dLbls>
            <c:delete val="1"/>
          </c:dLbls>
          <c:cat>
            <c:strRef>
              <c:f>Dati!$B$1112:$B$1124</c:f>
              <c:strCache>
                <c:ptCount val="13"/>
                <c:pt idx="0">
                  <c:v>Ugunsdrošība</c:v>
                </c:pt>
                <c:pt idx="1">
                  <c:v>Zādzības</c:v>
                </c:pt>
                <c:pt idx="2">
                  <c:v>Satiksmes drošība</c:v>
                </c:pt>
                <c:pt idx="3">
                  <c:v>Laupīšanas</c:v>
                </c:pt>
                <c:pt idx="4">
                  <c:v>Huligānisms</c:v>
                </c:pt>
                <c:pt idx="5">
                  <c:v>Narkotiku lietotāji</c:v>
                </c:pt>
                <c:pt idx="6">
                  <c:v>Narkotiku tirdzniecība</c:v>
                </c:pt>
                <c:pt idx="7">
                  <c:v>Iereibušas personas</c:v>
                </c:pt>
                <c:pt idx="8">
                  <c:v>Klaiņojoši mājdzīvnieki un suņi bez uzpurņiem</c:v>
                </c:pt>
                <c:pt idx="9">
                  <c:v>Klaiņojoši bērni</c:v>
                </c:pt>
                <c:pt idx="10">
                  <c:v>Kautiņi uz ielas</c:v>
                </c:pt>
                <c:pt idx="11">
                  <c:v>Vardarbība ģimenē</c:v>
                </c:pt>
                <c:pt idx="12">
                  <c:v>Bezpajumtnieki</c:v>
                </c:pt>
              </c:strCache>
            </c:strRef>
          </c:cat>
          <c:val>
            <c:numRef>
              <c:f>Dati!$H$1112:$H$1124</c:f>
              <c:numCache>
                <c:formatCode>0</c:formatCode>
                <c:ptCount val="13"/>
                <c:pt idx="0">
                  <c:v>7</c:v>
                </c:pt>
                <c:pt idx="1">
                  <c:v>7.0220313975820829</c:v>
                </c:pt>
                <c:pt idx="2">
                  <c:v>8.5609334076917776</c:v>
                </c:pt>
                <c:pt idx="3">
                  <c:v>11.363342525103008</c:v>
                </c:pt>
                <c:pt idx="4">
                  <c:v>11.627595072902395</c:v>
                </c:pt>
                <c:pt idx="5">
                  <c:v>12.949008574641958</c:v>
                </c:pt>
                <c:pt idx="6">
                  <c:v>14.385688279744045</c:v>
                </c:pt>
                <c:pt idx="7">
                  <c:v>17.839183321227026</c:v>
                </c:pt>
                <c:pt idx="8">
                  <c:v>18.145275315032961</c:v>
                </c:pt>
                <c:pt idx="9">
                  <c:v>18.5379178571606</c:v>
                </c:pt>
                <c:pt idx="10">
                  <c:v>27.482029796142996</c:v>
                </c:pt>
                <c:pt idx="11">
                  <c:v>27.640231757353302</c:v>
                </c:pt>
                <c:pt idx="12">
                  <c:v>28.834161300493271</c:v>
                </c:pt>
              </c:numCache>
            </c:numRef>
          </c:val>
          <c:extLst>
            <c:ext xmlns:c16="http://schemas.microsoft.com/office/drawing/2014/chart" uri="{C3380CC4-5D6E-409C-BE32-E72D297353CC}">
              <c16:uniqueId val="{00000005-9FE8-4950-BE17-05C841B20D3F}"/>
            </c:ext>
          </c:extLst>
        </c:ser>
        <c:ser>
          <c:idx val="6"/>
          <c:order val="6"/>
          <c:tx>
            <c:strRef>
              <c:f>Dati!$I$1111</c:f>
              <c:strCache>
                <c:ptCount val="1"/>
                <c:pt idx="0">
                  <c:v>Grūti pateikt</c:v>
                </c:pt>
              </c:strCache>
            </c:strRef>
          </c:tx>
          <c:spPr>
            <a:solidFill>
              <a:schemeClr val="bg1">
                <a:lumMod val="75000"/>
              </a:schemeClr>
            </a:solidFill>
          </c:spPr>
          <c:invertIfNegative val="0"/>
          <c:dLbls>
            <c:dLbl>
              <c:idx val="9"/>
              <c:spPr>
                <a:noFill/>
                <a:ln>
                  <a:noFill/>
                </a:ln>
                <a:effectLst/>
              </c:spPr>
              <c:txPr>
                <a:bodyPr wrap="square" lIns="38100" tIns="19050" rIns="38100" bIns="19050" anchor="ctr">
                  <a:noAutofit/>
                </a:bodyPr>
                <a:lstStyle/>
                <a:p>
                  <a:pPr>
                    <a:defRPr sz="1100"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2.9625593189927385E-2"/>
                      <c:h val="4.7670830455231218E-2"/>
                    </c:manualLayout>
                  </c15:layout>
                </c:ext>
                <c:ext xmlns:c16="http://schemas.microsoft.com/office/drawing/2014/chart" uri="{C3380CC4-5D6E-409C-BE32-E72D297353CC}">
                  <c16:uniqueId val="{00000007-9FE8-4950-BE17-05C841B20D3F}"/>
                </c:ext>
              </c:extLst>
            </c:dLbl>
            <c:dLbl>
              <c:idx val="1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E8-4950-BE17-05C841B20D3F}"/>
                </c:ext>
              </c:extLst>
            </c:dLbl>
            <c:spPr>
              <a:noFill/>
              <a:ln>
                <a:noFill/>
              </a:ln>
              <a:effectLst/>
            </c:spPr>
            <c:txPr>
              <a:bodyPr wrap="square" lIns="38100" tIns="19050" rIns="38100" bIns="19050" anchor="ctr">
                <a:spAutoFit/>
              </a:bodyPr>
              <a:lstStyle/>
              <a:p>
                <a:pPr>
                  <a:defRPr sz="1100"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Dati!$B$1112:$B$1124</c:f>
              <c:strCache>
                <c:ptCount val="13"/>
                <c:pt idx="0">
                  <c:v>Ugunsdrošība</c:v>
                </c:pt>
                <c:pt idx="1">
                  <c:v>Zādzības</c:v>
                </c:pt>
                <c:pt idx="2">
                  <c:v>Satiksmes drošība</c:v>
                </c:pt>
                <c:pt idx="3">
                  <c:v>Laupīšanas</c:v>
                </c:pt>
                <c:pt idx="4">
                  <c:v>Huligānisms</c:v>
                </c:pt>
                <c:pt idx="5">
                  <c:v>Narkotiku lietotāji</c:v>
                </c:pt>
                <c:pt idx="6">
                  <c:v>Narkotiku tirdzniecība</c:v>
                </c:pt>
                <c:pt idx="7">
                  <c:v>Iereibušas personas</c:v>
                </c:pt>
                <c:pt idx="8">
                  <c:v>Klaiņojoši mājdzīvnieki un suņi bez uzpurņiem</c:v>
                </c:pt>
                <c:pt idx="9">
                  <c:v>Klaiņojoši bērni</c:v>
                </c:pt>
                <c:pt idx="10">
                  <c:v>Kautiņi uz ielas</c:v>
                </c:pt>
                <c:pt idx="11">
                  <c:v>Vardarbība ģimenē</c:v>
                </c:pt>
                <c:pt idx="12">
                  <c:v>Bezpajumtnieki</c:v>
                </c:pt>
              </c:strCache>
            </c:strRef>
          </c:cat>
          <c:val>
            <c:numRef>
              <c:f>Dati!$I$1112:$I$1124</c:f>
              <c:numCache>
                <c:formatCode>0</c:formatCode>
                <c:ptCount val="13"/>
                <c:pt idx="0">
                  <c:v>0.98656395650236561</c:v>
                </c:pt>
                <c:pt idx="1">
                  <c:v>1.114229015734568</c:v>
                </c:pt>
                <c:pt idx="2">
                  <c:v>0.95824320519230477</c:v>
                </c:pt>
                <c:pt idx="3">
                  <c:v>1.5838802709972786</c:v>
                </c:pt>
                <c:pt idx="4">
                  <c:v>1.5365920580228691</c:v>
                </c:pt>
                <c:pt idx="5">
                  <c:v>2.3664420197439755</c:v>
                </c:pt>
                <c:pt idx="6">
                  <c:v>2.6507293468531863</c:v>
                </c:pt>
                <c:pt idx="7">
                  <c:v>1.4040673789629139</c:v>
                </c:pt>
                <c:pt idx="8">
                  <c:v>0.97142116169913284</c:v>
                </c:pt>
                <c:pt idx="9">
                  <c:v>2.7338378273178012</c:v>
                </c:pt>
                <c:pt idx="10">
                  <c:v>2.0333722975456072</c:v>
                </c:pt>
                <c:pt idx="11">
                  <c:v>3.6823956948329304</c:v>
                </c:pt>
                <c:pt idx="12">
                  <c:v>1.6484305549775415</c:v>
                </c:pt>
              </c:numCache>
            </c:numRef>
          </c:val>
          <c:extLst>
            <c:ext xmlns:c16="http://schemas.microsoft.com/office/drawing/2014/chart" uri="{C3380CC4-5D6E-409C-BE32-E72D297353CC}">
              <c16:uniqueId val="{00000009-9FE8-4950-BE17-05C841B20D3F}"/>
            </c:ext>
          </c:extLst>
        </c:ser>
        <c:dLbls>
          <c:dLblPos val="ctr"/>
          <c:showLegendKey val="0"/>
          <c:showVal val="1"/>
          <c:showCatName val="0"/>
          <c:showSerName val="0"/>
          <c:showPercent val="0"/>
          <c:showBubbleSize val="0"/>
        </c:dLbls>
        <c:gapWidth val="20"/>
        <c:overlap val="100"/>
        <c:axId val="170760840"/>
        <c:axId val="170758096"/>
      </c:barChart>
      <c:catAx>
        <c:axId val="17076084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lv-LV"/>
          </a:p>
        </c:txPr>
        <c:crossAx val="170758096"/>
        <c:crossesAt val="63.2"/>
        <c:auto val="1"/>
        <c:lblAlgn val="ctr"/>
        <c:lblOffset val="100"/>
        <c:tickLblSkip val="1"/>
        <c:tickMarkSkip val="1"/>
        <c:noMultiLvlLbl val="0"/>
      </c:catAx>
      <c:valAx>
        <c:axId val="170758096"/>
        <c:scaling>
          <c:orientation val="minMax"/>
          <c:max val="150"/>
          <c:min val="0"/>
        </c:scaling>
        <c:delete val="1"/>
        <c:axPos val="t"/>
        <c:numFmt formatCode="0" sourceLinked="1"/>
        <c:majorTickMark val="out"/>
        <c:minorTickMark val="none"/>
        <c:tickLblPos val="nextTo"/>
        <c:crossAx val="170760840"/>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302913695612857"/>
          <c:y val="7.2212012636769921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7.9826717586418336E-2"/>
          <c:w val="0.49078898716064528"/>
          <c:h val="0.90352568942711642"/>
        </c:manualLayout>
      </c:layout>
      <c:barChart>
        <c:barDir val="bar"/>
        <c:grouping val="stacked"/>
        <c:varyColors val="0"/>
        <c:ser>
          <c:idx val="0"/>
          <c:order val="0"/>
          <c:tx>
            <c:strRef>
              <c:f>Dati!$C$1174</c:f>
              <c:strCache>
                <c:ptCount val="1"/>
                <c:pt idx="0">
                  <c:v>.</c:v>
                </c:pt>
              </c:strCache>
            </c:strRef>
          </c:tx>
          <c:spPr>
            <a:noFill/>
          </c:spPr>
          <c:invertIfNegative val="0"/>
          <c:dLbls>
            <c:delete val="1"/>
          </c:dLbls>
          <c:cat>
            <c:strRef>
              <c:f>Dati!$B$1175:$B$1202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Dati!$C$1175:$C$1202</c:f>
              <c:numCache>
                <c:formatCode>0</c:formatCode>
                <c:ptCount val="28"/>
                <c:pt idx="0">
                  <c:v>24.761484238218905</c:v>
                </c:pt>
                <c:pt idx="1">
                  <c:v>59.740767494188304</c:v>
                </c:pt>
                <c:pt idx="2">
                  <c:v>20.500680466731609</c:v>
                </c:pt>
                <c:pt idx="3">
                  <c:v>28.737004793605635</c:v>
                </c:pt>
                <c:pt idx="4">
                  <c:v>59.740767494188304</c:v>
                </c:pt>
                <c:pt idx="5">
                  <c:v>17.168076850992094</c:v>
                </c:pt>
                <c:pt idx="6">
                  <c:v>23.027894829220436</c:v>
                </c:pt>
                <c:pt idx="7">
                  <c:v>27.60997837848506</c:v>
                </c:pt>
                <c:pt idx="8">
                  <c:v>22.149819294475634</c:v>
                </c:pt>
                <c:pt idx="9">
                  <c:v>29.393938335903364</c:v>
                </c:pt>
                <c:pt idx="10">
                  <c:v>24.696482747117663</c:v>
                </c:pt>
                <c:pt idx="11">
                  <c:v>59.740767494188304</c:v>
                </c:pt>
                <c:pt idx="12">
                  <c:v>22.169022603760411</c:v>
                </c:pt>
                <c:pt idx="13">
                  <c:v>29.34827872018667</c:v>
                </c:pt>
                <c:pt idx="14">
                  <c:v>25.473129929331762</c:v>
                </c:pt>
                <c:pt idx="15">
                  <c:v>59.740767494188304</c:v>
                </c:pt>
                <c:pt idx="16">
                  <c:v>29.861638362068533</c:v>
                </c:pt>
                <c:pt idx="17">
                  <c:v>25.614075117824775</c:v>
                </c:pt>
                <c:pt idx="18">
                  <c:v>20.677608621531078</c:v>
                </c:pt>
                <c:pt idx="19">
                  <c:v>59.740767494188304</c:v>
                </c:pt>
                <c:pt idx="20">
                  <c:v>9.3951942982830374</c:v>
                </c:pt>
                <c:pt idx="21">
                  <c:v>27.398366975402958</c:v>
                </c:pt>
                <c:pt idx="22">
                  <c:v>27.67430169073436</c:v>
                </c:pt>
                <c:pt idx="23">
                  <c:v>7.1814695988255437</c:v>
                </c:pt>
                <c:pt idx="24">
                  <c:v>27.408610335207086</c:v>
                </c:pt>
                <c:pt idx="25">
                  <c:v>20.199270125011722</c:v>
                </c:pt>
                <c:pt idx="26">
                  <c:v>27.18298628298173</c:v>
                </c:pt>
                <c:pt idx="27">
                  <c:v>10.656575725412068</c:v>
                </c:pt>
              </c:numCache>
            </c:numRef>
          </c:val>
          <c:extLst>
            <c:ext xmlns:c16="http://schemas.microsoft.com/office/drawing/2014/chart" uri="{C3380CC4-5D6E-409C-BE32-E72D297353CC}">
              <c16:uniqueId val="{00000000-9C89-447C-944F-F01EAA1399A0}"/>
            </c:ext>
          </c:extLst>
        </c:ser>
        <c:ser>
          <c:idx val="1"/>
          <c:order val="1"/>
          <c:tx>
            <c:strRef>
              <c:f>Dati!$D$1174</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Dati!$B$1175:$B$1202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Dati!$D$1175:$D$1202</c:f>
              <c:numCache>
                <c:formatCode>General</c:formatCode>
                <c:ptCount val="28"/>
                <c:pt idx="0" formatCode="0">
                  <c:v>6.3961592364642481</c:v>
                </c:pt>
                <c:pt idx="2" formatCode="0">
                  <c:v>8.9352538281870508</c:v>
                </c:pt>
                <c:pt idx="3" formatCode="0">
                  <c:v>4.0270703783915405</c:v>
                </c:pt>
                <c:pt idx="5" formatCode="0">
                  <c:v>9.2494616347165159</c:v>
                </c:pt>
                <c:pt idx="6" formatCode="0">
                  <c:v>6.4928087702154862</c:v>
                </c:pt>
                <c:pt idx="7" formatCode="0">
                  <c:v>6.2771495247138178</c:v>
                </c:pt>
                <c:pt idx="8" formatCode="0">
                  <c:v>5.6763114742173251</c:v>
                </c:pt>
                <c:pt idx="9" formatCode="0">
                  <c:v>6.1860251550587266</c:v>
                </c:pt>
                <c:pt idx="10" formatCode="0">
                  <c:v>6.003181635002842</c:v>
                </c:pt>
                <c:pt idx="12" formatCode="0">
                  <c:v>6.8041814759952119</c:v>
                </c:pt>
                <c:pt idx="13" formatCode="0">
                  <c:v>4.802542404561061</c:v>
                </c:pt>
                <c:pt idx="14" formatCode="0">
                  <c:v>9.9660381897948511</c:v>
                </c:pt>
                <c:pt idx="16" formatCode="0">
                  <c:v>10.649786743780748</c:v>
                </c:pt>
                <c:pt idx="17" formatCode="0">
                  <c:v>6.6156389823930324</c:v>
                </c:pt>
                <c:pt idx="18" formatCode="0">
                  <c:v>4.2998744098989858</c:v>
                </c:pt>
                <c:pt idx="20" formatCode="0">
                  <c:v>5.2886295048546694</c:v>
                </c:pt>
                <c:pt idx="21" formatCode="0">
                  <c:v>4.2591966643307435</c:v>
                </c:pt>
                <c:pt idx="22" formatCode="0">
                  <c:v>5.4274963022921296</c:v>
                </c:pt>
                <c:pt idx="23" formatCode="0">
                  <c:v>13.713963870266541</c:v>
                </c:pt>
                <c:pt idx="24" formatCode="0">
                  <c:v>7.0669048815985418</c:v>
                </c:pt>
                <c:pt idx="25" formatCode="0">
                  <c:v>9.4079564023067146</c:v>
                </c:pt>
                <c:pt idx="26" formatCode="0">
                  <c:v>5.2620893770124884</c:v>
                </c:pt>
                <c:pt idx="27" formatCode="0">
                  <c:v>15.101730505119113</c:v>
                </c:pt>
              </c:numCache>
            </c:numRef>
          </c:val>
          <c:extLst>
            <c:ext xmlns:c16="http://schemas.microsoft.com/office/drawing/2014/chart" uri="{C3380CC4-5D6E-409C-BE32-E72D297353CC}">
              <c16:uniqueId val="{00000001-9C89-447C-944F-F01EAA1399A0}"/>
            </c:ext>
          </c:extLst>
        </c:ser>
        <c:ser>
          <c:idx val="2"/>
          <c:order val="2"/>
          <c:tx>
            <c:strRef>
              <c:f>Dati!$E$1174</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Dati!$B$1175:$B$1202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Dati!$E$1175:$E$1202</c:f>
              <c:numCache>
                <c:formatCode>General</c:formatCode>
                <c:ptCount val="28"/>
                <c:pt idx="0" formatCode="0">
                  <c:v>28.583124019505149</c:v>
                </c:pt>
                <c:pt idx="2" formatCode="0">
                  <c:v>30.304833199269641</c:v>
                </c:pt>
                <c:pt idx="3" formatCode="0">
                  <c:v>26.976692322191131</c:v>
                </c:pt>
                <c:pt idx="5" formatCode="0">
                  <c:v>33.323229008479693</c:v>
                </c:pt>
                <c:pt idx="6" formatCode="0">
                  <c:v>30.220063894752382</c:v>
                </c:pt>
                <c:pt idx="7" formatCode="0">
                  <c:v>25.853639590989424</c:v>
                </c:pt>
                <c:pt idx="8" formatCode="0">
                  <c:v>31.914636725495342</c:v>
                </c:pt>
                <c:pt idx="9" formatCode="0">
                  <c:v>24.160804003226215</c:v>
                </c:pt>
                <c:pt idx="10" formatCode="0">
                  <c:v>29.041103112067798</c:v>
                </c:pt>
                <c:pt idx="12" formatCode="0">
                  <c:v>30.767563414432683</c:v>
                </c:pt>
                <c:pt idx="13" formatCode="0">
                  <c:v>25.589946369440572</c:v>
                </c:pt>
                <c:pt idx="14" formatCode="0">
                  <c:v>24.301599375061695</c:v>
                </c:pt>
                <c:pt idx="16" formatCode="0">
                  <c:v>19.229342388339024</c:v>
                </c:pt>
                <c:pt idx="17" formatCode="0">
                  <c:v>27.511053393970499</c:v>
                </c:pt>
                <c:pt idx="18" formatCode="0">
                  <c:v>34.763284462758243</c:v>
                </c:pt>
                <c:pt idx="20" formatCode="0">
                  <c:v>45.056943691050598</c:v>
                </c:pt>
                <c:pt idx="21" formatCode="0">
                  <c:v>28.083203854454602</c:v>
                </c:pt>
                <c:pt idx="22" formatCode="0">
                  <c:v>26.638969501161814</c:v>
                </c:pt>
                <c:pt idx="23" formatCode="0">
                  <c:v>38.845334025096221</c:v>
                </c:pt>
                <c:pt idx="24" formatCode="0">
                  <c:v>25.265252277382679</c:v>
                </c:pt>
                <c:pt idx="25" formatCode="0">
                  <c:v>30.133540966869869</c:v>
                </c:pt>
                <c:pt idx="26" formatCode="0">
                  <c:v>27.295691834194084</c:v>
                </c:pt>
                <c:pt idx="27" formatCode="0">
                  <c:v>33.982461263657122</c:v>
                </c:pt>
              </c:numCache>
            </c:numRef>
          </c:val>
          <c:extLst>
            <c:ext xmlns:c16="http://schemas.microsoft.com/office/drawing/2014/chart" uri="{C3380CC4-5D6E-409C-BE32-E72D297353CC}">
              <c16:uniqueId val="{00000002-9C89-447C-944F-F01EAA1399A0}"/>
            </c:ext>
          </c:extLst>
        </c:ser>
        <c:ser>
          <c:idx val="3"/>
          <c:order val="3"/>
          <c:tx>
            <c:strRef>
              <c:f>Dati!$F$1174</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Dati!$B$1175:$B$1202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Dati!$F$1175:$F$1202</c:f>
              <c:numCache>
                <c:formatCode>General</c:formatCode>
                <c:ptCount val="28"/>
                <c:pt idx="0" formatCode="0">
                  <c:v>46.609251367747589</c:v>
                </c:pt>
                <c:pt idx="2" formatCode="0">
                  <c:v>43.491212562401714</c:v>
                </c:pt>
                <c:pt idx="3" formatCode="0">
                  <c:v>49.518521080212366</c:v>
                </c:pt>
                <c:pt idx="5" formatCode="0">
                  <c:v>47.536050485438281</c:v>
                </c:pt>
                <c:pt idx="6" formatCode="0">
                  <c:v>47.551752562949517</c:v>
                </c:pt>
                <c:pt idx="7" formatCode="0">
                  <c:v>48.887849311501476</c:v>
                </c:pt>
                <c:pt idx="8" formatCode="0">
                  <c:v>41.690519713907207</c:v>
                </c:pt>
                <c:pt idx="9" formatCode="0">
                  <c:v>53.610078069383889</c:v>
                </c:pt>
                <c:pt idx="10" formatCode="0">
                  <c:v>39.762438743451867</c:v>
                </c:pt>
                <c:pt idx="12" formatCode="0">
                  <c:v>43.499641655594075</c:v>
                </c:pt>
                <c:pt idx="13" formatCode="0">
                  <c:v>52.12984196056734</c:v>
                </c:pt>
                <c:pt idx="14" formatCode="0">
                  <c:v>46.143068808581475</c:v>
                </c:pt>
                <c:pt idx="16" formatCode="0">
                  <c:v>44.509401231463357</c:v>
                </c:pt>
                <c:pt idx="17" formatCode="0">
                  <c:v>47.536660087088414</c:v>
                </c:pt>
                <c:pt idx="18" formatCode="0">
                  <c:v>44.884572628677724</c:v>
                </c:pt>
                <c:pt idx="20" formatCode="0">
                  <c:v>41.655908315483479</c:v>
                </c:pt>
                <c:pt idx="21" formatCode="0">
                  <c:v>52.721249337798042</c:v>
                </c:pt>
                <c:pt idx="22" formatCode="0">
                  <c:v>47.627107676332962</c:v>
                </c:pt>
                <c:pt idx="23" formatCode="0">
                  <c:v>35.29975730994483</c:v>
                </c:pt>
                <c:pt idx="24" formatCode="0">
                  <c:v>42.519804310276115</c:v>
                </c:pt>
                <c:pt idx="25" formatCode="0">
                  <c:v>49.522472144984327</c:v>
                </c:pt>
                <c:pt idx="26" formatCode="0">
                  <c:v>42.760866572462156</c:v>
                </c:pt>
                <c:pt idx="27" formatCode="0">
                  <c:v>33.504016181399791</c:v>
                </c:pt>
              </c:numCache>
            </c:numRef>
          </c:val>
          <c:extLst>
            <c:ext xmlns:c16="http://schemas.microsoft.com/office/drawing/2014/chart" uri="{C3380CC4-5D6E-409C-BE32-E72D297353CC}">
              <c16:uniqueId val="{00000003-9C89-447C-944F-F01EAA1399A0}"/>
            </c:ext>
          </c:extLst>
        </c:ser>
        <c:ser>
          <c:idx val="4"/>
          <c:order val="4"/>
          <c:tx>
            <c:strRef>
              <c:f>Dati!$G$1174</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Dati!$B$1175:$B$1202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Dati!$G$1175:$G$1202</c:f>
              <c:numCache>
                <c:formatCode>General</c:formatCode>
                <c:ptCount val="28"/>
                <c:pt idx="0" formatCode="0">
                  <c:v>17.424901419781062</c:v>
                </c:pt>
                <c:pt idx="2" formatCode="0">
                  <c:v>16.399570593016744</c:v>
                </c:pt>
                <c:pt idx="3" formatCode="0">
                  <c:v>18.381580956433286</c:v>
                </c:pt>
                <c:pt idx="5" formatCode="0">
                  <c:v>9.8912588713655278</c:v>
                </c:pt>
                <c:pt idx="6" formatCode="0">
                  <c:v>13.958189003518976</c:v>
                </c:pt>
                <c:pt idx="7" formatCode="0">
                  <c:v>17.991419532448223</c:v>
                </c:pt>
                <c:pt idx="8" formatCode="0">
                  <c:v>19.070122111741583</c:v>
                </c:pt>
                <c:pt idx="9" formatCode="0">
                  <c:v>16.043092772331399</c:v>
                </c:pt>
                <c:pt idx="10" formatCode="0">
                  <c:v>24.126654510990981</c:v>
                </c:pt>
                <c:pt idx="12" formatCode="0">
                  <c:v>18.252077753920133</c:v>
                </c:pt>
                <c:pt idx="13" formatCode="0">
                  <c:v>16.297424860228706</c:v>
                </c:pt>
                <c:pt idx="14" formatCode="0">
                  <c:v>17.358636262556903</c:v>
                </c:pt>
                <c:pt idx="16" formatCode="0">
                  <c:v>25.611469636416899</c:v>
                </c:pt>
                <c:pt idx="17" formatCode="0">
                  <c:v>17.622777986132107</c:v>
                </c:pt>
                <c:pt idx="18" formatCode="0">
                  <c:v>13.988597274401972</c:v>
                </c:pt>
                <c:pt idx="20" formatCode="0">
                  <c:v>7.9985184886112926</c:v>
                </c:pt>
                <c:pt idx="21" formatCode="0">
                  <c:v>13.140648408264124</c:v>
                </c:pt>
                <c:pt idx="22" formatCode="0">
                  <c:v>19.680310334786057</c:v>
                </c:pt>
                <c:pt idx="23" formatCode="0">
                  <c:v>12.140944794692434</c:v>
                </c:pt>
                <c:pt idx="24" formatCode="0">
                  <c:v>24.210136282150209</c:v>
                </c:pt>
                <c:pt idx="25" formatCode="0">
                  <c:v>10.93603048583908</c:v>
                </c:pt>
                <c:pt idx="26" formatCode="0">
                  <c:v>24.681352216331277</c:v>
                </c:pt>
                <c:pt idx="27" formatCode="0">
                  <c:v>15.244567301461585</c:v>
                </c:pt>
              </c:numCache>
            </c:numRef>
          </c:val>
          <c:extLst>
            <c:ext xmlns:c16="http://schemas.microsoft.com/office/drawing/2014/chart" uri="{C3380CC4-5D6E-409C-BE32-E72D297353CC}">
              <c16:uniqueId val="{00000004-9C89-447C-944F-F01EAA1399A0}"/>
            </c:ext>
          </c:extLst>
        </c:ser>
        <c:ser>
          <c:idx val="5"/>
          <c:order val="5"/>
          <c:tx>
            <c:strRef>
              <c:f>Dati!$H$1174</c:f>
              <c:strCache>
                <c:ptCount val="1"/>
                <c:pt idx="0">
                  <c:v>.</c:v>
                </c:pt>
              </c:strCache>
            </c:strRef>
          </c:tx>
          <c:spPr>
            <a:noFill/>
          </c:spPr>
          <c:invertIfNegative val="0"/>
          <c:dLbls>
            <c:delete val="1"/>
          </c:dLbls>
          <c:cat>
            <c:strRef>
              <c:f>Dati!$B$1175:$B$1202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Dati!$H$1175:$H$1202</c:f>
              <c:numCache>
                <c:formatCode>0</c:formatCode>
                <c:ptCount val="28"/>
                <c:pt idx="0">
                  <c:v>19.226614878192763</c:v>
                </c:pt>
                <c:pt idx="1">
                  <c:v>83.260767665721417</c:v>
                </c:pt>
                <c:pt idx="2">
                  <c:v>23.369984510302956</c:v>
                </c:pt>
                <c:pt idx="3">
                  <c:v>15.360665629075768</c:v>
                </c:pt>
                <c:pt idx="4">
                  <c:v>83.260767665721417</c:v>
                </c:pt>
                <c:pt idx="5">
                  <c:v>25.833458308917606</c:v>
                </c:pt>
                <c:pt idx="6">
                  <c:v>21.750826099252926</c:v>
                </c:pt>
                <c:pt idx="7">
                  <c:v>16.381498821771714</c:v>
                </c:pt>
                <c:pt idx="8">
                  <c:v>22.500125840072627</c:v>
                </c:pt>
                <c:pt idx="9">
                  <c:v>13.607596824006137</c:v>
                </c:pt>
                <c:pt idx="10">
                  <c:v>19.371674411278569</c:v>
                </c:pt>
                <c:pt idx="11">
                  <c:v>83.260767665721417</c:v>
                </c:pt>
                <c:pt idx="12">
                  <c:v>21.509048256207208</c:v>
                </c:pt>
                <c:pt idx="13">
                  <c:v>14.833500844925368</c:v>
                </c:pt>
                <c:pt idx="14">
                  <c:v>19.759062594583042</c:v>
                </c:pt>
                <c:pt idx="15">
                  <c:v>83.260767665721417</c:v>
                </c:pt>
                <c:pt idx="16">
                  <c:v>13.13989679784116</c:v>
                </c:pt>
                <c:pt idx="17">
                  <c:v>18.101329592500903</c:v>
                </c:pt>
                <c:pt idx="18">
                  <c:v>24.387597762641718</c:v>
                </c:pt>
                <c:pt idx="19">
                  <c:v>83.260767665721417</c:v>
                </c:pt>
                <c:pt idx="20">
                  <c:v>33.606340861626649</c:v>
                </c:pt>
                <c:pt idx="21">
                  <c:v>17.398869919659248</c:v>
                </c:pt>
                <c:pt idx="22">
                  <c:v>15.953349654602405</c:v>
                </c:pt>
                <c:pt idx="23">
                  <c:v>35.820065561084149</c:v>
                </c:pt>
                <c:pt idx="24">
                  <c:v>16.5308270732951</c:v>
                </c:pt>
                <c:pt idx="25">
                  <c:v>22.802265034898014</c:v>
                </c:pt>
                <c:pt idx="26">
                  <c:v>15.818548876927977</c:v>
                </c:pt>
                <c:pt idx="27">
                  <c:v>34.51218418286004</c:v>
                </c:pt>
              </c:numCache>
            </c:numRef>
          </c:val>
          <c:extLst>
            <c:ext xmlns:c16="http://schemas.microsoft.com/office/drawing/2014/chart" uri="{C3380CC4-5D6E-409C-BE32-E72D297353CC}">
              <c16:uniqueId val="{00000005-9C89-447C-944F-F01EAA1399A0}"/>
            </c:ext>
          </c:extLst>
        </c:ser>
        <c:ser>
          <c:idx val="6"/>
          <c:order val="6"/>
          <c:tx>
            <c:strRef>
              <c:f>Dati!$I$1174</c:f>
              <c:strCache>
                <c:ptCount val="1"/>
                <c:pt idx="0">
                  <c:v>Grūti pateikt</c:v>
                </c:pt>
              </c:strCache>
            </c:strRef>
          </c:tx>
          <c:spPr>
            <a:solidFill>
              <a:sysClr val="window" lastClr="FFFFFF">
                <a:lumMod val="75000"/>
              </a:sysClr>
            </a:solidFill>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89-447C-944F-F01EAA1399A0}"/>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89-447C-944F-F01EAA1399A0}"/>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89-447C-944F-F01EAA1399A0}"/>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89-447C-944F-F01EAA1399A0}"/>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89-447C-944F-F01EAA1399A0}"/>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89-447C-944F-F01EAA1399A0}"/>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89-447C-944F-F01EAA1399A0}"/>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Dati!$B$1175:$B$1202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Dati!$I$1175:$I$1202</c:f>
              <c:numCache>
                <c:formatCode>General</c:formatCode>
                <c:ptCount val="28"/>
                <c:pt idx="0" formatCode="0">
                  <c:v>0.98656395650236872</c:v>
                </c:pt>
                <c:pt idx="2" formatCode="0">
                  <c:v>0.86912981712484028</c:v>
                </c:pt>
                <c:pt idx="3" formatCode="0">
                  <c:v>1.0961352627717695</c:v>
                </c:pt>
                <c:pt idx="5" formatCode="0">
                  <c:v>0</c:v>
                </c:pt>
                <c:pt idx="6" formatCode="0">
                  <c:v>1.7771857685636845</c:v>
                </c:pt>
                <c:pt idx="7" formatCode="0">
                  <c:v>0.9899420403468544</c:v>
                </c:pt>
                <c:pt idx="8" formatCode="0">
                  <c:v>1.648409974638537</c:v>
                </c:pt>
                <c:pt idx="9" formatCode="0">
                  <c:v>0</c:v>
                </c:pt>
                <c:pt idx="10" formatCode="0">
                  <c:v>1.0666219984865433</c:v>
                </c:pt>
                <c:pt idx="12" formatCode="0">
                  <c:v>0.67653570005807973</c:v>
                </c:pt>
                <c:pt idx="13" formatCode="0">
                  <c:v>1.1802444052023831</c:v>
                </c:pt>
                <c:pt idx="14" formatCode="0">
                  <c:v>2.2306573640050735</c:v>
                </c:pt>
                <c:pt idx="16" formatCode="0">
                  <c:v>0</c:v>
                </c:pt>
                <c:pt idx="17" formatCode="0">
                  <c:v>0.71386955041623834</c:v>
                </c:pt>
                <c:pt idx="18" formatCode="0">
                  <c:v>2.0636712242631083</c:v>
                </c:pt>
                <c:pt idx="20" formatCode="0">
                  <c:v>0</c:v>
                </c:pt>
                <c:pt idx="21" formatCode="0">
                  <c:v>1.7957017351524098</c:v>
                </c:pt>
                <c:pt idx="22" formatCode="0">
                  <c:v>0.62611618542702407</c:v>
                </c:pt>
                <c:pt idx="23" formatCode="0">
                  <c:v>0</c:v>
                </c:pt>
                <c:pt idx="24" formatCode="0">
                  <c:v>0.93790224859252114</c:v>
                </c:pt>
                <c:pt idx="25" formatCode="0">
                  <c:v>0</c:v>
                </c:pt>
                <c:pt idx="26" formatCode="0">
                  <c:v>0</c:v>
                </c:pt>
                <c:pt idx="27" formatCode="0">
                  <c:v>2.1672247483624085</c:v>
                </c:pt>
              </c:numCache>
            </c:numRef>
          </c:val>
          <c:extLst>
            <c:ext xmlns:c16="http://schemas.microsoft.com/office/drawing/2014/chart" uri="{C3380CC4-5D6E-409C-BE32-E72D297353CC}">
              <c16:uniqueId val="{0000000D-9C89-447C-944F-F01EAA1399A0}"/>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59.7"/>
        <c:auto val="1"/>
        <c:lblAlgn val="ctr"/>
        <c:lblOffset val="100"/>
        <c:tickLblSkip val="1"/>
        <c:tickMarkSkip val="1"/>
        <c:noMultiLvlLbl val="0"/>
      </c:catAx>
      <c:valAx>
        <c:axId val="170757312"/>
        <c:scaling>
          <c:orientation val="minMax"/>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7.4822566849778865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7.9826717586418336E-2"/>
          <c:w val="0.6157505192107996"/>
          <c:h val="0.90352568942711642"/>
        </c:manualLayout>
      </c:layout>
      <c:barChart>
        <c:barDir val="bar"/>
        <c:grouping val="stacked"/>
        <c:varyColors val="0"/>
        <c:ser>
          <c:idx val="0"/>
          <c:order val="0"/>
          <c:tx>
            <c:strRef>
              <c:f>Dati!$C$1174</c:f>
              <c:strCache>
                <c:ptCount val="1"/>
                <c:pt idx="0">
                  <c:v>.</c:v>
                </c:pt>
              </c:strCache>
            </c:strRef>
          </c:tx>
          <c:spPr>
            <a:noFill/>
          </c:spPr>
          <c:invertIfNegative val="0"/>
          <c:dLbls>
            <c:delete val="1"/>
          </c:dLbls>
          <c:cat>
            <c:strRef>
              <c:f>Dati!$B$1203:$B$1222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Dati!$C$1203:$C$1222</c:f>
              <c:numCache>
                <c:formatCode>0</c:formatCode>
                <c:ptCount val="20"/>
                <c:pt idx="0">
                  <c:v>59.740767494188304</c:v>
                </c:pt>
                <c:pt idx="1">
                  <c:v>26.574115961908056</c:v>
                </c:pt>
                <c:pt idx="2">
                  <c:v>29.777334469467711</c:v>
                </c:pt>
                <c:pt idx="3">
                  <c:v>28.743566527546186</c:v>
                </c:pt>
                <c:pt idx="4">
                  <c:v>28.389879403382167</c:v>
                </c:pt>
                <c:pt idx="5">
                  <c:v>7</c:v>
                </c:pt>
                <c:pt idx="6">
                  <c:v>59.740767494188304</c:v>
                </c:pt>
                <c:pt idx="7">
                  <c:v>24.890369418648461</c:v>
                </c:pt>
                <c:pt idx="8">
                  <c:v>23.358046708674067</c:v>
                </c:pt>
                <c:pt idx="9">
                  <c:v>59.740767494188304</c:v>
                </c:pt>
                <c:pt idx="10">
                  <c:v>23.624683083408399</c:v>
                </c:pt>
                <c:pt idx="11">
                  <c:v>35.53302865555461</c:v>
                </c:pt>
                <c:pt idx="12">
                  <c:v>17.61292477221695</c:v>
                </c:pt>
                <c:pt idx="13">
                  <c:v>15.677469596489956</c:v>
                </c:pt>
                <c:pt idx="14">
                  <c:v>11.870814441369447</c:v>
                </c:pt>
                <c:pt idx="15">
                  <c:v>36.001535159909764</c:v>
                </c:pt>
                <c:pt idx="16">
                  <c:v>59.740767494188304</c:v>
                </c:pt>
                <c:pt idx="17">
                  <c:v>23.624683083408399</c:v>
                </c:pt>
                <c:pt idx="18">
                  <c:v>26.865465442394431</c:v>
                </c:pt>
                <c:pt idx="19">
                  <c:v>23.431183085240896</c:v>
                </c:pt>
              </c:numCache>
            </c:numRef>
          </c:val>
          <c:extLst>
            <c:ext xmlns:c16="http://schemas.microsoft.com/office/drawing/2014/chart" uri="{C3380CC4-5D6E-409C-BE32-E72D297353CC}">
              <c16:uniqueId val="{00000000-6363-4860-8BD7-FF3DEC53FA54}"/>
            </c:ext>
          </c:extLst>
        </c:ser>
        <c:ser>
          <c:idx val="1"/>
          <c:order val="1"/>
          <c:tx>
            <c:strRef>
              <c:f>Dati!$D$1174</c:f>
              <c:strCache>
                <c:ptCount val="1"/>
                <c:pt idx="0">
                  <c:v>Nemaz nesatrauc</c:v>
                </c:pt>
              </c:strCache>
            </c:strRef>
          </c:tx>
          <c:spPr>
            <a:solidFill>
              <a:srgbClr val="203864"/>
            </a:solidFill>
          </c:spPr>
          <c:invertIfNegative val="0"/>
          <c:dLbls>
            <c:dLbl>
              <c:idx val="4"/>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69-4818-8298-C27BEC2C95D7}"/>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Dati!$B$1203:$B$1222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Dati!$D$1203:$D$1222</c:f>
              <c:numCache>
                <c:formatCode>0</c:formatCode>
                <c:ptCount val="20"/>
                <c:pt idx="1">
                  <c:v>8.2549516853547775</c:v>
                </c:pt>
                <c:pt idx="2">
                  <c:v>5.1144105166342371</c:v>
                </c:pt>
                <c:pt idx="3">
                  <c:v>6.6463955298329527</c:v>
                </c:pt>
                <c:pt idx="4">
                  <c:v>2.4901223555356711</c:v>
                </c:pt>
                <c:pt idx="5">
                  <c:v>8.1331949697756993</c:v>
                </c:pt>
                <c:pt idx="7">
                  <c:v>6.9583832506024166</c:v>
                </c:pt>
                <c:pt idx="8">
                  <c:v>4.3241825601550454</c:v>
                </c:pt>
                <c:pt idx="10">
                  <c:v>6.3084090909996853</c:v>
                </c:pt>
                <c:pt idx="11">
                  <c:v>3.7642372665562887</c:v>
                </c:pt>
                <c:pt idx="12">
                  <c:v>3.1864967231093568</c:v>
                </c:pt>
                <c:pt idx="13">
                  <c:v>9.5152859001900634</c:v>
                </c:pt>
                <c:pt idx="14">
                  <c:v>9.9064301474501679</c:v>
                </c:pt>
                <c:pt idx="15">
                  <c:v>6.8812936056981506</c:v>
                </c:pt>
                <c:pt idx="17">
                  <c:v>6.3084090909996853</c:v>
                </c:pt>
                <c:pt idx="18">
                  <c:v>4.1363108152340793</c:v>
                </c:pt>
                <c:pt idx="19">
                  <c:v>9.2765213956480252</c:v>
                </c:pt>
              </c:numCache>
            </c:numRef>
          </c:val>
          <c:extLst>
            <c:ext xmlns:c16="http://schemas.microsoft.com/office/drawing/2014/chart" uri="{C3380CC4-5D6E-409C-BE32-E72D297353CC}">
              <c16:uniqueId val="{00000001-6363-4860-8BD7-FF3DEC53FA54}"/>
            </c:ext>
          </c:extLst>
        </c:ser>
        <c:ser>
          <c:idx val="2"/>
          <c:order val="2"/>
          <c:tx>
            <c:strRef>
              <c:f>Dati!$E$1174</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Dati!$B$1203:$B$1222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Dati!$E$1203:$E$1222</c:f>
              <c:numCache>
                <c:formatCode>0</c:formatCode>
                <c:ptCount val="20"/>
                <c:pt idx="1">
                  <c:v>24.911699846925472</c:v>
                </c:pt>
                <c:pt idx="2">
                  <c:v>24.849022508086357</c:v>
                </c:pt>
                <c:pt idx="3">
                  <c:v>24.350805436809164</c:v>
                </c:pt>
                <c:pt idx="4">
                  <c:v>28.860765735270466</c:v>
                </c:pt>
                <c:pt idx="5">
                  <c:v>44.607572524412603</c:v>
                </c:pt>
                <c:pt idx="7">
                  <c:v>27.892014824937423</c:v>
                </c:pt>
                <c:pt idx="8">
                  <c:v>32.058538225359193</c:v>
                </c:pt>
                <c:pt idx="10">
                  <c:v>29.80767531978022</c:v>
                </c:pt>
                <c:pt idx="11">
                  <c:v>20.443501572077405</c:v>
                </c:pt>
                <c:pt idx="12">
                  <c:v>38.941345998861998</c:v>
                </c:pt>
                <c:pt idx="13">
                  <c:v>34.548011997508283</c:v>
                </c:pt>
                <c:pt idx="14">
                  <c:v>37.963522905368691</c:v>
                </c:pt>
                <c:pt idx="15">
                  <c:v>16.857938728580393</c:v>
                </c:pt>
                <c:pt idx="17">
                  <c:v>29.80767531978022</c:v>
                </c:pt>
                <c:pt idx="18">
                  <c:v>28.738991236559794</c:v>
                </c:pt>
                <c:pt idx="19">
                  <c:v>27.033063013299383</c:v>
                </c:pt>
              </c:numCache>
            </c:numRef>
          </c:val>
          <c:extLst>
            <c:ext xmlns:c16="http://schemas.microsoft.com/office/drawing/2014/chart" uri="{C3380CC4-5D6E-409C-BE32-E72D297353CC}">
              <c16:uniqueId val="{00000002-6363-4860-8BD7-FF3DEC53FA54}"/>
            </c:ext>
          </c:extLst>
        </c:ser>
        <c:ser>
          <c:idx val="3"/>
          <c:order val="3"/>
          <c:tx>
            <c:strRef>
              <c:f>Dati!$F$1174</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Dati!$B$1203:$B$1222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Dati!$F$1203:$F$1222</c:f>
              <c:numCache>
                <c:formatCode>0</c:formatCode>
                <c:ptCount val="20"/>
                <c:pt idx="1">
                  <c:v>50.636640587061329</c:v>
                </c:pt>
                <c:pt idx="2">
                  <c:v>50.698940888042287</c:v>
                </c:pt>
                <c:pt idx="3">
                  <c:v>50.026682402708673</c:v>
                </c:pt>
                <c:pt idx="4">
                  <c:v>48.535215204445592</c:v>
                </c:pt>
                <c:pt idx="5">
                  <c:v>33.4306451033789</c:v>
                </c:pt>
                <c:pt idx="7">
                  <c:v>47.60274819412691</c:v>
                </c:pt>
                <c:pt idx="8">
                  <c:v>41.78407647282053</c:v>
                </c:pt>
                <c:pt idx="10">
                  <c:v>49.821326008044082</c:v>
                </c:pt>
                <c:pt idx="11">
                  <c:v>50.669358539998996</c:v>
                </c:pt>
                <c:pt idx="12">
                  <c:v>32.455925374381401</c:v>
                </c:pt>
                <c:pt idx="13">
                  <c:v>46.098380879376691</c:v>
                </c:pt>
                <c:pt idx="14">
                  <c:v>38.390250767751205</c:v>
                </c:pt>
                <c:pt idx="15">
                  <c:v>50.124424342104518</c:v>
                </c:pt>
                <c:pt idx="17">
                  <c:v>49.821326008044082</c:v>
                </c:pt>
                <c:pt idx="18">
                  <c:v>45.021497895105746</c:v>
                </c:pt>
                <c:pt idx="19">
                  <c:v>45.002194625629095</c:v>
                </c:pt>
              </c:numCache>
            </c:numRef>
          </c:val>
          <c:extLst>
            <c:ext xmlns:c16="http://schemas.microsoft.com/office/drawing/2014/chart" uri="{C3380CC4-5D6E-409C-BE32-E72D297353CC}">
              <c16:uniqueId val="{00000003-6363-4860-8BD7-FF3DEC53FA54}"/>
            </c:ext>
          </c:extLst>
        </c:ser>
        <c:ser>
          <c:idx val="4"/>
          <c:order val="4"/>
          <c:tx>
            <c:strRef>
              <c:f>Dati!$G$1174</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Dati!$B$1203:$B$1222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Dati!$G$1203:$G$1222</c:f>
              <c:numCache>
                <c:formatCode>0</c:formatCode>
                <c:ptCount val="20"/>
                <c:pt idx="1">
                  <c:v>15.511327482059492</c:v>
                </c:pt>
                <c:pt idx="2">
                  <c:v>19.33762608723719</c:v>
                </c:pt>
                <c:pt idx="3">
                  <c:v>17.722300355359025</c:v>
                </c:pt>
                <c:pt idx="4">
                  <c:v>19.469193347980863</c:v>
                </c:pt>
                <c:pt idx="5">
                  <c:v>13.167308041329933</c:v>
                </c:pt>
                <c:pt idx="7">
                  <c:v>16.811659153990803</c:v>
                </c:pt>
                <c:pt idx="8">
                  <c:v>19.822277346608811</c:v>
                </c:pt>
                <c:pt idx="10">
                  <c:v>12.869445707285895</c:v>
                </c:pt>
                <c:pt idx="11">
                  <c:v>25.122902621367281</c:v>
                </c:pt>
                <c:pt idx="12">
                  <c:v>22.289733144862005</c:v>
                </c:pt>
                <c:pt idx="13">
                  <c:v>8.9692472458552039</c:v>
                </c:pt>
                <c:pt idx="14">
                  <c:v>12.111236930437197</c:v>
                </c:pt>
                <c:pt idx="15">
                  <c:v>26.136343323616899</c:v>
                </c:pt>
                <c:pt idx="17">
                  <c:v>12.869445707285895</c:v>
                </c:pt>
                <c:pt idx="18">
                  <c:v>21.062449786778298</c:v>
                </c:pt>
                <c:pt idx="19">
                  <c:v>17.997499073666006</c:v>
                </c:pt>
              </c:numCache>
            </c:numRef>
          </c:val>
          <c:extLst>
            <c:ext xmlns:c16="http://schemas.microsoft.com/office/drawing/2014/chart" uri="{C3380CC4-5D6E-409C-BE32-E72D297353CC}">
              <c16:uniqueId val="{00000004-6363-4860-8BD7-FF3DEC53FA54}"/>
            </c:ext>
          </c:extLst>
        </c:ser>
        <c:ser>
          <c:idx val="5"/>
          <c:order val="5"/>
          <c:tx>
            <c:strRef>
              <c:f>Dati!$H$1174</c:f>
              <c:strCache>
                <c:ptCount val="1"/>
                <c:pt idx="0">
                  <c:v>.</c:v>
                </c:pt>
              </c:strCache>
            </c:strRef>
          </c:tx>
          <c:spPr>
            <a:noFill/>
          </c:spPr>
          <c:invertIfNegative val="0"/>
          <c:dLbls>
            <c:delete val="1"/>
          </c:dLbls>
          <c:cat>
            <c:strRef>
              <c:f>Dati!$B$1203:$B$1222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Dati!$H$1203:$H$1222</c:f>
              <c:numCache>
                <c:formatCode>0</c:formatCode>
                <c:ptCount val="20"/>
                <c:pt idx="0">
                  <c:v>83.260767665721417</c:v>
                </c:pt>
                <c:pt idx="1">
                  <c:v>17.112799596600595</c:v>
                </c:pt>
                <c:pt idx="2">
                  <c:v>13.224200690441947</c:v>
                </c:pt>
                <c:pt idx="3">
                  <c:v>15.51178490765372</c:v>
                </c:pt>
                <c:pt idx="4">
                  <c:v>15.256359113294963</c:v>
                </c:pt>
                <c:pt idx="5">
                  <c:v>36.662814521012585</c:v>
                </c:pt>
                <c:pt idx="6">
                  <c:v>83.260767665721417</c:v>
                </c:pt>
                <c:pt idx="7">
                  <c:v>18.846360317603697</c:v>
                </c:pt>
                <c:pt idx="8">
                  <c:v>21.654413846292073</c:v>
                </c:pt>
                <c:pt idx="9">
                  <c:v>83.260767665721417</c:v>
                </c:pt>
                <c:pt idx="10">
                  <c:v>20.569995950391444</c:v>
                </c:pt>
                <c:pt idx="11">
                  <c:v>7.4685065043551475</c:v>
                </c:pt>
                <c:pt idx="12">
                  <c:v>28.515109146478011</c:v>
                </c:pt>
                <c:pt idx="13">
                  <c:v>28.193139540489526</c:v>
                </c:pt>
                <c:pt idx="14">
                  <c:v>32.759279967533018</c:v>
                </c:pt>
                <c:pt idx="15">
                  <c:v>7</c:v>
                </c:pt>
                <c:pt idx="16">
                  <c:v>83.260767665721417</c:v>
                </c:pt>
                <c:pt idx="17">
                  <c:v>20.569995950391444</c:v>
                </c:pt>
                <c:pt idx="18">
                  <c:v>17.176819983837376</c:v>
                </c:pt>
                <c:pt idx="19">
                  <c:v>20.261073966426316</c:v>
                </c:pt>
              </c:numCache>
            </c:numRef>
          </c:val>
          <c:extLst>
            <c:ext xmlns:c16="http://schemas.microsoft.com/office/drawing/2014/chart" uri="{C3380CC4-5D6E-409C-BE32-E72D297353CC}">
              <c16:uniqueId val="{00000005-6363-4860-8BD7-FF3DEC53FA54}"/>
            </c:ext>
          </c:extLst>
        </c:ser>
        <c:ser>
          <c:idx val="6"/>
          <c:order val="6"/>
          <c:tx>
            <c:strRef>
              <c:f>Dati!$I$1174</c:f>
              <c:strCache>
                <c:ptCount val="1"/>
                <c:pt idx="0">
                  <c:v>Grūti pateikt</c:v>
                </c:pt>
              </c:strCache>
            </c:strRef>
          </c:tx>
          <c:spPr>
            <a:solidFill>
              <a:sysClr val="window" lastClr="FFFFFF">
                <a:lumMod val="75000"/>
              </a:sysClr>
            </a:solidFill>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29-4855-8E5B-0F0A30A13B4B}"/>
                </c:ext>
              </c:extLst>
            </c:dLbl>
            <c:dLbl>
              <c:idx val="1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29-4855-8E5B-0F0A30A13B4B}"/>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29-4855-8E5B-0F0A30A13B4B}"/>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Dati!$B$1203:$B$1222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Dati!$I$1203:$I$1222</c:f>
              <c:numCache>
                <c:formatCode>0</c:formatCode>
                <c:ptCount val="20"/>
                <c:pt idx="1">
                  <c:v>0.68538039859881372</c:v>
                </c:pt>
                <c:pt idx="2">
                  <c:v>0</c:v>
                </c:pt>
                <c:pt idx="3">
                  <c:v>1.2538162752902255</c:v>
                </c:pt>
                <c:pt idx="4">
                  <c:v>0.64470335676741453</c:v>
                </c:pt>
                <c:pt idx="5">
                  <c:v>0.66127936110286956</c:v>
                </c:pt>
                <c:pt idx="7">
                  <c:v>0.73519457634284557</c:v>
                </c:pt>
                <c:pt idx="8">
                  <c:v>2.0109253950563919</c:v>
                </c:pt>
                <c:pt idx="10">
                  <c:v>1.1931438738901987</c:v>
                </c:pt>
                <c:pt idx="11">
                  <c:v>0</c:v>
                </c:pt>
                <c:pt idx="12">
                  <c:v>3.1264987587852535</c:v>
                </c:pt>
                <c:pt idx="13">
                  <c:v>0.86907397706976364</c:v>
                </c:pt>
                <c:pt idx="14">
                  <c:v>1.6285592489927059</c:v>
                </c:pt>
                <c:pt idx="15">
                  <c:v>0</c:v>
                </c:pt>
                <c:pt idx="17">
                  <c:v>1.1931438738901987</c:v>
                </c:pt>
                <c:pt idx="18">
                  <c:v>1.0407502663219703</c:v>
                </c:pt>
                <c:pt idx="19">
                  <c:v>0.69072189175743981</c:v>
                </c:pt>
              </c:numCache>
            </c:numRef>
          </c:val>
          <c:extLst>
            <c:ext xmlns:c16="http://schemas.microsoft.com/office/drawing/2014/chart" uri="{C3380CC4-5D6E-409C-BE32-E72D297353CC}">
              <c16:uniqueId val="{00000007-6363-4860-8BD7-FF3DEC53FA54}"/>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59.7"/>
        <c:auto val="1"/>
        <c:lblAlgn val="ctr"/>
        <c:lblOffset val="100"/>
        <c:tickLblSkip val="1"/>
        <c:tickMarkSkip val="1"/>
        <c:noMultiLvlLbl val="0"/>
      </c:catAx>
      <c:valAx>
        <c:axId val="170757312"/>
        <c:scaling>
          <c:orientation val="minMax"/>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312593677447489"/>
          <c:y val="8.1454576976421639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0.1013971721374634"/>
          <c:w val="0.49892341688752495"/>
          <c:h val="0.8719290337494221"/>
        </c:manualLayout>
      </c:layout>
      <c:barChart>
        <c:barDir val="bar"/>
        <c:grouping val="stacked"/>
        <c:varyColors val="0"/>
        <c:ser>
          <c:idx val="0"/>
          <c:order val="0"/>
          <c:tx>
            <c:strRef>
              <c:f>Dati!$C$1226</c:f>
              <c:strCache>
                <c:ptCount val="1"/>
                <c:pt idx="0">
                  <c:v>.</c:v>
                </c:pt>
              </c:strCache>
            </c:strRef>
          </c:tx>
          <c:spPr>
            <a:noFill/>
          </c:spPr>
          <c:invertIfNegative val="0"/>
          <c:dLbls>
            <c:delete val="1"/>
          </c:dLbls>
          <c:cat>
            <c:strRef>
              <c:f>Dati!$B$1227:$B$1254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Dati!$C$1227:$C$1254</c:f>
              <c:numCache>
                <c:formatCode>0</c:formatCode>
                <c:ptCount val="28"/>
                <c:pt idx="0">
                  <c:v>19.511436111884073</c:v>
                </c:pt>
                <c:pt idx="1">
                  <c:v>54.385085706203363</c:v>
                </c:pt>
                <c:pt idx="2">
                  <c:v>15.693667156305878</c:v>
                </c:pt>
                <c:pt idx="3">
                  <c:v>23.073585361794382</c:v>
                </c:pt>
                <c:pt idx="4">
                  <c:v>54.385085706203363</c:v>
                </c:pt>
                <c:pt idx="5">
                  <c:v>7</c:v>
                </c:pt>
                <c:pt idx="6">
                  <c:v>13.609471344123598</c:v>
                </c:pt>
                <c:pt idx="7">
                  <c:v>21.883011896565108</c:v>
                </c:pt>
                <c:pt idx="8">
                  <c:v>23.046491846462118</c:v>
                </c:pt>
                <c:pt idx="9">
                  <c:v>24.593648362855483</c:v>
                </c:pt>
                <c:pt idx="10">
                  <c:v>19.231562614932706</c:v>
                </c:pt>
                <c:pt idx="11">
                  <c:v>54.385085706203363</c:v>
                </c:pt>
                <c:pt idx="12">
                  <c:v>15.313217720828455</c:v>
                </c:pt>
                <c:pt idx="13">
                  <c:v>27.949258706086358</c:v>
                </c:pt>
                <c:pt idx="14">
                  <c:v>18.257067286872235</c:v>
                </c:pt>
                <c:pt idx="15">
                  <c:v>54.385085706203363</c:v>
                </c:pt>
                <c:pt idx="16">
                  <c:v>14.376499364667538</c:v>
                </c:pt>
                <c:pt idx="17">
                  <c:v>18.467444926280884</c:v>
                </c:pt>
                <c:pt idx="18">
                  <c:v>24.117613084213069</c:v>
                </c:pt>
                <c:pt idx="19">
                  <c:v>54.385085706203363</c:v>
                </c:pt>
                <c:pt idx="20">
                  <c:v>14.239610064384216</c:v>
                </c:pt>
                <c:pt idx="21">
                  <c:v>23.791945848244602</c:v>
                </c:pt>
                <c:pt idx="22">
                  <c:v>19.025482063790534</c:v>
                </c:pt>
                <c:pt idx="23">
                  <c:v>12.981993170923928</c:v>
                </c:pt>
                <c:pt idx="24">
                  <c:v>20.513636929261558</c:v>
                </c:pt>
                <c:pt idx="25">
                  <c:v>11.07915491985721</c:v>
                </c:pt>
                <c:pt idx="26">
                  <c:v>11.996289417793889</c:v>
                </c:pt>
                <c:pt idx="27">
                  <c:v>17.948755599168884</c:v>
                </c:pt>
              </c:numCache>
            </c:numRef>
          </c:val>
          <c:extLst>
            <c:ext xmlns:c16="http://schemas.microsoft.com/office/drawing/2014/chart" uri="{C3380CC4-5D6E-409C-BE32-E72D297353CC}">
              <c16:uniqueId val="{00000000-892E-422A-9DF4-D10B023AEED3}"/>
            </c:ext>
          </c:extLst>
        </c:ser>
        <c:ser>
          <c:idx val="1"/>
          <c:order val="1"/>
          <c:tx>
            <c:strRef>
              <c:f>Dati!$D$1226</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Dati!$B$1227:$B$1254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Dati!$D$1227:$D$1254</c:f>
              <c:numCache>
                <c:formatCode>General</c:formatCode>
                <c:ptCount val="28"/>
                <c:pt idx="0" formatCode="0">
                  <c:v>7.420327894131125</c:v>
                </c:pt>
                <c:pt idx="2" formatCode="0">
                  <c:v>10.17964051489081</c:v>
                </c:pt>
                <c:pt idx="3" formatCode="0">
                  <c:v>4.8457657619871162</c:v>
                </c:pt>
                <c:pt idx="5" formatCode="0">
                  <c:v>13.087460930436585</c:v>
                </c:pt>
                <c:pt idx="6" formatCode="0">
                  <c:v>7.5805688951005648</c:v>
                </c:pt>
                <c:pt idx="7" formatCode="0">
                  <c:v>6.9002490440073352</c:v>
                </c:pt>
                <c:pt idx="8" formatCode="0">
                  <c:v>6.3586295217497915</c:v>
                </c:pt>
                <c:pt idx="9" formatCode="0">
                  <c:v>6.1374870185353734</c:v>
                </c:pt>
                <c:pt idx="10" formatCode="0">
                  <c:v>7.6246618883984851</c:v>
                </c:pt>
                <c:pt idx="12" formatCode="0">
                  <c:v>6.864136957576835</c:v>
                </c:pt>
                <c:pt idx="13" formatCode="0">
                  <c:v>6.6203893385346495</c:v>
                </c:pt>
                <c:pt idx="14" formatCode="0">
                  <c:v>11.987401027700198</c:v>
                </c:pt>
                <c:pt idx="16" formatCode="0">
                  <c:v>14.053151473062988</c:v>
                </c:pt>
                <c:pt idx="17" formatCode="0">
                  <c:v>7.9790169996018117</c:v>
                </c:pt>
                <c:pt idx="18" formatCode="0">
                  <c:v>3.5748485271333887</c:v>
                </c:pt>
                <c:pt idx="20" formatCode="0">
                  <c:v>8.2402043310452413</c:v>
                </c:pt>
                <c:pt idx="21" formatCode="0">
                  <c:v>3.7600221362634922</c:v>
                </c:pt>
                <c:pt idx="22" formatCode="0">
                  <c:v>7.4172343599680994</c:v>
                </c:pt>
                <c:pt idx="23" formatCode="0">
                  <c:v>9.3223157506553473</c:v>
                </c:pt>
                <c:pt idx="24" formatCode="0">
                  <c:v>9.0551124291575515</c:v>
                </c:pt>
                <c:pt idx="25" formatCode="0">
                  <c:v>11.35042742890003</c:v>
                </c:pt>
                <c:pt idx="26" formatCode="0">
                  <c:v>10.060741085939135</c:v>
                </c:pt>
                <c:pt idx="27" formatCode="0">
                  <c:v>14.618644054635865</c:v>
                </c:pt>
              </c:numCache>
            </c:numRef>
          </c:val>
          <c:extLst>
            <c:ext xmlns:c16="http://schemas.microsoft.com/office/drawing/2014/chart" uri="{C3380CC4-5D6E-409C-BE32-E72D297353CC}">
              <c16:uniqueId val="{00000001-892E-422A-9DF4-D10B023AEED3}"/>
            </c:ext>
          </c:extLst>
        </c:ser>
        <c:ser>
          <c:idx val="2"/>
          <c:order val="2"/>
          <c:tx>
            <c:strRef>
              <c:f>Dati!$E$1226</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Dati!$B$1227:$B$1254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Dati!$E$1227:$E$1254</c:f>
              <c:numCache>
                <c:formatCode>General</c:formatCode>
                <c:ptCount val="28"/>
                <c:pt idx="0" formatCode="0">
                  <c:v>27.453321700188162</c:v>
                </c:pt>
                <c:pt idx="2" formatCode="0">
                  <c:v>28.511778035006675</c:v>
                </c:pt>
                <c:pt idx="3" formatCode="0">
                  <c:v>26.465734582421863</c:v>
                </c:pt>
                <c:pt idx="5" formatCode="0">
                  <c:v>34.297624775766778</c:v>
                </c:pt>
                <c:pt idx="6" formatCode="0">
                  <c:v>33.195045466979202</c:v>
                </c:pt>
                <c:pt idx="7" formatCode="0">
                  <c:v>25.601824765630919</c:v>
                </c:pt>
                <c:pt idx="8" formatCode="0">
                  <c:v>24.979964337991454</c:v>
                </c:pt>
                <c:pt idx="9" formatCode="0">
                  <c:v>23.653950324812506</c:v>
                </c:pt>
                <c:pt idx="10" formatCode="0">
                  <c:v>27.528861202872168</c:v>
                </c:pt>
                <c:pt idx="12" formatCode="0">
                  <c:v>32.207731027798076</c:v>
                </c:pt>
                <c:pt idx="13" formatCode="0">
                  <c:v>19.815437661582354</c:v>
                </c:pt>
                <c:pt idx="14" formatCode="0">
                  <c:v>24.140617391630933</c:v>
                </c:pt>
                <c:pt idx="16" formatCode="0">
                  <c:v>25.955434868472835</c:v>
                </c:pt>
                <c:pt idx="17" formatCode="0">
                  <c:v>27.938623780320665</c:v>
                </c:pt>
                <c:pt idx="18" formatCode="0">
                  <c:v>26.692624094856903</c:v>
                </c:pt>
                <c:pt idx="20" formatCode="0">
                  <c:v>31.905271310773902</c:v>
                </c:pt>
                <c:pt idx="21" formatCode="0">
                  <c:v>26.833117721695267</c:v>
                </c:pt>
                <c:pt idx="22" formatCode="0">
                  <c:v>27.942369282444727</c:v>
                </c:pt>
                <c:pt idx="23" formatCode="0">
                  <c:v>32.080776784624085</c:v>
                </c:pt>
                <c:pt idx="24" formatCode="0">
                  <c:v>24.816336347784251</c:v>
                </c:pt>
                <c:pt idx="25" formatCode="0">
                  <c:v>31.955503357446123</c:v>
                </c:pt>
                <c:pt idx="26" formatCode="0">
                  <c:v>32.328055202470338</c:v>
                </c:pt>
                <c:pt idx="27" formatCode="0">
                  <c:v>21.817686052398617</c:v>
                </c:pt>
              </c:numCache>
            </c:numRef>
          </c:val>
          <c:extLst>
            <c:ext xmlns:c16="http://schemas.microsoft.com/office/drawing/2014/chart" uri="{C3380CC4-5D6E-409C-BE32-E72D297353CC}">
              <c16:uniqueId val="{00000002-892E-422A-9DF4-D10B023AEED3}"/>
            </c:ext>
          </c:extLst>
        </c:ser>
        <c:ser>
          <c:idx val="3"/>
          <c:order val="3"/>
          <c:tx>
            <c:strRef>
              <c:f>Dati!$F$1226</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Dati!$B$1227:$B$1254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Dati!$F$1227:$F$1254</c:f>
              <c:numCache>
                <c:formatCode>General</c:formatCode>
                <c:ptCount val="28"/>
                <c:pt idx="0" formatCode="0">
                  <c:v>47.505482227153657</c:v>
                </c:pt>
                <c:pt idx="2" formatCode="0">
                  <c:v>45.789187003093687</c:v>
                </c:pt>
                <c:pt idx="3" formatCode="0">
                  <c:v>49.106862461563964</c:v>
                </c:pt>
                <c:pt idx="5" formatCode="0">
                  <c:v>42.628097099929157</c:v>
                </c:pt>
                <c:pt idx="6" formatCode="0">
                  <c:v>45.111209730995057</c:v>
                </c:pt>
                <c:pt idx="7" formatCode="0">
                  <c:v>50.970379771671944</c:v>
                </c:pt>
                <c:pt idx="8" formatCode="0">
                  <c:v>50.199990065387063</c:v>
                </c:pt>
                <c:pt idx="9" formatCode="0">
                  <c:v>47.910168943965772</c:v>
                </c:pt>
                <c:pt idx="10" formatCode="0">
                  <c:v>44.527483283943894</c:v>
                </c:pt>
                <c:pt idx="12" formatCode="0">
                  <c:v>45.410038735613384</c:v>
                </c:pt>
                <c:pt idx="13" formatCode="0">
                  <c:v>53.004806460179616</c:v>
                </c:pt>
                <c:pt idx="14" formatCode="0">
                  <c:v>43.058305764538993</c:v>
                </c:pt>
                <c:pt idx="16" formatCode="0">
                  <c:v>41.451219030048321</c:v>
                </c:pt>
                <c:pt idx="17" formatCode="0">
                  <c:v>45.740801059434368</c:v>
                </c:pt>
                <c:pt idx="18" formatCode="0">
                  <c:v>54.358452847872776</c:v>
                </c:pt>
                <c:pt idx="20" formatCode="0">
                  <c:v>48.958826961942606</c:v>
                </c:pt>
                <c:pt idx="21" formatCode="0">
                  <c:v>55.119822907007176</c:v>
                </c:pt>
                <c:pt idx="22" formatCode="0">
                  <c:v>44.229797614635771</c:v>
                </c:pt>
                <c:pt idx="23" formatCode="0">
                  <c:v>41.771974855597577</c:v>
                </c:pt>
                <c:pt idx="24" formatCode="0">
                  <c:v>46.293884136914471</c:v>
                </c:pt>
                <c:pt idx="25" formatCode="0">
                  <c:v>43.543995401688932</c:v>
                </c:pt>
                <c:pt idx="26" formatCode="0">
                  <c:v>34.825504308224531</c:v>
                </c:pt>
                <c:pt idx="27" formatCode="0">
                  <c:v>46.551722032218855</c:v>
                </c:pt>
              </c:numCache>
            </c:numRef>
          </c:val>
          <c:extLst>
            <c:ext xmlns:c16="http://schemas.microsoft.com/office/drawing/2014/chart" uri="{C3380CC4-5D6E-409C-BE32-E72D297353CC}">
              <c16:uniqueId val="{00000003-892E-422A-9DF4-D10B023AEED3}"/>
            </c:ext>
          </c:extLst>
        </c:ser>
        <c:ser>
          <c:idx val="4"/>
          <c:order val="4"/>
          <c:tx>
            <c:strRef>
              <c:f>Dati!$G$1226</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Dati!$B$1227:$B$1254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Dati!$G$1227:$G$1254</c:f>
              <c:numCache>
                <c:formatCode>General</c:formatCode>
                <c:ptCount val="28"/>
                <c:pt idx="0" formatCode="0">
                  <c:v>16.50663916279289</c:v>
                </c:pt>
                <c:pt idx="2" formatCode="0">
                  <c:v>14.455201965595458</c:v>
                </c:pt>
                <c:pt idx="3" formatCode="0">
                  <c:v>18.420721853039737</c:v>
                </c:pt>
                <c:pt idx="5" formatCode="0">
                  <c:v>9.9868171938675037</c:v>
                </c:pt>
                <c:pt idx="6" formatCode="0">
                  <c:v>12.296943837379121</c:v>
                </c:pt>
                <c:pt idx="7" formatCode="0">
                  <c:v>15.541912749279525</c:v>
                </c:pt>
                <c:pt idx="8" formatCode="0">
                  <c:v>16.28910089715869</c:v>
                </c:pt>
                <c:pt idx="9" formatCode="0">
                  <c:v>21.733192668315635</c:v>
                </c:pt>
                <c:pt idx="10" formatCode="0">
                  <c:v>19.786741257097553</c:v>
                </c:pt>
                <c:pt idx="12" formatCode="0">
                  <c:v>14.441271941474835</c:v>
                </c:pt>
                <c:pt idx="13" formatCode="0">
                  <c:v>19.930533273782469</c:v>
                </c:pt>
                <c:pt idx="14" formatCode="0">
                  <c:v>17.672696688916613</c:v>
                </c:pt>
                <c:pt idx="16" formatCode="0">
                  <c:v>18.540194628415872</c:v>
                </c:pt>
                <c:pt idx="17" formatCode="0">
                  <c:v>17.440564600332753</c:v>
                </c:pt>
                <c:pt idx="18" formatCode="0">
                  <c:v>13.295786743618192</c:v>
                </c:pt>
                <c:pt idx="20" formatCode="0">
                  <c:v>10.895697396238269</c:v>
                </c:pt>
                <c:pt idx="21" formatCode="0">
                  <c:v>12.507754915722705</c:v>
                </c:pt>
                <c:pt idx="22" formatCode="0">
                  <c:v>19.435254742901787</c:v>
                </c:pt>
                <c:pt idx="23" formatCode="0">
                  <c:v>16.82493260912301</c:v>
                </c:pt>
                <c:pt idx="24" formatCode="0">
                  <c:v>19.36664683793822</c:v>
                </c:pt>
                <c:pt idx="25" formatCode="0">
                  <c:v>13.150073811964894</c:v>
                </c:pt>
                <c:pt idx="26" formatCode="0">
                  <c:v>20.03231075861617</c:v>
                </c:pt>
                <c:pt idx="27" formatCode="0">
                  <c:v>14.844723112384282</c:v>
                </c:pt>
              </c:numCache>
            </c:numRef>
          </c:val>
          <c:extLst>
            <c:ext xmlns:c16="http://schemas.microsoft.com/office/drawing/2014/chart" uri="{C3380CC4-5D6E-409C-BE32-E72D297353CC}">
              <c16:uniqueId val="{00000004-892E-422A-9DF4-D10B023AEED3}"/>
            </c:ext>
          </c:extLst>
        </c:ser>
        <c:ser>
          <c:idx val="5"/>
          <c:order val="5"/>
          <c:tx>
            <c:strRef>
              <c:f>Dati!$H$1226</c:f>
              <c:strCache>
                <c:ptCount val="1"/>
                <c:pt idx="0">
                  <c:v>.</c:v>
                </c:pt>
              </c:strCache>
            </c:strRef>
          </c:tx>
          <c:spPr>
            <a:noFill/>
          </c:spPr>
          <c:invertIfNegative val="0"/>
          <c:dLbls>
            <c:delete val="1"/>
          </c:dLbls>
          <c:cat>
            <c:strRef>
              <c:f>Dati!$B$1227:$B$1254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Dati!$H$1227:$H$1254</c:f>
              <c:numCache>
                <c:formatCode>0</c:formatCode>
                <c:ptCount val="28"/>
                <c:pt idx="0">
                  <c:v>18.758633571532982</c:v>
                </c:pt>
                <c:pt idx="1">
                  <c:v>82.770754961479525</c:v>
                </c:pt>
                <c:pt idx="2">
                  <c:v>22.526365992790382</c:v>
                </c:pt>
                <c:pt idx="3">
                  <c:v>15.243170646875825</c:v>
                </c:pt>
                <c:pt idx="4">
                  <c:v>82.770754961479525</c:v>
                </c:pt>
                <c:pt idx="5">
                  <c:v>30.155840667682867</c:v>
                </c:pt>
                <c:pt idx="6">
                  <c:v>25.362601393105351</c:v>
                </c:pt>
                <c:pt idx="7">
                  <c:v>16.258462440528064</c:v>
                </c:pt>
                <c:pt idx="8">
                  <c:v>16.281663998933766</c:v>
                </c:pt>
                <c:pt idx="9">
                  <c:v>13.127393349198115</c:v>
                </c:pt>
                <c:pt idx="10">
                  <c:v>18.456530420438071</c:v>
                </c:pt>
                <c:pt idx="11">
                  <c:v>82.770754961479525</c:v>
                </c:pt>
                <c:pt idx="12">
                  <c:v>22.919444284391304</c:v>
                </c:pt>
                <c:pt idx="13">
                  <c:v>9.8354152275174442</c:v>
                </c:pt>
                <c:pt idx="14">
                  <c:v>22.039752508023923</c:v>
                </c:pt>
                <c:pt idx="15">
                  <c:v>82.770754961479525</c:v>
                </c:pt>
                <c:pt idx="16">
                  <c:v>22.779341303015329</c:v>
                </c:pt>
                <c:pt idx="17">
                  <c:v>19.589389301712401</c:v>
                </c:pt>
                <c:pt idx="18">
                  <c:v>15.116515369988562</c:v>
                </c:pt>
                <c:pt idx="19">
                  <c:v>82.770754961479525</c:v>
                </c:pt>
                <c:pt idx="20">
                  <c:v>22.916230603298651</c:v>
                </c:pt>
                <c:pt idx="21">
                  <c:v>15.14317713874965</c:v>
                </c:pt>
                <c:pt idx="22">
                  <c:v>19.105702603941964</c:v>
                </c:pt>
                <c:pt idx="23">
                  <c:v>24.173847496758938</c:v>
                </c:pt>
                <c:pt idx="24">
                  <c:v>17.110223986626835</c:v>
                </c:pt>
                <c:pt idx="25">
                  <c:v>26.076685747825699</c:v>
                </c:pt>
                <c:pt idx="26">
                  <c:v>27.912939894638825</c:v>
                </c:pt>
                <c:pt idx="27">
                  <c:v>21.374309816876391</c:v>
                </c:pt>
              </c:numCache>
            </c:numRef>
          </c:val>
          <c:extLst>
            <c:ext xmlns:c16="http://schemas.microsoft.com/office/drawing/2014/chart" uri="{C3380CC4-5D6E-409C-BE32-E72D297353CC}">
              <c16:uniqueId val="{00000005-892E-422A-9DF4-D10B023AEED3}"/>
            </c:ext>
          </c:extLst>
        </c:ser>
        <c:ser>
          <c:idx val="6"/>
          <c:order val="6"/>
          <c:tx>
            <c:strRef>
              <c:f>Dati!$I$1226</c:f>
              <c:strCache>
                <c:ptCount val="1"/>
                <c:pt idx="0">
                  <c:v>Grūti pateikt</c:v>
                </c:pt>
              </c:strCache>
            </c:strRef>
          </c:tx>
          <c:spPr>
            <a:solidFill>
              <a:sysClr val="window" lastClr="FFFFFF">
                <a:lumMod val="75000"/>
              </a:sysClr>
            </a:solidFill>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2E-422A-9DF4-D10B023AEED3}"/>
                </c:ext>
              </c:extLst>
            </c:dLbl>
            <c:dLbl>
              <c:idx val="8"/>
              <c:layout>
                <c:manualLayout>
                  <c:x val="1.126298026998961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2E-422A-9DF4-D10B023AEED3}"/>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2E-422A-9DF4-D10B023AEED3}"/>
                </c:ext>
              </c:extLst>
            </c:dLbl>
            <c:dLbl>
              <c:idx val="18"/>
              <c:layout>
                <c:manualLayout>
                  <c:x val="1.145353063343717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92E-422A-9DF4-D10B023AEED3}"/>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2E-422A-9DF4-D10B023AEED3}"/>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92E-422A-9DF4-D10B023AEED3}"/>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2E-422A-9DF4-D10B023AEED3}"/>
                </c:ext>
              </c:extLst>
            </c:dLbl>
            <c:dLbl>
              <c:idx val="27"/>
              <c:layout>
                <c:manualLayout>
                  <c:x val="1.127323468328141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92E-422A-9DF4-D10B023AEED3}"/>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Dati!$B$1227:$B$1254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Dati!$I$1227:$I$1254</c:f>
              <c:numCache>
                <c:formatCode>General</c:formatCode>
                <c:ptCount val="28"/>
                <c:pt idx="0" formatCode="0">
                  <c:v>1.1142290157345716</c:v>
                </c:pt>
                <c:pt idx="2" formatCode="0">
                  <c:v>1.064192481413341</c:v>
                </c:pt>
                <c:pt idx="3" formatCode="0">
                  <c:v>1.1609153409874433</c:v>
                </c:pt>
                <c:pt idx="5" formatCode="0">
                  <c:v>0</c:v>
                </c:pt>
                <c:pt idx="6" formatCode="0">
                  <c:v>1.8162320695461096</c:v>
                </c:pt>
                <c:pt idx="7" formatCode="0">
                  <c:v>0.98563366941005637</c:v>
                </c:pt>
                <c:pt idx="8" formatCode="0">
                  <c:v>2.1723151777130019</c:v>
                </c:pt>
                <c:pt idx="9" formatCode="0">
                  <c:v>0.56520104437095309</c:v>
                </c:pt>
                <c:pt idx="10" formatCode="0">
                  <c:v>0.53225236768792672</c:v>
                </c:pt>
                <c:pt idx="12" formatCode="0">
                  <c:v>1.0768213375370079</c:v>
                </c:pt>
                <c:pt idx="13" formatCode="0">
                  <c:v>0.62883326592098987</c:v>
                </c:pt>
                <c:pt idx="14" formatCode="0">
                  <c:v>3.140979127213265</c:v>
                </c:pt>
                <c:pt idx="16" formatCode="0">
                  <c:v>0</c:v>
                </c:pt>
                <c:pt idx="17" formatCode="0">
                  <c:v>0.90099356031066946</c:v>
                </c:pt>
                <c:pt idx="18" formatCode="0">
                  <c:v>2.0782877865187652</c:v>
                </c:pt>
                <c:pt idx="20" formatCode="0">
                  <c:v>0</c:v>
                </c:pt>
                <c:pt idx="21" formatCode="0">
                  <c:v>1.7792823193112961</c:v>
                </c:pt>
                <c:pt idx="22" formatCode="0">
                  <c:v>0.97534400004959243</c:v>
                </c:pt>
                <c:pt idx="23" formatCode="0">
                  <c:v>0</c:v>
                </c:pt>
                <c:pt idx="24" formatCode="0.0">
                  <c:v>0.46802024820557625</c:v>
                </c:pt>
                <c:pt idx="25" formatCode="0">
                  <c:v>0</c:v>
                </c:pt>
                <c:pt idx="26" formatCode="0">
                  <c:v>2.7533886447498315</c:v>
                </c:pt>
                <c:pt idx="27" formatCode="0">
                  <c:v>2.1672247483624085</c:v>
                </c:pt>
              </c:numCache>
            </c:numRef>
          </c:val>
          <c:extLst>
            <c:ext xmlns:c16="http://schemas.microsoft.com/office/drawing/2014/chart" uri="{C3380CC4-5D6E-409C-BE32-E72D297353CC}">
              <c16:uniqueId val="{00000010-892E-422A-9DF4-D10B023AEED3}"/>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54.4"/>
        <c:auto val="1"/>
        <c:lblAlgn val="ctr"/>
        <c:lblOffset val="100"/>
        <c:tickLblSkip val="1"/>
        <c:tickMarkSkip val="1"/>
        <c:noMultiLvlLbl val="0"/>
      </c:catAx>
      <c:valAx>
        <c:axId val="170757312"/>
        <c:scaling>
          <c:orientation val="minMax"/>
          <c:max val="15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7.6561706349206365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8887698412698418E-2"/>
          <c:w val="0.60791238317757013"/>
          <c:h val="0.88888452380952399"/>
        </c:manualLayout>
      </c:layout>
      <c:barChart>
        <c:barDir val="bar"/>
        <c:grouping val="stacked"/>
        <c:varyColors val="0"/>
        <c:ser>
          <c:idx val="0"/>
          <c:order val="0"/>
          <c:tx>
            <c:strRef>
              <c:f>Dati!$C$1226</c:f>
              <c:strCache>
                <c:ptCount val="1"/>
                <c:pt idx="0">
                  <c:v>.</c:v>
                </c:pt>
              </c:strCache>
            </c:strRef>
          </c:tx>
          <c:spPr>
            <a:noFill/>
          </c:spPr>
          <c:invertIfNegative val="0"/>
          <c:dLbls>
            <c:delete val="1"/>
          </c:dLbls>
          <c:cat>
            <c:strRef>
              <c:f>Dati!$B$1255:$B$1274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Dati!$C$1255:$C$1274</c:f>
              <c:numCache>
                <c:formatCode>0</c:formatCode>
                <c:ptCount val="20"/>
                <c:pt idx="0">
                  <c:v>54.385085706203363</c:v>
                </c:pt>
                <c:pt idx="1">
                  <c:v>22.145080254232568</c:v>
                </c:pt>
                <c:pt idx="2">
                  <c:v>16.564372656007372</c:v>
                </c:pt>
                <c:pt idx="3">
                  <c:v>22.074452438110569</c:v>
                </c:pt>
                <c:pt idx="4">
                  <c:v>23.887114367762706</c:v>
                </c:pt>
                <c:pt idx="5">
                  <c:v>11.148842534613792</c:v>
                </c:pt>
                <c:pt idx="6">
                  <c:v>54.385085706203363</c:v>
                </c:pt>
                <c:pt idx="7">
                  <c:v>21.361406389628229</c:v>
                </c:pt>
                <c:pt idx="8">
                  <c:v>12.291646081568331</c:v>
                </c:pt>
                <c:pt idx="9">
                  <c:v>54.385085706203363</c:v>
                </c:pt>
                <c:pt idx="10">
                  <c:v>25.366768685964356</c:v>
                </c:pt>
                <c:pt idx="11">
                  <c:v>17.671820561168069</c:v>
                </c:pt>
                <c:pt idx="12">
                  <c:v>11.185856210398363</c:v>
                </c:pt>
                <c:pt idx="13">
                  <c:v>12.712325365268661</c:v>
                </c:pt>
                <c:pt idx="14">
                  <c:v>7.5948135726235932</c:v>
                </c:pt>
                <c:pt idx="15">
                  <c:v>30.155840667682902</c:v>
                </c:pt>
                <c:pt idx="16">
                  <c:v>54.385085706203363</c:v>
                </c:pt>
                <c:pt idx="17">
                  <c:v>25.366768685964356</c:v>
                </c:pt>
                <c:pt idx="18">
                  <c:v>19.732324607265063</c:v>
                </c:pt>
                <c:pt idx="19">
                  <c:v>12.745459431411113</c:v>
                </c:pt>
              </c:numCache>
            </c:numRef>
          </c:val>
          <c:extLst>
            <c:ext xmlns:c16="http://schemas.microsoft.com/office/drawing/2014/chart" uri="{C3380CC4-5D6E-409C-BE32-E72D297353CC}">
              <c16:uniqueId val="{00000000-9603-4D74-BCE2-75751EF22DC3}"/>
            </c:ext>
          </c:extLst>
        </c:ser>
        <c:ser>
          <c:idx val="1"/>
          <c:order val="1"/>
          <c:tx>
            <c:strRef>
              <c:f>Dati!$D$1226</c:f>
              <c:strCache>
                <c:ptCount val="1"/>
                <c:pt idx="0">
                  <c:v>Nemaz nesatrauc</c:v>
                </c:pt>
              </c:strCache>
            </c:strRef>
          </c:tx>
          <c:spPr>
            <a:solidFill>
              <a:srgbClr val="203864"/>
            </a:solidFill>
          </c:spPr>
          <c:invertIfNegative val="0"/>
          <c:dLbls>
            <c:dLbl>
              <c:idx val="4"/>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33-43E6-962D-5106F3CDDC0C}"/>
                </c:ext>
              </c:extLst>
            </c:dLbl>
            <c:dLbl>
              <c:idx val="10"/>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33-43E6-962D-5106F3CDDC0C}"/>
                </c:ext>
              </c:extLst>
            </c:dLbl>
            <c:dLbl>
              <c:idx val="17"/>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33-43E6-962D-5106F3CDDC0C}"/>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Dati!$B$1255:$B$1274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Dati!$D$1255:$D$1274</c:f>
              <c:numCache>
                <c:formatCode>0</c:formatCode>
                <c:ptCount val="20"/>
                <c:pt idx="1">
                  <c:v>8.8130007596389106</c:v>
                </c:pt>
                <c:pt idx="2">
                  <c:v>8.5498493131400597</c:v>
                </c:pt>
                <c:pt idx="3">
                  <c:v>7.5961540219925032</c:v>
                </c:pt>
                <c:pt idx="4">
                  <c:v>2.6776151844371761</c:v>
                </c:pt>
                <c:pt idx="5">
                  <c:v>8.2259224757393579</c:v>
                </c:pt>
                <c:pt idx="7">
                  <c:v>7.2281765247907579</c:v>
                </c:pt>
                <c:pt idx="8">
                  <c:v>8.3731902101059603</c:v>
                </c:pt>
                <c:pt idx="10">
                  <c:v>2.9946107556184081</c:v>
                </c:pt>
                <c:pt idx="11">
                  <c:v>11.165584133199122</c:v>
                </c:pt>
                <c:pt idx="12">
                  <c:v>5.7820056590287923</c:v>
                </c:pt>
                <c:pt idx="13">
                  <c:v>10.459214800478428</c:v>
                </c:pt>
                <c:pt idx="14">
                  <c:v>10.622286397186684</c:v>
                </c:pt>
                <c:pt idx="15">
                  <c:v>8.3647696276623336</c:v>
                </c:pt>
                <c:pt idx="17">
                  <c:v>2.9946107556184081</c:v>
                </c:pt>
                <c:pt idx="18">
                  <c:v>7.2622038547838379</c:v>
                </c:pt>
                <c:pt idx="19">
                  <c:v>12.523471582756461</c:v>
                </c:pt>
              </c:numCache>
            </c:numRef>
          </c:val>
          <c:extLst>
            <c:ext xmlns:c16="http://schemas.microsoft.com/office/drawing/2014/chart" uri="{C3380CC4-5D6E-409C-BE32-E72D297353CC}">
              <c16:uniqueId val="{00000001-9603-4D74-BCE2-75751EF22DC3}"/>
            </c:ext>
          </c:extLst>
        </c:ser>
        <c:ser>
          <c:idx val="2"/>
          <c:order val="2"/>
          <c:tx>
            <c:strRef>
              <c:f>Dati!$E$1226</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Dati!$B$1255:$B$1274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Dati!$E$1255:$E$1274</c:f>
              <c:numCache>
                <c:formatCode>0</c:formatCode>
                <c:ptCount val="20"/>
                <c:pt idx="1">
                  <c:v>23.427004692331884</c:v>
                </c:pt>
                <c:pt idx="2">
                  <c:v>29.270863737055929</c:v>
                </c:pt>
                <c:pt idx="3">
                  <c:v>24.714479246100293</c:v>
                </c:pt>
                <c:pt idx="4">
                  <c:v>27.82035615400348</c:v>
                </c:pt>
                <c:pt idx="5">
                  <c:v>35.010320695850211</c:v>
                </c:pt>
                <c:pt idx="7">
                  <c:v>25.795502791784376</c:v>
                </c:pt>
                <c:pt idx="8">
                  <c:v>33.720249414529071</c:v>
                </c:pt>
                <c:pt idx="10">
                  <c:v>26.0237062646206</c:v>
                </c:pt>
                <c:pt idx="11">
                  <c:v>25.547681011836172</c:v>
                </c:pt>
                <c:pt idx="12">
                  <c:v>37.417223836776209</c:v>
                </c:pt>
                <c:pt idx="13">
                  <c:v>31.21354554045627</c:v>
                </c:pt>
                <c:pt idx="14">
                  <c:v>36.167985736393085</c:v>
                </c:pt>
                <c:pt idx="15">
                  <c:v>15.864475410858127</c:v>
                </c:pt>
                <c:pt idx="17">
                  <c:v>26.0237062646206</c:v>
                </c:pt>
                <c:pt idx="18">
                  <c:v>27.390557244154458</c:v>
                </c:pt>
                <c:pt idx="19">
                  <c:v>29.116154692035789</c:v>
                </c:pt>
              </c:numCache>
            </c:numRef>
          </c:val>
          <c:extLst>
            <c:ext xmlns:c16="http://schemas.microsoft.com/office/drawing/2014/chart" uri="{C3380CC4-5D6E-409C-BE32-E72D297353CC}">
              <c16:uniqueId val="{00000002-9603-4D74-BCE2-75751EF22DC3}"/>
            </c:ext>
          </c:extLst>
        </c:ser>
        <c:ser>
          <c:idx val="3"/>
          <c:order val="3"/>
          <c:tx>
            <c:strRef>
              <c:f>Dati!$F$1226</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Dati!$B$1255:$B$1274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Dati!$F$1255:$F$1274</c:f>
              <c:numCache>
                <c:formatCode>0</c:formatCode>
                <c:ptCount val="20"/>
                <c:pt idx="1">
                  <c:v>49.003945281245606</c:v>
                </c:pt>
                <c:pt idx="2">
                  <c:v>44.537966783011463</c:v>
                </c:pt>
                <c:pt idx="3">
                  <c:v>49.370807580168439</c:v>
                </c:pt>
                <c:pt idx="4">
                  <c:v>51.005980529733947</c:v>
                </c:pt>
                <c:pt idx="5">
                  <c:v>41.085453356261006</c:v>
                </c:pt>
                <c:pt idx="7">
                  <c:v>48.894870668719435</c:v>
                </c:pt>
                <c:pt idx="8">
                  <c:v>41.667676319204453</c:v>
                </c:pt>
                <c:pt idx="10">
                  <c:v>54.024986201888112</c:v>
                </c:pt>
                <c:pt idx="11">
                  <c:v>45.733984511296882</c:v>
                </c:pt>
                <c:pt idx="12">
                  <c:v>32.249979246186818</c:v>
                </c:pt>
                <c:pt idx="13">
                  <c:v>47.552138812922962</c:v>
                </c:pt>
                <c:pt idx="14">
                  <c:v>42.343322344227353</c:v>
                </c:pt>
                <c:pt idx="15">
                  <c:v>49.144263872229992</c:v>
                </c:pt>
                <c:pt idx="17">
                  <c:v>54.024986201888112</c:v>
                </c:pt>
                <c:pt idx="18">
                  <c:v>44.546452646797384</c:v>
                </c:pt>
                <c:pt idx="19">
                  <c:v>43.919018589012964</c:v>
                </c:pt>
              </c:numCache>
            </c:numRef>
          </c:val>
          <c:extLst>
            <c:ext xmlns:c16="http://schemas.microsoft.com/office/drawing/2014/chart" uri="{C3380CC4-5D6E-409C-BE32-E72D297353CC}">
              <c16:uniqueId val="{00000003-9603-4D74-BCE2-75751EF22DC3}"/>
            </c:ext>
          </c:extLst>
        </c:ser>
        <c:ser>
          <c:idx val="4"/>
          <c:order val="4"/>
          <c:tx>
            <c:strRef>
              <c:f>Dati!$G$1226</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Dati!$B$1255:$B$1274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Dati!$G$1255:$G$1274</c:f>
              <c:numCache>
                <c:formatCode>0</c:formatCode>
                <c:ptCount val="20"/>
                <c:pt idx="1">
                  <c:v>17.524628385548056</c:v>
                </c:pt>
                <c:pt idx="2">
                  <c:v>16.980910891991918</c:v>
                </c:pt>
                <c:pt idx="3">
                  <c:v>17.624752914037753</c:v>
                </c:pt>
                <c:pt idx="4">
                  <c:v>18.496048131825372</c:v>
                </c:pt>
                <c:pt idx="5">
                  <c:v>14.383914747390955</c:v>
                </c:pt>
                <c:pt idx="7">
                  <c:v>16.943620007975728</c:v>
                </c:pt>
                <c:pt idx="8">
                  <c:v>15.190087199008563</c:v>
                </c:pt>
                <c:pt idx="10">
                  <c:v>14.537200941102059</c:v>
                </c:pt>
                <c:pt idx="11">
                  <c:v>17.552750343667803</c:v>
                </c:pt>
                <c:pt idx="12">
                  <c:v>23.447184473268791</c:v>
                </c:pt>
                <c:pt idx="13">
                  <c:v>9.906026869072587</c:v>
                </c:pt>
                <c:pt idx="14">
                  <c:v>10.003835701137421</c:v>
                </c:pt>
                <c:pt idx="15">
                  <c:v>26.626491089249541</c:v>
                </c:pt>
                <c:pt idx="17">
                  <c:v>14.537200941102059</c:v>
                </c:pt>
                <c:pt idx="18">
                  <c:v>20.246364218764857</c:v>
                </c:pt>
                <c:pt idx="19">
                  <c:v>14.085341090479288</c:v>
                </c:pt>
              </c:numCache>
            </c:numRef>
          </c:val>
          <c:extLst>
            <c:ext xmlns:c16="http://schemas.microsoft.com/office/drawing/2014/chart" uri="{C3380CC4-5D6E-409C-BE32-E72D297353CC}">
              <c16:uniqueId val="{00000004-9603-4D74-BCE2-75751EF22DC3}"/>
            </c:ext>
          </c:extLst>
        </c:ser>
        <c:ser>
          <c:idx val="5"/>
          <c:order val="5"/>
          <c:tx>
            <c:strRef>
              <c:f>Dati!$H$1226</c:f>
              <c:strCache>
                <c:ptCount val="1"/>
                <c:pt idx="0">
                  <c:v>.</c:v>
                </c:pt>
              </c:strCache>
            </c:strRef>
          </c:tx>
          <c:spPr>
            <a:noFill/>
          </c:spPr>
          <c:invertIfNegative val="0"/>
          <c:dLbls>
            <c:delete val="1"/>
          </c:dLbls>
          <c:cat>
            <c:strRef>
              <c:f>Dati!$B$1255:$B$1274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Dati!$H$1255:$H$1274</c:f>
              <c:numCache>
                <c:formatCode>0</c:formatCode>
                <c:ptCount val="20"/>
                <c:pt idx="0">
                  <c:v>82.770754961479525</c:v>
                </c:pt>
                <c:pt idx="1">
                  <c:v>16.242181294685864</c:v>
                </c:pt>
                <c:pt idx="2">
                  <c:v>21.251877286476144</c:v>
                </c:pt>
                <c:pt idx="3">
                  <c:v>15.775194467273337</c:v>
                </c:pt>
                <c:pt idx="4">
                  <c:v>13.268726299920203</c:v>
                </c:pt>
                <c:pt idx="5">
                  <c:v>27.301386857827566</c:v>
                </c:pt>
                <c:pt idx="6">
                  <c:v>82.770754961479525</c:v>
                </c:pt>
                <c:pt idx="7">
                  <c:v>16.932264284784367</c:v>
                </c:pt>
                <c:pt idx="8">
                  <c:v>25.912991443266506</c:v>
                </c:pt>
                <c:pt idx="9">
                  <c:v>82.770754961479525</c:v>
                </c:pt>
                <c:pt idx="10">
                  <c:v>14.208567818489357</c:v>
                </c:pt>
                <c:pt idx="11">
                  <c:v>19.484020106514841</c:v>
                </c:pt>
                <c:pt idx="12">
                  <c:v>27.073591242023916</c:v>
                </c:pt>
                <c:pt idx="13">
                  <c:v>25.312589279483973</c:v>
                </c:pt>
                <c:pt idx="14">
                  <c:v>30.423596916114754</c:v>
                </c:pt>
                <c:pt idx="15">
                  <c:v>7</c:v>
                </c:pt>
                <c:pt idx="16">
                  <c:v>82.770754961479525</c:v>
                </c:pt>
                <c:pt idx="17">
                  <c:v>14.208567818489357</c:v>
                </c:pt>
                <c:pt idx="18">
                  <c:v>17.977938095917281</c:v>
                </c:pt>
                <c:pt idx="19">
                  <c:v>24.766395281987272</c:v>
                </c:pt>
              </c:numCache>
            </c:numRef>
          </c:val>
          <c:extLst>
            <c:ext xmlns:c16="http://schemas.microsoft.com/office/drawing/2014/chart" uri="{C3380CC4-5D6E-409C-BE32-E72D297353CC}">
              <c16:uniqueId val="{00000005-9603-4D74-BCE2-75751EF22DC3}"/>
            </c:ext>
          </c:extLst>
        </c:ser>
        <c:ser>
          <c:idx val="6"/>
          <c:order val="6"/>
          <c:tx>
            <c:strRef>
              <c:f>Dati!$I$1226</c:f>
              <c:strCache>
                <c:ptCount val="1"/>
                <c:pt idx="0">
                  <c:v>Grūti pateikt</c:v>
                </c:pt>
              </c:strCache>
            </c:strRef>
          </c:tx>
          <c:spPr>
            <a:solidFill>
              <a:sysClr val="window" lastClr="FFFFFF">
                <a:lumMod val="75000"/>
              </a:sysClr>
            </a:solidFill>
          </c:spPr>
          <c:invertIfNegative val="0"/>
          <c:dLbls>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33-43E6-962D-5106F3CDDC0C}"/>
                </c:ext>
              </c:extLst>
            </c:dLbl>
            <c:dLbl>
              <c:idx val="1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33-43E6-962D-5106F3CDDC0C}"/>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33-43E6-962D-5106F3CDDC0C}"/>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Dati!$B$1255:$B$1274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Dati!$I$1255:$I$1274</c:f>
              <c:numCache>
                <c:formatCode>0</c:formatCode>
                <c:ptCount val="20"/>
                <c:pt idx="1">
                  <c:v>1.2314208812354277</c:v>
                </c:pt>
                <c:pt idx="2">
                  <c:v>0.66040927480068434</c:v>
                </c:pt>
                <c:pt idx="3">
                  <c:v>0.69380623770105176</c:v>
                </c:pt>
                <c:pt idx="4">
                  <c:v>0</c:v>
                </c:pt>
                <c:pt idx="5">
                  <c:v>1.29438872475849</c:v>
                </c:pt>
                <c:pt idx="7">
                  <c:v>1.1378300067300764</c:v>
                </c:pt>
                <c:pt idx="8">
                  <c:v>1.0487968571519182</c:v>
                </c:pt>
                <c:pt idx="10">
                  <c:v>2.4194958367709205</c:v>
                </c:pt>
                <c:pt idx="11">
                  <c:v>0</c:v>
                </c:pt>
                <c:pt idx="12">
                  <c:v>1.1036067847394038</c:v>
                </c:pt>
                <c:pt idx="13">
                  <c:v>0.86907397706976364</c:v>
                </c:pt>
                <c:pt idx="14">
                  <c:v>0.86256982105541602</c:v>
                </c:pt>
                <c:pt idx="15">
                  <c:v>0</c:v>
                </c:pt>
                <c:pt idx="17">
                  <c:v>2.4194958367709205</c:v>
                </c:pt>
                <c:pt idx="18">
                  <c:v>0.55442203549933944</c:v>
                </c:pt>
                <c:pt idx="19" formatCode="0.0">
                  <c:v>0.35601404571545564</c:v>
                </c:pt>
              </c:numCache>
            </c:numRef>
          </c:val>
          <c:extLst>
            <c:ext xmlns:c16="http://schemas.microsoft.com/office/drawing/2014/chart" uri="{C3380CC4-5D6E-409C-BE32-E72D297353CC}">
              <c16:uniqueId val="{00000006-9603-4D74-BCE2-75751EF22DC3}"/>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54.4"/>
        <c:auto val="1"/>
        <c:lblAlgn val="ctr"/>
        <c:lblOffset val="100"/>
        <c:tickLblSkip val="1"/>
        <c:tickMarkSkip val="1"/>
        <c:noMultiLvlLbl val="0"/>
      </c:catAx>
      <c:valAx>
        <c:axId val="170757312"/>
        <c:scaling>
          <c:orientation val="minMax"/>
          <c:max val="15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665217546141691"/>
          <c:y val="6.7319116967175213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9.1968716289104635E-2"/>
          <c:w val="0.49125563257393179"/>
          <c:h val="0.88117294652488831"/>
        </c:manualLayout>
      </c:layout>
      <c:barChart>
        <c:barDir val="bar"/>
        <c:grouping val="stacked"/>
        <c:varyColors val="0"/>
        <c:ser>
          <c:idx val="0"/>
          <c:order val="0"/>
          <c:tx>
            <c:strRef>
              <c:f>Dati!$C$1122</c:f>
              <c:strCache>
                <c:ptCount val="1"/>
                <c:pt idx="0">
                  <c:v>.</c:v>
                </c:pt>
              </c:strCache>
            </c:strRef>
          </c:tx>
          <c:spPr>
            <a:noFill/>
          </c:spPr>
          <c:invertIfNegative val="0"/>
          <c:dLbls>
            <c:delete val="1"/>
          </c:dLbls>
          <c:cat>
            <c:strRef>
              <c:f>Dati!$B$1123:$B$1150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Dati!$C$1123:$C$1150</c:f>
              <c:numCache>
                <c:formatCode>0</c:formatCode>
                <c:ptCount val="28"/>
                <c:pt idx="0">
                  <c:v>30.638562053913688</c:v>
                </c:pt>
                <c:pt idx="1">
                  <c:v>67.207099468884948</c:v>
                </c:pt>
                <c:pt idx="2">
                  <c:v>27.046097191739264</c:v>
                </c:pt>
                <c:pt idx="3">
                  <c:v>33.990492504138068</c:v>
                </c:pt>
                <c:pt idx="4">
                  <c:v>67.207099468884948</c:v>
                </c:pt>
                <c:pt idx="5">
                  <c:v>28.026757658281269</c:v>
                </c:pt>
                <c:pt idx="6">
                  <c:v>27.946046852724336</c:v>
                </c:pt>
                <c:pt idx="7">
                  <c:v>32.687158801601512</c:v>
                </c:pt>
                <c:pt idx="8">
                  <c:v>32.447220873523968</c:v>
                </c:pt>
                <c:pt idx="9">
                  <c:v>33.471126582443695</c:v>
                </c:pt>
                <c:pt idx="10">
                  <c:v>26.735494259666716</c:v>
                </c:pt>
                <c:pt idx="11">
                  <c:v>67.207099468884948</c:v>
                </c:pt>
                <c:pt idx="12">
                  <c:v>26.384537944591784</c:v>
                </c:pt>
                <c:pt idx="13">
                  <c:v>40.164055410728551</c:v>
                </c:pt>
                <c:pt idx="14">
                  <c:v>22.558501391696311</c:v>
                </c:pt>
                <c:pt idx="15">
                  <c:v>67.207099468884948</c:v>
                </c:pt>
                <c:pt idx="16">
                  <c:v>29.47120666880727</c:v>
                </c:pt>
                <c:pt idx="17">
                  <c:v>30.670766122195246</c:v>
                </c:pt>
                <c:pt idx="18">
                  <c:v>30.967583208262226</c:v>
                </c:pt>
                <c:pt idx="19">
                  <c:v>67.207099468884948</c:v>
                </c:pt>
                <c:pt idx="20">
                  <c:v>35.587115975448739</c:v>
                </c:pt>
                <c:pt idx="21">
                  <c:v>34.532566293253161</c:v>
                </c:pt>
                <c:pt idx="22">
                  <c:v>32.294902380883514</c:v>
                </c:pt>
                <c:pt idx="23">
                  <c:v>27.735915170932522</c:v>
                </c:pt>
                <c:pt idx="24">
                  <c:v>27.562663318529609</c:v>
                </c:pt>
                <c:pt idx="25">
                  <c:v>29.903889979791501</c:v>
                </c:pt>
                <c:pt idx="26">
                  <c:v>31.585768204805376</c:v>
                </c:pt>
                <c:pt idx="27">
                  <c:v>7</c:v>
                </c:pt>
              </c:numCache>
            </c:numRef>
          </c:val>
          <c:extLst>
            <c:ext xmlns:c16="http://schemas.microsoft.com/office/drawing/2014/chart" uri="{C3380CC4-5D6E-409C-BE32-E72D297353CC}">
              <c16:uniqueId val="{00000000-B1A9-4A50-A4D5-881480C5B548}"/>
            </c:ext>
          </c:extLst>
        </c:ser>
        <c:ser>
          <c:idx val="1"/>
          <c:order val="1"/>
          <c:tx>
            <c:strRef>
              <c:f>Dati!$D$1122</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Dati!$B$1123:$B$1150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Dati!$D$1123:$D$1150</c:f>
              <c:numCache>
                <c:formatCode>General</c:formatCode>
                <c:ptCount val="28"/>
                <c:pt idx="0" formatCode="0">
                  <c:v>7.688198280404376</c:v>
                </c:pt>
                <c:pt idx="2" formatCode="0">
                  <c:v>10.268049096097561</c:v>
                </c:pt>
                <c:pt idx="3" formatCode="0">
                  <c:v>5.2810820418551296</c:v>
                </c:pt>
                <c:pt idx="5" formatCode="0">
                  <c:v>10.169170725780027</c:v>
                </c:pt>
                <c:pt idx="6" formatCode="0">
                  <c:v>7.062136888409559</c:v>
                </c:pt>
                <c:pt idx="7" formatCode="0">
                  <c:v>6.7942995500660039</c:v>
                </c:pt>
                <c:pt idx="8" formatCode="0">
                  <c:v>6.8734684088134088</c:v>
                </c:pt>
                <c:pt idx="9" formatCode="0">
                  <c:v>8.9142635934358427</c:v>
                </c:pt>
                <c:pt idx="10" formatCode="0">
                  <c:v>7.662251923116111</c:v>
                </c:pt>
                <c:pt idx="12" formatCode="0">
                  <c:v>7.4960407075704287</c:v>
                </c:pt>
                <c:pt idx="13" formatCode="0">
                  <c:v>5.1127241041248066</c:v>
                </c:pt>
                <c:pt idx="14" formatCode="0">
                  <c:v>17.476593800779341</c:v>
                </c:pt>
                <c:pt idx="16" formatCode="0">
                  <c:v>12.152426441859564</c:v>
                </c:pt>
                <c:pt idx="17" formatCode="0">
                  <c:v>8.0616539820269661</c:v>
                </c:pt>
                <c:pt idx="18" formatCode="0">
                  <c:v>5.106843336360483</c:v>
                </c:pt>
                <c:pt idx="20" formatCode="0">
                  <c:v>7.9690299916739216</c:v>
                </c:pt>
                <c:pt idx="21" formatCode="0">
                  <c:v>4.5940615952360586</c:v>
                </c:pt>
                <c:pt idx="22" formatCode="0">
                  <c:v>7.0995298179982207</c:v>
                </c:pt>
                <c:pt idx="23" formatCode="0">
                  <c:v>6.9521969830963286</c:v>
                </c:pt>
                <c:pt idx="24" formatCode="0">
                  <c:v>9.0633097616334073</c:v>
                </c:pt>
                <c:pt idx="25" formatCode="0">
                  <c:v>11.31338287800013</c:v>
                </c:pt>
                <c:pt idx="26" formatCode="0">
                  <c:v>5.2071350838601909</c:v>
                </c:pt>
                <c:pt idx="27" formatCode="0">
                  <c:v>23.554863987123273</c:v>
                </c:pt>
              </c:numCache>
            </c:numRef>
          </c:val>
          <c:extLst>
            <c:ext xmlns:c16="http://schemas.microsoft.com/office/drawing/2014/chart" uri="{C3380CC4-5D6E-409C-BE32-E72D297353CC}">
              <c16:uniqueId val="{00000001-B1A9-4A50-A4D5-881480C5B548}"/>
            </c:ext>
          </c:extLst>
        </c:ser>
        <c:ser>
          <c:idx val="2"/>
          <c:order val="2"/>
          <c:tx>
            <c:strRef>
              <c:f>Dati!$E$1122</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Dati!$B$1123:$B$1150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Dati!$E$1123:$E$1150</c:f>
              <c:numCache>
                <c:formatCode>General</c:formatCode>
                <c:ptCount val="28"/>
                <c:pt idx="0" formatCode="0">
                  <c:v>28.880339134566885</c:v>
                </c:pt>
                <c:pt idx="2" formatCode="0">
                  <c:v>29.892953181048124</c:v>
                </c:pt>
                <c:pt idx="3" formatCode="0">
                  <c:v>27.935524922891748</c:v>
                </c:pt>
                <c:pt idx="5" formatCode="0">
                  <c:v>29.011171084823651</c:v>
                </c:pt>
                <c:pt idx="6" formatCode="0">
                  <c:v>32.19891572775105</c:v>
                </c:pt>
                <c:pt idx="7" formatCode="0">
                  <c:v>27.725641117217432</c:v>
                </c:pt>
                <c:pt idx="8" formatCode="0">
                  <c:v>27.886410186547572</c:v>
                </c:pt>
                <c:pt idx="9" formatCode="0">
                  <c:v>24.821709293005412</c:v>
                </c:pt>
                <c:pt idx="10" formatCode="0">
                  <c:v>32.809353286102123</c:v>
                </c:pt>
                <c:pt idx="12" formatCode="0">
                  <c:v>33.326520816722734</c:v>
                </c:pt>
                <c:pt idx="13" formatCode="0">
                  <c:v>21.930319954031589</c:v>
                </c:pt>
                <c:pt idx="14" formatCode="0">
                  <c:v>27.172004276409293</c:v>
                </c:pt>
                <c:pt idx="16" formatCode="0">
                  <c:v>25.583466358218111</c:v>
                </c:pt>
                <c:pt idx="17" formatCode="0">
                  <c:v>28.474679364662737</c:v>
                </c:pt>
                <c:pt idx="18" formatCode="0">
                  <c:v>31.132672924262238</c:v>
                </c:pt>
                <c:pt idx="20" formatCode="0">
                  <c:v>23.650953501762292</c:v>
                </c:pt>
                <c:pt idx="21" formatCode="0">
                  <c:v>28.080471580395727</c:v>
                </c:pt>
                <c:pt idx="22" formatCode="0">
                  <c:v>27.812667270003217</c:v>
                </c:pt>
                <c:pt idx="23" formatCode="0">
                  <c:v>32.518987314856098</c:v>
                </c:pt>
                <c:pt idx="24" formatCode="0">
                  <c:v>30.58112638872193</c:v>
                </c:pt>
                <c:pt idx="25" formatCode="0">
                  <c:v>25.989826611093314</c:v>
                </c:pt>
                <c:pt idx="26" formatCode="0">
                  <c:v>30.414196180219381</c:v>
                </c:pt>
                <c:pt idx="27" formatCode="0">
                  <c:v>36.652235481761679</c:v>
                </c:pt>
              </c:numCache>
            </c:numRef>
          </c:val>
          <c:extLst>
            <c:ext xmlns:c16="http://schemas.microsoft.com/office/drawing/2014/chart" uri="{C3380CC4-5D6E-409C-BE32-E72D297353CC}">
              <c16:uniqueId val="{00000002-B1A9-4A50-A4D5-881480C5B548}"/>
            </c:ext>
          </c:extLst>
        </c:ser>
        <c:ser>
          <c:idx val="3"/>
          <c:order val="3"/>
          <c:tx>
            <c:strRef>
              <c:f>Dati!$F$1122</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Dati!$B$1123:$B$1150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Dati!$F$1123:$F$1150</c:f>
              <c:numCache>
                <c:formatCode>General</c:formatCode>
                <c:ptCount val="28"/>
                <c:pt idx="0" formatCode="0">
                  <c:v>45.896478269333656</c:v>
                </c:pt>
                <c:pt idx="2" formatCode="0">
                  <c:v>42.980209666443464</c:v>
                </c:pt>
                <c:pt idx="3" formatCode="0">
                  <c:v>48.617487355318779</c:v>
                </c:pt>
                <c:pt idx="5" formatCode="0">
                  <c:v>49.049175575004469</c:v>
                </c:pt>
                <c:pt idx="6" formatCode="0">
                  <c:v>43.210833963742374</c:v>
                </c:pt>
                <c:pt idx="7" formatCode="0">
                  <c:v>48.470930774098676</c:v>
                </c:pt>
                <c:pt idx="8" formatCode="0">
                  <c:v>41.151078160483827</c:v>
                </c:pt>
                <c:pt idx="9" formatCode="0">
                  <c:v>53.483557865523565</c:v>
                </c:pt>
                <c:pt idx="10" formatCode="0">
                  <c:v>40.372157877206106</c:v>
                </c:pt>
                <c:pt idx="12" formatCode="0">
                  <c:v>41.936950508002738</c:v>
                </c:pt>
                <c:pt idx="13" formatCode="0">
                  <c:v>55.609988494716497</c:v>
                </c:pt>
                <c:pt idx="14" formatCode="0">
                  <c:v>34.420864173002236</c:v>
                </c:pt>
                <c:pt idx="16" formatCode="0">
                  <c:v>35.770627432039461</c:v>
                </c:pt>
                <c:pt idx="17" formatCode="0">
                  <c:v>45.962051698571919</c:v>
                </c:pt>
                <c:pt idx="18" formatCode="0">
                  <c:v>49.320008351215208</c:v>
                </c:pt>
                <c:pt idx="20" formatCode="0">
                  <c:v>52.657560992769618</c:v>
                </c:pt>
                <c:pt idx="21" formatCode="0">
                  <c:v>52.992373771911616</c:v>
                </c:pt>
                <c:pt idx="22" formatCode="0">
                  <c:v>46.953321679911618</c:v>
                </c:pt>
                <c:pt idx="23" formatCode="0">
                  <c:v>42.077259729376117</c:v>
                </c:pt>
                <c:pt idx="24" formatCode="0">
                  <c:v>39.386965332598365</c:v>
                </c:pt>
                <c:pt idx="25" formatCode="0">
                  <c:v>51.363258666985899</c:v>
                </c:pt>
                <c:pt idx="26" formatCode="0">
                  <c:v>32.7424037763763</c:v>
                </c:pt>
                <c:pt idx="27" formatCode="0">
                  <c:v>24.805638732413421</c:v>
                </c:pt>
              </c:numCache>
            </c:numRef>
          </c:val>
          <c:extLst>
            <c:ext xmlns:c16="http://schemas.microsoft.com/office/drawing/2014/chart" uri="{C3380CC4-5D6E-409C-BE32-E72D297353CC}">
              <c16:uniqueId val="{00000003-B1A9-4A50-A4D5-881480C5B548}"/>
            </c:ext>
          </c:extLst>
        </c:ser>
        <c:ser>
          <c:idx val="4"/>
          <c:order val="4"/>
          <c:tx>
            <c:strRef>
              <c:f>Dati!$G$1122</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Dati!$B$1123:$B$1150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Dati!$G$1123:$G$1150</c:f>
              <c:numCache>
                <c:formatCode>General</c:formatCode>
                <c:ptCount val="28"/>
                <c:pt idx="0" formatCode="0">
                  <c:v>16.576741110503193</c:v>
                </c:pt>
                <c:pt idx="2" formatCode="0">
                  <c:v>15.633046323570857</c:v>
                </c:pt>
                <c:pt idx="3" formatCode="0">
                  <c:v>17.457250569438106</c:v>
                </c:pt>
                <c:pt idx="5" formatCode="0">
                  <c:v>11.770482614391874</c:v>
                </c:pt>
                <c:pt idx="6" formatCode="0">
                  <c:v>15.698713136673501</c:v>
                </c:pt>
                <c:pt idx="7" formatCode="0">
                  <c:v>16.497157885370928</c:v>
                </c:pt>
                <c:pt idx="8" formatCode="0">
                  <c:v>23.531458960174358</c:v>
                </c:pt>
                <c:pt idx="9" formatCode="0">
                  <c:v>12.780469248035418</c:v>
                </c:pt>
                <c:pt idx="10" formatCode="0">
                  <c:v>16.40127337227025</c:v>
                </c:pt>
                <c:pt idx="12" formatCode="0">
                  <c:v>16.417888155727184</c:v>
                </c:pt>
                <c:pt idx="13" formatCode="0">
                  <c:v>16.499297801577764</c:v>
                </c:pt>
                <c:pt idx="14" formatCode="0">
                  <c:v>18.699880385804079</c:v>
                </c:pt>
                <c:pt idx="16" formatCode="0">
                  <c:v>24.369306660933088</c:v>
                </c:pt>
                <c:pt idx="17" formatCode="0">
                  <c:v>16.949742466873435</c:v>
                </c:pt>
                <c:pt idx="18" formatCode="0">
                  <c:v>12.813867358192002</c:v>
                </c:pt>
                <c:pt idx="20" formatCode="0">
                  <c:v>15.722455513794198</c:v>
                </c:pt>
                <c:pt idx="21" formatCode="0">
                  <c:v>13.238691919293586</c:v>
                </c:pt>
                <c:pt idx="22" formatCode="0">
                  <c:v>17.815362572844219</c:v>
                </c:pt>
                <c:pt idx="23" formatCode="0">
                  <c:v>18.451555972671489</c:v>
                </c:pt>
                <c:pt idx="24" formatCode="0">
                  <c:v>18.546103477709917</c:v>
                </c:pt>
                <c:pt idx="25" formatCode="0">
                  <c:v>11.33353184392063</c:v>
                </c:pt>
                <c:pt idx="26" formatCode="0">
                  <c:v>31.636264959544139</c:v>
                </c:pt>
                <c:pt idx="27" formatCode="0">
                  <c:v>12.820037050339238</c:v>
                </c:pt>
              </c:numCache>
            </c:numRef>
          </c:val>
          <c:extLst>
            <c:ext xmlns:c16="http://schemas.microsoft.com/office/drawing/2014/chart" uri="{C3380CC4-5D6E-409C-BE32-E72D297353CC}">
              <c16:uniqueId val="{00000004-B1A9-4A50-A4D5-881480C5B548}"/>
            </c:ext>
          </c:extLst>
        </c:ser>
        <c:ser>
          <c:idx val="5"/>
          <c:order val="5"/>
          <c:tx>
            <c:strRef>
              <c:f>Dati!$H$1122</c:f>
              <c:strCache>
                <c:ptCount val="1"/>
                <c:pt idx="0">
                  <c:v>.</c:v>
                </c:pt>
              </c:strCache>
            </c:strRef>
          </c:tx>
          <c:spPr>
            <a:noFill/>
          </c:spPr>
          <c:invertIfNegative val="0"/>
          <c:dLbls>
            <c:delete val="1"/>
          </c:dLbls>
          <c:cat>
            <c:strRef>
              <c:f>Dati!$B$1123:$B$1150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Dati!$H$1123:$H$1150</c:f>
              <c:numCache>
                <c:formatCode>0</c:formatCode>
                <c:ptCount val="28"/>
                <c:pt idx="0">
                  <c:v>16.636066916457409</c:v>
                </c:pt>
                <c:pt idx="1">
                  <c:v>79.109286296294258</c:v>
                </c:pt>
                <c:pt idx="2">
                  <c:v>20.496030306279934</c:v>
                </c:pt>
                <c:pt idx="3">
                  <c:v>13.034548371537369</c:v>
                </c:pt>
                <c:pt idx="4">
                  <c:v>79.109286296294258</c:v>
                </c:pt>
                <c:pt idx="5">
                  <c:v>18.289628106897915</c:v>
                </c:pt>
                <c:pt idx="6">
                  <c:v>20.199739195878379</c:v>
                </c:pt>
                <c:pt idx="7">
                  <c:v>14.141197636824657</c:v>
                </c:pt>
                <c:pt idx="8">
                  <c:v>14.426749175636076</c:v>
                </c:pt>
                <c:pt idx="9">
                  <c:v>12.845259182735276</c:v>
                </c:pt>
                <c:pt idx="10">
                  <c:v>22.335855046817898</c:v>
                </c:pt>
                <c:pt idx="11">
                  <c:v>79.109286296294258</c:v>
                </c:pt>
                <c:pt idx="12">
                  <c:v>20.754447632564336</c:v>
                </c:pt>
                <c:pt idx="13">
                  <c:v>7</c:v>
                </c:pt>
                <c:pt idx="14">
                  <c:v>25.988541737487942</c:v>
                </c:pt>
                <c:pt idx="15">
                  <c:v>79.109286296294258</c:v>
                </c:pt>
                <c:pt idx="16">
                  <c:v>18.969352203321705</c:v>
                </c:pt>
                <c:pt idx="17">
                  <c:v>16.1974921308489</c:v>
                </c:pt>
                <c:pt idx="18">
                  <c:v>16.975410586887051</c:v>
                </c:pt>
                <c:pt idx="19">
                  <c:v>79.109286296294258</c:v>
                </c:pt>
                <c:pt idx="20">
                  <c:v>10.729269789730438</c:v>
                </c:pt>
                <c:pt idx="21">
                  <c:v>12.878220605089055</c:v>
                </c:pt>
                <c:pt idx="22">
                  <c:v>14.340602043538425</c:v>
                </c:pt>
                <c:pt idx="23">
                  <c:v>18.580470594246648</c:v>
                </c:pt>
                <c:pt idx="24">
                  <c:v>21.176217485985973</c:v>
                </c:pt>
                <c:pt idx="25">
                  <c:v>16.412495785387726</c:v>
                </c:pt>
                <c:pt idx="26">
                  <c:v>14.730617560373815</c:v>
                </c:pt>
                <c:pt idx="27">
                  <c:v>41.483610513541599</c:v>
                </c:pt>
              </c:numCache>
            </c:numRef>
          </c:val>
          <c:extLst>
            <c:ext xmlns:c16="http://schemas.microsoft.com/office/drawing/2014/chart" uri="{C3380CC4-5D6E-409C-BE32-E72D297353CC}">
              <c16:uniqueId val="{00000005-B1A9-4A50-A4D5-881480C5B548}"/>
            </c:ext>
          </c:extLst>
        </c:ser>
        <c:ser>
          <c:idx val="6"/>
          <c:order val="6"/>
          <c:tx>
            <c:strRef>
              <c:f>Dati!$I$1122</c:f>
              <c:strCache>
                <c:ptCount val="1"/>
                <c:pt idx="0">
                  <c:v>Grūti pateikt</c:v>
                </c:pt>
              </c:strCache>
            </c:strRef>
          </c:tx>
          <c:spPr>
            <a:solidFill>
              <a:sysClr val="window" lastClr="FFFFFF">
                <a:lumMod val="75000"/>
              </a:sysClr>
            </a:solidFill>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A9-4A50-A4D5-881480C5B548}"/>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A9-4A50-A4D5-881480C5B548}"/>
                </c:ext>
              </c:extLst>
            </c:dLbl>
            <c:dLbl>
              <c:idx val="14"/>
              <c:layout>
                <c:manualLayout>
                  <c:x val="1.1427180685358135E-2"/>
                  <c:y val="4.236188144489397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1A9-4A50-A4D5-881480C5B548}"/>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1A9-4A50-A4D5-881480C5B548}"/>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1A9-4A50-A4D5-881480C5B548}"/>
                </c:ext>
              </c:extLst>
            </c:dLbl>
            <c:dLbl>
              <c:idx val="24"/>
              <c:layout>
                <c:manualLayout>
                  <c:x val="1.27113187954308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1A9-4A50-A4D5-881480C5B548}"/>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1A9-4A50-A4D5-881480C5B548}"/>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1A9-4A50-A4D5-881480C5B548}"/>
                </c:ext>
              </c:extLst>
            </c:dLbl>
            <c:dLbl>
              <c:idx val="27"/>
              <c:layout>
                <c:manualLayout>
                  <c:x val="1.154776739356166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1A9-4A50-A4D5-881480C5B548}"/>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Dati!$B$1123:$B$1150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Dati!$I$1123:$I$1150</c:f>
              <c:numCache>
                <c:formatCode>General</c:formatCode>
                <c:ptCount val="28"/>
                <c:pt idx="0" formatCode="0">
                  <c:v>0.95824320519230766</c:v>
                </c:pt>
                <c:pt idx="2" formatCode="0">
                  <c:v>1.2257417328399678</c:v>
                </c:pt>
                <c:pt idx="3" formatCode="0">
                  <c:v>0.70865511049634011</c:v>
                </c:pt>
                <c:pt idx="5" formatCode="0">
                  <c:v>0</c:v>
                </c:pt>
                <c:pt idx="6" formatCode="0">
                  <c:v>1.8294002834235821</c:v>
                </c:pt>
                <c:pt idx="7" formatCode="0">
                  <c:v>0.51197067324674295</c:v>
                </c:pt>
                <c:pt idx="8" formatCode="0">
                  <c:v>0.5575842839808236</c:v>
                </c:pt>
                <c:pt idx="9" formatCode="0">
                  <c:v>0</c:v>
                </c:pt>
                <c:pt idx="10" formatCode="0">
                  <c:v>2.7549635413054236</c:v>
                </c:pt>
                <c:pt idx="12" formatCode="0">
                  <c:v>0.82259981197708065</c:v>
                </c:pt>
                <c:pt idx="13" formatCode="0">
                  <c:v>0.84766964554939805</c:v>
                </c:pt>
                <c:pt idx="14" formatCode="0">
                  <c:v>2.2306573640050735</c:v>
                </c:pt>
                <c:pt idx="16" formatCode="0">
                  <c:v>2.1241731069497805</c:v>
                </c:pt>
                <c:pt idx="17" formatCode="0">
                  <c:v>0.55187248786524012</c:v>
                </c:pt>
                <c:pt idx="18" formatCode="0">
                  <c:v>1.6266080299700962</c:v>
                </c:pt>
                <c:pt idx="20" formatCode="0">
                  <c:v>0</c:v>
                </c:pt>
                <c:pt idx="21" formatCode="0">
                  <c:v>1.0944011331629149</c:v>
                </c:pt>
                <c:pt idx="22" formatCode="0.0">
                  <c:v>0.31911865924271499</c:v>
                </c:pt>
                <c:pt idx="23" formatCode="0">
                  <c:v>0</c:v>
                </c:pt>
                <c:pt idx="24" formatCode="0">
                  <c:v>2.4224950393364408</c:v>
                </c:pt>
                <c:pt idx="25" formatCode="0">
                  <c:v>0</c:v>
                </c:pt>
                <c:pt idx="26" formatCode="0">
                  <c:v>0</c:v>
                </c:pt>
                <c:pt idx="27" formatCode="0">
                  <c:v>2.1672247483624085</c:v>
                </c:pt>
              </c:numCache>
            </c:numRef>
          </c:val>
          <c:extLst>
            <c:ext xmlns:c16="http://schemas.microsoft.com/office/drawing/2014/chart" uri="{C3380CC4-5D6E-409C-BE32-E72D297353CC}">
              <c16:uniqueId val="{00000010-B1A9-4A50-A4D5-881480C5B548}"/>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67.2"/>
        <c:auto val="1"/>
        <c:lblAlgn val="ctr"/>
        <c:lblOffset val="100"/>
        <c:tickLblSkip val="1"/>
        <c:tickMarkSkip val="1"/>
        <c:noMultiLvlLbl val="0"/>
      </c:catAx>
      <c:valAx>
        <c:axId val="170757312"/>
        <c:scaling>
          <c:orientation val="minMax"/>
          <c:max val="16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6.479920634920634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9.5869047619047618E-2"/>
          <c:w val="0.56098656465872132"/>
          <c:h val="0.87949305555555557"/>
        </c:manualLayout>
      </c:layout>
      <c:barChart>
        <c:barDir val="bar"/>
        <c:grouping val="stacked"/>
        <c:varyColors val="0"/>
        <c:ser>
          <c:idx val="0"/>
          <c:order val="0"/>
          <c:tx>
            <c:strRef>
              <c:f>Dati!$C$1122</c:f>
              <c:strCache>
                <c:ptCount val="1"/>
                <c:pt idx="0">
                  <c:v>.</c:v>
                </c:pt>
              </c:strCache>
            </c:strRef>
          </c:tx>
          <c:spPr>
            <a:noFill/>
          </c:spPr>
          <c:invertIfNegative val="0"/>
          <c:dLbls>
            <c:delete val="1"/>
          </c:dLbls>
          <c:cat>
            <c:strRef>
              <c:f>Dati!$B$1151:$B$1170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Dati!$C$1151:$C$1170</c:f>
              <c:numCache>
                <c:formatCode>0</c:formatCode>
                <c:ptCount val="20"/>
                <c:pt idx="0">
                  <c:v>67.207099468884948</c:v>
                </c:pt>
                <c:pt idx="1">
                  <c:v>25.057221654722639</c:v>
                </c:pt>
                <c:pt idx="2">
                  <c:v>29.098044487792002</c:v>
                </c:pt>
                <c:pt idx="3">
                  <c:v>30.024234933768412</c:v>
                </c:pt>
                <c:pt idx="4">
                  <c:v>36.354970152073946</c:v>
                </c:pt>
                <c:pt idx="5">
                  <c:v>23.112439303015591</c:v>
                </c:pt>
                <c:pt idx="6">
                  <c:v>67.207099468884948</c:v>
                </c:pt>
                <c:pt idx="7">
                  <c:v>30.996881996927236</c:v>
                </c:pt>
                <c:pt idx="8">
                  <c:v>28.775445605146075</c:v>
                </c:pt>
                <c:pt idx="9">
                  <c:v>67.207099468884948</c:v>
                </c:pt>
                <c:pt idx="10">
                  <c:v>36.284494090935311</c:v>
                </c:pt>
                <c:pt idx="11">
                  <c:v>39.025783833050049</c:v>
                </c:pt>
                <c:pt idx="12">
                  <c:v>28.412735597605341</c:v>
                </c:pt>
                <c:pt idx="13">
                  <c:v>10.028653946970124</c:v>
                </c:pt>
                <c:pt idx="14">
                  <c:v>15.407343322219731</c:v>
                </c:pt>
                <c:pt idx="15">
                  <c:v>37.786152791259326</c:v>
                </c:pt>
                <c:pt idx="16">
                  <c:v>67.207099468884948</c:v>
                </c:pt>
                <c:pt idx="17">
                  <c:v>36.284494090935311</c:v>
                </c:pt>
                <c:pt idx="18">
                  <c:v>29.414968251795649</c:v>
                </c:pt>
                <c:pt idx="19">
                  <c:v>25.883728669059934</c:v>
                </c:pt>
              </c:numCache>
            </c:numRef>
          </c:val>
          <c:extLst>
            <c:ext xmlns:c16="http://schemas.microsoft.com/office/drawing/2014/chart" uri="{C3380CC4-5D6E-409C-BE32-E72D297353CC}">
              <c16:uniqueId val="{00000000-C1C1-4C60-AA51-3336E0BCBCCF}"/>
            </c:ext>
          </c:extLst>
        </c:ser>
        <c:ser>
          <c:idx val="1"/>
          <c:order val="1"/>
          <c:tx>
            <c:strRef>
              <c:f>Dati!$D$1122</c:f>
              <c:strCache>
                <c:ptCount val="1"/>
                <c:pt idx="0">
                  <c:v>Nemaz nesatrauc</c:v>
                </c:pt>
              </c:strCache>
            </c:strRef>
          </c:tx>
          <c:spPr>
            <a:solidFill>
              <a:srgbClr val="203864"/>
            </a:solidFill>
          </c:spPr>
          <c:invertIfNegative val="0"/>
          <c:dLbls>
            <c:dLbl>
              <c:idx val="12"/>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49-450A-BEB6-6420B8490B51}"/>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Dati!$B$1151:$B$1170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Dati!$D$1151:$D$1170</c:f>
              <c:numCache>
                <c:formatCode>0</c:formatCode>
                <c:ptCount val="20"/>
                <c:pt idx="1">
                  <c:v>9.6653625131285814</c:v>
                </c:pt>
                <c:pt idx="2">
                  <c:v>8.1930575025277221</c:v>
                </c:pt>
                <c:pt idx="3">
                  <c:v>9.0347580262964229</c:v>
                </c:pt>
                <c:pt idx="4">
                  <c:v>4.3692791429152864</c:v>
                </c:pt>
                <c:pt idx="5">
                  <c:v>8.1879931465675977</c:v>
                </c:pt>
                <c:pt idx="7">
                  <c:v>8.2106934347324536</c:v>
                </c:pt>
                <c:pt idx="8">
                  <c:v>5.8070642333254456</c:v>
                </c:pt>
                <c:pt idx="10">
                  <c:v>5.6964188874160806</c:v>
                </c:pt>
                <c:pt idx="11">
                  <c:v>6.6524919632323298</c:v>
                </c:pt>
                <c:pt idx="12">
                  <c:v>3.0383790595471898</c:v>
                </c:pt>
                <c:pt idx="13">
                  <c:v>12.129818768227725</c:v>
                </c:pt>
                <c:pt idx="14">
                  <c:v>9.2690163520712652</c:v>
                </c:pt>
                <c:pt idx="15">
                  <c:v>11.972849459370604</c:v>
                </c:pt>
                <c:pt idx="17">
                  <c:v>5.6964188874160806</c:v>
                </c:pt>
                <c:pt idx="18">
                  <c:v>6.050559211401163</c:v>
                </c:pt>
                <c:pt idx="19">
                  <c:v>11.913992730285196</c:v>
                </c:pt>
              </c:numCache>
            </c:numRef>
          </c:val>
          <c:extLst>
            <c:ext xmlns:c16="http://schemas.microsoft.com/office/drawing/2014/chart" uri="{C3380CC4-5D6E-409C-BE32-E72D297353CC}">
              <c16:uniqueId val="{00000001-C1C1-4C60-AA51-3336E0BCBCCF}"/>
            </c:ext>
          </c:extLst>
        </c:ser>
        <c:ser>
          <c:idx val="2"/>
          <c:order val="2"/>
          <c:tx>
            <c:strRef>
              <c:f>Dati!$E$1122</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Dati!$B$1151:$B$1170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Dati!$E$1151:$E$1170</c:f>
              <c:numCache>
                <c:formatCode>0</c:formatCode>
                <c:ptCount val="20"/>
                <c:pt idx="1">
                  <c:v>32.484515301033731</c:v>
                </c:pt>
                <c:pt idx="2">
                  <c:v>29.915997478565224</c:v>
                </c:pt>
                <c:pt idx="3">
                  <c:v>28.148106508820113</c:v>
                </c:pt>
                <c:pt idx="4">
                  <c:v>26.482850173895713</c:v>
                </c:pt>
                <c:pt idx="5">
                  <c:v>35.906667019301757</c:v>
                </c:pt>
                <c:pt idx="7">
                  <c:v>27.999524037225257</c:v>
                </c:pt>
                <c:pt idx="8">
                  <c:v>32.624589630413425</c:v>
                </c:pt>
                <c:pt idx="10">
                  <c:v>25.226186490533554</c:v>
                </c:pt>
                <c:pt idx="11">
                  <c:v>21.52882367260257</c:v>
                </c:pt>
                <c:pt idx="12">
                  <c:v>35.755984811732418</c:v>
                </c:pt>
                <c:pt idx="13">
                  <c:v>45.048626753687103</c:v>
                </c:pt>
                <c:pt idx="14">
                  <c:v>42.530739794593956</c:v>
                </c:pt>
                <c:pt idx="15">
                  <c:v>17.448097218255018</c:v>
                </c:pt>
                <c:pt idx="17">
                  <c:v>25.226186490533554</c:v>
                </c:pt>
                <c:pt idx="18">
                  <c:v>31.741572005688134</c:v>
                </c:pt>
                <c:pt idx="19">
                  <c:v>29.409378069539816</c:v>
                </c:pt>
              </c:numCache>
            </c:numRef>
          </c:val>
          <c:extLst>
            <c:ext xmlns:c16="http://schemas.microsoft.com/office/drawing/2014/chart" uri="{C3380CC4-5D6E-409C-BE32-E72D297353CC}">
              <c16:uniqueId val="{00000002-C1C1-4C60-AA51-3336E0BCBCCF}"/>
            </c:ext>
          </c:extLst>
        </c:ser>
        <c:ser>
          <c:idx val="3"/>
          <c:order val="3"/>
          <c:tx>
            <c:strRef>
              <c:f>Dati!$F$1122</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Dati!$B$1151:$B$1170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Dati!$F$1151:$F$1170</c:f>
              <c:numCache>
                <c:formatCode>0</c:formatCode>
                <c:ptCount val="20"/>
                <c:pt idx="1">
                  <c:v>39.606603157960485</c:v>
                </c:pt>
                <c:pt idx="2">
                  <c:v>46.301897046512622</c:v>
                </c:pt>
                <c:pt idx="3">
                  <c:v>46.653253644376321</c:v>
                </c:pt>
                <c:pt idx="4">
                  <c:v>50.786640239799354</c:v>
                </c:pt>
                <c:pt idx="5">
                  <c:v>40.993146930202592</c:v>
                </c:pt>
                <c:pt idx="7">
                  <c:v>47.638513732575433</c:v>
                </c:pt>
                <c:pt idx="8">
                  <c:v>38.62445483531625</c:v>
                </c:pt>
                <c:pt idx="10">
                  <c:v>50.951622065601242</c:v>
                </c:pt>
                <c:pt idx="11">
                  <c:v>50.411025871341131</c:v>
                </c:pt>
                <c:pt idx="12">
                  <c:v>31.835172531893186</c:v>
                </c:pt>
                <c:pt idx="13">
                  <c:v>36.99498260005803</c:v>
                </c:pt>
                <c:pt idx="14">
                  <c:v>38.612625255303634</c:v>
                </c:pt>
                <c:pt idx="15">
                  <c:v>50.959984573908855</c:v>
                </c:pt>
                <c:pt idx="17">
                  <c:v>50.951622065601242</c:v>
                </c:pt>
                <c:pt idx="18">
                  <c:v>46.34428924584067</c:v>
                </c:pt>
                <c:pt idx="19">
                  <c:v>39.73850468381503</c:v>
                </c:pt>
              </c:numCache>
            </c:numRef>
          </c:val>
          <c:extLst>
            <c:ext xmlns:c16="http://schemas.microsoft.com/office/drawing/2014/chart" uri="{C3380CC4-5D6E-409C-BE32-E72D297353CC}">
              <c16:uniqueId val="{00000003-C1C1-4C60-AA51-3336E0BCBCCF}"/>
            </c:ext>
          </c:extLst>
        </c:ser>
        <c:ser>
          <c:idx val="4"/>
          <c:order val="4"/>
          <c:tx>
            <c:strRef>
              <c:f>Dati!$G$1122</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Dati!$B$1151:$B$1170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Dati!$G$1151:$G$1170</c:f>
              <c:numCache>
                <c:formatCode>0</c:formatCode>
                <c:ptCount val="20"/>
                <c:pt idx="1">
                  <c:v>17.558138629278275</c:v>
                </c:pt>
                <c:pt idx="2">
                  <c:v>13.329483490819875</c:v>
                </c:pt>
                <c:pt idx="3">
                  <c:v>16.163881820507171</c:v>
                </c:pt>
                <c:pt idx="4">
                  <c:v>18.361230443389633</c:v>
                </c:pt>
                <c:pt idx="5">
                  <c:v>13.060521818136527</c:v>
                </c:pt>
                <c:pt idx="7">
                  <c:v>15.336692708833453</c:v>
                </c:pt>
                <c:pt idx="8">
                  <c:v>21.390139760672735</c:v>
                </c:pt>
                <c:pt idx="10">
                  <c:v>16.91194540482077</c:v>
                </c:pt>
                <c:pt idx="11">
                  <c:v>20.104395696434384</c:v>
                </c:pt>
                <c:pt idx="12">
                  <c:v>29.370463596827197</c:v>
                </c:pt>
                <c:pt idx="13">
                  <c:v>3.4261458319281108</c:v>
                </c:pt>
                <c:pt idx="14">
                  <c:v>9.5876185980311011</c:v>
                </c:pt>
                <c:pt idx="15">
                  <c:v>19.619068748465491</c:v>
                </c:pt>
                <c:pt idx="17">
                  <c:v>16.91194540482077</c:v>
                </c:pt>
                <c:pt idx="18">
                  <c:v>15.633755620113076</c:v>
                </c:pt>
                <c:pt idx="19">
                  <c:v>17.366280060717596</c:v>
                </c:pt>
              </c:numCache>
            </c:numRef>
          </c:val>
          <c:extLst>
            <c:ext xmlns:c16="http://schemas.microsoft.com/office/drawing/2014/chart" uri="{C3380CC4-5D6E-409C-BE32-E72D297353CC}">
              <c16:uniqueId val="{00000004-C1C1-4C60-AA51-3336E0BCBCCF}"/>
            </c:ext>
          </c:extLst>
        </c:ser>
        <c:ser>
          <c:idx val="5"/>
          <c:order val="5"/>
          <c:tx>
            <c:strRef>
              <c:f>Dati!$H$1122</c:f>
              <c:strCache>
                <c:ptCount val="1"/>
                <c:pt idx="0">
                  <c:v>.</c:v>
                </c:pt>
              </c:strCache>
            </c:strRef>
          </c:tx>
          <c:spPr>
            <a:noFill/>
          </c:spPr>
          <c:invertIfNegative val="0"/>
          <c:dLbls>
            <c:delete val="1"/>
          </c:dLbls>
          <c:cat>
            <c:strRef>
              <c:f>Dati!$B$1151:$B$1170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Dati!$H$1151:$H$1170</c:f>
              <c:numCache>
                <c:formatCode>0</c:formatCode>
                <c:ptCount val="20"/>
                <c:pt idx="0">
                  <c:v>79.109286296294258</c:v>
                </c:pt>
                <c:pt idx="1">
                  <c:v>21.944544509055497</c:v>
                </c:pt>
                <c:pt idx="2">
                  <c:v>19.477905758961761</c:v>
                </c:pt>
                <c:pt idx="3">
                  <c:v>16.292150831410765</c:v>
                </c:pt>
                <c:pt idx="4">
                  <c:v>9.9614156131052738</c:v>
                </c:pt>
                <c:pt idx="5">
                  <c:v>25.055617547955137</c:v>
                </c:pt>
                <c:pt idx="6">
                  <c:v>79.109286296294258</c:v>
                </c:pt>
                <c:pt idx="7">
                  <c:v>16.134079854885371</c:v>
                </c:pt>
                <c:pt idx="8">
                  <c:v>19.094691700305276</c:v>
                </c:pt>
                <c:pt idx="9">
                  <c:v>79.109286296294258</c:v>
                </c:pt>
                <c:pt idx="10">
                  <c:v>11.245718825872245</c:v>
                </c:pt>
                <c:pt idx="11">
                  <c:v>8.5938647285187386</c:v>
                </c:pt>
                <c:pt idx="12">
                  <c:v>17.903650167573872</c:v>
                </c:pt>
                <c:pt idx="13">
                  <c:v>38.688157864308117</c:v>
                </c:pt>
                <c:pt idx="14">
                  <c:v>30.909042442959525</c:v>
                </c:pt>
                <c:pt idx="15">
                  <c:v>8.5302329739199081</c:v>
                </c:pt>
                <c:pt idx="16">
                  <c:v>79.109286296294258</c:v>
                </c:pt>
                <c:pt idx="17">
                  <c:v>11.245718825872245</c:v>
                </c:pt>
                <c:pt idx="18">
                  <c:v>17.131241430340509</c:v>
                </c:pt>
                <c:pt idx="19">
                  <c:v>22.004501551761635</c:v>
                </c:pt>
              </c:numCache>
            </c:numRef>
          </c:val>
          <c:extLst>
            <c:ext xmlns:c16="http://schemas.microsoft.com/office/drawing/2014/chart" uri="{C3380CC4-5D6E-409C-BE32-E72D297353CC}">
              <c16:uniqueId val="{00000005-C1C1-4C60-AA51-3336E0BCBCCF}"/>
            </c:ext>
          </c:extLst>
        </c:ser>
        <c:ser>
          <c:idx val="6"/>
          <c:order val="6"/>
          <c:tx>
            <c:strRef>
              <c:f>Dati!$I$1122</c:f>
              <c:strCache>
                <c:ptCount val="1"/>
                <c:pt idx="0">
                  <c:v>Grūti pateikt</c:v>
                </c:pt>
              </c:strCache>
            </c:strRef>
          </c:tx>
          <c:spPr>
            <a:solidFill>
              <a:sysClr val="window" lastClr="FFFFFF">
                <a:lumMod val="75000"/>
              </a:sysClr>
            </a:solidFill>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49-450A-BEB6-6420B8490B51}"/>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49-450A-BEB6-6420B8490B51}"/>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49-450A-BEB6-6420B8490B51}"/>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49-450A-BEB6-6420B8490B51}"/>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49-450A-BEB6-6420B8490B51}"/>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Dati!$B$1151:$B$1170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Dati!$I$1151:$I$1170</c:f>
              <c:numCache>
                <c:formatCode>0</c:formatCode>
                <c:ptCount val="20"/>
                <c:pt idx="1">
                  <c:v>0.68538039859881372</c:v>
                </c:pt>
                <c:pt idx="2">
                  <c:v>2.2595644815746176</c:v>
                </c:pt>
                <c:pt idx="3">
                  <c:v>0</c:v>
                </c:pt>
                <c:pt idx="4">
                  <c:v>0</c:v>
                </c:pt>
                <c:pt idx="5">
                  <c:v>1.8516710857915308</c:v>
                </c:pt>
                <c:pt idx="7">
                  <c:v>0.8145760866338132</c:v>
                </c:pt>
                <c:pt idx="8">
                  <c:v>1.5537515402720923</c:v>
                </c:pt>
                <c:pt idx="10">
                  <c:v>1.2138271516284302</c:v>
                </c:pt>
                <c:pt idx="11">
                  <c:v>1.3032627963895553</c:v>
                </c:pt>
                <c:pt idx="12">
                  <c:v>0</c:v>
                </c:pt>
                <c:pt idx="13">
                  <c:v>2.4004260460990321</c:v>
                </c:pt>
                <c:pt idx="14">
                  <c:v>0</c:v>
                </c:pt>
                <c:pt idx="15">
                  <c:v>0</c:v>
                </c:pt>
                <c:pt idx="17">
                  <c:v>1.2138271516284302</c:v>
                </c:pt>
                <c:pt idx="18" formatCode="0.0">
                  <c:v>0.22982391695686047</c:v>
                </c:pt>
                <c:pt idx="19">
                  <c:v>1.5718444556422919</c:v>
                </c:pt>
              </c:numCache>
            </c:numRef>
          </c:val>
          <c:extLst>
            <c:ext xmlns:c16="http://schemas.microsoft.com/office/drawing/2014/chart" uri="{C3380CC4-5D6E-409C-BE32-E72D297353CC}">
              <c16:uniqueId val="{00000006-C1C1-4C60-AA51-3336E0BCBCCF}"/>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67.2"/>
        <c:auto val="1"/>
        <c:lblAlgn val="ctr"/>
        <c:lblOffset val="100"/>
        <c:tickLblSkip val="1"/>
        <c:tickMarkSkip val="1"/>
        <c:noMultiLvlLbl val="0"/>
      </c:catAx>
      <c:valAx>
        <c:axId val="170757312"/>
        <c:scaling>
          <c:orientation val="minMax"/>
          <c:max val="16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9435305761882"/>
          <c:y val="8.5940245030050849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0.10651313761750655"/>
          <c:w val="0.49502725423702315"/>
          <c:h val="0.86678532901833871"/>
        </c:manualLayout>
      </c:layout>
      <c:barChart>
        <c:barDir val="bar"/>
        <c:grouping val="stacked"/>
        <c:varyColors val="0"/>
        <c:ser>
          <c:idx val="0"/>
          <c:order val="0"/>
          <c:tx>
            <c:strRef>
              <c:f>Dati!$C$1278</c:f>
              <c:strCache>
                <c:ptCount val="1"/>
                <c:pt idx="0">
                  <c:v>.</c:v>
                </c:pt>
              </c:strCache>
            </c:strRef>
          </c:tx>
          <c:spPr>
            <a:noFill/>
          </c:spPr>
          <c:invertIfNegative val="0"/>
          <c:dLbls>
            <c:delete val="1"/>
          </c:dLbls>
          <c:cat>
            <c:strRef>
              <c:f>Dati!$B$1279:$B$1306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Dati!$C$1279:$C$1306</c:f>
              <c:numCache>
                <c:formatCode>0</c:formatCode>
                <c:ptCount val="28"/>
                <c:pt idx="0">
                  <c:v>25.518598893062048</c:v>
                </c:pt>
                <c:pt idx="1">
                  <c:v>64.263908359639558</c:v>
                </c:pt>
                <c:pt idx="2">
                  <c:v>21.153690814897708</c:v>
                </c:pt>
                <c:pt idx="3">
                  <c:v>29.59125342440614</c:v>
                </c:pt>
                <c:pt idx="4">
                  <c:v>64.263908359639558</c:v>
                </c:pt>
                <c:pt idx="5">
                  <c:v>10.667395667857981</c:v>
                </c:pt>
                <c:pt idx="6">
                  <c:v>18.796964487618702</c:v>
                </c:pt>
                <c:pt idx="7">
                  <c:v>28.41064221061221</c:v>
                </c:pt>
                <c:pt idx="8">
                  <c:v>29.712538703050527</c:v>
                </c:pt>
                <c:pt idx="9">
                  <c:v>30.583568437832668</c:v>
                </c:pt>
                <c:pt idx="10">
                  <c:v>25.94049978516292</c:v>
                </c:pt>
                <c:pt idx="11">
                  <c:v>64.263908359639558</c:v>
                </c:pt>
                <c:pt idx="12">
                  <c:v>19.90888072776977</c:v>
                </c:pt>
                <c:pt idx="13">
                  <c:v>34.969501331836838</c:v>
                </c:pt>
                <c:pt idx="14">
                  <c:v>29.014163599328128</c:v>
                </c:pt>
                <c:pt idx="15">
                  <c:v>64.263908359639558</c:v>
                </c:pt>
                <c:pt idx="16">
                  <c:v>19.853110228412532</c:v>
                </c:pt>
                <c:pt idx="17">
                  <c:v>24.498800109760182</c:v>
                </c:pt>
                <c:pt idx="18">
                  <c:v>30.248853232992722</c:v>
                </c:pt>
                <c:pt idx="19">
                  <c:v>64.263908359639558</c:v>
                </c:pt>
                <c:pt idx="20">
                  <c:v>24.005314945373627</c:v>
                </c:pt>
                <c:pt idx="21">
                  <c:v>27.868556246023907</c:v>
                </c:pt>
                <c:pt idx="22">
                  <c:v>26.791987191264617</c:v>
                </c:pt>
                <c:pt idx="23">
                  <c:v>7</c:v>
                </c:pt>
                <c:pt idx="24">
                  <c:v>28.095125264333092</c:v>
                </c:pt>
                <c:pt idx="25">
                  <c:v>13.398531752424802</c:v>
                </c:pt>
                <c:pt idx="26">
                  <c:v>22.338762974844471</c:v>
                </c:pt>
                <c:pt idx="27">
                  <c:v>25.890824376136486</c:v>
                </c:pt>
              </c:numCache>
            </c:numRef>
          </c:val>
          <c:extLst>
            <c:ext xmlns:c16="http://schemas.microsoft.com/office/drawing/2014/chart" uri="{C3380CC4-5D6E-409C-BE32-E72D297353CC}">
              <c16:uniqueId val="{00000000-D1D9-4A56-851B-BC0FCC77CEE1}"/>
            </c:ext>
          </c:extLst>
        </c:ser>
        <c:ser>
          <c:idx val="1"/>
          <c:order val="1"/>
          <c:tx>
            <c:strRef>
              <c:f>Dati!$D$1278</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Dati!$B$1279:$B$1306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Dati!$D$1279:$D$1306</c:f>
              <c:numCache>
                <c:formatCode>General</c:formatCode>
                <c:ptCount val="28"/>
                <c:pt idx="0" formatCode="0">
                  <c:v>8.9047536729959287</c:v>
                </c:pt>
                <c:pt idx="2" formatCode="0">
                  <c:v>12.058115963476371</c:v>
                </c:pt>
                <c:pt idx="3" formatCode="0">
                  <c:v>5.9625255684592746</c:v>
                </c:pt>
                <c:pt idx="5" formatCode="0">
                  <c:v>16.372065566086192</c:v>
                </c:pt>
                <c:pt idx="6" formatCode="0">
                  <c:v>9.3048194318297544</c:v>
                </c:pt>
                <c:pt idx="7" formatCode="0">
                  <c:v>7.7696220943248839</c:v>
                </c:pt>
                <c:pt idx="8" formatCode="0">
                  <c:v>8.0566827098012936</c:v>
                </c:pt>
                <c:pt idx="9" formatCode="0">
                  <c:v>7.8424846138340483</c:v>
                </c:pt>
                <c:pt idx="10" formatCode="0">
                  <c:v>8.146734443119108</c:v>
                </c:pt>
                <c:pt idx="12" formatCode="0">
                  <c:v>8.9740941365907592</c:v>
                </c:pt>
                <c:pt idx="13" formatCode="0">
                  <c:v>7.4825424425591232</c:v>
                </c:pt>
                <c:pt idx="14" formatCode="0">
                  <c:v>10.967462879499797</c:v>
                </c:pt>
                <c:pt idx="16" formatCode="0">
                  <c:v>15.896763773753701</c:v>
                </c:pt>
                <c:pt idx="17" formatCode="0">
                  <c:v>9.6497656211222527</c:v>
                </c:pt>
                <c:pt idx="18" formatCode="0">
                  <c:v>4.4352232876337201</c:v>
                </c:pt>
                <c:pt idx="20" formatCode="0">
                  <c:v>10.965122520643494</c:v>
                </c:pt>
                <c:pt idx="21" formatCode="0">
                  <c:v>5.1965992277919373</c:v>
                </c:pt>
                <c:pt idx="22" formatCode="0">
                  <c:v>8.6782432474650602</c:v>
                </c:pt>
                <c:pt idx="23" formatCode="0">
                  <c:v>15.857063704389697</c:v>
                </c:pt>
                <c:pt idx="24" formatCode="0">
                  <c:v>10.11216196388119</c:v>
                </c:pt>
                <c:pt idx="25" formatCode="0">
                  <c:v>13.273647718017392</c:v>
                </c:pt>
                <c:pt idx="26" formatCode="0">
                  <c:v>12.843910527928927</c:v>
                </c:pt>
                <c:pt idx="27" formatCode="0">
                  <c:v>12.456028868332046</c:v>
                </c:pt>
              </c:numCache>
            </c:numRef>
          </c:val>
          <c:extLst>
            <c:ext xmlns:c16="http://schemas.microsoft.com/office/drawing/2014/chart" uri="{C3380CC4-5D6E-409C-BE32-E72D297353CC}">
              <c16:uniqueId val="{00000001-D1D9-4A56-851B-BC0FCC77CEE1}"/>
            </c:ext>
          </c:extLst>
        </c:ser>
        <c:ser>
          <c:idx val="2"/>
          <c:order val="2"/>
          <c:tx>
            <c:strRef>
              <c:f>Dati!$E$1278</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Dati!$B$1279:$B$1306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Dati!$E$1279:$E$1306</c:f>
              <c:numCache>
                <c:formatCode>General</c:formatCode>
                <c:ptCount val="28"/>
                <c:pt idx="0" formatCode="0">
                  <c:v>29.840555793581583</c:v>
                </c:pt>
                <c:pt idx="2" formatCode="0">
                  <c:v>31.052101581265479</c:v>
                </c:pt>
                <c:pt idx="3" formatCode="0">
                  <c:v>28.71012936677414</c:v>
                </c:pt>
                <c:pt idx="5" formatCode="0">
                  <c:v>37.224447125695384</c:v>
                </c:pt>
                <c:pt idx="6" formatCode="0">
                  <c:v>36.1621244401911</c:v>
                </c:pt>
                <c:pt idx="7" formatCode="0">
                  <c:v>28.083644054702464</c:v>
                </c:pt>
                <c:pt idx="8" formatCode="0">
                  <c:v>26.494686946787741</c:v>
                </c:pt>
                <c:pt idx="9" formatCode="0">
                  <c:v>25.837855307972845</c:v>
                </c:pt>
                <c:pt idx="10" formatCode="0">
                  <c:v>30.17667413135753</c:v>
                </c:pt>
                <c:pt idx="12" formatCode="0">
                  <c:v>35.380933495279031</c:v>
                </c:pt>
                <c:pt idx="13" formatCode="0">
                  <c:v>21.811864585243594</c:v>
                </c:pt>
                <c:pt idx="14" formatCode="0">
                  <c:v>24.282281880811631</c:v>
                </c:pt>
                <c:pt idx="16" formatCode="0">
                  <c:v>28.514034357473328</c:v>
                </c:pt>
                <c:pt idx="17" formatCode="0">
                  <c:v>30.115342628757126</c:v>
                </c:pt>
                <c:pt idx="18" formatCode="0">
                  <c:v>29.579831839013114</c:v>
                </c:pt>
                <c:pt idx="20" formatCode="0">
                  <c:v>29.293470893622438</c:v>
                </c:pt>
                <c:pt idx="21" formatCode="0">
                  <c:v>31.198752885823712</c:v>
                </c:pt>
                <c:pt idx="22" formatCode="0">
                  <c:v>28.793677920909879</c:v>
                </c:pt>
                <c:pt idx="23" formatCode="0">
                  <c:v>41.406844655249863</c:v>
                </c:pt>
                <c:pt idx="24" formatCode="0">
                  <c:v>26.056621131425278</c:v>
                </c:pt>
                <c:pt idx="25" formatCode="0">
                  <c:v>37.591728889197363</c:v>
                </c:pt>
                <c:pt idx="26" formatCode="0">
                  <c:v>29.081234856866164</c:v>
                </c:pt>
                <c:pt idx="27" formatCode="0">
                  <c:v>25.917055115171028</c:v>
                </c:pt>
              </c:numCache>
            </c:numRef>
          </c:val>
          <c:extLst>
            <c:ext xmlns:c16="http://schemas.microsoft.com/office/drawing/2014/chart" uri="{C3380CC4-5D6E-409C-BE32-E72D297353CC}">
              <c16:uniqueId val="{00000002-D1D9-4A56-851B-BC0FCC77CEE1}"/>
            </c:ext>
          </c:extLst>
        </c:ser>
        <c:ser>
          <c:idx val="3"/>
          <c:order val="3"/>
          <c:tx>
            <c:strRef>
              <c:f>Dati!$F$1278</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Dati!$B$1279:$B$1306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Dati!$F$1279:$F$1306</c:f>
              <c:numCache>
                <c:formatCode>General</c:formatCode>
                <c:ptCount val="28"/>
                <c:pt idx="0" formatCode="0">
                  <c:v>42.712541113002018</c:v>
                </c:pt>
                <c:pt idx="2" formatCode="0">
                  <c:v>40.24697590812724</c:v>
                </c:pt>
                <c:pt idx="3" formatCode="0">
                  <c:v>45.013023763298406</c:v>
                </c:pt>
                <c:pt idx="5" formatCode="0">
                  <c:v>34.340258841769185</c:v>
                </c:pt>
                <c:pt idx="6" formatCode="0">
                  <c:v>39.803701517525845</c:v>
                </c:pt>
                <c:pt idx="7" formatCode="0">
                  <c:v>48.156548124271801</c:v>
                </c:pt>
                <c:pt idx="8" formatCode="0">
                  <c:v>45.299421804935662</c:v>
                </c:pt>
                <c:pt idx="9" formatCode="0">
                  <c:v>41.714448684764264</c:v>
                </c:pt>
                <c:pt idx="10" formatCode="0">
                  <c:v>41.435820489070778</c:v>
                </c:pt>
                <c:pt idx="12" formatCode="0">
                  <c:v>40.35223726851536</c:v>
                </c:pt>
                <c:pt idx="13" formatCode="0">
                  <c:v>48.184291254833283</c:v>
                </c:pt>
                <c:pt idx="14" formatCode="0">
                  <c:v>39.721340357974498</c:v>
                </c:pt>
                <c:pt idx="16" formatCode="0">
                  <c:v>35.865211986121274</c:v>
                </c:pt>
                <c:pt idx="17" formatCode="0">
                  <c:v>40.495351801713333</c:v>
                </c:pt>
                <c:pt idx="18" formatCode="0">
                  <c:v>51.052930812667356</c:v>
                </c:pt>
                <c:pt idx="20" formatCode="0">
                  <c:v>46.533769612728676</c:v>
                </c:pt>
                <c:pt idx="21" formatCode="0">
                  <c:v>49.037294750460639</c:v>
                </c:pt>
                <c:pt idx="22" formatCode="0">
                  <c:v>40.404521282892993</c:v>
                </c:pt>
                <c:pt idx="23" formatCode="0">
                  <c:v>28.319651318521341</c:v>
                </c:pt>
                <c:pt idx="24" formatCode="0">
                  <c:v>43.460109669744973</c:v>
                </c:pt>
                <c:pt idx="25" formatCode="0">
                  <c:v>35.984549580820335</c:v>
                </c:pt>
                <c:pt idx="26" formatCode="0">
                  <c:v>37.687312161000911</c:v>
                </c:pt>
                <c:pt idx="27" formatCode="0">
                  <c:v>38.175906360074777</c:v>
                </c:pt>
              </c:numCache>
            </c:numRef>
          </c:val>
          <c:extLst>
            <c:ext xmlns:c16="http://schemas.microsoft.com/office/drawing/2014/chart" uri="{C3380CC4-5D6E-409C-BE32-E72D297353CC}">
              <c16:uniqueId val="{00000003-D1D9-4A56-851B-BC0FCC77CEE1}"/>
            </c:ext>
          </c:extLst>
        </c:ser>
        <c:ser>
          <c:idx val="4"/>
          <c:order val="4"/>
          <c:tx>
            <c:strRef>
              <c:f>Dati!$G$1278</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Dati!$B$1279:$B$1306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Dati!$G$1279:$G$1306</c:f>
              <c:numCache>
                <c:formatCode>General</c:formatCode>
                <c:ptCount val="28"/>
                <c:pt idx="0" formatCode="0">
                  <c:v>16.958269149423586</c:v>
                </c:pt>
                <c:pt idx="2" formatCode="0">
                  <c:v>15.381930929911654</c:v>
                </c:pt>
                <c:pt idx="3" formatCode="0">
                  <c:v>18.429063236644129</c:v>
                </c:pt>
                <c:pt idx="5" formatCode="0">
                  <c:v>11.043642494045097</c:v>
                </c:pt>
                <c:pt idx="6" formatCode="0">
                  <c:v>12.347960658828814</c:v>
                </c:pt>
                <c:pt idx="7" formatCode="0">
                  <c:v>15.004552057290566</c:v>
                </c:pt>
                <c:pt idx="8" formatCode="0">
                  <c:v>17.407257159442004</c:v>
                </c:pt>
                <c:pt idx="9" formatCode="0">
                  <c:v>24.040010349058125</c:v>
                </c:pt>
                <c:pt idx="10" formatCode="0">
                  <c:v>18.598106307287612</c:v>
                </c:pt>
                <c:pt idx="12" formatCode="0">
                  <c:v>14.048603542325683</c:v>
                </c:pt>
                <c:pt idx="13" formatCode="0">
                  <c:v>21.037076441919972</c:v>
                </c:pt>
                <c:pt idx="14" formatCode="0">
                  <c:v>20.936883636656074</c:v>
                </c:pt>
                <c:pt idx="16" formatCode="0">
                  <c:v>19.723989882651704</c:v>
                </c:pt>
                <c:pt idx="17" formatCode="0">
                  <c:v>18.129976604579049</c:v>
                </c:pt>
                <c:pt idx="18" formatCode="0">
                  <c:v>12.853726274167048</c:v>
                </c:pt>
                <c:pt idx="20" formatCode="0">
                  <c:v>13.207636973005425</c:v>
                </c:pt>
                <c:pt idx="21" formatCode="0">
                  <c:v>12.477810762642486</c:v>
                </c:pt>
                <c:pt idx="22" formatCode="0">
                  <c:v>20.848193028839535</c:v>
                </c:pt>
                <c:pt idx="23" formatCode="0">
                  <c:v>14.416440321839119</c:v>
                </c:pt>
                <c:pt idx="24" formatCode="0">
                  <c:v>18.926679076178843</c:v>
                </c:pt>
                <c:pt idx="25" formatCode="0">
                  <c:v>13.150073811964894</c:v>
                </c:pt>
                <c:pt idx="26" formatCode="0">
                  <c:v>17.63415380945418</c:v>
                </c:pt>
                <c:pt idx="27" formatCode="0">
                  <c:v>19.034264414472474</c:v>
                </c:pt>
              </c:numCache>
            </c:numRef>
          </c:val>
          <c:extLst>
            <c:ext xmlns:c16="http://schemas.microsoft.com/office/drawing/2014/chart" uri="{C3380CC4-5D6E-409C-BE32-E72D297353CC}">
              <c16:uniqueId val="{00000004-D1D9-4A56-851B-BC0FCC77CEE1}"/>
            </c:ext>
          </c:extLst>
        </c:ser>
        <c:ser>
          <c:idx val="5"/>
          <c:order val="5"/>
          <c:tx>
            <c:strRef>
              <c:f>Dati!$H$1278</c:f>
              <c:strCache>
                <c:ptCount val="1"/>
                <c:pt idx="0">
                  <c:v>.</c:v>
                </c:pt>
              </c:strCache>
            </c:strRef>
          </c:tx>
          <c:spPr>
            <a:noFill/>
          </c:spPr>
          <c:invertIfNegative val="0"/>
          <c:dLbls>
            <c:delete val="1"/>
          </c:dLbls>
          <c:cat>
            <c:strRef>
              <c:f>Dati!$B$1279:$B$1306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Dati!$H$1279:$H$1306</c:f>
              <c:numCache>
                <c:formatCode>0</c:formatCode>
                <c:ptCount val="28"/>
                <c:pt idx="0">
                  <c:v>19.271942885812862</c:v>
                </c:pt>
                <c:pt idx="1">
                  <c:v>78.942753148238467</c:v>
                </c:pt>
                <c:pt idx="2">
                  <c:v>23.313846310199573</c:v>
                </c:pt>
                <c:pt idx="3">
                  <c:v>15.500666148295934</c:v>
                </c:pt>
                <c:pt idx="4">
                  <c:v>78.942753148238467</c:v>
                </c:pt>
                <c:pt idx="5">
                  <c:v>33.558851812424187</c:v>
                </c:pt>
                <c:pt idx="6">
                  <c:v>26.791090971883804</c:v>
                </c:pt>
                <c:pt idx="7">
                  <c:v>15.781652966676099</c:v>
                </c:pt>
                <c:pt idx="8">
                  <c:v>16.236074183860801</c:v>
                </c:pt>
                <c:pt idx="9">
                  <c:v>13.188294114416081</c:v>
                </c:pt>
                <c:pt idx="10">
                  <c:v>18.90882635188008</c:v>
                </c:pt>
                <c:pt idx="11">
                  <c:v>78.942753148238467</c:v>
                </c:pt>
                <c:pt idx="12">
                  <c:v>24.54191233739742</c:v>
                </c:pt>
                <c:pt idx="13">
                  <c:v>9.7213854514852187</c:v>
                </c:pt>
                <c:pt idx="14">
                  <c:v>18.284529153607892</c:v>
                </c:pt>
                <c:pt idx="15">
                  <c:v>78.942753148238467</c:v>
                </c:pt>
                <c:pt idx="16">
                  <c:v>23.353551279465492</c:v>
                </c:pt>
                <c:pt idx="17">
                  <c:v>20.317424741946084</c:v>
                </c:pt>
                <c:pt idx="18">
                  <c:v>15.036096061404066</c:v>
                </c:pt>
                <c:pt idx="19">
                  <c:v>78.942753148238467</c:v>
                </c:pt>
                <c:pt idx="20">
                  <c:v>19.201346562504369</c:v>
                </c:pt>
                <c:pt idx="21">
                  <c:v>17.427647635135344</c:v>
                </c:pt>
                <c:pt idx="22">
                  <c:v>17.690038836505934</c:v>
                </c:pt>
                <c:pt idx="23">
                  <c:v>36.20666150787801</c:v>
                </c:pt>
                <c:pt idx="24">
                  <c:v>16.55596440231465</c:v>
                </c:pt>
                <c:pt idx="25">
                  <c:v>29.808129755453237</c:v>
                </c:pt>
                <c:pt idx="26">
                  <c:v>23.621287177783373</c:v>
                </c:pt>
                <c:pt idx="27">
                  <c:v>21.732582373691216</c:v>
                </c:pt>
              </c:numCache>
            </c:numRef>
          </c:val>
          <c:extLst>
            <c:ext xmlns:c16="http://schemas.microsoft.com/office/drawing/2014/chart" uri="{C3380CC4-5D6E-409C-BE32-E72D297353CC}">
              <c16:uniqueId val="{00000005-D1D9-4A56-851B-BC0FCC77CEE1}"/>
            </c:ext>
          </c:extLst>
        </c:ser>
        <c:ser>
          <c:idx val="6"/>
          <c:order val="6"/>
          <c:tx>
            <c:strRef>
              <c:f>Dati!$I$1278</c:f>
              <c:strCache>
                <c:ptCount val="1"/>
                <c:pt idx="0">
                  <c:v>Grūti pateikt</c:v>
                </c:pt>
              </c:strCache>
            </c:strRef>
          </c:tx>
          <c:spPr>
            <a:solidFill>
              <a:sysClr val="window" lastClr="FFFFFF">
                <a:lumMod val="75000"/>
              </a:sysClr>
            </a:solidFill>
          </c:spPr>
          <c:invertIfNegative val="0"/>
          <c:dLbls>
            <c:dLbl>
              <c:idx val="6"/>
              <c:layout>
                <c:manualLayout>
                  <c:x val="1.1082554517133835E-2"/>
                  <c:y val="4.236188144489397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D9-4A56-851B-BC0FCC77CEE1}"/>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1D9-4A56-851B-BC0FCC77CEE1}"/>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1D9-4A56-851B-BC0FCC77CEE1}"/>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1D9-4A56-851B-BC0FCC77CEE1}"/>
                </c:ext>
              </c:extLst>
            </c:dLbl>
            <c:dLbl>
              <c:idx val="21"/>
              <c:layout>
                <c:manualLayout>
                  <c:x val="1.16442107995845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1D9-4A56-851B-BC0FCC77CEE1}"/>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1D9-4A56-851B-BC0FCC77CEE1}"/>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1D9-4A56-851B-BC0FCC77CEE1}"/>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1D9-4A56-851B-BC0FCC77CEE1}"/>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Dati!$B$1279:$B$1306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Dati!$I$1279:$I$1306</c:f>
              <c:numCache>
                <c:formatCode>General</c:formatCode>
                <c:ptCount val="28"/>
                <c:pt idx="0" formatCode="0">
                  <c:v>1.5838802709972828</c:v>
                </c:pt>
                <c:pt idx="2" formatCode="0">
                  <c:v>1.2608756172192532</c:v>
                </c:pt>
                <c:pt idx="3" formatCode="0">
                  <c:v>1.885258064824139</c:v>
                </c:pt>
                <c:pt idx="5" formatCode="0">
                  <c:v>1.0195859724041554</c:v>
                </c:pt>
                <c:pt idx="6" formatCode="0">
                  <c:v>2.3813939516245526</c:v>
                </c:pt>
                <c:pt idx="7" formatCode="0">
                  <c:v>0.98563366941005637</c:v>
                </c:pt>
                <c:pt idx="8" formatCode="0">
                  <c:v>2.7419513790332943</c:v>
                </c:pt>
                <c:pt idx="9" formatCode="0">
                  <c:v>0.56520104437095309</c:v>
                </c:pt>
                <c:pt idx="10" formatCode="0">
                  <c:v>1.6426646291650029</c:v>
                </c:pt>
                <c:pt idx="12" formatCode="0">
                  <c:v>1.2441315572893361</c:v>
                </c:pt>
                <c:pt idx="13" formatCode="0">
                  <c:v>1.4842252754440666</c:v>
                </c:pt>
                <c:pt idx="14" formatCode="0">
                  <c:v>4.0920312450580045</c:v>
                </c:pt>
                <c:pt idx="16" formatCode="0">
                  <c:v>0</c:v>
                </c:pt>
                <c:pt idx="17" formatCode="0">
                  <c:v>1.6095633438285168</c:v>
                </c:pt>
                <c:pt idx="18" formatCode="0">
                  <c:v>2.0782877865187652</c:v>
                </c:pt>
                <c:pt idx="20" formatCode="0">
                  <c:v>0</c:v>
                </c:pt>
                <c:pt idx="21" formatCode="0">
                  <c:v>2.0895423732811502</c:v>
                </c:pt>
                <c:pt idx="22" formatCode="0">
                  <c:v>1.2753645198925208</c:v>
                </c:pt>
                <c:pt idx="23" formatCode="0">
                  <c:v>0</c:v>
                </c:pt>
                <c:pt idx="24" formatCode="0">
                  <c:v>1.4444281587697756</c:v>
                </c:pt>
                <c:pt idx="25" formatCode="0">
                  <c:v>0</c:v>
                </c:pt>
                <c:pt idx="26" formatCode="0">
                  <c:v>2.7533886447498315</c:v>
                </c:pt>
                <c:pt idx="27" formatCode="0">
                  <c:v>4.416745241949692</c:v>
                </c:pt>
              </c:numCache>
            </c:numRef>
          </c:val>
          <c:extLst>
            <c:ext xmlns:c16="http://schemas.microsoft.com/office/drawing/2014/chart" uri="{C3380CC4-5D6E-409C-BE32-E72D297353CC}">
              <c16:uniqueId val="{00000010-D1D9-4A56-851B-BC0FCC77CEE1}"/>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64.3"/>
        <c:auto val="1"/>
        <c:lblAlgn val="ctr"/>
        <c:lblOffset val="100"/>
        <c:tickLblSkip val="1"/>
        <c:tickMarkSkip val="1"/>
        <c:noMultiLvlLbl val="0"/>
      </c:catAx>
      <c:valAx>
        <c:axId val="170757312"/>
        <c:scaling>
          <c:orientation val="minMax"/>
          <c:max val="16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8.8533531746031749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0.10375191031316505"/>
          <c:w val="0.56434552872442334"/>
          <c:h val="0.88325184242600296"/>
        </c:manualLayout>
      </c:layout>
      <c:barChart>
        <c:barDir val="bar"/>
        <c:grouping val="stacked"/>
        <c:varyColors val="0"/>
        <c:ser>
          <c:idx val="0"/>
          <c:order val="0"/>
          <c:tx>
            <c:strRef>
              <c:f>Dati!$C$1278</c:f>
              <c:strCache>
                <c:ptCount val="1"/>
                <c:pt idx="0">
                  <c:v>.</c:v>
                </c:pt>
              </c:strCache>
            </c:strRef>
          </c:tx>
          <c:spPr>
            <a:noFill/>
          </c:spPr>
          <c:invertIfNegative val="0"/>
          <c:dLbls>
            <c:delete val="1"/>
          </c:dLbls>
          <c:cat>
            <c:strRef>
              <c:f>Dati!$B$1307:$B$1326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Dati!$C$1307:$C$1326</c:f>
              <c:numCache>
                <c:formatCode>0</c:formatCode>
                <c:ptCount val="20"/>
                <c:pt idx="0">
                  <c:v>64.263908359639558</c:v>
                </c:pt>
                <c:pt idx="1">
                  <c:v>28.246509689001044</c:v>
                </c:pt>
                <c:pt idx="2">
                  <c:v>23.401575629004299</c:v>
                </c:pt>
                <c:pt idx="3">
                  <c:v>28.469841975346128</c:v>
                </c:pt>
                <c:pt idx="4">
                  <c:v>25.586841923858124</c:v>
                </c:pt>
                <c:pt idx="5">
                  <c:v>16.754300186392598</c:v>
                </c:pt>
                <c:pt idx="6">
                  <c:v>64.263908359639558</c:v>
                </c:pt>
                <c:pt idx="7">
                  <c:v>27.301944656200675</c:v>
                </c:pt>
                <c:pt idx="8">
                  <c:v>18.465019742225046</c:v>
                </c:pt>
                <c:pt idx="9">
                  <c:v>64.263908359639558</c:v>
                </c:pt>
                <c:pt idx="10">
                  <c:v>31.956051955430162</c:v>
                </c:pt>
                <c:pt idx="11">
                  <c:v>24.074125111244562</c:v>
                </c:pt>
                <c:pt idx="12">
                  <c:v>8.3470956859266821</c:v>
                </c:pt>
                <c:pt idx="13">
                  <c:v>18.789087069882363</c:v>
                </c:pt>
                <c:pt idx="14">
                  <c:v>17.504898075452545</c:v>
                </c:pt>
                <c:pt idx="15">
                  <c:v>36.865760458608271</c:v>
                </c:pt>
                <c:pt idx="16">
                  <c:v>64.263908359639558</c:v>
                </c:pt>
                <c:pt idx="17">
                  <c:v>31.956051955430162</c:v>
                </c:pt>
                <c:pt idx="18">
                  <c:v>24.92130625415318</c:v>
                </c:pt>
                <c:pt idx="19">
                  <c:v>19.114616199427701</c:v>
                </c:pt>
              </c:numCache>
            </c:numRef>
          </c:val>
          <c:extLst>
            <c:ext xmlns:c16="http://schemas.microsoft.com/office/drawing/2014/chart" uri="{C3380CC4-5D6E-409C-BE32-E72D297353CC}">
              <c16:uniqueId val="{00000000-6D5A-4C95-AF6D-4C036EBD5E70}"/>
            </c:ext>
          </c:extLst>
        </c:ser>
        <c:ser>
          <c:idx val="1"/>
          <c:order val="1"/>
          <c:tx>
            <c:strRef>
              <c:f>Dati!$D$1278</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Dati!$B$1307:$B$1326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Dati!$D$1307:$D$1326</c:f>
              <c:numCache>
                <c:formatCode>0</c:formatCode>
                <c:ptCount val="20"/>
                <c:pt idx="1">
                  <c:v>8.8618882952284075</c:v>
                </c:pt>
                <c:pt idx="2">
                  <c:v>12.053316024828243</c:v>
                </c:pt>
                <c:pt idx="3">
                  <c:v>9.1102751370990447</c:v>
                </c:pt>
                <c:pt idx="4">
                  <c:v>5.0796967766184862</c:v>
                </c:pt>
                <c:pt idx="5">
                  <c:v>10.237108341629426</c:v>
                </c:pt>
                <c:pt idx="7">
                  <c:v>8.7585586250366187</c:v>
                </c:pt>
                <c:pt idx="8">
                  <c:v>9.7127490500647742</c:v>
                </c:pt>
                <c:pt idx="10">
                  <c:v>4.7997659667514636</c:v>
                </c:pt>
                <c:pt idx="11">
                  <c:v>13.015316317418284</c:v>
                </c:pt>
                <c:pt idx="12">
                  <c:v>8.7293166498700767</c:v>
                </c:pt>
                <c:pt idx="13">
                  <c:v>13.004071088042442</c:v>
                </c:pt>
                <c:pt idx="14">
                  <c:v>9.9872078388510257</c:v>
                </c:pt>
                <c:pt idx="15">
                  <c:v>8.3647696276623336</c:v>
                </c:pt>
                <c:pt idx="17">
                  <c:v>4.7997659667514636</c:v>
                </c:pt>
                <c:pt idx="18">
                  <c:v>8.1025240126855813</c:v>
                </c:pt>
                <c:pt idx="19">
                  <c:v>14.445414280914314</c:v>
                </c:pt>
              </c:numCache>
            </c:numRef>
          </c:val>
          <c:extLst>
            <c:ext xmlns:c16="http://schemas.microsoft.com/office/drawing/2014/chart" uri="{C3380CC4-5D6E-409C-BE32-E72D297353CC}">
              <c16:uniqueId val="{00000001-6D5A-4C95-AF6D-4C036EBD5E70}"/>
            </c:ext>
          </c:extLst>
        </c:ser>
        <c:ser>
          <c:idx val="2"/>
          <c:order val="2"/>
          <c:tx>
            <c:strRef>
              <c:f>Dati!$E$1278</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Dati!$B$1307:$B$1326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Dati!$E$1307:$E$1326</c:f>
              <c:numCache>
                <c:formatCode>0</c:formatCode>
                <c:ptCount val="20"/>
                <c:pt idx="1">
                  <c:v>27.155510375410103</c:v>
                </c:pt>
                <c:pt idx="2">
                  <c:v>28.809016705807014</c:v>
                </c:pt>
                <c:pt idx="3">
                  <c:v>26.683791247194385</c:v>
                </c:pt>
                <c:pt idx="4">
                  <c:v>33.59736965916295</c:v>
                </c:pt>
                <c:pt idx="5">
                  <c:v>37.272499831617537</c:v>
                </c:pt>
                <c:pt idx="7">
                  <c:v>28.203405078402266</c:v>
                </c:pt>
                <c:pt idx="8">
                  <c:v>36.08613956734974</c:v>
                </c:pt>
                <c:pt idx="10">
                  <c:v>27.508090437457934</c:v>
                </c:pt>
                <c:pt idx="11">
                  <c:v>27.17446693097671</c:v>
                </c:pt>
                <c:pt idx="12">
                  <c:v>47.187496023842797</c:v>
                </c:pt>
                <c:pt idx="13">
                  <c:v>32.47075020171475</c:v>
                </c:pt>
                <c:pt idx="14">
                  <c:v>36.771802445335986</c:v>
                </c:pt>
                <c:pt idx="15">
                  <c:v>19.033378273368953</c:v>
                </c:pt>
                <c:pt idx="17">
                  <c:v>27.508090437457934</c:v>
                </c:pt>
                <c:pt idx="18">
                  <c:v>31.2400780928008</c:v>
                </c:pt>
                <c:pt idx="19">
                  <c:v>30.70387787929754</c:v>
                </c:pt>
              </c:numCache>
            </c:numRef>
          </c:val>
          <c:extLst>
            <c:ext xmlns:c16="http://schemas.microsoft.com/office/drawing/2014/chart" uri="{C3380CC4-5D6E-409C-BE32-E72D297353CC}">
              <c16:uniqueId val="{00000002-6D5A-4C95-AF6D-4C036EBD5E70}"/>
            </c:ext>
          </c:extLst>
        </c:ser>
        <c:ser>
          <c:idx val="3"/>
          <c:order val="3"/>
          <c:tx>
            <c:strRef>
              <c:f>Dati!$F$1278</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Dati!$B$1307:$B$1326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Dati!$F$1307:$F$1326</c:f>
              <c:numCache>
                <c:formatCode>0</c:formatCode>
                <c:ptCount val="20"/>
                <c:pt idx="1">
                  <c:v>45.176003147741561</c:v>
                </c:pt>
                <c:pt idx="2">
                  <c:v>40.227976846956565</c:v>
                </c:pt>
                <c:pt idx="3">
                  <c:v>45.70519800950342</c:v>
                </c:pt>
                <c:pt idx="4">
                  <c:v>43.422894417822562</c:v>
                </c:pt>
                <c:pt idx="5">
                  <c:v>36.871980779606687</c:v>
                </c:pt>
                <c:pt idx="7">
                  <c:v>43.677328761220949</c:v>
                </c:pt>
                <c:pt idx="8">
                  <c:v>38.440482378902793</c:v>
                </c:pt>
                <c:pt idx="10">
                  <c:v>51.809745141162416</c:v>
                </c:pt>
                <c:pt idx="11">
                  <c:v>38.392433063483494</c:v>
                </c:pt>
                <c:pt idx="12">
                  <c:v>17.371461382471058</c:v>
                </c:pt>
                <c:pt idx="13">
                  <c:v>45.369003161092309</c:v>
                </c:pt>
                <c:pt idx="14">
                  <c:v>39.716393724018026</c:v>
                </c:pt>
                <c:pt idx="15">
                  <c:v>44.56723326883187</c:v>
                </c:pt>
                <c:pt idx="17">
                  <c:v>51.809745141162416</c:v>
                </c:pt>
                <c:pt idx="18">
                  <c:v>36.114347538851241</c:v>
                </c:pt>
                <c:pt idx="19">
                  <c:v>40.748930541418289</c:v>
                </c:pt>
              </c:numCache>
            </c:numRef>
          </c:val>
          <c:extLst>
            <c:ext xmlns:c16="http://schemas.microsoft.com/office/drawing/2014/chart" uri="{C3380CC4-5D6E-409C-BE32-E72D297353CC}">
              <c16:uniqueId val="{00000003-6D5A-4C95-AF6D-4C036EBD5E70}"/>
            </c:ext>
          </c:extLst>
        </c:ser>
        <c:ser>
          <c:idx val="4"/>
          <c:order val="4"/>
          <c:tx>
            <c:strRef>
              <c:f>Dati!$G$1278</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Dati!$B$1307:$B$1326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Dati!$G$1307:$G$1326</c:f>
              <c:numCache>
                <c:formatCode>0</c:formatCode>
                <c:ptCount val="20"/>
                <c:pt idx="1">
                  <c:v>16.264442268540154</c:v>
                </c:pt>
                <c:pt idx="2">
                  <c:v>17.685617925505557</c:v>
                </c:pt>
                <c:pt idx="3">
                  <c:v>17.806929368502129</c:v>
                </c:pt>
                <c:pt idx="4">
                  <c:v>17.90003914639599</c:v>
                </c:pt>
                <c:pt idx="5">
                  <c:v>14.324022322387862</c:v>
                </c:pt>
                <c:pt idx="7">
                  <c:v>17.632069383241255</c:v>
                </c:pt>
                <c:pt idx="8">
                  <c:v>14.711832146530735</c:v>
                </c:pt>
                <c:pt idx="10">
                  <c:v>13.1349607250717</c:v>
                </c:pt>
                <c:pt idx="11">
                  <c:v>20.53261335711078</c:v>
                </c:pt>
                <c:pt idx="12">
                  <c:v>24.59763623497162</c:v>
                </c:pt>
                <c:pt idx="13">
                  <c:v>8.2871015720807364</c:v>
                </c:pt>
                <c:pt idx="14">
                  <c:v>12.662026170739514</c:v>
                </c:pt>
                <c:pt idx="15">
                  <c:v>27.375519879406603</c:v>
                </c:pt>
                <c:pt idx="17">
                  <c:v>13.1349607250717</c:v>
                </c:pt>
                <c:pt idx="18">
                  <c:v>23.250047903539425</c:v>
                </c:pt>
                <c:pt idx="19">
                  <c:v>13.450137800030614</c:v>
                </c:pt>
              </c:numCache>
            </c:numRef>
          </c:val>
          <c:extLst>
            <c:ext xmlns:c16="http://schemas.microsoft.com/office/drawing/2014/chart" uri="{C3380CC4-5D6E-409C-BE32-E72D297353CC}">
              <c16:uniqueId val="{00000004-6D5A-4C95-AF6D-4C036EBD5E70}"/>
            </c:ext>
          </c:extLst>
        </c:ser>
        <c:ser>
          <c:idx val="5"/>
          <c:order val="5"/>
          <c:tx>
            <c:strRef>
              <c:f>Dati!$H$1278</c:f>
              <c:strCache>
                <c:ptCount val="1"/>
                <c:pt idx="0">
                  <c:v>.</c:v>
                </c:pt>
              </c:strCache>
            </c:strRef>
          </c:tx>
          <c:spPr>
            <a:noFill/>
          </c:spPr>
          <c:invertIfNegative val="0"/>
          <c:dLbls>
            <c:delete val="1"/>
          </c:dLbls>
          <c:cat>
            <c:strRef>
              <c:f>Dati!$B$1307:$B$1326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Dati!$H$1307:$H$1326</c:f>
              <c:numCache>
                <c:formatCode>0</c:formatCode>
                <c:ptCount val="20"/>
                <c:pt idx="0">
                  <c:v>78.942753148238467</c:v>
                </c:pt>
                <c:pt idx="1">
                  <c:v>17.502307731956748</c:v>
                </c:pt>
                <c:pt idx="2">
                  <c:v>21.029158375776348</c:v>
                </c:pt>
                <c:pt idx="3">
                  <c:v>15.430625770232922</c:v>
                </c:pt>
                <c:pt idx="4">
                  <c:v>17.619819584019915</c:v>
                </c:pt>
                <c:pt idx="5">
                  <c:v>27.746750046243918</c:v>
                </c:pt>
                <c:pt idx="6">
                  <c:v>78.942753148238467</c:v>
                </c:pt>
                <c:pt idx="7">
                  <c:v>17.633355003776259</c:v>
                </c:pt>
                <c:pt idx="8">
                  <c:v>25.790438622804942</c:v>
                </c:pt>
                <c:pt idx="9">
                  <c:v>78.942753148238467</c:v>
                </c:pt>
                <c:pt idx="10">
                  <c:v>13.99804728200435</c:v>
                </c:pt>
                <c:pt idx="11">
                  <c:v>20.017706727644196</c:v>
                </c:pt>
                <c:pt idx="12">
                  <c:v>36.973655530795789</c:v>
                </c:pt>
                <c:pt idx="13">
                  <c:v>25.286648415065422</c:v>
                </c:pt>
                <c:pt idx="14">
                  <c:v>26.564333253480925</c:v>
                </c:pt>
                <c:pt idx="15">
                  <c:v>7</c:v>
                </c:pt>
                <c:pt idx="16">
                  <c:v>78.942753148238467</c:v>
                </c:pt>
                <c:pt idx="17">
                  <c:v>13.99804728200435</c:v>
                </c:pt>
                <c:pt idx="18">
                  <c:v>19.5783577058478</c:v>
                </c:pt>
                <c:pt idx="19">
                  <c:v>24.74368480678956</c:v>
                </c:pt>
              </c:numCache>
            </c:numRef>
          </c:val>
          <c:extLst>
            <c:ext xmlns:c16="http://schemas.microsoft.com/office/drawing/2014/chart" uri="{C3380CC4-5D6E-409C-BE32-E72D297353CC}">
              <c16:uniqueId val="{00000005-6D5A-4C95-AF6D-4C036EBD5E70}"/>
            </c:ext>
          </c:extLst>
        </c:ser>
        <c:ser>
          <c:idx val="6"/>
          <c:order val="6"/>
          <c:tx>
            <c:strRef>
              <c:f>Dati!$I$1278</c:f>
              <c:strCache>
                <c:ptCount val="1"/>
                <c:pt idx="0">
                  <c:v>Grūti pateikt</c:v>
                </c:pt>
              </c:strCache>
            </c:strRef>
          </c:tx>
          <c:spPr>
            <a:solidFill>
              <a:sysClr val="window" lastClr="FFFFFF">
                <a:lumMod val="75000"/>
              </a:sysClr>
            </a:solidFill>
          </c:spPr>
          <c:invertIfNegative val="0"/>
          <c:dLbls>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D4-48B8-9D05-A5524DB00613}"/>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Dati!$B$1307:$B$1326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Dati!$I$1307:$I$1326</c:f>
              <c:numCache>
                <c:formatCode>0</c:formatCode>
                <c:ptCount val="20"/>
                <c:pt idx="1">
                  <c:v>2.5421559130796663</c:v>
                </c:pt>
                <c:pt idx="2">
                  <c:v>1.2240724969026739</c:v>
                </c:pt>
                <c:pt idx="3">
                  <c:v>0.69380623770105176</c:v>
                </c:pt>
                <c:pt idx="4">
                  <c:v>0</c:v>
                </c:pt>
                <c:pt idx="5">
                  <c:v>1.29438872475849</c:v>
                </c:pt>
                <c:pt idx="7">
                  <c:v>1.7286381520992804</c:v>
                </c:pt>
                <c:pt idx="8">
                  <c:v>1.0487968571519182</c:v>
                </c:pt>
                <c:pt idx="10">
                  <c:v>2.7474377295565731</c:v>
                </c:pt>
                <c:pt idx="11">
                  <c:v>0.88517033101071674</c:v>
                </c:pt>
                <c:pt idx="12">
                  <c:v>2.1140897088444439</c:v>
                </c:pt>
                <c:pt idx="13">
                  <c:v>0.86907397706976364</c:v>
                </c:pt>
                <c:pt idx="14">
                  <c:v>0.86256982105541602</c:v>
                </c:pt>
                <c:pt idx="15">
                  <c:v>0.65909895073021196</c:v>
                </c:pt>
                <c:pt idx="17">
                  <c:v>2.7474377295565731</c:v>
                </c:pt>
                <c:pt idx="18">
                  <c:v>1.2930024521228312</c:v>
                </c:pt>
                <c:pt idx="19">
                  <c:v>0.65163949833919843</c:v>
                </c:pt>
              </c:numCache>
            </c:numRef>
          </c:val>
          <c:extLst>
            <c:ext xmlns:c16="http://schemas.microsoft.com/office/drawing/2014/chart" uri="{C3380CC4-5D6E-409C-BE32-E72D297353CC}">
              <c16:uniqueId val="{00000009-6D5A-4C95-AF6D-4C036EBD5E70}"/>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64.3"/>
        <c:auto val="1"/>
        <c:lblAlgn val="ctr"/>
        <c:lblOffset val="100"/>
        <c:tickLblSkip val="1"/>
        <c:tickMarkSkip val="1"/>
        <c:noMultiLvlLbl val="0"/>
      </c:catAx>
      <c:valAx>
        <c:axId val="170757312"/>
        <c:scaling>
          <c:orientation val="minMax"/>
          <c:max val="16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313507155535694"/>
          <c:y val="8.1047349360456156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0.10015237324703344"/>
          <c:w val="0.49941640851274921"/>
          <c:h val="0.87333102172907995"/>
        </c:manualLayout>
      </c:layout>
      <c:barChart>
        <c:barDir val="bar"/>
        <c:grouping val="stacked"/>
        <c:varyColors val="0"/>
        <c:ser>
          <c:idx val="0"/>
          <c:order val="0"/>
          <c:tx>
            <c:strRef>
              <c:f>Dati!$C$1330</c:f>
              <c:strCache>
                <c:ptCount val="1"/>
                <c:pt idx="0">
                  <c:v>.</c:v>
                </c:pt>
              </c:strCache>
            </c:strRef>
          </c:tx>
          <c:spPr>
            <a:noFill/>
          </c:spPr>
          <c:invertIfNegative val="0"/>
          <c:dLbls>
            <c:delete val="1"/>
          </c:dLbls>
          <c:cat>
            <c:strRef>
              <c:f>Dati!$B$1331:$B$1358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Dati!$C$1331:$C$1358</c:f>
              <c:numCache>
                <c:formatCode>0</c:formatCode>
                <c:ptCount val="28"/>
                <c:pt idx="0">
                  <c:v>27.2206726074985</c:v>
                </c:pt>
                <c:pt idx="1">
                  <c:v>66.277522834849776</c:v>
                </c:pt>
                <c:pt idx="2">
                  <c:v>21.288625855106794</c:v>
                </c:pt>
                <c:pt idx="3">
                  <c:v>32.755537638707303</c:v>
                </c:pt>
                <c:pt idx="4">
                  <c:v>66.277522834849776</c:v>
                </c:pt>
                <c:pt idx="5">
                  <c:v>18.746389842834219</c:v>
                </c:pt>
                <c:pt idx="6">
                  <c:v>19.604313149147444</c:v>
                </c:pt>
                <c:pt idx="7">
                  <c:v>30.391799671935935</c:v>
                </c:pt>
                <c:pt idx="8">
                  <c:v>31.641383524144864</c:v>
                </c:pt>
                <c:pt idx="9">
                  <c:v>29.902798530236588</c:v>
                </c:pt>
                <c:pt idx="10">
                  <c:v>27.3071255253966</c:v>
                </c:pt>
                <c:pt idx="11">
                  <c:v>66.277522834849776</c:v>
                </c:pt>
                <c:pt idx="12">
                  <c:v>21.574722241614445</c:v>
                </c:pt>
                <c:pt idx="13">
                  <c:v>36.816826415868462</c:v>
                </c:pt>
                <c:pt idx="14">
                  <c:v>29.293384604233957</c:v>
                </c:pt>
                <c:pt idx="15">
                  <c:v>66.277522834849776</c:v>
                </c:pt>
                <c:pt idx="16">
                  <c:v>26.97760569207243</c:v>
                </c:pt>
                <c:pt idx="17">
                  <c:v>24.676934497241483</c:v>
                </c:pt>
                <c:pt idx="18">
                  <c:v>34.084241394710162</c:v>
                </c:pt>
                <c:pt idx="19">
                  <c:v>66.277522834849776</c:v>
                </c:pt>
                <c:pt idx="20">
                  <c:v>31.325664041735024</c:v>
                </c:pt>
                <c:pt idx="21">
                  <c:v>30.754617620123938</c:v>
                </c:pt>
                <c:pt idx="22">
                  <c:v>25.465438967568623</c:v>
                </c:pt>
                <c:pt idx="23">
                  <c:v>25.324852620981304</c:v>
                </c:pt>
                <c:pt idx="24">
                  <c:v>27.955490777974113</c:v>
                </c:pt>
                <c:pt idx="25">
                  <c:v>21.02599954213089</c:v>
                </c:pt>
                <c:pt idx="26">
                  <c:v>16.583076719057594</c:v>
                </c:pt>
                <c:pt idx="27">
                  <c:v>28.130860889203454</c:v>
                </c:pt>
              </c:numCache>
            </c:numRef>
          </c:val>
          <c:extLst>
            <c:ext xmlns:c16="http://schemas.microsoft.com/office/drawing/2014/chart" uri="{C3380CC4-5D6E-409C-BE32-E72D297353CC}">
              <c16:uniqueId val="{00000000-98C9-4533-B841-9E4E3D518866}"/>
            </c:ext>
          </c:extLst>
        </c:ser>
        <c:ser>
          <c:idx val="1"/>
          <c:order val="1"/>
          <c:tx>
            <c:strRef>
              <c:f>Dati!$D$1330</c:f>
              <c:strCache>
                <c:ptCount val="1"/>
                <c:pt idx="0">
                  <c:v>Nemaz nesatrauc</c:v>
                </c:pt>
              </c:strCache>
            </c:strRef>
          </c:tx>
          <c:spPr>
            <a:solidFill>
              <a:srgbClr val="203864"/>
            </a:solidFill>
          </c:spPr>
          <c:invertIfNegative val="0"/>
          <c:dLbls>
            <c:dLbl>
              <c:idx val="21"/>
              <c:spPr>
                <a:noFill/>
                <a:ln>
                  <a:noFill/>
                </a:ln>
                <a:effectLst/>
              </c:spPr>
              <c:txPr>
                <a:bodyPr wrap="square" lIns="38100" tIns="19050" rIns="38100" bIns="19050" anchor="ctr">
                  <a:no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15:layout>
                    <c:manualLayout>
                      <c:w val="3.2823226359861825E-2"/>
                      <c:h val="3.4798377723476076E-2"/>
                    </c:manualLayout>
                  </c15:layout>
                </c:ext>
                <c:ext xmlns:c16="http://schemas.microsoft.com/office/drawing/2014/chart" uri="{C3380CC4-5D6E-409C-BE32-E72D297353CC}">
                  <c16:uniqueId val="{00000000-FE78-4E43-9543-EA8695B8A42C}"/>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Dati!$B$1331:$B$1358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Dati!$D$1331:$D$1358</c:f>
              <c:numCache>
                <c:formatCode>General</c:formatCode>
                <c:ptCount val="28"/>
                <c:pt idx="0" formatCode="0">
                  <c:v>8.7876769609729433</c:v>
                </c:pt>
                <c:pt idx="2" formatCode="0">
                  <c:v>12.149360202276469</c:v>
                </c:pt>
                <c:pt idx="3" formatCode="0">
                  <c:v>5.6510760886367217</c:v>
                </c:pt>
                <c:pt idx="5" formatCode="0">
                  <c:v>14.29551572219667</c:v>
                </c:pt>
                <c:pt idx="6" formatCode="0">
                  <c:v>8.6883072394534011</c:v>
                </c:pt>
                <c:pt idx="7" formatCode="0">
                  <c:v>7.8372042586289341</c:v>
                </c:pt>
                <c:pt idx="8" formatCode="0">
                  <c:v>6.2446538096653086</c:v>
                </c:pt>
                <c:pt idx="9" formatCode="0">
                  <c:v>9.4666703332829112</c:v>
                </c:pt>
                <c:pt idx="10" formatCode="0">
                  <c:v>9.3495663659301105</c:v>
                </c:pt>
                <c:pt idx="12" formatCode="0">
                  <c:v>8.6882768702790987</c:v>
                </c:pt>
                <c:pt idx="13" formatCode="0">
                  <c:v>7.3154897464599058</c:v>
                </c:pt>
                <c:pt idx="14" formatCode="0">
                  <c:v>12.049888497056353</c:v>
                </c:pt>
                <c:pt idx="16" formatCode="0">
                  <c:v>16.338532312899343</c:v>
                </c:pt>
                <c:pt idx="17" formatCode="0">
                  <c:v>9.0139606043885365</c:v>
                </c:pt>
                <c:pt idx="18" formatCode="0">
                  <c:v>5.5015902574688997</c:v>
                </c:pt>
                <c:pt idx="20" formatCode="0">
                  <c:v>8.262605643866463</c:v>
                </c:pt>
                <c:pt idx="21" formatCode="0">
                  <c:v>3.4858969780495972</c:v>
                </c:pt>
                <c:pt idx="22" formatCode="0">
                  <c:v>10.256945935065534</c:v>
                </c:pt>
                <c:pt idx="23" formatCode="0">
                  <c:v>11.435783822431556</c:v>
                </c:pt>
                <c:pt idx="24" formatCode="0">
                  <c:v>10.629977322749484</c:v>
                </c:pt>
                <c:pt idx="25" formatCode="0">
                  <c:v>13.255853904593446</c:v>
                </c:pt>
                <c:pt idx="26" formatCode="0">
                  <c:v>16.94789154531291</c:v>
                </c:pt>
                <c:pt idx="27" formatCode="0">
                  <c:v>10.706942514525242</c:v>
                </c:pt>
              </c:numCache>
            </c:numRef>
          </c:val>
          <c:extLst>
            <c:ext xmlns:c16="http://schemas.microsoft.com/office/drawing/2014/chart" uri="{C3380CC4-5D6E-409C-BE32-E72D297353CC}">
              <c16:uniqueId val="{00000001-98C9-4533-B841-9E4E3D518866}"/>
            </c:ext>
          </c:extLst>
        </c:ser>
        <c:ser>
          <c:idx val="2"/>
          <c:order val="2"/>
          <c:tx>
            <c:strRef>
              <c:f>Dati!$E$1330</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Dati!$B$1331:$B$1358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Dati!$E$1331:$E$1358</c:f>
              <c:numCache>
                <c:formatCode>General</c:formatCode>
                <c:ptCount val="28"/>
                <c:pt idx="0" formatCode="0">
                  <c:v>30.269173266378338</c:v>
                </c:pt>
                <c:pt idx="2" formatCode="0">
                  <c:v>32.83953677746652</c:v>
                </c:pt>
                <c:pt idx="3" formatCode="0">
                  <c:v>27.870909107505756</c:v>
                </c:pt>
                <c:pt idx="5" formatCode="0">
                  <c:v>33.235617269818896</c:v>
                </c:pt>
                <c:pt idx="6" formatCode="0">
                  <c:v>37.984902446248938</c:v>
                </c:pt>
                <c:pt idx="7" formatCode="0">
                  <c:v>28.048518904284915</c:v>
                </c:pt>
                <c:pt idx="8" formatCode="0">
                  <c:v>28.391485501039611</c:v>
                </c:pt>
                <c:pt idx="9" formatCode="0">
                  <c:v>26.908053971330283</c:v>
                </c:pt>
                <c:pt idx="10" formatCode="0">
                  <c:v>29.620830943523071</c:v>
                </c:pt>
                <c:pt idx="12" formatCode="0">
                  <c:v>36.014523722956241</c:v>
                </c:pt>
                <c:pt idx="13" formatCode="0">
                  <c:v>22.145206672521418</c:v>
                </c:pt>
                <c:pt idx="14" formatCode="0">
                  <c:v>24.934249733559472</c:v>
                </c:pt>
                <c:pt idx="16" formatCode="0">
                  <c:v>22.961384829878011</c:v>
                </c:pt>
                <c:pt idx="17" formatCode="0">
                  <c:v>32.586627733219764</c:v>
                </c:pt>
                <c:pt idx="18" formatCode="0">
                  <c:v>26.69169118267072</c:v>
                </c:pt>
                <c:pt idx="20" formatCode="0">
                  <c:v>26.689253149248298</c:v>
                </c:pt>
                <c:pt idx="21" formatCode="0">
                  <c:v>32.03700823667625</c:v>
                </c:pt>
                <c:pt idx="22" formatCode="0">
                  <c:v>30.555137932215629</c:v>
                </c:pt>
                <c:pt idx="23" formatCode="0">
                  <c:v>29.516886391436923</c:v>
                </c:pt>
                <c:pt idx="24" formatCode="0">
                  <c:v>27.692054734126184</c:v>
                </c:pt>
                <c:pt idx="25" formatCode="0">
                  <c:v>31.995669388125449</c:v>
                </c:pt>
                <c:pt idx="26" formatCode="0">
                  <c:v>32.746554570479276</c:v>
                </c:pt>
                <c:pt idx="27" formatCode="0">
                  <c:v>27.439719431121091</c:v>
                </c:pt>
              </c:numCache>
            </c:numRef>
          </c:val>
          <c:extLst>
            <c:ext xmlns:c16="http://schemas.microsoft.com/office/drawing/2014/chart" uri="{C3380CC4-5D6E-409C-BE32-E72D297353CC}">
              <c16:uniqueId val="{00000002-98C9-4533-B841-9E4E3D518866}"/>
            </c:ext>
          </c:extLst>
        </c:ser>
        <c:ser>
          <c:idx val="3"/>
          <c:order val="3"/>
          <c:tx>
            <c:strRef>
              <c:f>Dati!$F$1330</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Dati!$B$1331:$B$1358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Dati!$F$1331:$F$1358</c:f>
              <c:numCache>
                <c:formatCode>General</c:formatCode>
                <c:ptCount val="28"/>
                <c:pt idx="0" formatCode="0">
                  <c:v>43.647276201961638</c:v>
                </c:pt>
                <c:pt idx="2" formatCode="0">
                  <c:v>41.198676985737485</c:v>
                </c:pt>
                <c:pt idx="3" formatCode="0">
                  <c:v>45.931928825755911</c:v>
                </c:pt>
                <c:pt idx="5" formatCode="0">
                  <c:v>39.50759483122291</c:v>
                </c:pt>
                <c:pt idx="6" formatCode="0">
                  <c:v>39.831046710634368</c:v>
                </c:pt>
                <c:pt idx="7" formatCode="0">
                  <c:v>47.092980292809386</c:v>
                </c:pt>
                <c:pt idx="8" formatCode="0">
                  <c:v>48.009857002154419</c:v>
                </c:pt>
                <c:pt idx="9" formatCode="0">
                  <c:v>43.587312837896484</c:v>
                </c:pt>
                <c:pt idx="10" formatCode="0">
                  <c:v>40.342248763991535</c:v>
                </c:pt>
                <c:pt idx="12" formatCode="0">
                  <c:v>40.308964459892287</c:v>
                </c:pt>
                <c:pt idx="13" formatCode="0">
                  <c:v>49.885714815229612</c:v>
                </c:pt>
                <c:pt idx="14" formatCode="0">
                  <c:v>42.800944715736733</c:v>
                </c:pt>
                <c:pt idx="16" formatCode="0">
                  <c:v>39.781160438306891</c:v>
                </c:pt>
                <c:pt idx="17" formatCode="0">
                  <c:v>38.989449195153227</c:v>
                </c:pt>
                <c:pt idx="18" formatCode="0">
                  <c:v>57.43079530655384</c:v>
                </c:pt>
                <c:pt idx="20" formatCode="0">
                  <c:v>54.737683141506828</c:v>
                </c:pt>
                <c:pt idx="21" formatCode="0">
                  <c:v>52.792810487229296</c:v>
                </c:pt>
                <c:pt idx="22" formatCode="0">
                  <c:v>36.839768679982974</c:v>
                </c:pt>
                <c:pt idx="23" formatCode="0">
                  <c:v>47.12215441871917</c:v>
                </c:pt>
                <c:pt idx="24" formatCode="0">
                  <c:v>41.492024709463358</c:v>
                </c:pt>
                <c:pt idx="25" formatCode="0">
                  <c:v>41.597512584901267</c:v>
                </c:pt>
                <c:pt idx="26" formatCode="0">
                  <c:v>35.864650927752791</c:v>
                </c:pt>
                <c:pt idx="27" formatCode="0">
                  <c:v>38.592005039258716</c:v>
                </c:pt>
              </c:numCache>
            </c:numRef>
          </c:val>
          <c:extLst>
            <c:ext xmlns:c16="http://schemas.microsoft.com/office/drawing/2014/chart" uri="{C3380CC4-5D6E-409C-BE32-E72D297353CC}">
              <c16:uniqueId val="{00000003-98C9-4533-B841-9E4E3D518866}"/>
            </c:ext>
          </c:extLst>
        </c:ser>
        <c:ser>
          <c:idx val="4"/>
          <c:order val="4"/>
          <c:tx>
            <c:strRef>
              <c:f>Dati!$G$1330</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Dati!$B$1331:$B$1358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Dati!$G$1331:$G$1358</c:f>
              <c:numCache>
                <c:formatCode>General</c:formatCode>
                <c:ptCount val="28"/>
                <c:pt idx="0" formatCode="0">
                  <c:v>15.759281512664586</c:v>
                </c:pt>
                <c:pt idx="2" formatCode="0">
                  <c:v>12.963042569608312</c:v>
                </c:pt>
                <c:pt idx="3" formatCode="0">
                  <c:v>18.368297555666139</c:v>
                </c:pt>
                <c:pt idx="5" formatCode="0">
                  <c:v>9.9442797335099584</c:v>
                </c:pt>
                <c:pt idx="6" formatCode="0">
                  <c:v>11.679511534117253</c:v>
                </c:pt>
                <c:pt idx="7" formatCode="0">
                  <c:v>16.035662874866485</c:v>
                </c:pt>
                <c:pt idx="8" formatCode="0">
                  <c:v>15.693896826136976</c:v>
                </c:pt>
                <c:pt idx="9" formatCode="0">
                  <c:v>19.515178101171642</c:v>
                </c:pt>
                <c:pt idx="10" formatCode="0">
                  <c:v>18.488754531842261</c:v>
                </c:pt>
                <c:pt idx="12" formatCode="0">
                  <c:v>13.951576934143741</c:v>
                </c:pt>
                <c:pt idx="13" formatCode="0">
                  <c:v>18.958704214304731</c:v>
                </c:pt>
                <c:pt idx="14" formatCode="0">
                  <c:v>16.122885808589455</c:v>
                </c:pt>
                <c:pt idx="16" formatCode="0">
                  <c:v>19.91388065077733</c:v>
                </c:pt>
                <c:pt idx="17" formatCode="0">
                  <c:v>17.990067053066163</c:v>
                </c:pt>
                <c:pt idx="18" formatCode="0">
                  <c:v>8.339533177943899</c:v>
                </c:pt>
                <c:pt idx="20" formatCode="0">
                  <c:v>10.310458065378446</c:v>
                </c:pt>
                <c:pt idx="21" formatCode="0">
                  <c:v>8.9595656178890835</c:v>
                </c:pt>
                <c:pt idx="22" formatCode="0">
                  <c:v>22.018728173755999</c:v>
                </c:pt>
                <c:pt idx="23" formatCode="0">
                  <c:v>11.925175367412372</c:v>
                </c:pt>
                <c:pt idx="24" formatCode="0">
                  <c:v>18.252670416316708</c:v>
                </c:pt>
                <c:pt idx="25" formatCode="0">
                  <c:v>11.270802820899096</c:v>
                </c:pt>
                <c:pt idx="26" formatCode="0">
                  <c:v>14.440902956455027</c:v>
                </c:pt>
                <c:pt idx="27" formatCode="0">
                  <c:v>18.844587773145264</c:v>
                </c:pt>
              </c:numCache>
            </c:numRef>
          </c:val>
          <c:extLst>
            <c:ext xmlns:c16="http://schemas.microsoft.com/office/drawing/2014/chart" uri="{C3380CC4-5D6E-409C-BE32-E72D297353CC}">
              <c16:uniqueId val="{00000004-98C9-4533-B841-9E4E3D518866}"/>
            </c:ext>
          </c:extLst>
        </c:ser>
        <c:ser>
          <c:idx val="5"/>
          <c:order val="5"/>
          <c:tx>
            <c:strRef>
              <c:f>Dati!$H$1330</c:f>
              <c:strCache>
                <c:ptCount val="1"/>
                <c:pt idx="0">
                  <c:v>.</c:v>
                </c:pt>
              </c:strCache>
            </c:strRef>
          </c:tx>
          <c:spPr>
            <a:noFill/>
          </c:spPr>
          <c:invertIfNegative val="0"/>
          <c:dLbls>
            <c:delete val="1"/>
          </c:dLbls>
          <c:cat>
            <c:strRef>
              <c:f>Dati!$B$1331:$B$1358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Dati!$H$1331:$H$1358</c:f>
              <c:numCache>
                <c:formatCode>0</c:formatCode>
                <c:ptCount val="28"/>
                <c:pt idx="0">
                  <c:v>19.287069769512023</c:v>
                </c:pt>
                <c:pt idx="1">
                  <c:v>78.693627484138247</c:v>
                </c:pt>
                <c:pt idx="2">
                  <c:v>24.53190792879245</c:v>
                </c:pt>
                <c:pt idx="3">
                  <c:v>14.393401102716197</c:v>
                </c:pt>
                <c:pt idx="4">
                  <c:v>78.693627484138247</c:v>
                </c:pt>
                <c:pt idx="5">
                  <c:v>29.241752919405378</c:v>
                </c:pt>
                <c:pt idx="6">
                  <c:v>27.183069239386626</c:v>
                </c:pt>
                <c:pt idx="7">
                  <c:v>15.564984316462372</c:v>
                </c:pt>
                <c:pt idx="8">
                  <c:v>14.98987365584685</c:v>
                </c:pt>
                <c:pt idx="9">
                  <c:v>15.591136545070121</c:v>
                </c:pt>
                <c:pt idx="10">
                  <c:v>19.862624188304451</c:v>
                </c:pt>
                <c:pt idx="11">
                  <c:v>78.693627484138247</c:v>
                </c:pt>
                <c:pt idx="12">
                  <c:v>24.433086090102222</c:v>
                </c:pt>
                <c:pt idx="13">
                  <c:v>9.8492084546038967</c:v>
                </c:pt>
                <c:pt idx="14">
                  <c:v>19.769796959812055</c:v>
                </c:pt>
                <c:pt idx="15">
                  <c:v>78.693627484138247</c:v>
                </c:pt>
                <c:pt idx="16">
                  <c:v>18.998586395054026</c:v>
                </c:pt>
                <c:pt idx="17">
                  <c:v>21.714111235918857</c:v>
                </c:pt>
                <c:pt idx="18">
                  <c:v>12.923298999640508</c:v>
                </c:pt>
                <c:pt idx="19">
                  <c:v>78.693627484138247</c:v>
                </c:pt>
                <c:pt idx="20">
                  <c:v>13.645486277252971</c:v>
                </c:pt>
                <c:pt idx="21">
                  <c:v>16.941251379019867</c:v>
                </c:pt>
                <c:pt idx="22">
                  <c:v>19.835130630399277</c:v>
                </c:pt>
                <c:pt idx="23">
                  <c:v>19.646297698006705</c:v>
                </c:pt>
                <c:pt idx="24">
                  <c:v>18.948932358358178</c:v>
                </c:pt>
                <c:pt idx="25">
                  <c:v>25.825312078337888</c:v>
                </c:pt>
                <c:pt idx="26">
                  <c:v>28.388073599930429</c:v>
                </c:pt>
                <c:pt idx="27">
                  <c:v>21.257034671734267</c:v>
                </c:pt>
              </c:numCache>
            </c:numRef>
          </c:val>
          <c:extLst>
            <c:ext xmlns:c16="http://schemas.microsoft.com/office/drawing/2014/chart" uri="{C3380CC4-5D6E-409C-BE32-E72D297353CC}">
              <c16:uniqueId val="{00000005-98C9-4533-B841-9E4E3D518866}"/>
            </c:ext>
          </c:extLst>
        </c:ser>
        <c:ser>
          <c:idx val="6"/>
          <c:order val="6"/>
          <c:tx>
            <c:strRef>
              <c:f>Dati!$I$1330</c:f>
              <c:strCache>
                <c:ptCount val="1"/>
                <c:pt idx="0">
                  <c:v>Grūti pateikt</c:v>
                </c:pt>
              </c:strCache>
            </c:strRef>
          </c:tx>
          <c:spPr>
            <a:solidFill>
              <a:sysClr val="window" lastClr="FFFFFF">
                <a:lumMod val="75000"/>
              </a:sysClr>
            </a:solidFill>
          </c:spPr>
          <c:invertIfNegative val="0"/>
          <c:dLbls>
            <c:dLbl>
              <c:idx val="10"/>
              <c:layout>
                <c:manualLayout>
                  <c:x val="1.14881879543094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C9-4533-B841-9E4E3D518866}"/>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C9-4533-B841-9E4E3D518866}"/>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C9-4533-B841-9E4E3D518866}"/>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8C9-4533-B841-9E4E3D518866}"/>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8C9-4533-B841-9E4E3D518866}"/>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8C9-4533-B841-9E4E3D518866}"/>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Dati!$B$1331:$B$1358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Dati!$I$1331:$I$1358</c:f>
              <c:numCache>
                <c:formatCode>General</c:formatCode>
                <c:ptCount val="28"/>
                <c:pt idx="0" formatCode="0">
                  <c:v>1.5365920580228734</c:v>
                </c:pt>
                <c:pt idx="2" formatCode="0">
                  <c:v>0.84938346491118533</c:v>
                </c:pt>
                <c:pt idx="3" formatCode="0">
                  <c:v>2.177788422435595</c:v>
                </c:pt>
                <c:pt idx="5" formatCode="0">
                  <c:v>3.0169924432515769</c:v>
                </c:pt>
                <c:pt idx="6" formatCode="0">
                  <c:v>1.8162320695461096</c:v>
                </c:pt>
                <c:pt idx="7" formatCode="0">
                  <c:v>0.98563366941005637</c:v>
                </c:pt>
                <c:pt idx="8" formatCode="0">
                  <c:v>1.6601068610036727</c:v>
                </c:pt>
                <c:pt idx="9" formatCode="0">
                  <c:v>0.52278475631891552</c:v>
                </c:pt>
                <c:pt idx="10" formatCode="0">
                  <c:v>2.1985993947130518</c:v>
                </c:pt>
                <c:pt idx="12" formatCode="0">
                  <c:v>1.0366580127288099</c:v>
                </c:pt>
                <c:pt idx="13" formatCode="0">
                  <c:v>1.6948845514843838</c:v>
                </c:pt>
                <c:pt idx="14" formatCode="0">
                  <c:v>4.0920312450580045</c:v>
                </c:pt>
                <c:pt idx="16" formatCode="0">
                  <c:v>1.0050417681384398</c:v>
                </c:pt>
                <c:pt idx="17" formatCode="0">
                  <c:v>1.4198954141725868</c:v>
                </c:pt>
                <c:pt idx="18" formatCode="0">
                  <c:v>2.0363900753626623</c:v>
                </c:pt>
                <c:pt idx="20" formatCode="0">
                  <c:v>0</c:v>
                </c:pt>
                <c:pt idx="21" formatCode="0">
                  <c:v>2.7247186801556826</c:v>
                </c:pt>
                <c:pt idx="22" formatCode="0.0">
                  <c:v>0.32941927897985795</c:v>
                </c:pt>
                <c:pt idx="23" formatCode="0">
                  <c:v>0</c:v>
                </c:pt>
                <c:pt idx="24" formatCode="0">
                  <c:v>1.9332728173443376</c:v>
                </c:pt>
                <c:pt idx="25" formatCode="0">
                  <c:v>1.8801613014807057</c:v>
                </c:pt>
                <c:pt idx="26" formatCode="0">
                  <c:v>0</c:v>
                </c:pt>
                <c:pt idx="27" formatCode="0">
                  <c:v>4.416745241949692</c:v>
                </c:pt>
              </c:numCache>
            </c:numRef>
          </c:val>
          <c:extLst>
            <c:ext xmlns:c16="http://schemas.microsoft.com/office/drawing/2014/chart" uri="{C3380CC4-5D6E-409C-BE32-E72D297353CC}">
              <c16:uniqueId val="{0000000E-98C9-4533-B841-9E4E3D518866}"/>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66.3"/>
        <c:auto val="1"/>
        <c:lblAlgn val="ctr"/>
        <c:lblOffset val="100"/>
        <c:tickLblSkip val="1"/>
        <c:tickMarkSkip val="1"/>
        <c:noMultiLvlLbl val="0"/>
      </c:catAx>
      <c:valAx>
        <c:axId val="170757312"/>
        <c:scaling>
          <c:orientation val="minMax"/>
          <c:max val="16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752224229045424"/>
          <c:y val="1.4311912467252276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6.365199418510506E-2"/>
          <c:w val="0.6157505192107996"/>
          <c:h val="0.91970041282842985"/>
        </c:manualLayout>
      </c:layout>
      <c:barChart>
        <c:barDir val="bar"/>
        <c:grouping val="stacked"/>
        <c:varyColors val="0"/>
        <c:ser>
          <c:idx val="0"/>
          <c:order val="0"/>
          <c:tx>
            <c:strRef>
              <c:f>Dati!$C$98</c:f>
              <c:strCache>
                <c:ptCount val="1"/>
                <c:pt idx="0">
                  <c:v>.</c:v>
                </c:pt>
              </c:strCache>
            </c:strRef>
          </c:tx>
          <c:spPr>
            <a:noFill/>
          </c:spPr>
          <c:invertIfNegative val="0"/>
          <c:dLbls>
            <c:delete val="1"/>
          </c:dLbls>
          <c:cat>
            <c:strRef>
              <c:f>Dati!$B$99:$B$126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Dati!$C$99:$C$126</c:f>
              <c:numCache>
                <c:formatCode>0</c:formatCode>
                <c:ptCount val="28"/>
                <c:pt idx="0">
                  <c:v>12.273094836796648</c:v>
                </c:pt>
                <c:pt idx="1">
                  <c:v>18.52185425936036</c:v>
                </c:pt>
                <c:pt idx="2">
                  <c:v>13.242250343323679</c:v>
                </c:pt>
                <c:pt idx="3">
                  <c:v>11.368829387318071</c:v>
                </c:pt>
                <c:pt idx="4">
                  <c:v>18.52185425936036</c:v>
                </c:pt>
                <c:pt idx="5">
                  <c:v>11.355649171445354</c:v>
                </c:pt>
                <c:pt idx="6">
                  <c:v>14.452587666022826</c:v>
                </c:pt>
                <c:pt idx="7">
                  <c:v>12.074765607615207</c:v>
                </c:pt>
                <c:pt idx="8">
                  <c:v>12.26852262392152</c:v>
                </c:pt>
                <c:pt idx="9">
                  <c:v>11.759947773141002</c:v>
                </c:pt>
                <c:pt idx="10">
                  <c:v>11.348151110905391</c:v>
                </c:pt>
                <c:pt idx="11">
                  <c:v>18.52185425936036</c:v>
                </c:pt>
                <c:pt idx="12">
                  <c:v>14.96382333873442</c:v>
                </c:pt>
                <c:pt idx="13">
                  <c:v>7</c:v>
                </c:pt>
                <c:pt idx="14">
                  <c:v>14.475743979863397</c:v>
                </c:pt>
                <c:pt idx="15">
                  <c:v>18.52185425936036</c:v>
                </c:pt>
                <c:pt idx="16">
                  <c:v>11.991862232590023</c:v>
                </c:pt>
                <c:pt idx="17">
                  <c:v>10.837582832636382</c:v>
                </c:pt>
                <c:pt idx="18">
                  <c:v>16.197616866968556</c:v>
                </c:pt>
                <c:pt idx="19">
                  <c:v>18.52185425936036</c:v>
                </c:pt>
                <c:pt idx="20">
                  <c:v>18.52185425936036</c:v>
                </c:pt>
                <c:pt idx="21">
                  <c:v>12.08063010133989</c:v>
                </c:pt>
                <c:pt idx="22">
                  <c:v>11.252601017806612</c:v>
                </c:pt>
                <c:pt idx="23">
                  <c:v>16.126995719403681</c:v>
                </c:pt>
                <c:pt idx="24">
                  <c:v>12.719743875475874</c:v>
                </c:pt>
                <c:pt idx="25">
                  <c:v>9.0723814119845301</c:v>
                </c:pt>
                <c:pt idx="26">
                  <c:v>11.125855894754773</c:v>
                </c:pt>
                <c:pt idx="27">
                  <c:v>14.060658169064176</c:v>
                </c:pt>
              </c:numCache>
            </c:numRef>
          </c:val>
          <c:extLst>
            <c:ext xmlns:c16="http://schemas.microsoft.com/office/drawing/2014/chart" uri="{C3380CC4-5D6E-409C-BE32-E72D297353CC}">
              <c16:uniqueId val="{00000000-FB94-43D1-90F4-10B4EBE399F9}"/>
            </c:ext>
          </c:extLst>
        </c:ser>
        <c:ser>
          <c:idx val="1"/>
          <c:order val="1"/>
          <c:tx>
            <c:strRef>
              <c:f>Dati!$D$98</c:f>
              <c:strCache>
                <c:ptCount val="1"/>
                <c:pt idx="0">
                  <c:v>Nē</c:v>
                </c:pt>
              </c:strCache>
            </c:strRef>
          </c:tx>
          <c:spPr>
            <a:solidFill>
              <a:srgbClr val="203864"/>
            </a:solidFill>
          </c:spPr>
          <c:invertIfNegative val="0"/>
          <c:dLbls>
            <c:dLbl>
              <c:idx val="5"/>
              <c:layout>
                <c:manualLayout>
                  <c:x val="-1.2894859813084173E-2"/>
                  <c:y val="2.118094072244698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94-43D1-90F4-10B4EBE399F9}"/>
                </c:ext>
              </c:extLst>
            </c:dLbl>
            <c:dLbl>
              <c:idx val="25"/>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94-43D1-90F4-10B4EBE399F9}"/>
                </c:ext>
              </c:extLst>
            </c:dLbl>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Dati!$B$99:$B$126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Dati!$D$99:$D$126</c:f>
              <c:numCache>
                <c:formatCode>General</c:formatCode>
                <c:ptCount val="28"/>
                <c:pt idx="0" formatCode="0.0">
                  <c:v>0.49249072901367869</c:v>
                </c:pt>
                <c:pt idx="2" formatCode="0.0">
                  <c:v>0.42923081209821307</c:v>
                </c:pt>
                <c:pt idx="3" formatCode="0">
                  <c:v>0.55151506186664889</c:v>
                </c:pt>
                <c:pt idx="5" formatCode="0">
                  <c:v>2.03509744224682</c:v>
                </c:pt>
                <c:pt idx="6" formatCode="0">
                  <c:v>0</c:v>
                </c:pt>
                <c:pt idx="7" formatCode="0.0">
                  <c:v>0.47797136710011157</c:v>
                </c:pt>
                <c:pt idx="8" formatCode="0">
                  <c:v>0.60267912750997266</c:v>
                </c:pt>
                <c:pt idx="9" formatCode="0">
                  <c:v>0.53997297073524009</c:v>
                </c:pt>
                <c:pt idx="10" formatCode="0">
                  <c:v>0</c:v>
                </c:pt>
                <c:pt idx="12" formatCode="0.0">
                  <c:v>0.33023453356010263</c:v>
                </c:pt>
                <c:pt idx="13" formatCode="0">
                  <c:v>0.91250876727686714</c:v>
                </c:pt>
                <c:pt idx="14" formatCode="0">
                  <c:v>0</c:v>
                </c:pt>
                <c:pt idx="16" formatCode="0">
                  <c:v>0.96222775380776349</c:v>
                </c:pt>
                <c:pt idx="17" formatCode="0">
                  <c:v>0.61468912900951578</c:v>
                </c:pt>
                <c:pt idx="18" formatCode="0">
                  <c:v>0</c:v>
                </c:pt>
                <c:pt idx="21" formatCode="0">
                  <c:v>0</c:v>
                </c:pt>
                <c:pt idx="22" formatCode="0">
                  <c:v>0.99685915668656833</c:v>
                </c:pt>
                <c:pt idx="23" formatCode="0">
                  <c:v>0</c:v>
                </c:pt>
                <c:pt idx="24" formatCode="0">
                  <c:v>0</c:v>
                </c:pt>
                <c:pt idx="25" formatCode="0">
                  <c:v>3.7466792178211019</c:v>
                </c:pt>
                <c:pt idx="26" formatCode="0">
                  <c:v>0</c:v>
                </c:pt>
                <c:pt idx="27" formatCode="0">
                  <c:v>0</c:v>
                </c:pt>
              </c:numCache>
            </c:numRef>
          </c:val>
          <c:extLst>
            <c:ext xmlns:c16="http://schemas.microsoft.com/office/drawing/2014/chart" uri="{C3380CC4-5D6E-409C-BE32-E72D297353CC}">
              <c16:uniqueId val="{00000003-FB94-43D1-90F4-10B4EBE399F9}"/>
            </c:ext>
          </c:extLst>
        </c:ser>
        <c:ser>
          <c:idx val="2"/>
          <c:order val="2"/>
          <c:tx>
            <c:strRef>
              <c:f>Dati!$E$98</c:f>
              <c:strCache>
                <c:ptCount val="1"/>
                <c:pt idx="0">
                  <c:v>Drīzāk nē</c:v>
                </c:pt>
              </c:strCache>
            </c:strRef>
          </c:tx>
          <c:spPr>
            <a:solidFill>
              <a:srgbClr val="8FAADC"/>
            </a:solidFill>
          </c:spPr>
          <c:invertIfNegative val="0"/>
          <c:dLbls>
            <c:dLbl>
              <c:idx val="2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94-43D1-90F4-10B4EBE399F9}"/>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Dati!$B$99:$B$126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Dati!$E$99:$E$126</c:f>
              <c:numCache>
                <c:formatCode>General</c:formatCode>
                <c:ptCount val="28"/>
                <c:pt idx="0" formatCode="0">
                  <c:v>5.756268693550032</c:v>
                </c:pt>
                <c:pt idx="2" formatCode="0">
                  <c:v>4.8503731039384679</c:v>
                </c:pt>
                <c:pt idx="3" formatCode="0">
                  <c:v>6.6015098101756404</c:v>
                </c:pt>
                <c:pt idx="5" formatCode="0">
                  <c:v>5.1311076456681857</c:v>
                </c:pt>
                <c:pt idx="6" formatCode="0">
                  <c:v>4.0692665933375345</c:v>
                </c:pt>
                <c:pt idx="7" formatCode="0">
                  <c:v>5.9691172846450415</c:v>
                </c:pt>
                <c:pt idx="8" formatCode="0">
                  <c:v>5.6506525079288688</c:v>
                </c:pt>
                <c:pt idx="9" formatCode="0">
                  <c:v>6.2219335154841175</c:v>
                </c:pt>
                <c:pt idx="10" formatCode="0">
                  <c:v>7.1737031484549698</c:v>
                </c:pt>
                <c:pt idx="12" formatCode="0">
                  <c:v>3.2277963870658373</c:v>
                </c:pt>
                <c:pt idx="13" formatCode="0">
                  <c:v>10.609345492083493</c:v>
                </c:pt>
                <c:pt idx="14" formatCode="0">
                  <c:v>4.046110279496963</c:v>
                </c:pt>
                <c:pt idx="16" formatCode="0">
                  <c:v>5.5677642729625729</c:v>
                </c:pt>
                <c:pt idx="17" formatCode="0">
                  <c:v>7.0695822977144624</c:v>
                </c:pt>
                <c:pt idx="18" formatCode="0">
                  <c:v>2.3242373923918054</c:v>
                </c:pt>
                <c:pt idx="20" formatCode="0">
                  <c:v>0</c:v>
                </c:pt>
                <c:pt idx="21" formatCode="0">
                  <c:v>6.4412241580204697</c:v>
                </c:pt>
                <c:pt idx="22" formatCode="0">
                  <c:v>6.2723940848671793</c:v>
                </c:pt>
                <c:pt idx="23" formatCode="0">
                  <c:v>2.3948585399566782</c:v>
                </c:pt>
                <c:pt idx="24" formatCode="0">
                  <c:v>5.802110383884485</c:v>
                </c:pt>
                <c:pt idx="25" formatCode="0">
                  <c:v>5.7027936295547272</c:v>
                </c:pt>
                <c:pt idx="26" formatCode="0">
                  <c:v>7.3959983646055871</c:v>
                </c:pt>
                <c:pt idx="27" formatCode="0">
                  <c:v>4.4611960902961849</c:v>
                </c:pt>
              </c:numCache>
            </c:numRef>
          </c:val>
          <c:extLst>
            <c:ext xmlns:c16="http://schemas.microsoft.com/office/drawing/2014/chart" uri="{C3380CC4-5D6E-409C-BE32-E72D297353CC}">
              <c16:uniqueId val="{00000005-FB94-43D1-90F4-10B4EBE399F9}"/>
            </c:ext>
          </c:extLst>
        </c:ser>
        <c:ser>
          <c:idx val="3"/>
          <c:order val="3"/>
          <c:tx>
            <c:strRef>
              <c:f>Dati!$F$98</c:f>
              <c:strCache>
                <c:ptCount val="1"/>
                <c:pt idx="0">
                  <c:v>Drīzāk jā</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Dati!$B$99:$B$126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Dati!$F$99:$F$126</c:f>
              <c:numCache>
                <c:formatCode>General</c:formatCode>
                <c:ptCount val="28"/>
                <c:pt idx="0" formatCode="0">
                  <c:v>45.245001426619552</c:v>
                </c:pt>
                <c:pt idx="2" formatCode="0">
                  <c:v>43.011313198169582</c:v>
                </c:pt>
                <c:pt idx="3" formatCode="0">
                  <c:v>47.329132483287886</c:v>
                </c:pt>
                <c:pt idx="5" formatCode="0">
                  <c:v>41.469990878527071</c:v>
                </c:pt>
                <c:pt idx="6" formatCode="0">
                  <c:v>45.687995257329646</c:v>
                </c:pt>
                <c:pt idx="7" formatCode="0">
                  <c:v>46.307146521336065</c:v>
                </c:pt>
                <c:pt idx="8" formatCode="0">
                  <c:v>46.342798446727102</c:v>
                </c:pt>
                <c:pt idx="9" formatCode="0">
                  <c:v>43.514255211748612</c:v>
                </c:pt>
                <c:pt idx="10" formatCode="0">
                  <c:v>46.21370047418911</c:v>
                </c:pt>
                <c:pt idx="12" formatCode="0">
                  <c:v>40.118856585651933</c:v>
                </c:pt>
                <c:pt idx="13" formatCode="0">
                  <c:v>53.278998712158298</c:v>
                </c:pt>
                <c:pt idx="14" formatCode="0">
                  <c:v>46.888509752536322</c:v>
                </c:pt>
                <c:pt idx="16" formatCode="0">
                  <c:v>43.636955887716468</c:v>
                </c:pt>
                <c:pt idx="17" formatCode="0">
                  <c:v>46.421890168199866</c:v>
                </c:pt>
                <c:pt idx="18" formatCode="0">
                  <c:v>42.680878134380713</c:v>
                </c:pt>
                <c:pt idx="20" formatCode="0">
                  <c:v>25.897453582981754</c:v>
                </c:pt>
                <c:pt idx="21" formatCode="0">
                  <c:v>48.371322486309872</c:v>
                </c:pt>
                <c:pt idx="22" formatCode="0">
                  <c:v>43.103716981420391</c:v>
                </c:pt>
                <c:pt idx="23" formatCode="0">
                  <c:v>34.990072059225199</c:v>
                </c:pt>
                <c:pt idx="24" formatCode="0">
                  <c:v>48.642675848094697</c:v>
                </c:pt>
                <c:pt idx="25" formatCode="0">
                  <c:v>47.622340123992785</c:v>
                </c:pt>
                <c:pt idx="26" formatCode="0">
                  <c:v>40.634364120533249</c:v>
                </c:pt>
                <c:pt idx="27" formatCode="0">
                  <c:v>53.906850010499163</c:v>
                </c:pt>
              </c:numCache>
            </c:numRef>
          </c:val>
          <c:extLst>
            <c:ext xmlns:c16="http://schemas.microsoft.com/office/drawing/2014/chart" uri="{C3380CC4-5D6E-409C-BE32-E72D297353CC}">
              <c16:uniqueId val="{00000006-FB94-43D1-90F4-10B4EBE399F9}"/>
            </c:ext>
          </c:extLst>
        </c:ser>
        <c:ser>
          <c:idx val="4"/>
          <c:order val="4"/>
          <c:tx>
            <c:strRef>
              <c:f>Dati!$G$98</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Dati!$B$99:$B$126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Dati!$G$99:$G$126</c:f>
              <c:numCache>
                <c:formatCode>General</c:formatCode>
                <c:ptCount val="28"/>
                <c:pt idx="0" formatCode="0">
                  <c:v>47.881943511537798</c:v>
                </c:pt>
                <c:pt idx="2" formatCode="0">
                  <c:v>51.246053409556154</c:v>
                </c:pt>
                <c:pt idx="3" formatCode="0">
                  <c:v>44.743078459913107</c:v>
                </c:pt>
                <c:pt idx="5" formatCode="0">
                  <c:v>51.363804033557926</c:v>
                </c:pt>
                <c:pt idx="6" formatCode="0">
                  <c:v>50.242738149332851</c:v>
                </c:pt>
                <c:pt idx="7" formatCode="0">
                  <c:v>47.245764826918574</c:v>
                </c:pt>
                <c:pt idx="8" formatCode="0">
                  <c:v>45.717869493614089</c:v>
                </c:pt>
                <c:pt idx="9" formatCode="0">
                  <c:v>48.597826877403818</c:v>
                </c:pt>
                <c:pt idx="10" formatCode="0">
                  <c:v>46.056661611807897</c:v>
                </c:pt>
                <c:pt idx="12" formatCode="0">
                  <c:v>56.145633599461021</c:v>
                </c:pt>
                <c:pt idx="13" formatCode="0">
                  <c:v>33.958833422545943</c:v>
                </c:pt>
                <c:pt idx="14" formatCode="0">
                  <c:v>47.898062939670048</c:v>
                </c:pt>
                <c:pt idx="16" formatCode="0">
                  <c:v>49.833052085513202</c:v>
                </c:pt>
                <c:pt idx="17" formatCode="0">
                  <c:v>45.453408401256887</c:v>
                </c:pt>
                <c:pt idx="18" formatCode="0">
                  <c:v>53.658877576470431</c:v>
                </c:pt>
                <c:pt idx="20" formatCode="0">
                  <c:v>74.102546417018274</c:v>
                </c:pt>
                <c:pt idx="21" formatCode="0">
                  <c:v>44.024928107230878</c:v>
                </c:pt>
                <c:pt idx="22" formatCode="0">
                  <c:v>49.308774800155852</c:v>
                </c:pt>
                <c:pt idx="23" formatCode="0">
                  <c:v>62.61506940081815</c:v>
                </c:pt>
                <c:pt idx="24" formatCode="0">
                  <c:v>44.501173829318532</c:v>
                </c:pt>
                <c:pt idx="25" formatCode="0">
                  <c:v>42.928187028631356</c:v>
                </c:pt>
                <c:pt idx="26" formatCode="0">
                  <c:v>51.969637514861162</c:v>
                </c:pt>
                <c:pt idx="27" formatCode="0">
                  <c:v>41.631953899204674</c:v>
                </c:pt>
              </c:numCache>
            </c:numRef>
          </c:val>
          <c:extLst>
            <c:ext xmlns:c16="http://schemas.microsoft.com/office/drawing/2014/chart" uri="{C3380CC4-5D6E-409C-BE32-E72D297353CC}">
              <c16:uniqueId val="{00000007-FB94-43D1-90F4-10B4EBE399F9}"/>
            </c:ext>
          </c:extLst>
        </c:ser>
        <c:ser>
          <c:idx val="5"/>
          <c:order val="5"/>
          <c:tx>
            <c:strRef>
              <c:f>Dati!$H$98</c:f>
              <c:strCache>
                <c:ptCount val="1"/>
                <c:pt idx="0">
                  <c:v>.</c:v>
                </c:pt>
              </c:strCache>
            </c:strRef>
          </c:tx>
          <c:spPr>
            <a:noFill/>
          </c:spPr>
          <c:invertIfNegative val="0"/>
          <c:dLbls>
            <c:delete val="1"/>
          </c:dLbls>
          <c:cat>
            <c:strRef>
              <c:f>Dati!$B$99:$B$126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Dati!$H$99:$H$126</c:f>
              <c:numCache>
                <c:formatCode>0</c:formatCode>
                <c:ptCount val="28"/>
                <c:pt idx="0">
                  <c:v>13.873055061842678</c:v>
                </c:pt>
                <c:pt idx="1">
                  <c:v>107.00000000000003</c:v>
                </c:pt>
                <c:pt idx="2">
                  <c:v>12.742633392274286</c:v>
                </c:pt>
                <c:pt idx="3">
                  <c:v>14.927789056799043</c:v>
                </c:pt>
                <c:pt idx="4">
                  <c:v>107.00000000000003</c:v>
                </c:pt>
                <c:pt idx="5">
                  <c:v>14.166205087915031</c:v>
                </c:pt>
                <c:pt idx="6">
                  <c:v>11.069266593337531</c:v>
                </c:pt>
                <c:pt idx="7">
                  <c:v>13.447088651745389</c:v>
                </c:pt>
                <c:pt idx="8">
                  <c:v>14.939332059658838</c:v>
                </c:pt>
                <c:pt idx="9">
                  <c:v>14.887917910847591</c:v>
                </c:pt>
                <c:pt idx="10">
                  <c:v>14.729637914003021</c:v>
                </c:pt>
                <c:pt idx="11">
                  <c:v>107.00000000000003</c:v>
                </c:pt>
                <c:pt idx="12">
                  <c:v>10.735509814887081</c:v>
                </c:pt>
                <c:pt idx="13">
                  <c:v>19.762167865295794</c:v>
                </c:pt>
                <c:pt idx="14">
                  <c:v>12.213427307793665</c:v>
                </c:pt>
                <c:pt idx="15">
                  <c:v>107.00000000000003</c:v>
                </c:pt>
                <c:pt idx="16">
                  <c:v>13.529992026770358</c:v>
                </c:pt>
                <c:pt idx="17">
                  <c:v>15.124701430543269</c:v>
                </c:pt>
                <c:pt idx="18">
                  <c:v>10.660244289148892</c:v>
                </c:pt>
                <c:pt idx="19">
                  <c:v>107.00000000000003</c:v>
                </c:pt>
                <c:pt idx="20">
                  <c:v>7</c:v>
                </c:pt>
                <c:pt idx="21">
                  <c:v>14.603749406459286</c:v>
                </c:pt>
                <c:pt idx="22">
                  <c:v>14.587508218423778</c:v>
                </c:pt>
                <c:pt idx="23">
                  <c:v>9.3948585399566866</c:v>
                </c:pt>
                <c:pt idx="24">
                  <c:v>13.856150322586799</c:v>
                </c:pt>
                <c:pt idx="25">
                  <c:v>16.449472847375887</c:v>
                </c:pt>
                <c:pt idx="26">
                  <c:v>14.395998364605617</c:v>
                </c:pt>
                <c:pt idx="27">
                  <c:v>11.461196090296198</c:v>
                </c:pt>
              </c:numCache>
            </c:numRef>
          </c:val>
          <c:extLst>
            <c:ext xmlns:c16="http://schemas.microsoft.com/office/drawing/2014/chart" uri="{C3380CC4-5D6E-409C-BE32-E72D297353CC}">
              <c16:uniqueId val="{00000008-FB94-43D1-90F4-10B4EBE399F9}"/>
            </c:ext>
          </c:extLst>
        </c:ser>
        <c:ser>
          <c:idx val="6"/>
          <c:order val="6"/>
          <c:tx>
            <c:strRef>
              <c:f>Dati!$I$98</c:f>
              <c:strCache>
                <c:ptCount val="1"/>
                <c:pt idx="0">
                  <c:v>Grūti pateikt</c:v>
                </c:pt>
              </c:strCache>
            </c:strRef>
          </c:tx>
          <c:spPr>
            <a:solidFill>
              <a:sysClr val="window" lastClr="FFFFFF">
                <a:lumMod val="75000"/>
              </a:sysClr>
            </a:solidFill>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94-43D1-90F4-10B4EBE399F9}"/>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94-43D1-90F4-10B4EBE399F9}"/>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94-43D1-90F4-10B4EBE399F9}"/>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94-43D1-90F4-10B4EBE399F9}"/>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94-43D1-90F4-10B4EBE399F9}"/>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B94-43D1-90F4-10B4EBE399F9}"/>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B94-43D1-90F4-10B4EBE399F9}"/>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B94-43D1-90F4-10B4EBE399F9}"/>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B94-43D1-90F4-10B4EBE399F9}"/>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Dati!$B$99:$B$126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Dati!$I$99:$I$126</c:f>
              <c:numCache>
                <c:formatCode>General</c:formatCode>
                <c:ptCount val="28"/>
                <c:pt idx="0" formatCode="0">
                  <c:v>0.62429563927931087</c:v>
                </c:pt>
                <c:pt idx="2" formatCode="0.0">
                  <c:v>0.46302947623755969</c:v>
                </c:pt>
                <c:pt idx="3" formatCode="0">
                  <c:v>0.77476418475681674</c:v>
                </c:pt>
                <c:pt idx="5" formatCode="0">
                  <c:v>0</c:v>
                </c:pt>
                <c:pt idx="6" formatCode="0">
                  <c:v>0</c:v>
                </c:pt>
                <c:pt idx="7" formatCode="0">
                  <c:v>0</c:v>
                </c:pt>
                <c:pt idx="8" formatCode="0">
                  <c:v>1.6860004242199549</c:v>
                </c:pt>
                <c:pt idx="9" formatCode="0">
                  <c:v>1.126011424628435</c:v>
                </c:pt>
                <c:pt idx="10" formatCode="0">
                  <c:v>0.55593476554804899</c:v>
                </c:pt>
                <c:pt idx="12" formatCode="0.0">
                  <c:v>0.1774788942611947</c:v>
                </c:pt>
                <c:pt idx="13" formatCode="0">
                  <c:v>1.2403136059354685</c:v>
                </c:pt>
                <c:pt idx="14" formatCode="0">
                  <c:v>1.1673170282966685</c:v>
                </c:pt>
                <c:pt idx="16" formatCode="0">
                  <c:v>0</c:v>
                </c:pt>
                <c:pt idx="17" formatCode="0.0">
                  <c:v>0.44043000381952158</c:v>
                </c:pt>
                <c:pt idx="18" formatCode="0">
                  <c:v>1.3360068967570804</c:v>
                </c:pt>
                <c:pt idx="20" formatCode="0">
                  <c:v>0</c:v>
                </c:pt>
                <c:pt idx="21" formatCode="0">
                  <c:v>1.1625252484387048</c:v>
                </c:pt>
                <c:pt idx="22" formatCode="0.0">
                  <c:v>0.31825497686999971</c:v>
                </c:pt>
                <c:pt idx="23" formatCode="0">
                  <c:v>0</c:v>
                </c:pt>
                <c:pt idx="24" formatCode="0">
                  <c:v>1.0540399387023531</c:v>
                </c:pt>
                <c:pt idx="25" formatCode="0">
                  <c:v>0</c:v>
                </c:pt>
                <c:pt idx="26" formatCode="0">
                  <c:v>0</c:v>
                </c:pt>
                <c:pt idx="27" formatCode="0">
                  <c:v>0</c:v>
                </c:pt>
              </c:numCache>
            </c:numRef>
          </c:val>
          <c:extLst>
            <c:ext xmlns:c16="http://schemas.microsoft.com/office/drawing/2014/chart" uri="{C3380CC4-5D6E-409C-BE32-E72D297353CC}">
              <c16:uniqueId val="{00000012-FB94-43D1-90F4-10B4EBE399F9}"/>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18.5"/>
        <c:auto val="1"/>
        <c:lblAlgn val="ctr"/>
        <c:lblOffset val="100"/>
        <c:tickLblSkip val="1"/>
        <c:tickMarkSkip val="1"/>
        <c:noMultiLvlLbl val="0"/>
      </c:catAx>
      <c:valAx>
        <c:axId val="170757312"/>
        <c:scaling>
          <c:orientation val="minMax"/>
          <c:max val="14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legend>
      <c:legendPos val="t"/>
      <c:legendEntry>
        <c:idx val="0"/>
        <c:delete val="1"/>
      </c:legendEntry>
      <c:legendEntry>
        <c:idx val="5"/>
        <c:delete val="1"/>
      </c:legendEntry>
      <c:layout>
        <c:manualLayout>
          <c:xMode val="edge"/>
          <c:yMode val="edge"/>
          <c:x val="0.26144474546792429"/>
          <c:y val="1.235064762573619E-2"/>
          <c:w val="0.73855525453207571"/>
          <c:h val="3.685417094990566E-2"/>
        </c:manualLayout>
      </c:layout>
      <c:overlay val="0"/>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8.349384920634921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9.3690766216115426E-2"/>
          <c:w val="0.60791238317757013"/>
          <c:h val="0.88966164079741927"/>
        </c:manualLayout>
      </c:layout>
      <c:barChart>
        <c:barDir val="bar"/>
        <c:grouping val="stacked"/>
        <c:varyColors val="0"/>
        <c:ser>
          <c:idx val="0"/>
          <c:order val="0"/>
          <c:tx>
            <c:strRef>
              <c:f>Dati!$C$1330</c:f>
              <c:strCache>
                <c:ptCount val="1"/>
                <c:pt idx="0">
                  <c:v>.</c:v>
                </c:pt>
              </c:strCache>
            </c:strRef>
          </c:tx>
          <c:spPr>
            <a:noFill/>
          </c:spPr>
          <c:invertIfNegative val="0"/>
          <c:dLbls>
            <c:delete val="1"/>
          </c:dLbls>
          <c:cat>
            <c:strRef>
              <c:f>Dati!$B$1359:$B$1378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Dati!$C$1359:$C$1378</c:f>
              <c:numCache>
                <c:formatCode>0</c:formatCode>
                <c:ptCount val="20"/>
                <c:pt idx="0">
                  <c:v>66.277522834849776</c:v>
                </c:pt>
                <c:pt idx="1">
                  <c:v>31.029396531647251</c:v>
                </c:pt>
                <c:pt idx="2">
                  <c:v>23.870449190786715</c:v>
                </c:pt>
                <c:pt idx="3">
                  <c:v>26.911110951872899</c:v>
                </c:pt>
                <c:pt idx="4">
                  <c:v>28.641945014503527</c:v>
                </c:pt>
                <c:pt idx="5">
                  <c:v>22.788879622926778</c:v>
                </c:pt>
                <c:pt idx="6">
                  <c:v>66.277522834849776</c:v>
                </c:pt>
                <c:pt idx="7">
                  <c:v>30.373408650294621</c:v>
                </c:pt>
                <c:pt idx="8">
                  <c:v>15.208480994503752</c:v>
                </c:pt>
                <c:pt idx="9">
                  <c:v>66.277522834849776</c:v>
                </c:pt>
                <c:pt idx="10">
                  <c:v>40.663125568602609</c:v>
                </c:pt>
                <c:pt idx="11">
                  <c:v>24.589852966557181</c:v>
                </c:pt>
                <c:pt idx="12">
                  <c:v>7</c:v>
                </c:pt>
                <c:pt idx="13">
                  <c:v>11.694593773632633</c:v>
                </c:pt>
                <c:pt idx="14">
                  <c:v>16.232968532174098</c:v>
                </c:pt>
                <c:pt idx="15">
                  <c:v>35.773769288720601</c:v>
                </c:pt>
                <c:pt idx="16">
                  <c:v>66.277522834849776</c:v>
                </c:pt>
                <c:pt idx="17">
                  <c:v>40.663125568602609</c:v>
                </c:pt>
                <c:pt idx="18">
                  <c:v>23.257714910672689</c:v>
                </c:pt>
                <c:pt idx="19">
                  <c:v>17.192557833201128</c:v>
                </c:pt>
              </c:numCache>
            </c:numRef>
          </c:val>
          <c:extLst>
            <c:ext xmlns:c16="http://schemas.microsoft.com/office/drawing/2014/chart" uri="{C3380CC4-5D6E-409C-BE32-E72D297353CC}">
              <c16:uniqueId val="{00000000-7500-48B9-82A0-0C3826CC9CFA}"/>
            </c:ext>
          </c:extLst>
        </c:ser>
        <c:ser>
          <c:idx val="1"/>
          <c:order val="1"/>
          <c:tx>
            <c:strRef>
              <c:f>Dati!$D$1330</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Dati!$B$1359:$B$1378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Dati!$D$1359:$D$1378</c:f>
              <c:numCache>
                <c:formatCode>0</c:formatCode>
                <c:ptCount val="20"/>
                <c:pt idx="1">
                  <c:v>8.9440391095229632</c:v>
                </c:pt>
                <c:pt idx="2">
                  <c:v>12.226226190533067</c:v>
                </c:pt>
                <c:pt idx="3">
                  <c:v>7.5987396649716743</c:v>
                </c:pt>
                <c:pt idx="4">
                  <c:v>5.6510273363882444</c:v>
                </c:pt>
                <c:pt idx="5">
                  <c:v>8.797630612569467</c:v>
                </c:pt>
                <c:pt idx="7">
                  <c:v>8.3853975010946815</c:v>
                </c:pt>
                <c:pt idx="8">
                  <c:v>10.117818405943826</c:v>
                </c:pt>
                <c:pt idx="10">
                  <c:v>3.5767124432259734</c:v>
                </c:pt>
                <c:pt idx="11">
                  <c:v>15.14012029813078</c:v>
                </c:pt>
                <c:pt idx="12">
                  <c:v>8.8697963595214109</c:v>
                </c:pt>
                <c:pt idx="13">
                  <c:v>10.192227900318619</c:v>
                </c:pt>
                <c:pt idx="14">
                  <c:v>10.750996876151325</c:v>
                </c:pt>
                <c:pt idx="15">
                  <c:v>9.1533530944791757</c:v>
                </c:pt>
                <c:pt idx="17">
                  <c:v>3.5767124432259734</c:v>
                </c:pt>
                <c:pt idx="18">
                  <c:v>7.7826948791194113</c:v>
                </c:pt>
                <c:pt idx="19">
                  <c:v>15.804631592439341</c:v>
                </c:pt>
              </c:numCache>
            </c:numRef>
          </c:val>
          <c:extLst>
            <c:ext xmlns:c16="http://schemas.microsoft.com/office/drawing/2014/chart" uri="{C3380CC4-5D6E-409C-BE32-E72D297353CC}">
              <c16:uniqueId val="{00000001-7500-48B9-82A0-0C3826CC9CFA}"/>
            </c:ext>
          </c:extLst>
        </c:ser>
        <c:ser>
          <c:idx val="2"/>
          <c:order val="2"/>
          <c:tx>
            <c:strRef>
              <c:f>Dati!$E$1330</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Dati!$B$1359:$B$1378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Dati!$E$1359:$E$1378</c:f>
              <c:numCache>
                <c:formatCode>0</c:formatCode>
                <c:ptCount val="20"/>
                <c:pt idx="1">
                  <c:v>26.304087193679571</c:v>
                </c:pt>
                <c:pt idx="2">
                  <c:v>30.180847453529999</c:v>
                </c:pt>
                <c:pt idx="3">
                  <c:v>31.76767221800521</c:v>
                </c:pt>
                <c:pt idx="4">
                  <c:v>31.984550483958014</c:v>
                </c:pt>
                <c:pt idx="5">
                  <c:v>34.691012599353535</c:v>
                </c:pt>
                <c:pt idx="7">
                  <c:v>27.518716683460479</c:v>
                </c:pt>
                <c:pt idx="8">
                  <c:v>40.951223434402202</c:v>
                </c:pt>
                <c:pt idx="10">
                  <c:v>22.037684823021202</c:v>
                </c:pt>
                <c:pt idx="11">
                  <c:v>26.547549570161824</c:v>
                </c:pt>
                <c:pt idx="12">
                  <c:v>50.407726475328374</c:v>
                </c:pt>
                <c:pt idx="13">
                  <c:v>44.39070116089853</c:v>
                </c:pt>
                <c:pt idx="14">
                  <c:v>39.293557426524359</c:v>
                </c:pt>
                <c:pt idx="15">
                  <c:v>21.350400451650003</c:v>
                </c:pt>
                <c:pt idx="17">
                  <c:v>22.037684823021202</c:v>
                </c:pt>
                <c:pt idx="18">
                  <c:v>35.237113045057683</c:v>
                </c:pt>
                <c:pt idx="19">
                  <c:v>33.280333409209312</c:v>
                </c:pt>
              </c:numCache>
            </c:numRef>
          </c:val>
          <c:extLst>
            <c:ext xmlns:c16="http://schemas.microsoft.com/office/drawing/2014/chart" uri="{C3380CC4-5D6E-409C-BE32-E72D297353CC}">
              <c16:uniqueId val="{00000002-7500-48B9-82A0-0C3826CC9CFA}"/>
            </c:ext>
          </c:extLst>
        </c:ser>
        <c:ser>
          <c:idx val="3"/>
          <c:order val="3"/>
          <c:tx>
            <c:strRef>
              <c:f>Dati!$F$1330</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Dati!$B$1359:$B$1378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Dati!$F$1359:$F$1378</c:f>
              <c:numCache>
                <c:formatCode>0</c:formatCode>
                <c:ptCount val="20"/>
                <c:pt idx="1">
                  <c:v>46.086236882722979</c:v>
                </c:pt>
                <c:pt idx="2">
                  <c:v>43.743426618846122</c:v>
                </c:pt>
                <c:pt idx="3">
                  <c:v>42.775634046080839</c:v>
                </c:pt>
                <c:pt idx="4">
                  <c:v>44.756405815118086</c:v>
                </c:pt>
                <c:pt idx="5">
                  <c:v>39.534437390545889</c:v>
                </c:pt>
                <c:pt idx="7">
                  <c:v>45.400106173426913</c:v>
                </c:pt>
                <c:pt idx="8">
                  <c:v>36.759293856590581</c:v>
                </c:pt>
                <c:pt idx="10">
                  <c:v>57.754867110589188</c:v>
                </c:pt>
                <c:pt idx="11">
                  <c:v>33.795095085167617</c:v>
                </c:pt>
                <c:pt idx="12">
                  <c:v>21.408834961470507</c:v>
                </c:pt>
                <c:pt idx="13">
                  <c:v>38.73599829455808</c:v>
                </c:pt>
                <c:pt idx="14">
                  <c:v>36.604491406380376</c:v>
                </c:pt>
                <c:pt idx="15">
                  <c:v>49.613756384902345</c:v>
                </c:pt>
                <c:pt idx="17">
                  <c:v>57.754867110589188</c:v>
                </c:pt>
                <c:pt idx="18">
                  <c:v>35.135034251725529</c:v>
                </c:pt>
                <c:pt idx="19">
                  <c:v>38.484000069863441</c:v>
                </c:pt>
              </c:numCache>
            </c:numRef>
          </c:val>
          <c:extLst>
            <c:ext xmlns:c16="http://schemas.microsoft.com/office/drawing/2014/chart" uri="{C3380CC4-5D6E-409C-BE32-E72D297353CC}">
              <c16:uniqueId val="{00000003-7500-48B9-82A0-0C3826CC9CFA}"/>
            </c:ext>
          </c:extLst>
        </c:ser>
        <c:ser>
          <c:idx val="4"/>
          <c:order val="4"/>
          <c:tx>
            <c:strRef>
              <c:f>Dati!$G$1330</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Dati!$B$1359:$B$1378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Dati!$G$1359:$G$1378</c:f>
              <c:numCache>
                <c:formatCode>0</c:formatCode>
                <c:ptCount val="20"/>
                <c:pt idx="1">
                  <c:v>16.847996563893137</c:v>
                </c:pt>
                <c:pt idx="2">
                  <c:v>13.285836514988883</c:v>
                </c:pt>
                <c:pt idx="3">
                  <c:v>17.307778573924878</c:v>
                </c:pt>
                <c:pt idx="4">
                  <c:v>17.608016364535647</c:v>
                </c:pt>
                <c:pt idx="5">
                  <c:v>15.682530672772632</c:v>
                </c:pt>
                <c:pt idx="7">
                  <c:v>16.892563588500813</c:v>
                </c:pt>
                <c:pt idx="8">
                  <c:v>11.655795266228454</c:v>
                </c:pt>
                <c:pt idx="10">
                  <c:v>13.93876037354906</c:v>
                </c:pt>
                <c:pt idx="11">
                  <c:v>23.207831910060733</c:v>
                </c:pt>
                <c:pt idx="12">
                  <c:v>19.313642203679702</c:v>
                </c:pt>
                <c:pt idx="13">
                  <c:v>6.6810726442247939</c:v>
                </c:pt>
                <c:pt idx="14">
                  <c:v>12.502476499170859</c:v>
                </c:pt>
                <c:pt idx="15">
                  <c:v>17.788033085232371</c:v>
                </c:pt>
                <c:pt idx="17">
                  <c:v>13.93876037354906</c:v>
                </c:pt>
                <c:pt idx="18">
                  <c:v>20.341394639665246</c:v>
                </c:pt>
                <c:pt idx="19">
                  <c:v>12.135409475864105</c:v>
                </c:pt>
              </c:numCache>
            </c:numRef>
          </c:val>
          <c:extLst>
            <c:ext xmlns:c16="http://schemas.microsoft.com/office/drawing/2014/chart" uri="{C3380CC4-5D6E-409C-BE32-E72D297353CC}">
              <c16:uniqueId val="{00000004-7500-48B9-82A0-0C3826CC9CFA}"/>
            </c:ext>
          </c:extLst>
        </c:ser>
        <c:ser>
          <c:idx val="5"/>
          <c:order val="5"/>
          <c:tx>
            <c:strRef>
              <c:f>Dati!$H$1330</c:f>
              <c:strCache>
                <c:ptCount val="1"/>
                <c:pt idx="0">
                  <c:v>.</c:v>
                </c:pt>
              </c:strCache>
            </c:strRef>
          </c:tx>
          <c:spPr>
            <a:noFill/>
          </c:spPr>
          <c:invertIfNegative val="0"/>
          <c:dLbls>
            <c:delete val="1"/>
          </c:dLbls>
          <c:cat>
            <c:strRef>
              <c:f>Dati!$B$1359:$B$1378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Dati!$H$1359:$H$1378</c:f>
              <c:numCache>
                <c:formatCode>0</c:formatCode>
                <c:ptCount val="20"/>
                <c:pt idx="0">
                  <c:v>78.693627484138247</c:v>
                </c:pt>
                <c:pt idx="1">
                  <c:v>15.759394037522128</c:v>
                </c:pt>
                <c:pt idx="2">
                  <c:v>21.664364350303245</c:v>
                </c:pt>
                <c:pt idx="3">
                  <c:v>18.61021486413253</c:v>
                </c:pt>
                <c:pt idx="4">
                  <c:v>16.329205304484518</c:v>
                </c:pt>
                <c:pt idx="5">
                  <c:v>23.476659420819729</c:v>
                </c:pt>
                <c:pt idx="6">
                  <c:v>78.693627484138247</c:v>
                </c:pt>
                <c:pt idx="7">
                  <c:v>16.400957722210521</c:v>
                </c:pt>
                <c:pt idx="8">
                  <c:v>30.278538361319214</c:v>
                </c:pt>
                <c:pt idx="9">
                  <c:v>78.693627484138247</c:v>
                </c:pt>
                <c:pt idx="10">
                  <c:v>7</c:v>
                </c:pt>
                <c:pt idx="11">
                  <c:v>21.690700488909897</c:v>
                </c:pt>
                <c:pt idx="12">
                  <c:v>37.971150318988037</c:v>
                </c:pt>
                <c:pt idx="13">
                  <c:v>33.276556545355376</c:v>
                </c:pt>
                <c:pt idx="14">
                  <c:v>29.58665957858701</c:v>
                </c:pt>
                <c:pt idx="15">
                  <c:v>11.291838014003531</c:v>
                </c:pt>
                <c:pt idx="16">
                  <c:v>78.693627484138247</c:v>
                </c:pt>
                <c:pt idx="17">
                  <c:v>7</c:v>
                </c:pt>
                <c:pt idx="18">
                  <c:v>23.217198592747472</c:v>
                </c:pt>
                <c:pt idx="19">
                  <c:v>28.074217938410698</c:v>
                </c:pt>
              </c:numCache>
            </c:numRef>
          </c:val>
          <c:extLst>
            <c:ext xmlns:c16="http://schemas.microsoft.com/office/drawing/2014/chart" uri="{C3380CC4-5D6E-409C-BE32-E72D297353CC}">
              <c16:uniqueId val="{00000005-7500-48B9-82A0-0C3826CC9CFA}"/>
            </c:ext>
          </c:extLst>
        </c:ser>
        <c:ser>
          <c:idx val="6"/>
          <c:order val="6"/>
          <c:tx>
            <c:strRef>
              <c:f>Dati!$I$1330</c:f>
              <c:strCache>
                <c:ptCount val="1"/>
                <c:pt idx="0">
                  <c:v>Grūti pateikt</c:v>
                </c:pt>
              </c:strCache>
            </c:strRef>
          </c:tx>
          <c:spPr>
            <a:solidFill>
              <a:sysClr val="window" lastClr="FFFFFF">
                <a:lumMod val="75000"/>
              </a:sysClr>
            </a:solidFill>
          </c:spPr>
          <c:invertIfNegative val="0"/>
          <c:dLbls>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93-4575-B0A3-9B958C978712}"/>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93-4575-B0A3-9B958C978712}"/>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93-4575-B0A3-9B958C978712}"/>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Dati!$B$1359:$B$1378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Dati!$I$1359:$I$1378</c:f>
              <c:numCache>
                <c:formatCode>0</c:formatCode>
                <c:ptCount val="20"/>
                <c:pt idx="1">
                  <c:v>1.8176402501812259</c:v>
                </c:pt>
                <c:pt idx="2">
                  <c:v>0.56366322210198971</c:v>
                </c:pt>
                <c:pt idx="3">
                  <c:v>0.55017549701743385</c:v>
                </c:pt>
                <c:pt idx="4">
                  <c:v>0</c:v>
                </c:pt>
                <c:pt idx="5">
                  <c:v>1.29438872475849</c:v>
                </c:pt>
                <c:pt idx="7">
                  <c:v>1.8032160535174808</c:v>
                </c:pt>
                <c:pt idx="8">
                  <c:v>0.51586903683490593</c:v>
                </c:pt>
                <c:pt idx="10">
                  <c:v>2.6919752496146412</c:v>
                </c:pt>
                <c:pt idx="11">
                  <c:v>1.3094031364790435</c:v>
                </c:pt>
                <c:pt idx="12">
                  <c:v>0</c:v>
                </c:pt>
                <c:pt idx="13">
                  <c:v>0</c:v>
                </c:pt>
                <c:pt idx="14">
                  <c:v>0.84847779177304572</c:v>
                </c:pt>
                <c:pt idx="15">
                  <c:v>2.0944569837360949</c:v>
                </c:pt>
                <c:pt idx="17">
                  <c:v>2.6919752496146412</c:v>
                </c:pt>
                <c:pt idx="18">
                  <c:v>1.5037631844320267</c:v>
                </c:pt>
                <c:pt idx="19" formatCode="0.0">
                  <c:v>0.29562545262374279</c:v>
                </c:pt>
              </c:numCache>
            </c:numRef>
          </c:val>
          <c:extLst>
            <c:ext xmlns:c16="http://schemas.microsoft.com/office/drawing/2014/chart" uri="{C3380CC4-5D6E-409C-BE32-E72D297353CC}">
              <c16:uniqueId val="{00000008-7500-48B9-82A0-0C3826CC9CFA}"/>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66.3"/>
        <c:auto val="1"/>
        <c:lblAlgn val="ctr"/>
        <c:lblOffset val="100"/>
        <c:tickLblSkip val="1"/>
        <c:tickMarkSkip val="1"/>
        <c:noMultiLvlLbl val="0"/>
      </c:catAx>
      <c:valAx>
        <c:axId val="170757312"/>
        <c:scaling>
          <c:orientation val="minMax"/>
          <c:max val="16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465259013507654"/>
          <c:y val="7.438684697179844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9.5070889197102784E-2"/>
          <c:w val="0.50286741332271545"/>
          <c:h val="0.87833930497765444"/>
        </c:manualLayout>
      </c:layout>
      <c:barChart>
        <c:barDir val="bar"/>
        <c:grouping val="stacked"/>
        <c:varyColors val="0"/>
        <c:ser>
          <c:idx val="0"/>
          <c:order val="0"/>
          <c:tx>
            <c:strRef>
              <c:f>Dati!$C$1642</c:f>
              <c:strCache>
                <c:ptCount val="1"/>
                <c:pt idx="0">
                  <c:v>.</c:v>
                </c:pt>
              </c:strCache>
            </c:strRef>
          </c:tx>
          <c:spPr>
            <a:noFill/>
          </c:spPr>
          <c:invertIfNegative val="0"/>
          <c:dLbls>
            <c:delete val="1"/>
          </c:dLbls>
          <c:cat>
            <c:strRef>
              <c:f>Dati!$B$1643:$B$1670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Dati!$C$1643:$C$1670</c:f>
              <c:numCache>
                <c:formatCode>0</c:formatCode>
                <c:ptCount val="28"/>
                <c:pt idx="0">
                  <c:v>36.80304166833124</c:v>
                </c:pt>
                <c:pt idx="1">
                  <c:v>76.351455435700998</c:v>
                </c:pt>
                <c:pt idx="2">
                  <c:v>32.085500395479826</c:v>
                </c:pt>
                <c:pt idx="3">
                  <c:v>41.204718747808492</c:v>
                </c:pt>
                <c:pt idx="4">
                  <c:v>76.351455435700998</c:v>
                </c:pt>
                <c:pt idx="5">
                  <c:v>33.094631536249061</c:v>
                </c:pt>
                <c:pt idx="6">
                  <c:v>32.724252769551391</c:v>
                </c:pt>
                <c:pt idx="7">
                  <c:v>38.697575154238933</c:v>
                </c:pt>
                <c:pt idx="8">
                  <c:v>36.79717751474751</c:v>
                </c:pt>
                <c:pt idx="9">
                  <c:v>38.86976946180085</c:v>
                </c:pt>
                <c:pt idx="10">
                  <c:v>38.239451392879928</c:v>
                </c:pt>
                <c:pt idx="11">
                  <c:v>76.351455435700998</c:v>
                </c:pt>
                <c:pt idx="12">
                  <c:v>30.268866595207335</c:v>
                </c:pt>
                <c:pt idx="13">
                  <c:v>51.43283773991714</c:v>
                </c:pt>
                <c:pt idx="14">
                  <c:v>27.314351198094833</c:v>
                </c:pt>
                <c:pt idx="15">
                  <c:v>76.351455435700998</c:v>
                </c:pt>
                <c:pt idx="16">
                  <c:v>29.786838692627917</c:v>
                </c:pt>
                <c:pt idx="17">
                  <c:v>33.074031073493025</c:v>
                </c:pt>
                <c:pt idx="18">
                  <c:v>49.231334767111349</c:v>
                </c:pt>
                <c:pt idx="19">
                  <c:v>76.351455435700998</c:v>
                </c:pt>
                <c:pt idx="20">
                  <c:v>47.028374044275914</c:v>
                </c:pt>
                <c:pt idx="21">
                  <c:v>42.283048684757787</c:v>
                </c:pt>
                <c:pt idx="22">
                  <c:v>30.684983557722852</c:v>
                </c:pt>
                <c:pt idx="23">
                  <c:v>32.754703067336358</c:v>
                </c:pt>
                <c:pt idx="24">
                  <c:v>35.457538831971128</c:v>
                </c:pt>
                <c:pt idx="25">
                  <c:v>46.557088094699189</c:v>
                </c:pt>
                <c:pt idx="26">
                  <c:v>32.072936723632324</c:v>
                </c:pt>
                <c:pt idx="27">
                  <c:v>39.327676779040907</c:v>
                </c:pt>
              </c:numCache>
            </c:numRef>
          </c:val>
          <c:extLst>
            <c:ext xmlns:c16="http://schemas.microsoft.com/office/drawing/2014/chart" uri="{C3380CC4-5D6E-409C-BE32-E72D297353CC}">
              <c16:uniqueId val="{00000000-0E32-4F7E-8DB9-8A7018646CE1}"/>
            </c:ext>
          </c:extLst>
        </c:ser>
        <c:ser>
          <c:idx val="1"/>
          <c:order val="1"/>
          <c:tx>
            <c:strRef>
              <c:f>Dati!$D$1642</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Dati!$B$1643:$B$1670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Dati!$D$1643:$D$1670</c:f>
              <c:numCache>
                <c:formatCode>General</c:formatCode>
                <c:ptCount val="28"/>
                <c:pt idx="0" formatCode="0">
                  <c:v>13.851835200987038</c:v>
                </c:pt>
                <c:pt idx="2" formatCode="0">
                  <c:v>16.096944391928805</c:v>
                </c:pt>
                <c:pt idx="3" formatCode="0">
                  <c:v>11.757047875317538</c:v>
                </c:pt>
                <c:pt idx="5" formatCode="0">
                  <c:v>19.038931567409577</c:v>
                </c:pt>
                <c:pt idx="6" formatCode="0">
                  <c:v>13.422869994339916</c:v>
                </c:pt>
                <c:pt idx="7" formatCode="0">
                  <c:v>12.079979700656754</c:v>
                </c:pt>
                <c:pt idx="8" formatCode="0">
                  <c:v>15.269152669499315</c:v>
                </c:pt>
                <c:pt idx="9" formatCode="0">
                  <c:v>11.066720895421041</c:v>
                </c:pt>
                <c:pt idx="10" formatCode="0">
                  <c:v>15.360320885096465</c:v>
                </c:pt>
                <c:pt idx="12" formatCode="0">
                  <c:v>15.110895094245191</c:v>
                </c:pt>
                <c:pt idx="13" formatCode="0">
                  <c:v>9.3073246033354646</c:v>
                </c:pt>
                <c:pt idx="14" formatCode="0">
                  <c:v>21.140532949233346</c:v>
                </c:pt>
                <c:pt idx="16" formatCode="0">
                  <c:v>19.858957452257002</c:v>
                </c:pt>
                <c:pt idx="17" formatCode="0">
                  <c:v>15.730539242918438</c:v>
                </c:pt>
                <c:pt idx="18" formatCode="0">
                  <c:v>6.7118289288886048</c:v>
                </c:pt>
                <c:pt idx="20" formatCode="0">
                  <c:v>8.2684137412011527</c:v>
                </c:pt>
                <c:pt idx="21" formatCode="0">
                  <c:v>10.063092577136734</c:v>
                </c:pt>
                <c:pt idx="22" formatCode="0">
                  <c:v>16.279910628650434</c:v>
                </c:pt>
                <c:pt idx="23" formatCode="0">
                  <c:v>11.427196938849868</c:v>
                </c:pt>
                <c:pt idx="24" formatCode="0">
                  <c:v>16.036122682262196</c:v>
                </c:pt>
                <c:pt idx="25" formatCode="0">
                  <c:v>13.17723769953354</c:v>
                </c:pt>
                <c:pt idx="26" formatCode="0">
                  <c:v>15.032515706883302</c:v>
                </c:pt>
                <c:pt idx="27" formatCode="0">
                  <c:v>18.464756587048225</c:v>
                </c:pt>
              </c:numCache>
            </c:numRef>
          </c:val>
          <c:extLst>
            <c:ext xmlns:c16="http://schemas.microsoft.com/office/drawing/2014/chart" uri="{C3380CC4-5D6E-409C-BE32-E72D297353CC}">
              <c16:uniqueId val="{00000001-0E32-4F7E-8DB9-8A7018646CE1}"/>
            </c:ext>
          </c:extLst>
        </c:ser>
        <c:ser>
          <c:idx val="2"/>
          <c:order val="2"/>
          <c:tx>
            <c:strRef>
              <c:f>Dati!$E$1642</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Dati!$B$1643:$B$1670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Dati!$E$1643:$E$1670</c:f>
              <c:numCache>
                <c:formatCode>General</c:formatCode>
                <c:ptCount val="28"/>
                <c:pt idx="0" formatCode="0">
                  <c:v>25.696578566382719</c:v>
                </c:pt>
                <c:pt idx="2" formatCode="0">
                  <c:v>28.169010648292364</c:v>
                </c:pt>
                <c:pt idx="3" formatCode="0">
                  <c:v>23.38968881257497</c:v>
                </c:pt>
                <c:pt idx="5" formatCode="0">
                  <c:v>24.217892332042361</c:v>
                </c:pt>
                <c:pt idx="6" formatCode="0">
                  <c:v>30.204332671809691</c:v>
                </c:pt>
                <c:pt idx="7" formatCode="0">
                  <c:v>25.573900580805315</c:v>
                </c:pt>
                <c:pt idx="8" formatCode="0">
                  <c:v>24.285125251454176</c:v>
                </c:pt>
                <c:pt idx="9" formatCode="0">
                  <c:v>26.41496507847911</c:v>
                </c:pt>
                <c:pt idx="10" formatCode="0">
                  <c:v>22.751683157724603</c:v>
                </c:pt>
                <c:pt idx="12" formatCode="0">
                  <c:v>30.971693746248473</c:v>
                </c:pt>
                <c:pt idx="13" formatCode="0">
                  <c:v>15.611293092448394</c:v>
                </c:pt>
                <c:pt idx="14" formatCode="0">
                  <c:v>27.896571288372819</c:v>
                </c:pt>
                <c:pt idx="16" formatCode="0">
                  <c:v>26.705659290816079</c:v>
                </c:pt>
                <c:pt idx="17" formatCode="0">
                  <c:v>27.546885119289534</c:v>
                </c:pt>
                <c:pt idx="18" formatCode="0">
                  <c:v>20.408291739701045</c:v>
                </c:pt>
                <c:pt idx="20" formatCode="0">
                  <c:v>21.054667650223934</c:v>
                </c:pt>
                <c:pt idx="21" formatCode="0">
                  <c:v>24.005314173806475</c:v>
                </c:pt>
                <c:pt idx="22" formatCode="0">
                  <c:v>29.386561249327713</c:v>
                </c:pt>
                <c:pt idx="23" formatCode="0">
                  <c:v>32.169555429514773</c:v>
                </c:pt>
                <c:pt idx="24" formatCode="0">
                  <c:v>24.857793921467675</c:v>
                </c:pt>
                <c:pt idx="25" formatCode="0">
                  <c:v>16.617129641468271</c:v>
                </c:pt>
                <c:pt idx="26" formatCode="0">
                  <c:v>29.246003005185372</c:v>
                </c:pt>
                <c:pt idx="27" formatCode="0">
                  <c:v>18.559022069611867</c:v>
                </c:pt>
              </c:numCache>
            </c:numRef>
          </c:val>
          <c:extLst>
            <c:ext xmlns:c16="http://schemas.microsoft.com/office/drawing/2014/chart" uri="{C3380CC4-5D6E-409C-BE32-E72D297353CC}">
              <c16:uniqueId val="{00000002-0E32-4F7E-8DB9-8A7018646CE1}"/>
            </c:ext>
          </c:extLst>
        </c:ser>
        <c:ser>
          <c:idx val="3"/>
          <c:order val="3"/>
          <c:tx>
            <c:strRef>
              <c:f>Dati!$F$1642</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Dati!$B$1643:$B$1670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Dati!$F$1643:$F$1670</c:f>
              <c:numCache>
                <c:formatCode>General</c:formatCode>
                <c:ptCount val="28"/>
                <c:pt idx="0" formatCode="0">
                  <c:v>34.985280139129273</c:v>
                </c:pt>
                <c:pt idx="2" formatCode="0">
                  <c:v>34.69631087061758</c:v>
                </c:pt>
                <c:pt idx="3" formatCode="0">
                  <c:v>35.254901395693572</c:v>
                </c:pt>
                <c:pt idx="5" formatCode="0">
                  <c:v>37.396126496065037</c:v>
                </c:pt>
                <c:pt idx="6" formatCode="0">
                  <c:v>32.969054824521876</c:v>
                </c:pt>
                <c:pt idx="7" formatCode="0">
                  <c:v>36.35685170270429</c:v>
                </c:pt>
                <c:pt idx="8" formatCode="0">
                  <c:v>38.029784663260315</c:v>
                </c:pt>
                <c:pt idx="9" formatCode="0">
                  <c:v>36.255787583925553</c:v>
                </c:pt>
                <c:pt idx="10" formatCode="0">
                  <c:v>28.875045004477862</c:v>
                </c:pt>
                <c:pt idx="12" formatCode="0">
                  <c:v>31.800582454281596</c:v>
                </c:pt>
                <c:pt idx="13" formatCode="0">
                  <c:v>43.067270931970207</c:v>
                </c:pt>
                <c:pt idx="14" formatCode="0">
                  <c:v>27.242181031697935</c:v>
                </c:pt>
                <c:pt idx="16" formatCode="0">
                  <c:v>32.146058900333948</c:v>
                </c:pt>
                <c:pt idx="17" formatCode="0">
                  <c:v>33.284570579092183</c:v>
                </c:pt>
                <c:pt idx="18" formatCode="0">
                  <c:v>40.525343772558898</c:v>
                </c:pt>
                <c:pt idx="20" formatCode="0">
                  <c:v>34.128711810214909</c:v>
                </c:pt>
                <c:pt idx="21" formatCode="0">
                  <c:v>43.280951823372298</c:v>
                </c:pt>
                <c:pt idx="22" formatCode="0">
                  <c:v>28.715966615587632</c:v>
                </c:pt>
                <c:pt idx="23" formatCode="0">
                  <c:v>32.989298717736524</c:v>
                </c:pt>
                <c:pt idx="24" formatCode="0">
                  <c:v>28.439046439580171</c:v>
                </c:pt>
                <c:pt idx="25" formatCode="0">
                  <c:v>49.260936166886772</c:v>
                </c:pt>
                <c:pt idx="26" formatCode="0">
                  <c:v>35.374311264357829</c:v>
                </c:pt>
                <c:pt idx="27" formatCode="0">
                  <c:v>39.72560700629267</c:v>
                </c:pt>
              </c:numCache>
            </c:numRef>
          </c:val>
          <c:extLst>
            <c:ext xmlns:c16="http://schemas.microsoft.com/office/drawing/2014/chart" uri="{C3380CC4-5D6E-409C-BE32-E72D297353CC}">
              <c16:uniqueId val="{00000003-0E32-4F7E-8DB9-8A7018646CE1}"/>
            </c:ext>
          </c:extLst>
        </c:ser>
        <c:ser>
          <c:idx val="4"/>
          <c:order val="4"/>
          <c:tx>
            <c:strRef>
              <c:f>Dati!$G$1642</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Dati!$B$1643:$B$1670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Dati!$G$1643:$G$1670</c:f>
              <c:numCache>
                <c:formatCode>General</c:formatCode>
                <c:ptCount val="28"/>
                <c:pt idx="0" formatCode="0">
                  <c:v>23.09986407375736</c:v>
                </c:pt>
                <c:pt idx="2" formatCode="0">
                  <c:v>18.72189313962469</c:v>
                </c:pt>
                <c:pt idx="3" formatCode="0">
                  <c:v>27.184706834176875</c:v>
                </c:pt>
                <c:pt idx="5" formatCode="0">
                  <c:v>18.291950518589708</c:v>
                </c:pt>
                <c:pt idx="6" formatCode="0">
                  <c:v>19.860161825712272</c:v>
                </c:pt>
                <c:pt idx="7" formatCode="0">
                  <c:v>24.035091968628638</c:v>
                </c:pt>
                <c:pt idx="8" formatCode="0">
                  <c:v>19.609314648628605</c:v>
                </c:pt>
                <c:pt idx="9" formatCode="0">
                  <c:v>25.124395965017872</c:v>
                </c:pt>
                <c:pt idx="10" formatCode="0">
                  <c:v>29.709755137577666</c:v>
                </c:pt>
                <c:pt idx="12" formatCode="0">
                  <c:v>19.722300078627867</c:v>
                </c:pt>
                <c:pt idx="13" formatCode="0">
                  <c:v>30.202673408062889</c:v>
                </c:pt>
                <c:pt idx="14" formatCode="0">
                  <c:v>19.410019014828407</c:v>
                </c:pt>
                <c:pt idx="16" formatCode="0">
                  <c:v>17.969998305009952</c:v>
                </c:pt>
                <c:pt idx="17" formatCode="0">
                  <c:v>21.558659366130648</c:v>
                </c:pt>
                <c:pt idx="18" formatCode="0">
                  <c:v>29.028948082222644</c:v>
                </c:pt>
                <c:pt idx="20" formatCode="0">
                  <c:v>33.722366813160846</c:v>
                </c:pt>
                <c:pt idx="21" formatCode="0">
                  <c:v>19.169681822110093</c:v>
                </c:pt>
                <c:pt idx="22" formatCode="0">
                  <c:v>23.696342625954728</c:v>
                </c:pt>
                <c:pt idx="23" formatCode="0">
                  <c:v>21.005456626614965</c:v>
                </c:pt>
                <c:pt idx="24" formatCode="0">
                  <c:v>28.736362029282098</c:v>
                </c:pt>
                <c:pt idx="25" formatCode="0">
                  <c:v>18.925037515961417</c:v>
                </c:pt>
                <c:pt idx="26" formatCode="0">
                  <c:v>20.347170023573504</c:v>
                </c:pt>
                <c:pt idx="27" formatCode="0">
                  <c:v>21.083389588684849</c:v>
                </c:pt>
              </c:numCache>
            </c:numRef>
          </c:val>
          <c:extLst>
            <c:ext xmlns:c16="http://schemas.microsoft.com/office/drawing/2014/chart" uri="{C3380CC4-5D6E-409C-BE32-E72D297353CC}">
              <c16:uniqueId val="{00000004-0E32-4F7E-8DB9-8A7018646CE1}"/>
            </c:ext>
          </c:extLst>
        </c:ser>
        <c:ser>
          <c:idx val="5"/>
          <c:order val="5"/>
          <c:tx>
            <c:strRef>
              <c:f>Dati!$H$1642</c:f>
              <c:strCache>
                <c:ptCount val="1"/>
                <c:pt idx="0">
                  <c:v>.</c:v>
                </c:pt>
              </c:strCache>
            </c:strRef>
          </c:tx>
          <c:spPr>
            <a:noFill/>
          </c:spPr>
          <c:invertIfNegative val="0"/>
          <c:dLbls>
            <c:delete val="1"/>
          </c:dLbls>
          <c:cat>
            <c:strRef>
              <c:f>Dati!$B$1643:$B$1670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Dati!$H$1643:$H$1670</c:f>
              <c:numCache>
                <c:formatCode>0</c:formatCode>
                <c:ptCount val="28"/>
                <c:pt idx="0">
                  <c:v>23.256052215593314</c:v>
                </c:pt>
                <c:pt idx="1">
                  <c:v>81.341196428479947</c:v>
                </c:pt>
                <c:pt idx="2">
                  <c:v>27.922992418237676</c:v>
                </c:pt>
                <c:pt idx="3">
                  <c:v>18.901588198609502</c:v>
                </c:pt>
                <c:pt idx="4">
                  <c:v>81.341196428479947</c:v>
                </c:pt>
                <c:pt idx="5">
                  <c:v>25.653119413825202</c:v>
                </c:pt>
                <c:pt idx="6">
                  <c:v>28.511979778245802</c:v>
                </c:pt>
                <c:pt idx="7">
                  <c:v>20.949252757147022</c:v>
                </c:pt>
                <c:pt idx="8">
                  <c:v>23.702097116591027</c:v>
                </c:pt>
                <c:pt idx="9">
                  <c:v>19.961012879536526</c:v>
                </c:pt>
                <c:pt idx="10">
                  <c:v>22.756396286424419</c:v>
                </c:pt>
                <c:pt idx="11">
                  <c:v>81.341196428479947</c:v>
                </c:pt>
                <c:pt idx="12">
                  <c:v>29.818313895570483</c:v>
                </c:pt>
                <c:pt idx="13">
                  <c:v>8.0712520884468546</c:v>
                </c:pt>
                <c:pt idx="14">
                  <c:v>34.688996381953601</c:v>
                </c:pt>
                <c:pt idx="15">
                  <c:v>81.341196428479947</c:v>
                </c:pt>
                <c:pt idx="16">
                  <c:v>31.225139223136047</c:v>
                </c:pt>
                <c:pt idx="17">
                  <c:v>26.497966483257116</c:v>
                </c:pt>
                <c:pt idx="18">
                  <c:v>11.786904573698408</c:v>
                </c:pt>
                <c:pt idx="19">
                  <c:v>81.341196428479947</c:v>
                </c:pt>
                <c:pt idx="20">
                  <c:v>13.490117805104191</c:v>
                </c:pt>
                <c:pt idx="21">
                  <c:v>18.890562782997556</c:v>
                </c:pt>
                <c:pt idx="22">
                  <c:v>28.928887186937587</c:v>
                </c:pt>
                <c:pt idx="23">
                  <c:v>27.346441084128458</c:v>
                </c:pt>
                <c:pt idx="24">
                  <c:v>24.165787959617674</c:v>
                </c:pt>
                <c:pt idx="25">
                  <c:v>13.155222745631761</c:v>
                </c:pt>
                <c:pt idx="26">
                  <c:v>25.619715140548614</c:v>
                </c:pt>
                <c:pt idx="27">
                  <c:v>20.532199833502432</c:v>
                </c:pt>
              </c:numCache>
            </c:numRef>
          </c:val>
          <c:extLst>
            <c:ext xmlns:c16="http://schemas.microsoft.com/office/drawing/2014/chart" uri="{C3380CC4-5D6E-409C-BE32-E72D297353CC}">
              <c16:uniqueId val="{00000005-0E32-4F7E-8DB9-8A7018646CE1}"/>
            </c:ext>
          </c:extLst>
        </c:ser>
        <c:ser>
          <c:idx val="6"/>
          <c:order val="6"/>
          <c:tx>
            <c:strRef>
              <c:f>Dati!$I$1642</c:f>
              <c:strCache>
                <c:ptCount val="1"/>
                <c:pt idx="0">
                  <c:v>Grūti pateikt</c:v>
                </c:pt>
              </c:strCache>
            </c:strRef>
          </c:tx>
          <c:spPr>
            <a:solidFill>
              <a:sysClr val="window" lastClr="FFFFFF">
                <a:lumMod val="75000"/>
              </a:sysClr>
            </a:solidFill>
          </c:spPr>
          <c:invertIfNegative val="0"/>
          <c:dLbls>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32-4F7E-8DB9-8A7018646CE1}"/>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E32-4F7E-8DB9-8A7018646CE1}"/>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E32-4F7E-8DB9-8A7018646CE1}"/>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Dati!$B$1643:$B$1670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Dati!$I$1643:$I$1670</c:f>
              <c:numCache>
                <c:formatCode>General</c:formatCode>
                <c:ptCount val="28"/>
                <c:pt idx="0" formatCode="0">
                  <c:v>2.366442019743983</c:v>
                </c:pt>
                <c:pt idx="2" formatCode="0">
                  <c:v>2.3158409495365184</c:v>
                </c:pt>
                <c:pt idx="3" formatCode="0">
                  <c:v>2.4136550822371285</c:v>
                </c:pt>
                <c:pt idx="5" formatCode="0">
                  <c:v>1.055099085893338</c:v>
                </c:pt>
                <c:pt idx="6" formatCode="0">
                  <c:v>3.5435806836163084</c:v>
                </c:pt>
                <c:pt idx="7" formatCode="0">
                  <c:v>1.9541760472047687</c:v>
                </c:pt>
                <c:pt idx="8" formatCode="0">
                  <c:v>2.8066227671575823</c:v>
                </c:pt>
                <c:pt idx="9" formatCode="0">
                  <c:v>1.1381304771566851</c:v>
                </c:pt>
                <c:pt idx="10" formatCode="0">
                  <c:v>3.3031958151234257</c:v>
                </c:pt>
                <c:pt idx="12" formatCode="0">
                  <c:v>2.3945286265970713</c:v>
                </c:pt>
                <c:pt idx="13" formatCode="0">
                  <c:v>1.8114379641831277</c:v>
                </c:pt>
                <c:pt idx="14" formatCode="0">
                  <c:v>4.3106957158675057</c:v>
                </c:pt>
                <c:pt idx="16" formatCode="0">
                  <c:v>3.3193260515830354</c:v>
                </c:pt>
                <c:pt idx="17" formatCode="0">
                  <c:v>1.8793456925694569</c:v>
                </c:pt>
                <c:pt idx="18" formatCode="0">
                  <c:v>3.3255874766288622</c:v>
                </c:pt>
                <c:pt idx="20" formatCode="0">
                  <c:v>2.8258399851991878</c:v>
                </c:pt>
                <c:pt idx="21" formatCode="0">
                  <c:v>3.4809596035743495</c:v>
                </c:pt>
                <c:pt idx="22" formatCode="0">
                  <c:v>1.921218880479487</c:v>
                </c:pt>
                <c:pt idx="23" formatCode="0">
                  <c:v>2.4084922872838943</c:v>
                </c:pt>
                <c:pt idx="24" formatCode="0">
                  <c:v>1.9306749274079202</c:v>
                </c:pt>
                <c:pt idx="25" formatCode="0">
                  <c:v>2.0196589761499832</c:v>
                </c:pt>
                <c:pt idx="26" formatCode="0">
                  <c:v>0</c:v>
                </c:pt>
                <c:pt idx="27" formatCode="0">
                  <c:v>2.1672247483624085</c:v>
                </c:pt>
              </c:numCache>
            </c:numRef>
          </c:val>
          <c:extLst>
            <c:ext xmlns:c16="http://schemas.microsoft.com/office/drawing/2014/chart" uri="{C3380CC4-5D6E-409C-BE32-E72D297353CC}">
              <c16:uniqueId val="{0000000F-0E32-4F7E-8DB9-8A7018646CE1}"/>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76.400000000000006"/>
        <c:auto val="1"/>
        <c:lblAlgn val="ctr"/>
        <c:lblOffset val="100"/>
        <c:tickLblSkip val="1"/>
        <c:tickMarkSkip val="1"/>
        <c:noMultiLvlLbl val="0"/>
      </c:catAx>
      <c:valAx>
        <c:axId val="170757312"/>
        <c:scaling>
          <c:orientation val="minMax"/>
          <c:max val="17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7.698015873015873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2137392358034522E-2"/>
          <c:w val="0.60791238317757013"/>
          <c:h val="0.90121501465550025"/>
        </c:manualLayout>
      </c:layout>
      <c:barChart>
        <c:barDir val="bar"/>
        <c:grouping val="stacked"/>
        <c:varyColors val="0"/>
        <c:ser>
          <c:idx val="0"/>
          <c:order val="0"/>
          <c:tx>
            <c:strRef>
              <c:f>Dati!$C$1642</c:f>
              <c:strCache>
                <c:ptCount val="1"/>
                <c:pt idx="0">
                  <c:v>.</c:v>
                </c:pt>
              </c:strCache>
            </c:strRef>
          </c:tx>
          <c:spPr>
            <a:noFill/>
          </c:spPr>
          <c:invertIfNegative val="0"/>
          <c:dLbls>
            <c:delete val="1"/>
          </c:dLbls>
          <c:cat>
            <c:strRef>
              <c:f>Dati!$B$1671:$B$1690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Dati!$C$1671:$C$1690</c:f>
              <c:numCache>
                <c:formatCode>0</c:formatCode>
                <c:ptCount val="20"/>
                <c:pt idx="0">
                  <c:v>76.351455435700998</c:v>
                </c:pt>
                <c:pt idx="1">
                  <c:v>38.15091168156026</c:v>
                </c:pt>
                <c:pt idx="2">
                  <c:v>33.209583515649115</c:v>
                </c:pt>
                <c:pt idx="3">
                  <c:v>47.948707194210286</c:v>
                </c:pt>
                <c:pt idx="4">
                  <c:v>36.524827959244114</c:v>
                </c:pt>
                <c:pt idx="5">
                  <c:v>28.98450804211754</c:v>
                </c:pt>
                <c:pt idx="6">
                  <c:v>76.351455435700998</c:v>
                </c:pt>
                <c:pt idx="7">
                  <c:v>39.638154647860283</c:v>
                </c:pt>
                <c:pt idx="8">
                  <c:v>26.040923748221452</c:v>
                </c:pt>
                <c:pt idx="9">
                  <c:v>76.351455435700998</c:v>
                </c:pt>
                <c:pt idx="10">
                  <c:v>54.348039296966704</c:v>
                </c:pt>
                <c:pt idx="11">
                  <c:v>25.960451360819597</c:v>
                </c:pt>
                <c:pt idx="12">
                  <c:v>7</c:v>
                </c:pt>
                <c:pt idx="13">
                  <c:v>33.416165890341233</c:v>
                </c:pt>
                <c:pt idx="14">
                  <c:v>17.92192738879389</c:v>
                </c:pt>
                <c:pt idx="15">
                  <c:v>49.929697435892578</c:v>
                </c:pt>
                <c:pt idx="16">
                  <c:v>76.351455435700998</c:v>
                </c:pt>
                <c:pt idx="17">
                  <c:v>54.348039296966704</c:v>
                </c:pt>
                <c:pt idx="18">
                  <c:v>33.212798191561802</c:v>
                </c:pt>
                <c:pt idx="19">
                  <c:v>21.765931291924417</c:v>
                </c:pt>
              </c:numCache>
            </c:numRef>
          </c:val>
          <c:extLst>
            <c:ext xmlns:c16="http://schemas.microsoft.com/office/drawing/2014/chart" uri="{C3380CC4-5D6E-409C-BE32-E72D297353CC}">
              <c16:uniqueId val="{00000000-779E-4C87-8ADA-6F26978A5BEC}"/>
            </c:ext>
          </c:extLst>
        </c:ser>
        <c:ser>
          <c:idx val="1"/>
          <c:order val="1"/>
          <c:tx>
            <c:strRef>
              <c:f>Dati!$D$1642</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Dati!$B$1671:$B$1690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Dati!$D$1671:$D$1690</c:f>
              <c:numCache>
                <c:formatCode>0</c:formatCode>
                <c:ptCount val="20"/>
                <c:pt idx="1">
                  <c:v>13.385839223060755</c:v>
                </c:pt>
                <c:pt idx="2">
                  <c:v>16.62181013566989</c:v>
                </c:pt>
                <c:pt idx="3">
                  <c:v>11.381719917452795</c:v>
                </c:pt>
                <c:pt idx="4">
                  <c:v>15.921186700752457</c:v>
                </c:pt>
                <c:pt idx="5">
                  <c:v>12.292208715909377</c:v>
                </c:pt>
                <c:pt idx="7">
                  <c:v>14.052662529706653</c:v>
                </c:pt>
                <c:pt idx="8">
                  <c:v>13.406395258376721</c:v>
                </c:pt>
                <c:pt idx="10">
                  <c:v>5.7609091433033361</c:v>
                </c:pt>
                <c:pt idx="11">
                  <c:v>20.831025903843347</c:v>
                </c:pt>
                <c:pt idx="12">
                  <c:v>23.232842552075098</c:v>
                </c:pt>
                <c:pt idx="13">
                  <c:v>20.162596770074259</c:v>
                </c:pt>
                <c:pt idx="14">
                  <c:v>17.209468577815667</c:v>
                </c:pt>
                <c:pt idx="15">
                  <c:v>8.2140576957644669</c:v>
                </c:pt>
                <c:pt idx="17">
                  <c:v>5.7609091433033361</c:v>
                </c:pt>
                <c:pt idx="18">
                  <c:v>16.427659177741074</c:v>
                </c:pt>
                <c:pt idx="19">
                  <c:v>19.653033408217308</c:v>
                </c:pt>
              </c:numCache>
            </c:numRef>
          </c:val>
          <c:extLst>
            <c:ext xmlns:c16="http://schemas.microsoft.com/office/drawing/2014/chart" uri="{C3380CC4-5D6E-409C-BE32-E72D297353CC}">
              <c16:uniqueId val="{00000001-779E-4C87-8ADA-6F26978A5BEC}"/>
            </c:ext>
          </c:extLst>
        </c:ser>
        <c:ser>
          <c:idx val="2"/>
          <c:order val="2"/>
          <c:tx>
            <c:strRef>
              <c:f>Dati!$E$1642</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Dati!$B$1671:$B$1690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Dati!$E$1671:$E$1690</c:f>
              <c:numCache>
                <c:formatCode>0</c:formatCode>
                <c:ptCount val="20"/>
                <c:pt idx="1">
                  <c:v>24.814704531079983</c:v>
                </c:pt>
                <c:pt idx="2">
                  <c:v>26.520061784381998</c:v>
                </c:pt>
                <c:pt idx="3">
                  <c:v>17.021028324037914</c:v>
                </c:pt>
                <c:pt idx="4">
                  <c:v>23.905440775704427</c:v>
                </c:pt>
                <c:pt idx="5">
                  <c:v>35.074738677674084</c:v>
                </c:pt>
                <c:pt idx="7">
                  <c:v>22.660638258134064</c:v>
                </c:pt>
                <c:pt idx="8">
                  <c:v>36.904136429102827</c:v>
                </c:pt>
                <c:pt idx="10">
                  <c:v>16.242506995430961</c:v>
                </c:pt>
                <c:pt idx="11">
                  <c:v>29.559978171038054</c:v>
                </c:pt>
                <c:pt idx="12">
                  <c:v>46.1186128836259</c:v>
                </c:pt>
                <c:pt idx="13">
                  <c:v>22.772692775285506</c:v>
                </c:pt>
                <c:pt idx="14">
                  <c:v>41.220059469091439</c:v>
                </c:pt>
                <c:pt idx="15">
                  <c:v>18.20770030404395</c:v>
                </c:pt>
                <c:pt idx="17">
                  <c:v>16.242506995430961</c:v>
                </c:pt>
                <c:pt idx="18">
                  <c:v>26.710998066398119</c:v>
                </c:pt>
                <c:pt idx="19">
                  <c:v>34.932490735559277</c:v>
                </c:pt>
              </c:numCache>
            </c:numRef>
          </c:val>
          <c:extLst>
            <c:ext xmlns:c16="http://schemas.microsoft.com/office/drawing/2014/chart" uri="{C3380CC4-5D6E-409C-BE32-E72D297353CC}">
              <c16:uniqueId val="{00000002-779E-4C87-8ADA-6F26978A5BEC}"/>
            </c:ext>
          </c:extLst>
        </c:ser>
        <c:ser>
          <c:idx val="3"/>
          <c:order val="3"/>
          <c:tx>
            <c:strRef>
              <c:f>Dati!$F$1642</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Dati!$B$1671:$B$1690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Dati!$F$1671:$F$1690</c:f>
              <c:numCache>
                <c:formatCode>0</c:formatCode>
                <c:ptCount val="20"/>
                <c:pt idx="1">
                  <c:v>38.422574332235278</c:v>
                </c:pt>
                <c:pt idx="2">
                  <c:v>37.493436371758172</c:v>
                </c:pt>
                <c:pt idx="3">
                  <c:v>38.18565424495992</c:v>
                </c:pt>
                <c:pt idx="4">
                  <c:v>33.066732498693028</c:v>
                </c:pt>
                <c:pt idx="5">
                  <c:v>23.826128362118915</c:v>
                </c:pt>
                <c:pt idx="7">
                  <c:v>35.892480218162731</c:v>
                </c:pt>
                <c:pt idx="8">
                  <c:v>31.732023657820044</c:v>
                </c:pt>
                <c:pt idx="10">
                  <c:v>43.34519293628631</c:v>
                </c:pt>
                <c:pt idx="11">
                  <c:v>24.001833238316635</c:v>
                </c:pt>
                <c:pt idx="12">
                  <c:v>16.596172355585974</c:v>
                </c:pt>
                <c:pt idx="13">
                  <c:v>34.059225271909014</c:v>
                </c:pt>
                <c:pt idx="14">
                  <c:v>31.787232186446811</c:v>
                </c:pt>
                <c:pt idx="15">
                  <c:v>47.163998173106265</c:v>
                </c:pt>
                <c:pt idx="17">
                  <c:v>43.34519293628631</c:v>
                </c:pt>
                <c:pt idx="18">
                  <c:v>31.881569880430298</c:v>
                </c:pt>
                <c:pt idx="19">
                  <c:v>29.535858821318133</c:v>
                </c:pt>
              </c:numCache>
            </c:numRef>
          </c:val>
          <c:extLst>
            <c:ext xmlns:c16="http://schemas.microsoft.com/office/drawing/2014/chart" uri="{C3380CC4-5D6E-409C-BE32-E72D297353CC}">
              <c16:uniqueId val="{00000003-779E-4C87-8ADA-6F26978A5BEC}"/>
            </c:ext>
          </c:extLst>
        </c:ser>
        <c:ser>
          <c:idx val="4"/>
          <c:order val="4"/>
          <c:tx>
            <c:strRef>
              <c:f>Dati!$G$1642</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Dati!$B$1671:$B$1690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Dati!$G$1671:$G$1690</c:f>
              <c:numCache>
                <c:formatCode>0</c:formatCode>
                <c:ptCount val="20"/>
                <c:pt idx="1">
                  <c:v>20.964734197411612</c:v>
                </c:pt>
                <c:pt idx="2">
                  <c:v>18.258864324343353</c:v>
                </c:pt>
                <c:pt idx="3">
                  <c:v>33.411597513549403</c:v>
                </c:pt>
                <c:pt idx="4">
                  <c:v>25.207918605838373</c:v>
                </c:pt>
                <c:pt idx="5">
                  <c:v>22.28044757059601</c:v>
                </c:pt>
                <c:pt idx="7">
                  <c:v>25.143153208535239</c:v>
                </c:pt>
                <c:pt idx="8">
                  <c:v>15.565973941319527</c:v>
                </c:pt>
                <c:pt idx="10">
                  <c:v>30.996003492193633</c:v>
                </c:pt>
                <c:pt idx="11">
                  <c:v>23.633238767170443</c:v>
                </c:pt>
                <c:pt idx="12">
                  <c:v>14.052372208713019</c:v>
                </c:pt>
                <c:pt idx="13">
                  <c:v>17.676174480208275</c:v>
                </c:pt>
                <c:pt idx="14">
                  <c:v>9.7832397666460427</c:v>
                </c:pt>
                <c:pt idx="15">
                  <c:v>25.63954650924579</c:v>
                </c:pt>
                <c:pt idx="17">
                  <c:v>30.996003492193633</c:v>
                </c:pt>
                <c:pt idx="18">
                  <c:v>23.90863793688278</c:v>
                </c:pt>
                <c:pt idx="19">
                  <c:v>13.346507680491584</c:v>
                </c:pt>
              </c:numCache>
            </c:numRef>
          </c:val>
          <c:extLst>
            <c:ext xmlns:c16="http://schemas.microsoft.com/office/drawing/2014/chart" uri="{C3380CC4-5D6E-409C-BE32-E72D297353CC}">
              <c16:uniqueId val="{00000004-779E-4C87-8ADA-6F26978A5BEC}"/>
            </c:ext>
          </c:extLst>
        </c:ser>
        <c:ser>
          <c:idx val="5"/>
          <c:order val="5"/>
          <c:tx>
            <c:strRef>
              <c:f>Dati!$H$1642</c:f>
              <c:strCache>
                <c:ptCount val="1"/>
                <c:pt idx="0">
                  <c:v>.</c:v>
                </c:pt>
              </c:strCache>
            </c:strRef>
          </c:tx>
          <c:spPr>
            <a:noFill/>
          </c:spPr>
          <c:invertIfNegative val="0"/>
          <c:dLbls>
            <c:delete val="1"/>
          </c:dLbls>
          <c:cat>
            <c:strRef>
              <c:f>Dati!$B$1671:$B$1690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Dati!$H$1671:$H$1690</c:f>
              <c:numCache>
                <c:formatCode>0</c:formatCode>
                <c:ptCount val="20"/>
                <c:pt idx="0">
                  <c:v>81.341196428479947</c:v>
                </c:pt>
                <c:pt idx="1">
                  <c:v>21.953887898833059</c:v>
                </c:pt>
                <c:pt idx="2">
                  <c:v>25.588895732378418</c:v>
                </c:pt>
                <c:pt idx="3">
                  <c:v>9.7439446699706309</c:v>
                </c:pt>
                <c:pt idx="4">
                  <c:v>23.066545323948546</c:v>
                </c:pt>
                <c:pt idx="5">
                  <c:v>35.234620495765022</c:v>
                </c:pt>
                <c:pt idx="6">
                  <c:v>81.341196428479947</c:v>
                </c:pt>
                <c:pt idx="7">
                  <c:v>20.305563001781977</c:v>
                </c:pt>
                <c:pt idx="8">
                  <c:v>34.043198829340376</c:v>
                </c:pt>
                <c:pt idx="9">
                  <c:v>81.341196428479947</c:v>
                </c:pt>
                <c:pt idx="10">
                  <c:v>7</c:v>
                </c:pt>
                <c:pt idx="11">
                  <c:v>33.706124422992872</c:v>
                </c:pt>
                <c:pt idx="12">
                  <c:v>50.692651864180952</c:v>
                </c:pt>
                <c:pt idx="13">
                  <c:v>29.605796676362658</c:v>
                </c:pt>
                <c:pt idx="14">
                  <c:v>39.770724475387091</c:v>
                </c:pt>
                <c:pt idx="15">
                  <c:v>8.5376517461278922</c:v>
                </c:pt>
                <c:pt idx="16">
                  <c:v>81.341196428479947</c:v>
                </c:pt>
                <c:pt idx="17">
                  <c:v>7</c:v>
                </c:pt>
                <c:pt idx="18">
                  <c:v>25.550988611166872</c:v>
                </c:pt>
                <c:pt idx="19">
                  <c:v>38.458829926670234</c:v>
                </c:pt>
              </c:numCache>
            </c:numRef>
          </c:val>
          <c:extLst>
            <c:ext xmlns:c16="http://schemas.microsoft.com/office/drawing/2014/chart" uri="{C3380CC4-5D6E-409C-BE32-E72D297353CC}">
              <c16:uniqueId val="{00000005-779E-4C87-8ADA-6F26978A5BEC}"/>
            </c:ext>
          </c:extLst>
        </c:ser>
        <c:ser>
          <c:idx val="6"/>
          <c:order val="6"/>
          <c:tx>
            <c:strRef>
              <c:f>Dati!$I$1642</c:f>
              <c:strCache>
                <c:ptCount val="1"/>
                <c:pt idx="0">
                  <c:v>Grūti pateikt</c:v>
                </c:pt>
              </c:strCache>
            </c:strRef>
          </c:tx>
          <c:spPr>
            <a:solidFill>
              <a:sysClr val="window" lastClr="FFFFFF">
                <a:lumMod val="75000"/>
              </a:sysClr>
            </a:solidFill>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3B-488F-9FF7-837743F346AD}"/>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9E-4C87-8ADA-6F26978A5BEC}"/>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3B-488F-9FF7-837743F346AD}"/>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79E-4C87-8ADA-6F26978A5BEC}"/>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3B-488F-9FF7-837743F346AD}"/>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Dati!$B$1671:$B$1690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Dati!$I$1671:$I$1690</c:f>
              <c:numCache>
                <c:formatCode>0</c:formatCode>
                <c:ptCount val="20"/>
                <c:pt idx="1">
                  <c:v>2.4121477162122456</c:v>
                </c:pt>
                <c:pt idx="2">
                  <c:v>1.105827383846639</c:v>
                </c:pt>
                <c:pt idx="3">
                  <c:v>0</c:v>
                </c:pt>
                <c:pt idx="4">
                  <c:v>1.8987214190117054</c:v>
                </c:pt>
                <c:pt idx="5">
                  <c:v>6.5264766737016151</c:v>
                </c:pt>
                <c:pt idx="7">
                  <c:v>2.2510657854616523</c:v>
                </c:pt>
                <c:pt idx="8">
                  <c:v>2.3914707133808331</c:v>
                </c:pt>
                <c:pt idx="10">
                  <c:v>3.6553874327858593</c:v>
                </c:pt>
                <c:pt idx="11">
                  <c:v>1.9739239196315053</c:v>
                </c:pt>
                <c:pt idx="12">
                  <c:v>0</c:v>
                </c:pt>
                <c:pt idx="13">
                  <c:v>5.3293107025229691</c:v>
                </c:pt>
                <c:pt idx="14">
                  <c:v>0</c:v>
                </c:pt>
                <c:pt idx="15">
                  <c:v>0.77469731783948215</c:v>
                </c:pt>
                <c:pt idx="17">
                  <c:v>3.6553874327858593</c:v>
                </c:pt>
                <c:pt idx="18">
                  <c:v>1.0711349385476228</c:v>
                </c:pt>
                <c:pt idx="19">
                  <c:v>2.5321093544136435</c:v>
                </c:pt>
              </c:numCache>
            </c:numRef>
          </c:val>
          <c:extLst>
            <c:ext xmlns:c16="http://schemas.microsoft.com/office/drawing/2014/chart" uri="{C3380CC4-5D6E-409C-BE32-E72D297353CC}">
              <c16:uniqueId val="{0000000B-779E-4C87-8ADA-6F26978A5BEC}"/>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76.400000000000006"/>
        <c:auto val="1"/>
        <c:lblAlgn val="ctr"/>
        <c:lblOffset val="100"/>
        <c:tickLblSkip val="1"/>
        <c:tickMarkSkip val="1"/>
        <c:noMultiLvlLbl val="0"/>
      </c:catAx>
      <c:valAx>
        <c:axId val="170757312"/>
        <c:scaling>
          <c:orientation val="minMax"/>
          <c:max val="17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513769711862085"/>
          <c:y val="7.683329480659578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7.9826717586418336E-2"/>
          <c:w val="0.49352718978936982"/>
          <c:h val="0.90352568942711642"/>
        </c:manualLayout>
      </c:layout>
      <c:barChart>
        <c:barDir val="bar"/>
        <c:grouping val="stacked"/>
        <c:varyColors val="0"/>
        <c:ser>
          <c:idx val="0"/>
          <c:order val="0"/>
          <c:tx>
            <c:strRef>
              <c:f>Dati!$C$1538</c:f>
              <c:strCache>
                <c:ptCount val="1"/>
                <c:pt idx="0">
                  <c:v>.</c:v>
                </c:pt>
              </c:strCache>
            </c:strRef>
          </c:tx>
          <c:spPr>
            <a:noFill/>
          </c:spPr>
          <c:invertIfNegative val="0"/>
          <c:dLbls>
            <c:delete val="1"/>
          </c:dLbls>
          <c:cat>
            <c:strRef>
              <c:f>Dati!$B$1539:$B$1566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Dati!$C$1539:$C$1566</c:f>
              <c:numCache>
                <c:formatCode>0</c:formatCode>
                <c:ptCount val="28"/>
                <c:pt idx="0">
                  <c:v>33.486722133650119</c:v>
                </c:pt>
                <c:pt idx="1">
                  <c:v>74.187528279012753</c:v>
                </c:pt>
                <c:pt idx="2">
                  <c:v>30.327972156409615</c:v>
                </c:pt>
                <c:pt idx="3">
                  <c:v>36.433977190989665</c:v>
                </c:pt>
                <c:pt idx="4">
                  <c:v>74.187528279012753</c:v>
                </c:pt>
                <c:pt idx="5">
                  <c:v>27.980136370299334</c:v>
                </c:pt>
                <c:pt idx="6">
                  <c:v>28.818915738790523</c:v>
                </c:pt>
                <c:pt idx="7">
                  <c:v>33.615607279673213</c:v>
                </c:pt>
                <c:pt idx="8">
                  <c:v>36.360118047332953</c:v>
                </c:pt>
                <c:pt idx="9">
                  <c:v>34.983375177167943</c:v>
                </c:pt>
                <c:pt idx="10">
                  <c:v>36.019114158211913</c:v>
                </c:pt>
                <c:pt idx="11">
                  <c:v>74.187528279012753</c:v>
                </c:pt>
                <c:pt idx="12">
                  <c:v>26.227714698723332</c:v>
                </c:pt>
                <c:pt idx="13">
                  <c:v>46.921657556903973</c:v>
                </c:pt>
                <c:pt idx="14">
                  <c:v>31.523907539198973</c:v>
                </c:pt>
                <c:pt idx="15">
                  <c:v>74.187528279012753</c:v>
                </c:pt>
                <c:pt idx="16">
                  <c:v>27.244186628397401</c:v>
                </c:pt>
                <c:pt idx="17">
                  <c:v>30.792793922629137</c:v>
                </c:pt>
                <c:pt idx="18">
                  <c:v>42.882356759577355</c:v>
                </c:pt>
                <c:pt idx="19">
                  <c:v>74.187528279012753</c:v>
                </c:pt>
                <c:pt idx="20">
                  <c:v>45.204247371860504</c:v>
                </c:pt>
                <c:pt idx="21">
                  <c:v>39.377174749057289</c:v>
                </c:pt>
                <c:pt idx="22">
                  <c:v>26.926304567704491</c:v>
                </c:pt>
                <c:pt idx="23">
                  <c:v>32.812380510376741</c:v>
                </c:pt>
                <c:pt idx="24">
                  <c:v>34.35912826614291</c:v>
                </c:pt>
                <c:pt idx="25">
                  <c:v>42.563687572570444</c:v>
                </c:pt>
                <c:pt idx="26">
                  <c:v>17.618703752142125</c:v>
                </c:pt>
                <c:pt idx="27">
                  <c:v>33.56653468454347</c:v>
                </c:pt>
              </c:numCache>
            </c:numRef>
          </c:val>
          <c:extLst>
            <c:ext xmlns:c16="http://schemas.microsoft.com/office/drawing/2014/chart" uri="{C3380CC4-5D6E-409C-BE32-E72D297353CC}">
              <c16:uniqueId val="{00000000-0716-4076-89DF-DB6313237DC1}"/>
            </c:ext>
          </c:extLst>
        </c:ser>
        <c:ser>
          <c:idx val="1"/>
          <c:order val="1"/>
          <c:tx>
            <c:strRef>
              <c:f>Dati!$D$1538</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Dati!$B$1539:$B$1566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Dati!$D$1539:$D$1566</c:f>
              <c:numCache>
                <c:formatCode>General</c:formatCode>
                <c:ptCount val="28"/>
                <c:pt idx="0" formatCode="0">
                  <c:v>13.692384432603799</c:v>
                </c:pt>
                <c:pt idx="2" formatCode="0">
                  <c:v>16.419887288511188</c:v>
                </c:pt>
                <c:pt idx="3" formatCode="0">
                  <c:v>11.147502234297246</c:v>
                </c:pt>
                <c:pt idx="5" formatCode="0">
                  <c:v>18.047024153958937</c:v>
                </c:pt>
                <c:pt idx="6" formatCode="0">
                  <c:v>13.415285587264625</c:v>
                </c:pt>
                <c:pt idx="7" formatCode="0">
                  <c:v>10.616817884317213</c:v>
                </c:pt>
                <c:pt idx="8" formatCode="0">
                  <c:v>14.154876614230881</c:v>
                </c:pt>
                <c:pt idx="9" formatCode="0">
                  <c:v>13.891931395270559</c:v>
                </c:pt>
                <c:pt idx="10" formatCode="0">
                  <c:v>14.768128794085007</c:v>
                </c:pt>
                <c:pt idx="12" formatCode="0">
                  <c:v>15.595735837398818</c:v>
                </c:pt>
                <c:pt idx="13" formatCode="0">
                  <c:v>9.2399282011005308</c:v>
                </c:pt>
                <c:pt idx="14" formatCode="0">
                  <c:v>16.722997632312801</c:v>
                </c:pt>
                <c:pt idx="16" formatCode="0">
                  <c:v>18.804672463146975</c:v>
                </c:pt>
                <c:pt idx="17" formatCode="0">
                  <c:v>16.37228063515758</c:v>
                </c:pt>
                <c:pt idx="18" formatCode="0">
                  <c:v>4.7357698147357352</c:v>
                </c:pt>
                <c:pt idx="20" formatCode="0">
                  <c:v>5.3110308176758911</c:v>
                </c:pt>
                <c:pt idx="21" formatCode="0">
                  <c:v>8.4239008528296377</c:v>
                </c:pt>
                <c:pt idx="22" formatCode="0">
                  <c:v>16.726739052163374</c:v>
                </c:pt>
                <c:pt idx="23" formatCode="0">
                  <c:v>11.682794154513184</c:v>
                </c:pt>
                <c:pt idx="24" formatCode="0">
                  <c:v>16.498480784318069</c:v>
                </c:pt>
                <c:pt idx="25" formatCode="0">
                  <c:v>11.234766672940225</c:v>
                </c:pt>
                <c:pt idx="26" formatCode="0">
                  <c:v>17.146401188771321</c:v>
                </c:pt>
                <c:pt idx="27" formatCode="0">
                  <c:v>22.499301135128793</c:v>
                </c:pt>
              </c:numCache>
            </c:numRef>
          </c:val>
          <c:extLst>
            <c:ext xmlns:c16="http://schemas.microsoft.com/office/drawing/2014/chart" uri="{C3380CC4-5D6E-409C-BE32-E72D297353CC}">
              <c16:uniqueId val="{00000001-0716-4076-89DF-DB6313237DC1}"/>
            </c:ext>
          </c:extLst>
        </c:ser>
        <c:ser>
          <c:idx val="2"/>
          <c:order val="2"/>
          <c:tx>
            <c:strRef>
              <c:f>Dati!$E$1538</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Dati!$B$1539:$B$1566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Dati!$E$1539:$E$1566</c:f>
              <c:numCache>
                <c:formatCode>General</c:formatCode>
                <c:ptCount val="28"/>
                <c:pt idx="0" formatCode="0">
                  <c:v>27.008421712758839</c:v>
                </c:pt>
                <c:pt idx="2" formatCode="0">
                  <c:v>27.439668834091954</c:v>
                </c:pt>
                <c:pt idx="3" formatCode="0">
                  <c:v>26.606048853725838</c:v>
                </c:pt>
                <c:pt idx="5" formatCode="0">
                  <c:v>28.160367754754486</c:v>
                </c:pt>
                <c:pt idx="6" formatCode="0">
                  <c:v>31.953326952957607</c:v>
                </c:pt>
                <c:pt idx="7" formatCode="0">
                  <c:v>29.955103115022325</c:v>
                </c:pt>
                <c:pt idx="8" formatCode="0">
                  <c:v>23.67253361744892</c:v>
                </c:pt>
                <c:pt idx="9" formatCode="0">
                  <c:v>25.312221706574253</c:v>
                </c:pt>
                <c:pt idx="10" formatCode="0">
                  <c:v>23.400285326715835</c:v>
                </c:pt>
                <c:pt idx="12" formatCode="0">
                  <c:v>32.364077742890601</c:v>
                </c:pt>
                <c:pt idx="13" formatCode="0">
                  <c:v>18.02594252100825</c:v>
                </c:pt>
                <c:pt idx="14" formatCode="0">
                  <c:v>25.940623107500979</c:v>
                </c:pt>
                <c:pt idx="16" formatCode="0">
                  <c:v>28.138669187468373</c:v>
                </c:pt>
                <c:pt idx="17" formatCode="0">
                  <c:v>27.022453721226036</c:v>
                </c:pt>
                <c:pt idx="18" formatCode="0">
                  <c:v>26.569401704699661</c:v>
                </c:pt>
                <c:pt idx="20" formatCode="0">
                  <c:v>23.672250089476361</c:v>
                </c:pt>
                <c:pt idx="21" formatCode="0">
                  <c:v>26.386452677125828</c:v>
                </c:pt>
                <c:pt idx="22" formatCode="0">
                  <c:v>30.534484659144891</c:v>
                </c:pt>
                <c:pt idx="23" formatCode="0">
                  <c:v>29.692353614122826</c:v>
                </c:pt>
                <c:pt idx="24" formatCode="0">
                  <c:v>23.329919228551773</c:v>
                </c:pt>
                <c:pt idx="25" formatCode="0">
                  <c:v>20.389074033502084</c:v>
                </c:pt>
                <c:pt idx="26" formatCode="0">
                  <c:v>39.422423338099307</c:v>
                </c:pt>
                <c:pt idx="27" formatCode="0">
                  <c:v>18.121692459340487</c:v>
                </c:pt>
              </c:numCache>
            </c:numRef>
          </c:val>
          <c:extLst>
            <c:ext xmlns:c16="http://schemas.microsoft.com/office/drawing/2014/chart" uri="{C3380CC4-5D6E-409C-BE32-E72D297353CC}">
              <c16:uniqueId val="{00000002-0716-4076-89DF-DB6313237DC1}"/>
            </c:ext>
          </c:extLst>
        </c:ser>
        <c:ser>
          <c:idx val="3"/>
          <c:order val="3"/>
          <c:tx>
            <c:strRef>
              <c:f>Dati!$F$1538</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Dati!$B$1539:$B$1566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Dati!$F$1539:$F$1566</c:f>
              <c:numCache>
                <c:formatCode>General</c:formatCode>
                <c:ptCount val="28"/>
                <c:pt idx="0" formatCode="0">
                  <c:v>34.866860459993354</c:v>
                </c:pt>
                <c:pt idx="2" formatCode="0">
                  <c:v>34.810022081248469</c:v>
                </c:pt>
                <c:pt idx="3" formatCode="0">
                  <c:v>34.919893210420945</c:v>
                </c:pt>
                <c:pt idx="5" formatCode="0">
                  <c:v>35.521186727032855</c:v>
                </c:pt>
                <c:pt idx="6" formatCode="0">
                  <c:v>32.954992065502097</c:v>
                </c:pt>
                <c:pt idx="7" formatCode="0">
                  <c:v>33.459188399297446</c:v>
                </c:pt>
                <c:pt idx="8" formatCode="0">
                  <c:v>37.483052687459264</c:v>
                </c:pt>
                <c:pt idx="9" formatCode="0">
                  <c:v>38.426095248466751</c:v>
                </c:pt>
                <c:pt idx="10" formatCode="0">
                  <c:v>30.968776278610356</c:v>
                </c:pt>
                <c:pt idx="12" formatCode="0">
                  <c:v>31.637301192606049</c:v>
                </c:pt>
                <c:pt idx="13" formatCode="0">
                  <c:v>41.583763519906064</c:v>
                </c:pt>
                <c:pt idx="14" formatCode="0">
                  <c:v>31.17803168133835</c:v>
                </c:pt>
                <c:pt idx="16" formatCode="0">
                  <c:v>29.615450043133922</c:v>
                </c:pt>
                <c:pt idx="17" formatCode="0">
                  <c:v>33.827133144737687</c:v>
                </c:pt>
                <c:pt idx="18" formatCode="0">
                  <c:v>39.503066428053259</c:v>
                </c:pt>
                <c:pt idx="20" formatCode="0">
                  <c:v>34.53391270890917</c:v>
                </c:pt>
                <c:pt idx="21" formatCode="0">
                  <c:v>41.256361010712276</c:v>
                </c:pt>
                <c:pt idx="22" formatCode="0">
                  <c:v>30.338323532336236</c:v>
                </c:pt>
                <c:pt idx="23" formatCode="0">
                  <c:v>32.754679114328255</c:v>
                </c:pt>
                <c:pt idx="24" formatCode="0">
                  <c:v>31.959088736404123</c:v>
                </c:pt>
                <c:pt idx="25" formatCode="0">
                  <c:v>39.910350122553368</c:v>
                </c:pt>
                <c:pt idx="26" formatCode="0">
                  <c:v>30.734449018183518</c:v>
                </c:pt>
                <c:pt idx="27" formatCode="0">
                  <c:v>38.187710794962548</c:v>
                </c:pt>
              </c:numCache>
            </c:numRef>
          </c:val>
          <c:extLst>
            <c:ext xmlns:c16="http://schemas.microsoft.com/office/drawing/2014/chart" uri="{C3380CC4-5D6E-409C-BE32-E72D297353CC}">
              <c16:uniqueId val="{00000003-0716-4076-89DF-DB6313237DC1}"/>
            </c:ext>
          </c:extLst>
        </c:ser>
        <c:ser>
          <c:idx val="4"/>
          <c:order val="4"/>
          <c:tx>
            <c:strRef>
              <c:f>Dati!$G$1538</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Dati!$B$1539:$B$1566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Dati!$G$1539:$G$1566</c:f>
              <c:numCache>
                <c:formatCode>General</c:formatCode>
                <c:ptCount val="28"/>
                <c:pt idx="0" formatCode="0">
                  <c:v>21.781604047791198</c:v>
                </c:pt>
                <c:pt idx="2" formatCode="0">
                  <c:v>19.443149983782082</c:v>
                </c:pt>
                <c:pt idx="3" formatCode="0">
                  <c:v>23.963486316462184</c:v>
                </c:pt>
                <c:pt idx="5" formatCode="0">
                  <c:v>16.250626385741093</c:v>
                </c:pt>
                <c:pt idx="6" formatCode="0">
                  <c:v>18.725012881239714</c:v>
                </c:pt>
                <c:pt idx="7" formatCode="0">
                  <c:v>22.046815126339986</c:v>
                </c:pt>
                <c:pt idx="8" formatCode="0">
                  <c:v>21.852263102697332</c:v>
                </c:pt>
                <c:pt idx="9" formatCode="0">
                  <c:v>21.816508687074403</c:v>
                </c:pt>
                <c:pt idx="10" formatCode="0">
                  <c:v>27.550007765997115</c:v>
                </c:pt>
                <c:pt idx="12" formatCode="0">
                  <c:v>18.39922098633842</c:v>
                </c:pt>
                <c:pt idx="13" formatCode="0">
                  <c:v>29.046229701027919</c:v>
                </c:pt>
                <c:pt idx="14" formatCode="0">
                  <c:v>17.471073175149485</c:v>
                </c:pt>
                <c:pt idx="16" formatCode="0">
                  <c:v>21.342056413692184</c:v>
                </c:pt>
                <c:pt idx="17" formatCode="0">
                  <c:v>20.430956553391539</c:v>
                </c:pt>
                <c:pt idx="18" formatCode="0">
                  <c:v>25.536281926607252</c:v>
                </c:pt>
                <c:pt idx="20" formatCode="0">
                  <c:v>31.152866635293481</c:v>
                </c:pt>
                <c:pt idx="21" formatCode="0">
                  <c:v>19.680481392080161</c:v>
                </c:pt>
                <c:pt idx="22" formatCode="0">
                  <c:v>21.497689674575629</c:v>
                </c:pt>
                <c:pt idx="23" formatCode="0">
                  <c:v>23.461680829751881</c:v>
                </c:pt>
                <c:pt idx="24" formatCode="0">
                  <c:v>25.782789440091079</c:v>
                </c:pt>
                <c:pt idx="25" formatCode="0">
                  <c:v>24.522929905736959</c:v>
                </c:pt>
                <c:pt idx="26" formatCode="0">
                  <c:v>12.696726454945868</c:v>
                </c:pt>
                <c:pt idx="27" formatCode="0">
                  <c:v>16.774550368618495</c:v>
                </c:pt>
              </c:numCache>
            </c:numRef>
          </c:val>
          <c:extLst>
            <c:ext xmlns:c16="http://schemas.microsoft.com/office/drawing/2014/chart" uri="{C3380CC4-5D6E-409C-BE32-E72D297353CC}">
              <c16:uniqueId val="{00000004-0716-4076-89DF-DB6313237DC1}"/>
            </c:ext>
          </c:extLst>
        </c:ser>
        <c:ser>
          <c:idx val="5"/>
          <c:order val="5"/>
          <c:tx>
            <c:strRef>
              <c:f>Dati!$H$1538</c:f>
              <c:strCache>
                <c:ptCount val="1"/>
                <c:pt idx="0">
                  <c:v>.</c:v>
                </c:pt>
              </c:strCache>
            </c:strRef>
          </c:tx>
          <c:spPr>
            <a:noFill/>
          </c:spPr>
          <c:invertIfNegative val="0"/>
          <c:dLbls>
            <c:delete val="1"/>
          </c:dLbls>
          <c:cat>
            <c:strRef>
              <c:f>Dati!$B$1539:$B$1566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Dati!$H$1539:$H$1566</c:f>
              <c:numCache>
                <c:formatCode>0</c:formatCode>
                <c:ptCount val="28"/>
                <c:pt idx="0">
                  <c:v>22.715992127666368</c:v>
                </c:pt>
                <c:pt idx="1">
                  <c:v>79.364456635450921</c:v>
                </c:pt>
                <c:pt idx="2">
                  <c:v>25.111284570420366</c:v>
                </c:pt>
                <c:pt idx="3">
                  <c:v>20.481077108567789</c:v>
                </c:pt>
                <c:pt idx="4">
                  <c:v>79.364456635450921</c:v>
                </c:pt>
                <c:pt idx="5">
                  <c:v>27.592643522676973</c:v>
                </c:pt>
                <c:pt idx="6">
                  <c:v>27.68445168870911</c:v>
                </c:pt>
                <c:pt idx="7">
                  <c:v>23.858453109813489</c:v>
                </c:pt>
                <c:pt idx="8">
                  <c:v>20.029140845294322</c:v>
                </c:pt>
                <c:pt idx="9">
                  <c:v>19.121852699909766</c:v>
                </c:pt>
                <c:pt idx="10">
                  <c:v>20.845672590843449</c:v>
                </c:pt>
                <c:pt idx="11">
                  <c:v>79.364456635450921</c:v>
                </c:pt>
                <c:pt idx="12">
                  <c:v>29.327934456506455</c:v>
                </c:pt>
                <c:pt idx="13">
                  <c:v>8.734463414516938</c:v>
                </c:pt>
                <c:pt idx="14">
                  <c:v>30.715351778963083</c:v>
                </c:pt>
                <c:pt idx="15">
                  <c:v>79.364456635450921</c:v>
                </c:pt>
                <c:pt idx="16">
                  <c:v>28.406950178624811</c:v>
                </c:pt>
                <c:pt idx="17">
                  <c:v>25.106366937321695</c:v>
                </c:pt>
                <c:pt idx="18">
                  <c:v>14.325108280790403</c:v>
                </c:pt>
                <c:pt idx="19">
                  <c:v>79.364456635450921</c:v>
                </c:pt>
                <c:pt idx="20">
                  <c:v>13.677677291248273</c:v>
                </c:pt>
                <c:pt idx="21">
                  <c:v>18.427614232658485</c:v>
                </c:pt>
                <c:pt idx="22">
                  <c:v>27.528443428539056</c:v>
                </c:pt>
                <c:pt idx="23">
                  <c:v>23.148096691370782</c:v>
                </c:pt>
                <c:pt idx="24">
                  <c:v>21.622578458955715</c:v>
                </c:pt>
                <c:pt idx="25">
                  <c:v>14.931176607160594</c:v>
                </c:pt>
                <c:pt idx="26">
                  <c:v>35.933281162321535</c:v>
                </c:pt>
                <c:pt idx="27">
                  <c:v>24.402195471869874</c:v>
                </c:pt>
              </c:numCache>
            </c:numRef>
          </c:val>
          <c:extLst>
            <c:ext xmlns:c16="http://schemas.microsoft.com/office/drawing/2014/chart" uri="{C3380CC4-5D6E-409C-BE32-E72D297353CC}">
              <c16:uniqueId val="{00000005-0716-4076-89DF-DB6313237DC1}"/>
            </c:ext>
          </c:extLst>
        </c:ser>
        <c:ser>
          <c:idx val="6"/>
          <c:order val="6"/>
          <c:tx>
            <c:strRef>
              <c:f>Dati!$I$1538</c:f>
              <c:strCache>
                <c:ptCount val="1"/>
                <c:pt idx="0">
                  <c:v>Grūti pateikt</c:v>
                </c:pt>
              </c:strCache>
            </c:strRef>
          </c:tx>
          <c:spPr>
            <a:solidFill>
              <a:sysClr val="window" lastClr="FFFFFF">
                <a:lumMod val="75000"/>
              </a:sysClr>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DB-487E-A2BD-BFCD2D965498}"/>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16-4076-89DF-DB6313237DC1}"/>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DB-487E-A2BD-BFCD2D965498}"/>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16-4076-89DF-DB6313237DC1}"/>
                </c:ext>
              </c:extLst>
            </c:dLbl>
            <c:dLbl>
              <c:idx val="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DB-487E-A2BD-BFCD2D965498}"/>
                </c:ext>
              </c:extLst>
            </c:dLbl>
            <c:dLbl>
              <c:idx val="7"/>
              <c:layout>
                <c:manualLayout>
                  <c:x val="1.5845623096141622E-2"/>
                  <c:y val="4.485102551507736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DB-487E-A2BD-BFCD2D965498}"/>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DB-487E-A2BD-BFCD2D965498}"/>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16-4076-89DF-DB6313237DC1}"/>
                </c:ext>
              </c:extLst>
            </c:dLbl>
            <c:dLbl>
              <c:idx val="1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DB-487E-A2BD-BFCD2D965498}"/>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716-4076-89DF-DB6313237DC1}"/>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16-4076-89DF-DB6313237DC1}"/>
                </c:ext>
              </c:extLst>
            </c:dLbl>
            <c:dLbl>
              <c:idx val="1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716-4076-89DF-DB6313237DC1}"/>
                </c:ext>
              </c:extLst>
            </c:dLbl>
            <c:dLbl>
              <c:idx val="1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16-4076-89DF-DB6313237DC1}"/>
                </c:ext>
              </c:extLst>
            </c:dLbl>
            <c:dLbl>
              <c:idx val="2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716-4076-89DF-DB6313237DC1}"/>
                </c:ext>
              </c:extLst>
            </c:dLbl>
            <c:dLbl>
              <c:idx val="23"/>
              <c:layout>
                <c:manualLayout>
                  <c:x val="1.1303089304257408E-2"/>
                  <c:y val="3.638857908904215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716-4076-89DF-DB6313237DC1}"/>
                </c:ext>
              </c:extLst>
            </c:dLbl>
            <c:dLbl>
              <c:idx val="24"/>
              <c:layout>
                <c:manualLayout>
                  <c:x val="1.1264667705088145E-2"/>
                  <c:y val="8.472376288978795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716-4076-89DF-DB6313237DC1}"/>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Dati!$B$1539:$B$1566</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Dati!$I$1539:$I$1566</c:f>
              <c:numCache>
                <c:formatCode>General</c:formatCode>
                <c:ptCount val="28"/>
                <c:pt idx="0" formatCode="0">
                  <c:v>2.6507293468531947</c:v>
                </c:pt>
                <c:pt idx="2" formatCode="0">
                  <c:v>1.8872718123662513</c:v>
                </c:pt>
                <c:pt idx="3" formatCode="0">
                  <c:v>3.3630693850939037</c:v>
                </c:pt>
                <c:pt idx="5" formatCode="0">
                  <c:v>2.0207949785126327</c:v>
                </c:pt>
                <c:pt idx="6" formatCode="0">
                  <c:v>2.9513825130360107</c:v>
                </c:pt>
                <c:pt idx="7" formatCode="0">
                  <c:v>3.9220754750228091</c:v>
                </c:pt>
                <c:pt idx="8" formatCode="0">
                  <c:v>2.8372739781635787</c:v>
                </c:pt>
                <c:pt idx="9" formatCode="0">
                  <c:v>0.55324296261429495</c:v>
                </c:pt>
                <c:pt idx="10" formatCode="0">
                  <c:v>3.3128018345917032</c:v>
                </c:pt>
                <c:pt idx="12" formatCode="0">
                  <c:v>2.0036642407663159</c:v>
                </c:pt>
                <c:pt idx="13" formatCode="0">
                  <c:v>2.1041360569573215</c:v>
                </c:pt>
                <c:pt idx="14" formatCode="0">
                  <c:v>8.6872744036984066</c:v>
                </c:pt>
                <c:pt idx="16" formatCode="0">
                  <c:v>2.0991518925585644</c:v>
                </c:pt>
                <c:pt idx="17" formatCode="0">
                  <c:v>2.3471759454874159</c:v>
                </c:pt>
                <c:pt idx="18" formatCode="0">
                  <c:v>3.6554801259041425</c:v>
                </c:pt>
                <c:pt idx="20" formatCode="0">
                  <c:v>5.3299397486451303</c:v>
                </c:pt>
                <c:pt idx="21" formatCode="0">
                  <c:v>4.2528040672520389</c:v>
                </c:pt>
                <c:pt idx="22" formatCode="0">
                  <c:v>0.90276308177986464</c:v>
                </c:pt>
                <c:pt idx="23" formatCode="0">
                  <c:v>2.4084922872838943</c:v>
                </c:pt>
                <c:pt idx="24" formatCode="0">
                  <c:v>2.42972181063501</c:v>
                </c:pt>
                <c:pt idx="25" formatCode="0">
                  <c:v>3.942879265267345</c:v>
                </c:pt>
                <c:pt idx="26" formatCode="0">
                  <c:v>0</c:v>
                </c:pt>
                <c:pt idx="27" formatCode="0">
                  <c:v>4.416745241949692</c:v>
                </c:pt>
              </c:numCache>
            </c:numRef>
          </c:val>
          <c:extLst>
            <c:ext xmlns:c16="http://schemas.microsoft.com/office/drawing/2014/chart" uri="{C3380CC4-5D6E-409C-BE32-E72D297353CC}">
              <c16:uniqueId val="{00000010-0716-4076-89DF-DB6313237DC1}"/>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74.2"/>
        <c:auto val="1"/>
        <c:lblAlgn val="ctr"/>
        <c:lblOffset val="100"/>
        <c:tickLblSkip val="1"/>
        <c:tickMarkSkip val="1"/>
        <c:noMultiLvlLbl val="0"/>
      </c:catAx>
      <c:valAx>
        <c:axId val="170757312"/>
        <c:scaling>
          <c:orientation val="minMax"/>
          <c:max val="17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7.9500000000000001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7.9826717586418336E-2"/>
          <c:w val="0.6157505192107996"/>
          <c:h val="0.90352568942711642"/>
        </c:manualLayout>
      </c:layout>
      <c:barChart>
        <c:barDir val="bar"/>
        <c:grouping val="stacked"/>
        <c:varyColors val="0"/>
        <c:ser>
          <c:idx val="0"/>
          <c:order val="0"/>
          <c:tx>
            <c:strRef>
              <c:f>Dati!$C$1538</c:f>
              <c:strCache>
                <c:ptCount val="1"/>
                <c:pt idx="0">
                  <c:v>.</c:v>
                </c:pt>
              </c:strCache>
            </c:strRef>
          </c:tx>
          <c:spPr>
            <a:noFill/>
          </c:spPr>
          <c:invertIfNegative val="0"/>
          <c:dLbls>
            <c:delete val="1"/>
          </c:dLbls>
          <c:cat>
            <c:strRef>
              <c:f>Dati!$B$1567:$B$1586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Dati!$C$1567:$C$1586</c:f>
              <c:numCache>
                <c:formatCode>0</c:formatCode>
                <c:ptCount val="20"/>
                <c:pt idx="0">
                  <c:v>74.187528279012753</c:v>
                </c:pt>
                <c:pt idx="1">
                  <c:v>38.62484418403784</c:v>
                </c:pt>
                <c:pt idx="2">
                  <c:v>27.107697391623859</c:v>
                </c:pt>
                <c:pt idx="3">
                  <c:v>39.309370213413317</c:v>
                </c:pt>
                <c:pt idx="4">
                  <c:v>33.90003108059048</c:v>
                </c:pt>
                <c:pt idx="5">
                  <c:v>25.850967616623457</c:v>
                </c:pt>
                <c:pt idx="6">
                  <c:v>74.187528279012753</c:v>
                </c:pt>
                <c:pt idx="7">
                  <c:v>36.768688392364012</c:v>
                </c:pt>
                <c:pt idx="8">
                  <c:v>20.38068006694003</c:v>
                </c:pt>
                <c:pt idx="9">
                  <c:v>74.187528279012753</c:v>
                </c:pt>
                <c:pt idx="10">
                  <c:v>49.14641784555743</c:v>
                </c:pt>
                <c:pt idx="11">
                  <c:v>23.421637607262525</c:v>
                </c:pt>
                <c:pt idx="12">
                  <c:v>7</c:v>
                </c:pt>
                <c:pt idx="13">
                  <c:v>27.418421135699703</c:v>
                </c:pt>
                <c:pt idx="14">
                  <c:v>18.092818793758646</c:v>
                </c:pt>
                <c:pt idx="15">
                  <c:v>47.211083865193928</c:v>
                </c:pt>
                <c:pt idx="16">
                  <c:v>74.187528279012753</c:v>
                </c:pt>
                <c:pt idx="17">
                  <c:v>49.14641784555743</c:v>
                </c:pt>
                <c:pt idx="18">
                  <c:v>29.77382766112045</c:v>
                </c:pt>
                <c:pt idx="19">
                  <c:v>20.691582299336396</c:v>
                </c:pt>
              </c:numCache>
            </c:numRef>
          </c:val>
          <c:extLst>
            <c:ext xmlns:c16="http://schemas.microsoft.com/office/drawing/2014/chart" uri="{C3380CC4-5D6E-409C-BE32-E72D297353CC}">
              <c16:uniqueId val="{00000000-36EE-4634-B504-193359301BE4}"/>
            </c:ext>
          </c:extLst>
        </c:ser>
        <c:ser>
          <c:idx val="1"/>
          <c:order val="1"/>
          <c:tx>
            <c:strRef>
              <c:f>Dati!$D$1538</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Dati!$B$1567:$B$1586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Dati!$D$1567:$D$1586</c:f>
              <c:numCache>
                <c:formatCode>0</c:formatCode>
                <c:ptCount val="20"/>
                <c:pt idx="1">
                  <c:v>12.835622883115372</c:v>
                </c:pt>
                <c:pt idx="2">
                  <c:v>17.854829957337898</c:v>
                </c:pt>
                <c:pt idx="3">
                  <c:v>11.133752134216353</c:v>
                </c:pt>
                <c:pt idx="4">
                  <c:v>16.91259780018067</c:v>
                </c:pt>
                <c:pt idx="5">
                  <c:v>14.141417194845234</c:v>
                </c:pt>
                <c:pt idx="7">
                  <c:v>13.082916248747051</c:v>
                </c:pt>
                <c:pt idx="8">
                  <c:v>16.463921030074882</c:v>
                </c:pt>
                <c:pt idx="10">
                  <c:v>5.6007080274125416</c:v>
                </c:pt>
                <c:pt idx="11">
                  <c:v>18.607895357565706</c:v>
                </c:pt>
                <c:pt idx="12">
                  <c:v>20.244918201573057</c:v>
                </c:pt>
                <c:pt idx="13">
                  <c:v>24.548671749664432</c:v>
                </c:pt>
                <c:pt idx="14">
                  <c:v>19.530507154004972</c:v>
                </c:pt>
                <c:pt idx="15">
                  <c:v>6.806183597332816</c:v>
                </c:pt>
                <c:pt idx="17">
                  <c:v>5.6007080274125416</c:v>
                </c:pt>
                <c:pt idx="18">
                  <c:v>16.412016850834114</c:v>
                </c:pt>
                <c:pt idx="19">
                  <c:v>19.317312301260998</c:v>
                </c:pt>
              </c:numCache>
            </c:numRef>
          </c:val>
          <c:extLst>
            <c:ext xmlns:c16="http://schemas.microsoft.com/office/drawing/2014/chart" uri="{C3380CC4-5D6E-409C-BE32-E72D297353CC}">
              <c16:uniqueId val="{00000001-36EE-4634-B504-193359301BE4}"/>
            </c:ext>
          </c:extLst>
        </c:ser>
        <c:ser>
          <c:idx val="2"/>
          <c:order val="2"/>
          <c:tx>
            <c:strRef>
              <c:f>Dati!$E$1538</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Dati!$B$1567:$B$1586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Dati!$E$1567:$E$1586</c:f>
              <c:numCache>
                <c:formatCode>0</c:formatCode>
                <c:ptCount val="20"/>
                <c:pt idx="1">
                  <c:v>22.727061211859542</c:v>
                </c:pt>
                <c:pt idx="2">
                  <c:v>29.225000930050999</c:v>
                </c:pt>
                <c:pt idx="3">
                  <c:v>23.744405931383085</c:v>
                </c:pt>
                <c:pt idx="4">
                  <c:v>23.374899398241599</c:v>
                </c:pt>
                <c:pt idx="5">
                  <c:v>34.195143467544064</c:v>
                </c:pt>
                <c:pt idx="7">
                  <c:v>24.33592363790169</c:v>
                </c:pt>
                <c:pt idx="8">
                  <c:v>37.342927181997844</c:v>
                </c:pt>
                <c:pt idx="10">
                  <c:v>19.440402406042782</c:v>
                </c:pt>
                <c:pt idx="11">
                  <c:v>32.157995314184518</c:v>
                </c:pt>
                <c:pt idx="12">
                  <c:v>46.942610077439689</c:v>
                </c:pt>
                <c:pt idx="13">
                  <c:v>22.220435393648614</c:v>
                </c:pt>
                <c:pt idx="14">
                  <c:v>36.564202331249135</c:v>
                </c:pt>
                <c:pt idx="15">
                  <c:v>20.170260816486007</c:v>
                </c:pt>
                <c:pt idx="17">
                  <c:v>19.440402406042782</c:v>
                </c:pt>
                <c:pt idx="18">
                  <c:v>28.001683767058193</c:v>
                </c:pt>
                <c:pt idx="19">
                  <c:v>34.178633678415359</c:v>
                </c:pt>
              </c:numCache>
            </c:numRef>
          </c:val>
          <c:extLst>
            <c:ext xmlns:c16="http://schemas.microsoft.com/office/drawing/2014/chart" uri="{C3380CC4-5D6E-409C-BE32-E72D297353CC}">
              <c16:uniqueId val="{00000002-36EE-4634-B504-193359301BE4}"/>
            </c:ext>
          </c:extLst>
        </c:ser>
        <c:ser>
          <c:idx val="3"/>
          <c:order val="3"/>
          <c:tx>
            <c:strRef>
              <c:f>Dati!$F$1538</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Dati!$B$1567:$B$1586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Dati!$F$1567:$F$1586</c:f>
              <c:numCache>
                <c:formatCode>0</c:formatCode>
                <c:ptCount val="20"/>
                <c:pt idx="1">
                  <c:v>41.617093514513506</c:v>
                </c:pt>
                <c:pt idx="2">
                  <c:v>34.631454534256186</c:v>
                </c:pt>
                <c:pt idx="3">
                  <c:v>33.165700603768094</c:v>
                </c:pt>
                <c:pt idx="4">
                  <c:v>32.283776578342817</c:v>
                </c:pt>
                <c:pt idx="5">
                  <c:v>29.130426181802886</c:v>
                </c:pt>
                <c:pt idx="7">
                  <c:v>36.111403730855173</c:v>
                </c:pt>
                <c:pt idx="8">
                  <c:v>29.73133838332425</c:v>
                </c:pt>
                <c:pt idx="10">
                  <c:v>43.981971114706624</c:v>
                </c:pt>
                <c:pt idx="11">
                  <c:v>26.300181489153236</c:v>
                </c:pt>
                <c:pt idx="12">
                  <c:v>19.599498916484389</c:v>
                </c:pt>
                <c:pt idx="13">
                  <c:v>30.449421560236285</c:v>
                </c:pt>
                <c:pt idx="14">
                  <c:v>29.917773921292266</c:v>
                </c:pt>
                <c:pt idx="15">
                  <c:v>44.106653480966024</c:v>
                </c:pt>
                <c:pt idx="17">
                  <c:v>43.981971114706624</c:v>
                </c:pt>
                <c:pt idx="18">
                  <c:v>30.299113142832141</c:v>
                </c:pt>
                <c:pt idx="19">
                  <c:v>30.382861421164673</c:v>
                </c:pt>
              </c:numCache>
            </c:numRef>
          </c:val>
          <c:extLst>
            <c:ext xmlns:c16="http://schemas.microsoft.com/office/drawing/2014/chart" uri="{C3380CC4-5D6E-409C-BE32-E72D297353CC}">
              <c16:uniqueId val="{00000003-36EE-4634-B504-193359301BE4}"/>
            </c:ext>
          </c:extLst>
        </c:ser>
        <c:ser>
          <c:idx val="4"/>
          <c:order val="4"/>
          <c:tx>
            <c:strRef>
              <c:f>Dati!$G$1538</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Dati!$B$1567:$B$1586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Dati!$G$1567:$G$1586</c:f>
              <c:numCache>
                <c:formatCode>0</c:formatCode>
                <c:ptCount val="20"/>
                <c:pt idx="1">
                  <c:v>20.28559479688402</c:v>
                </c:pt>
                <c:pt idx="2">
                  <c:v>17.176162410247798</c:v>
                </c:pt>
                <c:pt idx="3">
                  <c:v>29.9635759155376</c:v>
                </c:pt>
                <c:pt idx="4">
                  <c:v>25.014814531103564</c:v>
                </c:pt>
                <c:pt idx="5">
                  <c:v>17.998363100717835</c:v>
                </c:pt>
                <c:pt idx="7">
                  <c:v>23.87124961367401</c:v>
                </c:pt>
                <c:pt idx="8">
                  <c:v>14.029857776396614</c:v>
                </c:pt>
                <c:pt idx="10">
                  <c:v>27.275462027902517</c:v>
                </c:pt>
                <c:pt idx="11">
                  <c:v>20.548000714932634</c:v>
                </c:pt>
                <c:pt idx="12">
                  <c:v>13.212972804502867</c:v>
                </c:pt>
                <c:pt idx="13">
                  <c:v>16.602971648030053</c:v>
                </c:pt>
                <c:pt idx="14">
                  <c:v>13.148742335888466</c:v>
                </c:pt>
                <c:pt idx="15">
                  <c:v>28.257803154484893</c:v>
                </c:pt>
                <c:pt idx="17">
                  <c:v>27.275462027902517</c:v>
                </c:pt>
                <c:pt idx="18">
                  <c:v>22.989511686492616</c:v>
                </c:pt>
                <c:pt idx="19">
                  <c:v>14.200995719585006</c:v>
                </c:pt>
              </c:numCache>
            </c:numRef>
          </c:val>
          <c:extLst>
            <c:ext xmlns:c16="http://schemas.microsoft.com/office/drawing/2014/chart" uri="{C3380CC4-5D6E-409C-BE32-E72D297353CC}">
              <c16:uniqueId val="{00000004-36EE-4634-B504-193359301BE4}"/>
            </c:ext>
          </c:extLst>
        </c:ser>
        <c:ser>
          <c:idx val="5"/>
          <c:order val="5"/>
          <c:tx>
            <c:strRef>
              <c:f>Dati!$H$1538</c:f>
              <c:strCache>
                <c:ptCount val="1"/>
                <c:pt idx="0">
                  <c:v>.</c:v>
                </c:pt>
              </c:strCache>
            </c:strRef>
          </c:tx>
          <c:spPr>
            <a:noFill/>
          </c:spPr>
          <c:invertIfNegative val="0"/>
          <c:dLbls>
            <c:delete val="1"/>
          </c:dLbls>
          <c:cat>
            <c:strRef>
              <c:f>Dati!$B$1567:$B$1586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Dati!$H$1567:$H$1586</c:f>
              <c:numCache>
                <c:formatCode>0</c:formatCode>
                <c:ptCount val="20"/>
                <c:pt idx="0">
                  <c:v>79.364456635450921</c:v>
                </c:pt>
                <c:pt idx="1">
                  <c:v>17.461768324053395</c:v>
                </c:pt>
                <c:pt idx="2">
                  <c:v>27.556839690946937</c:v>
                </c:pt>
                <c:pt idx="3">
                  <c:v>16.23518011614523</c:v>
                </c:pt>
                <c:pt idx="4">
                  <c:v>22.065865526004544</c:v>
                </c:pt>
                <c:pt idx="5">
                  <c:v>32.2356673529302</c:v>
                </c:pt>
                <c:pt idx="6">
                  <c:v>79.364456635450921</c:v>
                </c:pt>
                <c:pt idx="7">
                  <c:v>19.381803290921738</c:v>
                </c:pt>
                <c:pt idx="8">
                  <c:v>35.603260475730053</c:v>
                </c:pt>
                <c:pt idx="9">
                  <c:v>79.364456635450921</c:v>
                </c:pt>
                <c:pt idx="10">
                  <c:v>8.1070234928417761</c:v>
                </c:pt>
                <c:pt idx="11">
                  <c:v>32.516274431365048</c:v>
                </c:pt>
                <c:pt idx="12">
                  <c:v>46.551984914463667</c:v>
                </c:pt>
                <c:pt idx="13">
                  <c:v>32.312063427184583</c:v>
                </c:pt>
                <c:pt idx="14">
                  <c:v>36.297940378270191</c:v>
                </c:pt>
                <c:pt idx="15">
                  <c:v>7</c:v>
                </c:pt>
                <c:pt idx="16">
                  <c:v>79.364456635450921</c:v>
                </c:pt>
                <c:pt idx="17">
                  <c:v>8.1070234928417761</c:v>
                </c:pt>
                <c:pt idx="18">
                  <c:v>26.07583180612616</c:v>
                </c:pt>
                <c:pt idx="19">
                  <c:v>34.780599494701242</c:v>
                </c:pt>
              </c:numCache>
            </c:numRef>
          </c:val>
          <c:extLst>
            <c:ext xmlns:c16="http://schemas.microsoft.com/office/drawing/2014/chart" uri="{C3380CC4-5D6E-409C-BE32-E72D297353CC}">
              <c16:uniqueId val="{00000005-36EE-4634-B504-193359301BE4}"/>
            </c:ext>
          </c:extLst>
        </c:ser>
        <c:ser>
          <c:idx val="6"/>
          <c:order val="6"/>
          <c:tx>
            <c:strRef>
              <c:f>Dati!$I$1538</c:f>
              <c:strCache>
                <c:ptCount val="1"/>
                <c:pt idx="0">
                  <c:v>Grūti pateikt</c:v>
                </c:pt>
              </c:strCache>
            </c:strRef>
          </c:tx>
          <c:spPr>
            <a:solidFill>
              <a:sysClr val="window" lastClr="FFFFFF">
                <a:lumMod val="75000"/>
              </a:sysClr>
            </a:solidFill>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6EE-4634-B504-193359301BE4}"/>
                </c:ext>
              </c:extLst>
            </c:dLbl>
            <c:dLbl>
              <c:idx val="10"/>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4286182435037393E-2"/>
                      <c:h val="4.1186904761904758E-2"/>
                    </c:manualLayout>
                  </c15:layout>
                </c:ext>
                <c:ext xmlns:c16="http://schemas.microsoft.com/office/drawing/2014/chart" uri="{C3380CC4-5D6E-409C-BE32-E72D297353CC}">
                  <c16:uniqueId val="{00000009-36EE-4634-B504-193359301BE4}"/>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01-4E3D-BD2E-34FF7BC645C8}"/>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6EE-4634-B504-193359301BE4}"/>
                </c:ext>
              </c:extLst>
            </c:dLbl>
            <c:dLbl>
              <c:idx val="17"/>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4286182435037393E-2"/>
                      <c:h val="4.1186904761904758E-2"/>
                    </c:manualLayout>
                  </c15:layout>
                </c:ext>
                <c:ext xmlns:c16="http://schemas.microsoft.com/office/drawing/2014/chart" uri="{C3380CC4-5D6E-409C-BE32-E72D297353CC}">
                  <c16:uniqueId val="{0000000B-36EE-4634-B504-193359301BE4}"/>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Dati!$B$1567:$B$1586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Dati!$I$1567:$I$1586</c:f>
              <c:numCache>
                <c:formatCode>0</c:formatCode>
                <c:ptCount val="20"/>
                <c:pt idx="1">
                  <c:v>2.5346275936274374</c:v>
                </c:pt>
                <c:pt idx="2">
                  <c:v>1.1125521681071711</c:v>
                </c:pt>
                <c:pt idx="3">
                  <c:v>1.9925654150948959</c:v>
                </c:pt>
                <c:pt idx="4">
                  <c:v>2.4139116921313382</c:v>
                </c:pt>
                <c:pt idx="5">
                  <c:v>4.5346500550899886</c:v>
                </c:pt>
                <c:pt idx="7">
                  <c:v>2.5985067688224337</c:v>
                </c:pt>
                <c:pt idx="8">
                  <c:v>2.4319556282063601</c:v>
                </c:pt>
                <c:pt idx="10">
                  <c:v>3.7014564239356238</c:v>
                </c:pt>
                <c:pt idx="11">
                  <c:v>2.3859271241638846</c:v>
                </c:pt>
                <c:pt idx="12">
                  <c:v>0</c:v>
                </c:pt>
                <c:pt idx="13">
                  <c:v>6.1784996484206411</c:v>
                </c:pt>
                <c:pt idx="14">
                  <c:v>0.83877425756511759</c:v>
                </c:pt>
                <c:pt idx="15">
                  <c:v>0.65909895073021196</c:v>
                </c:pt>
                <c:pt idx="17">
                  <c:v>3.7014564239356238</c:v>
                </c:pt>
                <c:pt idx="18">
                  <c:v>2.2976745527828037</c:v>
                </c:pt>
                <c:pt idx="19">
                  <c:v>1.9201968795739044</c:v>
                </c:pt>
              </c:numCache>
            </c:numRef>
          </c:val>
          <c:extLst>
            <c:ext xmlns:c16="http://schemas.microsoft.com/office/drawing/2014/chart" uri="{C3380CC4-5D6E-409C-BE32-E72D297353CC}">
              <c16:uniqueId val="{0000000C-36EE-4634-B504-193359301BE4}"/>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74.2"/>
        <c:auto val="1"/>
        <c:lblAlgn val="ctr"/>
        <c:lblOffset val="100"/>
        <c:tickLblSkip val="1"/>
        <c:tickMarkSkip val="1"/>
        <c:noMultiLvlLbl val="0"/>
      </c:catAx>
      <c:valAx>
        <c:axId val="170757312"/>
        <c:scaling>
          <c:orientation val="minMax"/>
          <c:max val="17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81759055947202"/>
          <c:y val="7.669748805671135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4448067129650695E-2"/>
          <c:w val="0.49118064383579241"/>
          <c:h val="0.89890433988388418"/>
        </c:manualLayout>
      </c:layout>
      <c:barChart>
        <c:barDir val="bar"/>
        <c:grouping val="stacked"/>
        <c:varyColors val="0"/>
        <c:ser>
          <c:idx val="0"/>
          <c:order val="0"/>
          <c:tx>
            <c:strRef>
              <c:f>Dati!$C$1694</c:f>
              <c:strCache>
                <c:ptCount val="1"/>
                <c:pt idx="0">
                  <c:v>.</c:v>
                </c:pt>
              </c:strCache>
            </c:strRef>
          </c:tx>
          <c:spPr>
            <a:noFill/>
          </c:spPr>
          <c:invertIfNegative val="0"/>
          <c:dLbls>
            <c:delete val="1"/>
          </c:dLbls>
          <c:cat>
            <c:strRef>
              <c:f>Dati!$B$1695:$B$1722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Dati!$C$1695:$C$1722</c:f>
              <c:numCache>
                <c:formatCode>0</c:formatCode>
                <c:ptCount val="28"/>
                <c:pt idx="0">
                  <c:v>31.238610213943154</c:v>
                </c:pt>
                <c:pt idx="1">
                  <c:v>76.639573368679009</c:v>
                </c:pt>
                <c:pt idx="2">
                  <c:v>21.749082810218098</c:v>
                </c:pt>
                <c:pt idx="3">
                  <c:v>40.092763861400215</c:v>
                </c:pt>
                <c:pt idx="4">
                  <c:v>76.639573368679009</c:v>
                </c:pt>
                <c:pt idx="5">
                  <c:v>30.901911387185606</c:v>
                </c:pt>
                <c:pt idx="6">
                  <c:v>31.046742163718378</c:v>
                </c:pt>
                <c:pt idx="7">
                  <c:v>30.429362616182168</c:v>
                </c:pt>
                <c:pt idx="8">
                  <c:v>28.588971130830956</c:v>
                </c:pt>
                <c:pt idx="9">
                  <c:v>33.404317380879469</c:v>
                </c:pt>
                <c:pt idx="10">
                  <c:v>33.265820778702988</c:v>
                </c:pt>
                <c:pt idx="11">
                  <c:v>76.639573368679009</c:v>
                </c:pt>
                <c:pt idx="12">
                  <c:v>28.20622887862632</c:v>
                </c:pt>
                <c:pt idx="13">
                  <c:v>38.867292407035102</c:v>
                </c:pt>
                <c:pt idx="14">
                  <c:v>22.008599927544246</c:v>
                </c:pt>
                <c:pt idx="15">
                  <c:v>76.639573368679009</c:v>
                </c:pt>
                <c:pt idx="16">
                  <c:v>28.337015956100977</c:v>
                </c:pt>
                <c:pt idx="17">
                  <c:v>29.151403482854008</c:v>
                </c:pt>
                <c:pt idx="18">
                  <c:v>37.830569406698224</c:v>
                </c:pt>
                <c:pt idx="19">
                  <c:v>76.639573368679009</c:v>
                </c:pt>
                <c:pt idx="20">
                  <c:v>38.776299551175022</c:v>
                </c:pt>
                <c:pt idx="21">
                  <c:v>36.649172356745957</c:v>
                </c:pt>
                <c:pt idx="22">
                  <c:v>25.192307955804061</c:v>
                </c:pt>
                <c:pt idx="23">
                  <c:v>37.589058201551225</c:v>
                </c:pt>
                <c:pt idx="24">
                  <c:v>31.439679536283265</c:v>
                </c:pt>
                <c:pt idx="25">
                  <c:v>35.077511233188076</c:v>
                </c:pt>
                <c:pt idx="26">
                  <c:v>31.362520319052066</c:v>
                </c:pt>
                <c:pt idx="27">
                  <c:v>22.5499664883707</c:v>
                </c:pt>
              </c:numCache>
            </c:numRef>
          </c:val>
          <c:extLst>
            <c:ext xmlns:c16="http://schemas.microsoft.com/office/drawing/2014/chart" uri="{C3380CC4-5D6E-409C-BE32-E72D297353CC}">
              <c16:uniqueId val="{00000000-7AA2-4B7E-9169-4F4C46F89433}"/>
            </c:ext>
          </c:extLst>
        </c:ser>
        <c:ser>
          <c:idx val="1"/>
          <c:order val="1"/>
          <c:tx>
            <c:strRef>
              <c:f>Dati!$D$1694</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Dati!$B$1695:$B$1722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Dati!$D$1695:$D$1722</c:f>
              <c:numCache>
                <c:formatCode>General</c:formatCode>
                <c:ptCount val="28"/>
                <c:pt idx="0" formatCode="0">
                  <c:v>13.316471381878449</c:v>
                </c:pt>
                <c:pt idx="2" formatCode="0">
                  <c:v>17.78605288602893</c:v>
                </c:pt>
                <c:pt idx="3" formatCode="0">
                  <c:v>9.1461518607982448</c:v>
                </c:pt>
                <c:pt idx="5" formatCode="0">
                  <c:v>15.128282724406024</c:v>
                </c:pt>
                <c:pt idx="6" formatCode="0">
                  <c:v>12.281451927730872</c:v>
                </c:pt>
                <c:pt idx="7" formatCode="0">
                  <c:v>10.258915784654748</c:v>
                </c:pt>
                <c:pt idx="8" formatCode="0">
                  <c:v>14.670382478535995</c:v>
                </c:pt>
                <c:pt idx="9" formatCode="0">
                  <c:v>14.993015623156253</c:v>
                </c:pt>
                <c:pt idx="10" formatCode="0">
                  <c:v>13.731521373136397</c:v>
                </c:pt>
                <c:pt idx="12" formatCode="0">
                  <c:v>14.057946455082776</c:v>
                </c:pt>
                <c:pt idx="13" formatCode="0">
                  <c:v>9.3594379283681555</c:v>
                </c:pt>
                <c:pt idx="14" formatCode="0">
                  <c:v>22.640641771455613</c:v>
                </c:pt>
                <c:pt idx="16" formatCode="0">
                  <c:v>23.314190746194093</c:v>
                </c:pt>
                <c:pt idx="17" formatCode="0">
                  <c:v>14.565097106807368</c:v>
                </c:pt>
                <c:pt idx="18" formatCode="0">
                  <c:v>6.4370970475723377</c:v>
                </c:pt>
                <c:pt idx="20" formatCode="0">
                  <c:v>8.2684137412011527</c:v>
                </c:pt>
                <c:pt idx="21" formatCode="0">
                  <c:v>7.0933885546909803</c:v>
                </c:pt>
                <c:pt idx="22" formatCode="0">
                  <c:v>16.784141700811986</c:v>
                </c:pt>
                <c:pt idx="23" formatCode="0">
                  <c:v>13.917685082911111</c:v>
                </c:pt>
                <c:pt idx="24" formatCode="0">
                  <c:v>13.91549711181278</c:v>
                </c:pt>
                <c:pt idx="25" formatCode="0">
                  <c:v>13.297038785590349</c:v>
                </c:pt>
                <c:pt idx="26" formatCode="0">
                  <c:v>17.385860467758008</c:v>
                </c:pt>
                <c:pt idx="27" formatCode="0">
                  <c:v>25.350151800497809</c:v>
                </c:pt>
              </c:numCache>
            </c:numRef>
          </c:val>
          <c:extLst>
            <c:ext xmlns:c16="http://schemas.microsoft.com/office/drawing/2014/chart" uri="{C3380CC4-5D6E-409C-BE32-E72D297353CC}">
              <c16:uniqueId val="{00000001-7AA2-4B7E-9169-4F4C46F89433}"/>
            </c:ext>
          </c:extLst>
        </c:ser>
        <c:ser>
          <c:idx val="2"/>
          <c:order val="2"/>
          <c:tx>
            <c:strRef>
              <c:f>Dati!$E$1694</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Dati!$B$1695:$B$1722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Dati!$E$1695:$E$1722</c:f>
              <c:numCache>
                <c:formatCode>General</c:formatCode>
                <c:ptCount val="28"/>
                <c:pt idx="0" formatCode="0">
                  <c:v>32.084491772857405</c:v>
                </c:pt>
                <c:pt idx="2" formatCode="0">
                  <c:v>37.104437672431978</c:v>
                </c:pt>
                <c:pt idx="3" formatCode="0">
                  <c:v>27.40065764648055</c:v>
                </c:pt>
                <c:pt idx="5" formatCode="0">
                  <c:v>30.609379257087376</c:v>
                </c:pt>
                <c:pt idx="6" formatCode="0">
                  <c:v>33.311379277229761</c:v>
                </c:pt>
                <c:pt idx="7" formatCode="0">
                  <c:v>35.951294967842095</c:v>
                </c:pt>
                <c:pt idx="8" formatCode="0">
                  <c:v>33.380219759312062</c:v>
                </c:pt>
                <c:pt idx="9" formatCode="0">
                  <c:v>28.242240364643287</c:v>
                </c:pt>
                <c:pt idx="10" formatCode="0">
                  <c:v>29.642231216839626</c:v>
                </c:pt>
                <c:pt idx="12" formatCode="0">
                  <c:v>34.375398034969912</c:v>
                </c:pt>
                <c:pt idx="13" formatCode="0">
                  <c:v>28.412843033275752</c:v>
                </c:pt>
                <c:pt idx="14" formatCode="0">
                  <c:v>31.990331669679151</c:v>
                </c:pt>
                <c:pt idx="16" formatCode="0">
                  <c:v>24.988366666383939</c:v>
                </c:pt>
                <c:pt idx="17" formatCode="0">
                  <c:v>32.92307277901763</c:v>
                </c:pt>
                <c:pt idx="18" formatCode="0">
                  <c:v>32.371906914408449</c:v>
                </c:pt>
                <c:pt idx="20" formatCode="0">
                  <c:v>29.594860076302833</c:v>
                </c:pt>
                <c:pt idx="21" formatCode="0">
                  <c:v>32.89701245724207</c:v>
                </c:pt>
                <c:pt idx="22" formatCode="0">
                  <c:v>34.663123712062962</c:v>
                </c:pt>
                <c:pt idx="23" formatCode="0">
                  <c:v>25.132830084216675</c:v>
                </c:pt>
                <c:pt idx="24" formatCode="0">
                  <c:v>31.284396720582968</c:v>
                </c:pt>
                <c:pt idx="25" formatCode="0">
                  <c:v>28.265023349900588</c:v>
                </c:pt>
                <c:pt idx="26" formatCode="0">
                  <c:v>27.891192581868935</c:v>
                </c:pt>
                <c:pt idx="27" formatCode="0">
                  <c:v>28.739455079810501</c:v>
                </c:pt>
              </c:numCache>
            </c:numRef>
          </c:val>
          <c:extLst>
            <c:ext xmlns:c16="http://schemas.microsoft.com/office/drawing/2014/chart" uri="{C3380CC4-5D6E-409C-BE32-E72D297353CC}">
              <c16:uniqueId val="{00000002-7AA2-4B7E-9169-4F4C46F89433}"/>
            </c:ext>
          </c:extLst>
        </c:ser>
        <c:ser>
          <c:idx val="3"/>
          <c:order val="3"/>
          <c:tx>
            <c:strRef>
              <c:f>Dati!$F$1694</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Dati!$B$1695:$B$1722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Dati!$F$1695:$F$1722</c:f>
              <c:numCache>
                <c:formatCode>General</c:formatCode>
                <c:ptCount val="28"/>
                <c:pt idx="0" formatCode="0">
                  <c:v>38.678988623790296</c:v>
                </c:pt>
                <c:pt idx="2" formatCode="0">
                  <c:v>33.96883516855398</c:v>
                </c:pt>
                <c:pt idx="3" formatCode="0">
                  <c:v>43.073772538886864</c:v>
                </c:pt>
                <c:pt idx="5" formatCode="0">
                  <c:v>41.133344968034251</c:v>
                </c:pt>
                <c:pt idx="6" formatCode="0">
                  <c:v>39.279087802300531</c:v>
                </c:pt>
                <c:pt idx="7" formatCode="0">
                  <c:v>38.594229120062714</c:v>
                </c:pt>
                <c:pt idx="8" formatCode="0">
                  <c:v>37.868878874763368</c:v>
                </c:pt>
                <c:pt idx="9" formatCode="0">
                  <c:v>38.962659060911861</c:v>
                </c:pt>
                <c:pt idx="10" formatCode="0">
                  <c:v>37.451053084043181</c:v>
                </c:pt>
                <c:pt idx="12" formatCode="0">
                  <c:v>38.405172549853795</c:v>
                </c:pt>
                <c:pt idx="13" formatCode="0">
                  <c:v>40.228229153469293</c:v>
                </c:pt>
                <c:pt idx="14" formatCode="0">
                  <c:v>34.722738649884164</c:v>
                </c:pt>
                <c:pt idx="16" formatCode="0">
                  <c:v>38.376758740544247</c:v>
                </c:pt>
                <c:pt idx="17" formatCode="0">
                  <c:v>36.202169859566382</c:v>
                </c:pt>
                <c:pt idx="18" formatCode="0">
                  <c:v>45.385290124144525</c:v>
                </c:pt>
                <c:pt idx="20" formatCode="0">
                  <c:v>49.335673166957413</c:v>
                </c:pt>
                <c:pt idx="21" formatCode="0">
                  <c:v>44.837542028180266</c:v>
                </c:pt>
                <c:pt idx="22" formatCode="0">
                  <c:v>31.924423008059136</c:v>
                </c:pt>
                <c:pt idx="23" formatCode="0">
                  <c:v>49.147329194121689</c:v>
                </c:pt>
                <c:pt idx="24" formatCode="0">
                  <c:v>35.97833906880669</c:v>
                </c:pt>
                <c:pt idx="25" formatCode="0">
                  <c:v>41.253435115128269</c:v>
                </c:pt>
                <c:pt idx="26" formatCode="0">
                  <c:v>42.588031033653799</c:v>
                </c:pt>
                <c:pt idx="27" formatCode="0">
                  <c:v>33.108316943882905</c:v>
                </c:pt>
              </c:numCache>
            </c:numRef>
          </c:val>
          <c:extLst>
            <c:ext xmlns:c16="http://schemas.microsoft.com/office/drawing/2014/chart" uri="{C3380CC4-5D6E-409C-BE32-E72D297353CC}">
              <c16:uniqueId val="{00000003-7AA2-4B7E-9169-4F4C46F89433}"/>
            </c:ext>
          </c:extLst>
        </c:ser>
        <c:ser>
          <c:idx val="4"/>
          <c:order val="4"/>
          <c:tx>
            <c:strRef>
              <c:f>Dati!$G$1694</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Dati!$B$1695:$B$1722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Dati!$G$1695:$G$1722</c:f>
              <c:numCache>
                <c:formatCode>General</c:formatCode>
                <c:ptCount val="28"/>
                <c:pt idx="0" formatCode="0">
                  <c:v>14.51598084251132</c:v>
                </c:pt>
                <c:pt idx="2" formatCode="0">
                  <c:v>9.1731260988397185</c:v>
                </c:pt>
                <c:pt idx="3" formatCode="0">
                  <c:v>19.501103367995682</c:v>
                </c:pt>
                <c:pt idx="5" formatCode="0">
                  <c:v>13.128993050472355</c:v>
                </c:pt>
                <c:pt idx="6" formatCode="0">
                  <c:v>13.332847619410435</c:v>
                </c:pt>
                <c:pt idx="7" formatCode="0">
                  <c:v>13.720807890193765</c:v>
                </c:pt>
                <c:pt idx="8" formatCode="0">
                  <c:v>12.324288143967902</c:v>
                </c:pt>
                <c:pt idx="9" formatCode="0">
                  <c:v>17.217197436746456</c:v>
                </c:pt>
                <c:pt idx="10" formatCode="0">
                  <c:v>16.956956385644034</c:v>
                </c:pt>
                <c:pt idx="12" formatCode="0">
                  <c:v>12.47410970849201</c:v>
                </c:pt>
                <c:pt idx="13" formatCode="0">
                  <c:v>19.873820384708321</c:v>
                </c:pt>
                <c:pt idx="14" formatCode="0">
                  <c:v>7.3945206061956892</c:v>
                </c:pt>
                <c:pt idx="16" formatCode="0">
                  <c:v>12.100509687853256</c:v>
                </c:pt>
                <c:pt idx="17" formatCode="0">
                  <c:v>14.811759689563102</c:v>
                </c:pt>
                <c:pt idx="18" formatCode="0">
                  <c:v>14.58628837917688</c:v>
                </c:pt>
                <c:pt idx="20" formatCode="0">
                  <c:v>12.801053015538628</c:v>
                </c:pt>
                <c:pt idx="21" formatCode="0">
                  <c:v>13.480894288731776</c:v>
                </c:pt>
                <c:pt idx="22" formatCode="0">
                  <c:v>14.610534553091455</c:v>
                </c:pt>
                <c:pt idx="23" formatCode="0">
                  <c:v>11.802155638750556</c:v>
                </c:pt>
                <c:pt idx="24" formatCode="0">
                  <c:v>17.845117526046202</c:v>
                </c:pt>
                <c:pt idx="25" formatCode="0">
                  <c:v>17.184502749380773</c:v>
                </c:pt>
                <c:pt idx="26" formatCode="0">
                  <c:v>12.134915916719255</c:v>
                </c:pt>
                <c:pt idx="27" formatCode="0">
                  <c:v>10.634851427446396</c:v>
                </c:pt>
              </c:numCache>
            </c:numRef>
          </c:val>
          <c:extLst>
            <c:ext xmlns:c16="http://schemas.microsoft.com/office/drawing/2014/chart" uri="{C3380CC4-5D6E-409C-BE32-E72D297353CC}">
              <c16:uniqueId val="{00000004-7AA2-4B7E-9169-4F4C46F89433}"/>
            </c:ext>
          </c:extLst>
        </c:ser>
        <c:ser>
          <c:idx val="5"/>
          <c:order val="5"/>
          <c:tx>
            <c:strRef>
              <c:f>Dati!$H$1694</c:f>
              <c:strCache>
                <c:ptCount val="1"/>
                <c:pt idx="0">
                  <c:v>.</c:v>
                </c:pt>
              </c:strCache>
            </c:strRef>
          </c:tx>
          <c:spPr>
            <a:noFill/>
          </c:spPr>
          <c:invertIfNegative val="0"/>
          <c:dLbls>
            <c:delete val="1"/>
          </c:dLbls>
          <c:cat>
            <c:strRef>
              <c:f>Dati!$B$1695:$B$1722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Dati!$H$1695:$H$1722</c:f>
              <c:numCache>
                <c:formatCode>0</c:formatCode>
                <c:ptCount val="28"/>
                <c:pt idx="0">
                  <c:v>16.379906440580932</c:v>
                </c:pt>
                <c:pt idx="1">
                  <c:v>69.574875906882539</c:v>
                </c:pt>
                <c:pt idx="2">
                  <c:v>26.43291463948885</c:v>
                </c:pt>
                <c:pt idx="3">
                  <c:v>7</c:v>
                </c:pt>
                <c:pt idx="4">
                  <c:v>69.574875906882539</c:v>
                </c:pt>
                <c:pt idx="5">
                  <c:v>15.312537888375942</c:v>
                </c:pt>
                <c:pt idx="6">
                  <c:v>16.962940485171579</c:v>
                </c:pt>
                <c:pt idx="7">
                  <c:v>17.259838896626071</c:v>
                </c:pt>
                <c:pt idx="8">
                  <c:v>19.381708888151273</c:v>
                </c:pt>
                <c:pt idx="9">
                  <c:v>13.395019409224226</c:v>
                </c:pt>
                <c:pt idx="10">
                  <c:v>15.166866437195331</c:v>
                </c:pt>
                <c:pt idx="11">
                  <c:v>69.574875906882539</c:v>
                </c:pt>
                <c:pt idx="12">
                  <c:v>18.695593648536743</c:v>
                </c:pt>
                <c:pt idx="13">
                  <c:v>9.4728263687049363</c:v>
                </c:pt>
                <c:pt idx="14">
                  <c:v>27.457616650802692</c:v>
                </c:pt>
                <c:pt idx="15">
                  <c:v>69.574875906882539</c:v>
                </c:pt>
                <c:pt idx="16">
                  <c:v>19.097607478485045</c:v>
                </c:pt>
                <c:pt idx="17">
                  <c:v>18.56094635775306</c:v>
                </c:pt>
                <c:pt idx="18">
                  <c:v>9.6032974035611431</c:v>
                </c:pt>
                <c:pt idx="19">
                  <c:v>69.574875906882539</c:v>
                </c:pt>
                <c:pt idx="20">
                  <c:v>7.4381497243865056</c:v>
                </c:pt>
                <c:pt idx="21">
                  <c:v>11.256439589970505</c:v>
                </c:pt>
                <c:pt idx="22">
                  <c:v>23.039918345731955</c:v>
                </c:pt>
                <c:pt idx="23">
                  <c:v>8.6253910740103024</c:v>
                </c:pt>
                <c:pt idx="24">
                  <c:v>15.751419312029654</c:v>
                </c:pt>
                <c:pt idx="25">
                  <c:v>11.136938042373508</c:v>
                </c:pt>
                <c:pt idx="26">
                  <c:v>14.851928956509489</c:v>
                </c:pt>
                <c:pt idx="27">
                  <c:v>25.831707535553242</c:v>
                </c:pt>
              </c:numCache>
            </c:numRef>
          </c:val>
          <c:extLst>
            <c:ext xmlns:c16="http://schemas.microsoft.com/office/drawing/2014/chart" uri="{C3380CC4-5D6E-409C-BE32-E72D297353CC}">
              <c16:uniqueId val="{00000005-7AA2-4B7E-9169-4F4C46F89433}"/>
            </c:ext>
          </c:extLst>
        </c:ser>
        <c:ser>
          <c:idx val="6"/>
          <c:order val="6"/>
          <c:tx>
            <c:strRef>
              <c:f>Dati!$I$1694</c:f>
              <c:strCache>
                <c:ptCount val="1"/>
                <c:pt idx="0">
                  <c:v>Grūti pateikt</c:v>
                </c:pt>
              </c:strCache>
            </c:strRef>
          </c:tx>
          <c:spPr>
            <a:solidFill>
              <a:sysClr val="window" lastClr="FFFFFF">
                <a:lumMod val="75000"/>
              </a:sysClr>
            </a:solidFill>
          </c:spPr>
          <c:invertIfNegative val="0"/>
          <c:dLbls>
            <c:dLbl>
              <c:idx val="2"/>
              <c:layout>
                <c:manualLayout>
                  <c:x val="1.192705088265823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A2-4B7E-9169-4F4C46F89433}"/>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A2-4B7E-9169-4F4C46F89433}"/>
                </c:ext>
              </c:extLst>
            </c:dLbl>
            <c:dLbl>
              <c:idx val="10"/>
              <c:layout>
                <c:manualLayout>
                  <c:x val="1.145080477673923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AA2-4B7E-9169-4F4C46F89433}"/>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AA2-4B7E-9169-4F4C46F89433}"/>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AA2-4B7E-9169-4F4C46F89433}"/>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AA2-4B7E-9169-4F4C46F89433}"/>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AA2-4B7E-9169-4F4C46F89433}"/>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Dati!$B$1695:$B$1722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Dati!$I$1695:$I$1722</c:f>
              <c:numCache>
                <c:formatCode>General</c:formatCode>
                <c:ptCount val="28"/>
                <c:pt idx="0" formatCode="0">
                  <c:v>1.4040673789629181</c:v>
                </c:pt>
                <c:pt idx="2" formatCode="0">
                  <c:v>1.9675481741453631</c:v>
                </c:pt>
                <c:pt idx="3" formatCode="0">
                  <c:v>0.87831458583877076</c:v>
                </c:pt>
                <c:pt idx="5" formatCode="0">
                  <c:v>0</c:v>
                </c:pt>
                <c:pt idx="6" formatCode="0">
                  <c:v>1.7952333733284562</c:v>
                </c:pt>
                <c:pt idx="7" formatCode="0">
                  <c:v>1.4747522372464679</c:v>
                </c:pt>
                <c:pt idx="8" formatCode="0">
                  <c:v>1.7562307434206421</c:v>
                </c:pt>
                <c:pt idx="9" formatCode="0">
                  <c:v>0.5848875145423903</c:v>
                </c:pt>
                <c:pt idx="10" formatCode="0">
                  <c:v>2.2182379403367718</c:v>
                </c:pt>
                <c:pt idx="12" formatCode="0">
                  <c:v>0.68737325160170348</c:v>
                </c:pt>
                <c:pt idx="13" formatCode="0">
                  <c:v>2.125669500178573</c:v>
                </c:pt>
                <c:pt idx="14" formatCode="0">
                  <c:v>3.2517673027854181</c:v>
                </c:pt>
                <c:pt idx="16" formatCode="0">
                  <c:v>1.2201741590244712</c:v>
                </c:pt>
                <c:pt idx="17" formatCode="0">
                  <c:v>1.4979005650457853</c:v>
                </c:pt>
                <c:pt idx="18" formatCode="0">
                  <c:v>1.2194175346978446</c:v>
                </c:pt>
                <c:pt idx="20" formatCode="0">
                  <c:v>0</c:v>
                </c:pt>
                <c:pt idx="21" formatCode="0">
                  <c:v>1.6911626711548582</c:v>
                </c:pt>
                <c:pt idx="22" formatCode="0">
                  <c:v>2.017777025974445</c:v>
                </c:pt>
                <c:pt idx="23" formatCode="0">
                  <c:v>0</c:v>
                </c:pt>
                <c:pt idx="24" formatCode="0">
                  <c:v>0.97664957275140429</c:v>
                </c:pt>
                <c:pt idx="25" formatCode="0">
                  <c:v>0</c:v>
                </c:pt>
                <c:pt idx="26" formatCode="0">
                  <c:v>0</c:v>
                </c:pt>
                <c:pt idx="27" formatCode="0">
                  <c:v>2.1672247483624085</c:v>
                </c:pt>
              </c:numCache>
            </c:numRef>
          </c:val>
          <c:extLst>
            <c:ext xmlns:c16="http://schemas.microsoft.com/office/drawing/2014/chart" uri="{C3380CC4-5D6E-409C-BE32-E72D297353CC}">
              <c16:uniqueId val="{0000000E-7AA2-4B7E-9169-4F4C46F89433}"/>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76.599999999999994"/>
        <c:auto val="1"/>
        <c:lblAlgn val="ctr"/>
        <c:lblOffset val="100"/>
        <c:tickLblSkip val="1"/>
        <c:tickMarkSkip val="1"/>
        <c:noMultiLvlLbl val="0"/>
      </c:catAx>
      <c:valAx>
        <c:axId val="170757312"/>
        <c:scaling>
          <c:orientation val="minMax"/>
          <c:max val="16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4614079728583544"/>
          <c:y val="6.921130952380952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4304563492063486E-2"/>
          <c:w val="0.56098656465872132"/>
          <c:h val="0.89105753968253965"/>
        </c:manualLayout>
      </c:layout>
      <c:barChart>
        <c:barDir val="bar"/>
        <c:grouping val="stacked"/>
        <c:varyColors val="0"/>
        <c:ser>
          <c:idx val="0"/>
          <c:order val="0"/>
          <c:tx>
            <c:strRef>
              <c:f>Dati!$C$1694</c:f>
              <c:strCache>
                <c:ptCount val="1"/>
                <c:pt idx="0">
                  <c:v>.</c:v>
                </c:pt>
              </c:strCache>
            </c:strRef>
          </c:tx>
          <c:spPr>
            <a:noFill/>
          </c:spPr>
          <c:invertIfNegative val="0"/>
          <c:dLbls>
            <c:delete val="1"/>
          </c:dLbls>
          <c:cat>
            <c:strRef>
              <c:f>Dati!$B$1723:$B$1742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Dati!$C$1723:$C$1742</c:f>
              <c:numCache>
                <c:formatCode>0</c:formatCode>
                <c:ptCount val="20"/>
                <c:pt idx="0">
                  <c:v>76.639573368679009</c:v>
                </c:pt>
                <c:pt idx="1">
                  <c:v>33.6090767040534</c:v>
                </c:pt>
                <c:pt idx="2">
                  <c:v>29.57109779794817</c:v>
                </c:pt>
                <c:pt idx="3">
                  <c:v>34.531380103955094</c:v>
                </c:pt>
                <c:pt idx="4">
                  <c:v>28.905715650825911</c:v>
                </c:pt>
                <c:pt idx="5">
                  <c:v>31.161415175056703</c:v>
                </c:pt>
                <c:pt idx="6">
                  <c:v>76.639573368679009</c:v>
                </c:pt>
                <c:pt idx="7">
                  <c:v>33.396826252546475</c:v>
                </c:pt>
                <c:pt idx="8">
                  <c:v>21.996697309377865</c:v>
                </c:pt>
                <c:pt idx="9">
                  <c:v>76.639573368679009</c:v>
                </c:pt>
                <c:pt idx="10">
                  <c:v>38.276856972640587</c:v>
                </c:pt>
                <c:pt idx="11">
                  <c:v>27.046690613431785</c:v>
                </c:pt>
                <c:pt idx="12">
                  <c:v>7</c:v>
                </c:pt>
                <c:pt idx="13">
                  <c:v>36.061847695918843</c:v>
                </c:pt>
                <c:pt idx="14">
                  <c:v>24.069031056557364</c:v>
                </c:pt>
                <c:pt idx="15">
                  <c:v>38.862446759527792</c:v>
                </c:pt>
                <c:pt idx="16">
                  <c:v>76.639573368679009</c:v>
                </c:pt>
                <c:pt idx="17">
                  <c:v>38.276856972640587</c:v>
                </c:pt>
                <c:pt idx="18">
                  <c:v>32.22083962334726</c:v>
                </c:pt>
                <c:pt idx="19">
                  <c:v>22.22309974712752</c:v>
                </c:pt>
              </c:numCache>
            </c:numRef>
          </c:val>
          <c:extLst>
            <c:ext xmlns:c16="http://schemas.microsoft.com/office/drawing/2014/chart" uri="{C3380CC4-5D6E-409C-BE32-E72D297353CC}">
              <c16:uniqueId val="{00000000-A222-4894-95D4-42581F7B73C7}"/>
            </c:ext>
          </c:extLst>
        </c:ser>
        <c:ser>
          <c:idx val="1"/>
          <c:order val="1"/>
          <c:tx>
            <c:strRef>
              <c:f>Dati!$D$1694</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Dati!$B$1723:$B$1742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Dati!$D$1723:$D$1742</c:f>
              <c:numCache>
                <c:formatCode>0</c:formatCode>
                <c:ptCount val="20"/>
                <c:pt idx="1">
                  <c:v>12.429220444604081</c:v>
                </c:pt>
                <c:pt idx="2">
                  <c:v>15.904880633583975</c:v>
                </c:pt>
                <c:pt idx="3">
                  <c:v>8.9630433348861605</c:v>
                </c:pt>
                <c:pt idx="4">
                  <c:v>16.329468408063036</c:v>
                </c:pt>
                <c:pt idx="5">
                  <c:v>11.587368524378354</c:v>
                </c:pt>
                <c:pt idx="7">
                  <c:v>12.832557907981457</c:v>
                </c:pt>
                <c:pt idx="8">
                  <c:v>15.085440526237145</c:v>
                </c:pt>
                <c:pt idx="10">
                  <c:v>6.7083476058770382</c:v>
                </c:pt>
                <c:pt idx="11">
                  <c:v>24.653849882481481</c:v>
                </c:pt>
                <c:pt idx="12">
                  <c:v>21.912543738225121</c:v>
                </c:pt>
                <c:pt idx="13">
                  <c:v>11.690396964487782</c:v>
                </c:pt>
                <c:pt idx="14">
                  <c:v>11.585798141393015</c:v>
                </c:pt>
                <c:pt idx="15">
                  <c:v>9.7334649282955397</c:v>
                </c:pt>
                <c:pt idx="17">
                  <c:v>6.7083476058770382</c:v>
                </c:pt>
                <c:pt idx="18">
                  <c:v>13.252152882204197</c:v>
                </c:pt>
                <c:pt idx="19">
                  <c:v>20.724524403006836</c:v>
                </c:pt>
              </c:numCache>
            </c:numRef>
          </c:val>
          <c:extLst>
            <c:ext xmlns:c16="http://schemas.microsoft.com/office/drawing/2014/chart" uri="{C3380CC4-5D6E-409C-BE32-E72D297353CC}">
              <c16:uniqueId val="{00000001-A222-4894-95D4-42581F7B73C7}"/>
            </c:ext>
          </c:extLst>
        </c:ser>
        <c:ser>
          <c:idx val="2"/>
          <c:order val="2"/>
          <c:tx>
            <c:strRef>
              <c:f>Dati!$E$1694</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Dati!$B$1723:$B$1742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Dati!$E$1723:$E$1742</c:f>
              <c:numCache>
                <c:formatCode>0</c:formatCode>
                <c:ptCount val="20"/>
                <c:pt idx="1">
                  <c:v>30.601276220021528</c:v>
                </c:pt>
                <c:pt idx="2">
                  <c:v>31.163594937146861</c:v>
                </c:pt>
                <c:pt idx="3">
                  <c:v>33.145149929837757</c:v>
                </c:pt>
                <c:pt idx="4">
                  <c:v>31.404389309790066</c:v>
                </c:pt>
                <c:pt idx="5">
                  <c:v>33.890789669243951</c:v>
                </c:pt>
                <c:pt idx="7">
                  <c:v>30.410189208151078</c:v>
                </c:pt>
                <c:pt idx="8">
                  <c:v>39.557435533064002</c:v>
                </c:pt>
                <c:pt idx="10">
                  <c:v>31.654368790161381</c:v>
                </c:pt>
                <c:pt idx="11">
                  <c:v>24.939032872765743</c:v>
                </c:pt>
                <c:pt idx="12">
                  <c:v>47.727029630453885</c:v>
                </c:pt>
                <c:pt idx="13">
                  <c:v>28.887328708272381</c:v>
                </c:pt>
                <c:pt idx="14">
                  <c:v>40.984744170728632</c:v>
                </c:pt>
                <c:pt idx="15">
                  <c:v>28.043661680855678</c:v>
                </c:pt>
                <c:pt idx="17">
                  <c:v>31.654368790161381</c:v>
                </c:pt>
                <c:pt idx="18">
                  <c:v>31.166580863127553</c:v>
                </c:pt>
                <c:pt idx="19">
                  <c:v>33.69194921854465</c:v>
                </c:pt>
              </c:numCache>
            </c:numRef>
          </c:val>
          <c:extLst>
            <c:ext xmlns:c16="http://schemas.microsoft.com/office/drawing/2014/chart" uri="{C3380CC4-5D6E-409C-BE32-E72D297353CC}">
              <c16:uniqueId val="{00000002-A222-4894-95D4-42581F7B73C7}"/>
            </c:ext>
          </c:extLst>
        </c:ser>
        <c:ser>
          <c:idx val="3"/>
          <c:order val="3"/>
          <c:tx>
            <c:strRef>
              <c:f>Dati!$F$1694</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Dati!$B$1723:$B$1742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Dati!$F$1723:$F$1742</c:f>
              <c:numCache>
                <c:formatCode>0</c:formatCode>
                <c:ptCount val="20"/>
                <c:pt idx="1">
                  <c:v>44.484144714636791</c:v>
                </c:pt>
                <c:pt idx="2">
                  <c:v>42.077766618006358</c:v>
                </c:pt>
                <c:pt idx="3">
                  <c:v>38.489003501588314</c:v>
                </c:pt>
                <c:pt idx="4">
                  <c:v>36.172023573683234</c:v>
                </c:pt>
                <c:pt idx="5">
                  <c:v>31.3015533000498</c:v>
                </c:pt>
                <c:pt idx="7">
                  <c:v>39.927606749634101</c:v>
                </c:pt>
                <c:pt idx="8">
                  <c:v>33.131539855085087</c:v>
                </c:pt>
                <c:pt idx="10">
                  <c:v>42.036486843027305</c:v>
                </c:pt>
                <c:pt idx="11">
                  <c:v>28.364780297988371</c:v>
                </c:pt>
                <c:pt idx="12">
                  <c:v>22.292842396641685</c:v>
                </c:pt>
                <c:pt idx="13">
                  <c:v>49.761066260118412</c:v>
                </c:pt>
                <c:pt idx="14">
                  <c:v>36.250115325695468</c:v>
                </c:pt>
                <c:pt idx="15">
                  <c:v>49.194405185118995</c:v>
                </c:pt>
                <c:pt idx="17">
                  <c:v>42.036486843027305</c:v>
                </c:pt>
                <c:pt idx="18">
                  <c:v>38.985486534396664</c:v>
                </c:pt>
                <c:pt idx="19">
                  <c:v>34.57784501702848</c:v>
                </c:pt>
              </c:numCache>
            </c:numRef>
          </c:val>
          <c:extLst>
            <c:ext xmlns:c16="http://schemas.microsoft.com/office/drawing/2014/chart" uri="{C3380CC4-5D6E-409C-BE32-E72D297353CC}">
              <c16:uniqueId val="{00000003-A222-4894-95D4-42581F7B73C7}"/>
            </c:ext>
          </c:extLst>
        </c:ser>
        <c:ser>
          <c:idx val="4"/>
          <c:order val="4"/>
          <c:tx>
            <c:strRef>
              <c:f>Dati!$G$1694</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Dati!$B$1723:$B$1742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Dati!$G$1723:$G$1742</c:f>
              <c:numCache>
                <c:formatCode>0</c:formatCode>
                <c:ptCount val="20"/>
                <c:pt idx="1">
                  <c:v>12.485358620737495</c:v>
                </c:pt>
                <c:pt idx="2">
                  <c:v>9.6518088690486987</c:v>
                </c:pt>
                <c:pt idx="3">
                  <c:v>19.402803233687781</c:v>
                </c:pt>
                <c:pt idx="4">
                  <c:v>14.762402666318058</c:v>
                </c:pt>
                <c:pt idx="5">
                  <c:v>20.61287074588617</c:v>
                </c:pt>
                <c:pt idx="7">
                  <c:v>15.334805802908775</c:v>
                </c:pt>
                <c:pt idx="8">
                  <c:v>11.146583191984199</c:v>
                </c:pt>
                <c:pt idx="10">
                  <c:v>16.91307309978032</c:v>
                </c:pt>
                <c:pt idx="11">
                  <c:v>20.62394041767811</c:v>
                </c:pt>
                <c:pt idx="12">
                  <c:v>8.0675842346792983</c:v>
                </c:pt>
                <c:pt idx="13">
                  <c:v>8.7218473977306239</c:v>
                </c:pt>
                <c:pt idx="14">
                  <c:v>11.179342362182828</c:v>
                </c:pt>
                <c:pt idx="15">
                  <c:v>12.191116944201228</c:v>
                </c:pt>
                <c:pt idx="17">
                  <c:v>16.91307309978032</c:v>
                </c:pt>
                <c:pt idx="18">
                  <c:v>15.719500582403825</c:v>
                </c:pt>
                <c:pt idx="19">
                  <c:v>10.375293061917981</c:v>
                </c:pt>
              </c:numCache>
            </c:numRef>
          </c:val>
          <c:extLst>
            <c:ext xmlns:c16="http://schemas.microsoft.com/office/drawing/2014/chart" uri="{C3380CC4-5D6E-409C-BE32-E72D297353CC}">
              <c16:uniqueId val="{00000004-A222-4894-95D4-42581F7B73C7}"/>
            </c:ext>
          </c:extLst>
        </c:ser>
        <c:ser>
          <c:idx val="5"/>
          <c:order val="5"/>
          <c:tx>
            <c:strRef>
              <c:f>Dati!$H$1694</c:f>
              <c:strCache>
                <c:ptCount val="1"/>
                <c:pt idx="0">
                  <c:v>.</c:v>
                </c:pt>
              </c:strCache>
            </c:strRef>
          </c:tx>
          <c:spPr>
            <a:noFill/>
          </c:spPr>
          <c:invertIfNegative val="0"/>
          <c:dLbls>
            <c:delete val="1"/>
          </c:dLbls>
          <c:cat>
            <c:strRef>
              <c:f>Dati!$B$1723:$B$1742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Dati!$H$1723:$H$1742</c:f>
              <c:numCache>
                <c:formatCode>0</c:formatCode>
                <c:ptCount val="20"/>
                <c:pt idx="0">
                  <c:v>69.574875906882539</c:v>
                </c:pt>
                <c:pt idx="1">
                  <c:v>12.605372571508262</c:v>
                </c:pt>
                <c:pt idx="2">
                  <c:v>17.845300419827488</c:v>
                </c:pt>
                <c:pt idx="3">
                  <c:v>11.683069171606455</c:v>
                </c:pt>
                <c:pt idx="4">
                  <c:v>18.640449666881253</c:v>
                </c:pt>
                <c:pt idx="5">
                  <c:v>17.660451860946573</c:v>
                </c:pt>
                <c:pt idx="6">
                  <c:v>69.574875906882539</c:v>
                </c:pt>
                <c:pt idx="7">
                  <c:v>14.31246335433967</c:v>
                </c:pt>
                <c:pt idx="8">
                  <c:v>25.29675285981326</c:v>
                </c:pt>
                <c:pt idx="9">
                  <c:v>69.574875906882539</c:v>
                </c:pt>
                <c:pt idx="10">
                  <c:v>10.625315964074922</c:v>
                </c:pt>
                <c:pt idx="11">
                  <c:v>20.586155191216065</c:v>
                </c:pt>
                <c:pt idx="12">
                  <c:v>39.214449275561563</c:v>
                </c:pt>
                <c:pt idx="13">
                  <c:v>11.091962249033507</c:v>
                </c:pt>
                <c:pt idx="14">
                  <c:v>22.145418219004249</c:v>
                </c:pt>
                <c:pt idx="15">
                  <c:v>8.1893537775623244</c:v>
                </c:pt>
                <c:pt idx="16">
                  <c:v>69.574875906882539</c:v>
                </c:pt>
                <c:pt idx="17">
                  <c:v>10.625315964074922</c:v>
                </c:pt>
                <c:pt idx="18">
                  <c:v>14.869888790082058</c:v>
                </c:pt>
                <c:pt idx="19">
                  <c:v>24.621737827936087</c:v>
                </c:pt>
              </c:numCache>
            </c:numRef>
          </c:val>
          <c:extLst>
            <c:ext xmlns:c16="http://schemas.microsoft.com/office/drawing/2014/chart" uri="{C3380CC4-5D6E-409C-BE32-E72D297353CC}">
              <c16:uniqueId val="{00000005-A222-4894-95D4-42581F7B73C7}"/>
            </c:ext>
          </c:extLst>
        </c:ser>
        <c:ser>
          <c:idx val="6"/>
          <c:order val="6"/>
          <c:tx>
            <c:strRef>
              <c:f>Dati!$I$1694</c:f>
              <c:strCache>
                <c:ptCount val="1"/>
                <c:pt idx="0">
                  <c:v>Grūti pateikt</c:v>
                </c:pt>
              </c:strCache>
            </c:strRef>
          </c:tx>
          <c:spPr>
            <a:solidFill>
              <a:sysClr val="window" lastClr="FFFFFF">
                <a:lumMod val="75000"/>
              </a:sysClr>
            </a:solidFill>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A1-4AB0-83F9-38F7E8D50ABC}"/>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A1-4AB0-83F9-38F7E8D50ABC}"/>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A1-4AB0-83F9-38F7E8D50ABC}"/>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A1-4AB0-83F9-38F7E8D50ABC}"/>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Dati!$B$1723:$B$1742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Dati!$I$1723:$I$1742</c:f>
              <c:numCache>
                <c:formatCode>0</c:formatCode>
                <c:ptCount val="20"/>
                <c:pt idx="1">
                  <c:v>0</c:v>
                </c:pt>
                <c:pt idx="2">
                  <c:v>1.2019489422141565</c:v>
                </c:pt>
                <c:pt idx="3">
                  <c:v>0</c:v>
                </c:pt>
                <c:pt idx="4">
                  <c:v>1.3317160421455929</c:v>
                </c:pt>
                <c:pt idx="5">
                  <c:v>2.6074177604417343</c:v>
                </c:pt>
                <c:pt idx="7">
                  <c:v>1.4948403313249721</c:v>
                </c:pt>
                <c:pt idx="8">
                  <c:v>1.0790008936295259</c:v>
                </c:pt>
                <c:pt idx="10">
                  <c:v>2.6877236611540511</c:v>
                </c:pt>
                <c:pt idx="11">
                  <c:v>1.4183965290862823</c:v>
                </c:pt>
                <c:pt idx="12">
                  <c:v>0</c:v>
                </c:pt>
                <c:pt idx="13">
                  <c:v>0.9393606693908193</c:v>
                </c:pt>
                <c:pt idx="14">
                  <c:v>0</c:v>
                </c:pt>
                <c:pt idx="15">
                  <c:v>0.83735126152851258</c:v>
                </c:pt>
                <c:pt idx="17">
                  <c:v>2.6877236611540511</c:v>
                </c:pt>
                <c:pt idx="18">
                  <c:v>0.87627913786764</c:v>
                </c:pt>
                <c:pt idx="19">
                  <c:v>0.63038829950199549</c:v>
                </c:pt>
              </c:numCache>
            </c:numRef>
          </c:val>
          <c:extLst>
            <c:ext xmlns:c16="http://schemas.microsoft.com/office/drawing/2014/chart" uri="{C3380CC4-5D6E-409C-BE32-E72D297353CC}">
              <c16:uniqueId val="{00000009-A222-4894-95D4-42581F7B73C7}"/>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76.599999999999994"/>
        <c:auto val="1"/>
        <c:lblAlgn val="ctr"/>
        <c:lblOffset val="100"/>
        <c:tickLblSkip val="1"/>
        <c:tickMarkSkip val="1"/>
        <c:noMultiLvlLbl val="0"/>
      </c:catAx>
      <c:valAx>
        <c:axId val="170757312"/>
        <c:scaling>
          <c:orientation val="minMax"/>
          <c:max val="16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682244473970447"/>
          <c:y val="7.683329480659578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9.4287447988904302E-2"/>
          <c:w val="0.4979496634273724"/>
          <c:h val="0.87913372630605635"/>
        </c:manualLayout>
      </c:layout>
      <c:barChart>
        <c:barDir val="bar"/>
        <c:grouping val="stacked"/>
        <c:varyColors val="0"/>
        <c:ser>
          <c:idx val="0"/>
          <c:order val="0"/>
          <c:tx>
            <c:strRef>
              <c:f>Dati!$C$1590</c:f>
              <c:strCache>
                <c:ptCount val="1"/>
                <c:pt idx="0">
                  <c:v>.</c:v>
                </c:pt>
              </c:strCache>
            </c:strRef>
          </c:tx>
          <c:spPr>
            <a:noFill/>
          </c:spPr>
          <c:invertIfNegative val="0"/>
          <c:dLbls>
            <c:delete val="1"/>
          </c:dLbls>
          <c:cat>
            <c:strRef>
              <c:f>Dati!$B$1591:$B$1618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Dati!$C$1591:$C$1618</c:f>
              <c:numCache>
                <c:formatCode>0</c:formatCode>
                <c:ptCount val="28"/>
                <c:pt idx="0">
                  <c:v>15.9529422708098</c:v>
                </c:pt>
                <c:pt idx="1">
                  <c:v>62.092643636615406</c:v>
                </c:pt>
                <c:pt idx="2">
                  <c:v>8.1093355366608222</c:v>
                </c:pt>
                <c:pt idx="3">
                  <c:v>23.271378291883195</c:v>
                </c:pt>
                <c:pt idx="4">
                  <c:v>62.092643636615406</c:v>
                </c:pt>
                <c:pt idx="5">
                  <c:v>8.3990796479591268</c:v>
                </c:pt>
                <c:pt idx="6">
                  <c:v>16.356453765350096</c:v>
                </c:pt>
                <c:pt idx="7">
                  <c:v>17.317072650956696</c:v>
                </c:pt>
                <c:pt idx="8">
                  <c:v>11.08454866060454</c:v>
                </c:pt>
                <c:pt idx="9">
                  <c:v>18.166451113745381</c:v>
                </c:pt>
                <c:pt idx="10">
                  <c:v>21.099620218665201</c:v>
                </c:pt>
                <c:pt idx="11">
                  <c:v>62.092643636615406</c:v>
                </c:pt>
                <c:pt idx="12">
                  <c:v>12.036821243050703</c:v>
                </c:pt>
                <c:pt idx="13">
                  <c:v>20.754011069760701</c:v>
                </c:pt>
                <c:pt idx="14">
                  <c:v>22.246112511608125</c:v>
                </c:pt>
                <c:pt idx="15">
                  <c:v>62.092643636615406</c:v>
                </c:pt>
                <c:pt idx="16">
                  <c:v>10.788705064939961</c:v>
                </c:pt>
                <c:pt idx="17">
                  <c:v>16.895779801099771</c:v>
                </c:pt>
                <c:pt idx="18">
                  <c:v>15.276091270299467</c:v>
                </c:pt>
                <c:pt idx="19">
                  <c:v>62.092643636615406</c:v>
                </c:pt>
                <c:pt idx="20">
                  <c:v>16.640101051587493</c:v>
                </c:pt>
                <c:pt idx="21">
                  <c:v>15.378111220022163</c:v>
                </c:pt>
                <c:pt idx="22">
                  <c:v>14.642970695356496</c:v>
                </c:pt>
                <c:pt idx="23">
                  <c:v>18.078726350262201</c:v>
                </c:pt>
                <c:pt idx="24">
                  <c:v>20.111494744566599</c:v>
                </c:pt>
                <c:pt idx="25">
                  <c:v>11.312405177453002</c:v>
                </c:pt>
                <c:pt idx="26">
                  <c:v>19.105710100436141</c:v>
                </c:pt>
                <c:pt idx="27">
                  <c:v>11.869105557904859</c:v>
                </c:pt>
              </c:numCache>
            </c:numRef>
          </c:val>
          <c:extLst>
            <c:ext xmlns:c16="http://schemas.microsoft.com/office/drawing/2014/chart" uri="{C3380CC4-5D6E-409C-BE32-E72D297353CC}">
              <c16:uniqueId val="{00000000-0EFA-4B43-AF72-6AF2CE02C51A}"/>
            </c:ext>
          </c:extLst>
        </c:ser>
        <c:ser>
          <c:idx val="1"/>
          <c:order val="1"/>
          <c:tx>
            <c:strRef>
              <c:f>Dati!$D$1590</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Dati!$B$1591:$B$1618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Dati!$D$1591:$D$1618</c:f>
              <c:numCache>
                <c:formatCode>General</c:formatCode>
                <c:ptCount val="28"/>
                <c:pt idx="0" formatCode="0">
                  <c:v>14.439216433113357</c:v>
                </c:pt>
                <c:pt idx="2" formatCode="0">
                  <c:v>18.713676736248768</c:v>
                </c:pt>
                <c:pt idx="3" formatCode="0">
                  <c:v>10.450953722679536</c:v>
                </c:pt>
                <c:pt idx="5" formatCode="0">
                  <c:v>19.323668170044169</c:v>
                </c:pt>
                <c:pt idx="6" formatCode="0">
                  <c:v>10.649155950105868</c:v>
                </c:pt>
                <c:pt idx="7" formatCode="0">
                  <c:v>14.077827218295511</c:v>
                </c:pt>
                <c:pt idx="8" formatCode="0">
                  <c:v>18.180506873064115</c:v>
                </c:pt>
                <c:pt idx="9" formatCode="0">
                  <c:v>15.068951225266515</c:v>
                </c:pt>
                <c:pt idx="10" formatCode="0">
                  <c:v>10.999771753656688</c:v>
                </c:pt>
                <c:pt idx="12" formatCode="0">
                  <c:v>14.956154208924259</c:v>
                </c:pt>
                <c:pt idx="13" formatCode="0">
                  <c:v>13.175872313286478</c:v>
                </c:pt>
                <c:pt idx="14" formatCode="0">
                  <c:v>16.589053860867036</c:v>
                </c:pt>
                <c:pt idx="16" formatCode="0">
                  <c:v>19.992637109728484</c:v>
                </c:pt>
                <c:pt idx="17" formatCode="0">
                  <c:v>15.454332064289218</c:v>
                </c:pt>
                <c:pt idx="18" formatCode="0">
                  <c:v>9.7612627704357511</c:v>
                </c:pt>
                <c:pt idx="20" formatCode="0">
                  <c:v>13.309737242583161</c:v>
                </c:pt>
                <c:pt idx="21" formatCode="0">
                  <c:v>10.317597561114219</c:v>
                </c:pt>
                <c:pt idx="22" formatCode="0">
                  <c:v>16.928620979673262</c:v>
                </c:pt>
                <c:pt idx="23" formatCode="0">
                  <c:v>9.1459994422153859</c:v>
                </c:pt>
                <c:pt idx="24" formatCode="0">
                  <c:v>12.597497029360131</c:v>
                </c:pt>
                <c:pt idx="25" formatCode="0">
                  <c:v>17.029321531536709</c:v>
                </c:pt>
                <c:pt idx="26" formatCode="0">
                  <c:v>15.95310926664855</c:v>
                </c:pt>
                <c:pt idx="27" formatCode="0">
                  <c:v>31.319661677769442</c:v>
                </c:pt>
              </c:numCache>
            </c:numRef>
          </c:val>
          <c:extLst>
            <c:ext xmlns:c16="http://schemas.microsoft.com/office/drawing/2014/chart" uri="{C3380CC4-5D6E-409C-BE32-E72D297353CC}">
              <c16:uniqueId val="{00000001-0EFA-4B43-AF72-6AF2CE02C51A}"/>
            </c:ext>
          </c:extLst>
        </c:ser>
        <c:ser>
          <c:idx val="2"/>
          <c:order val="2"/>
          <c:tx>
            <c:strRef>
              <c:f>Dati!$E$1590</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Dati!$B$1591:$B$1618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Dati!$E$1591:$E$1618</c:f>
              <c:numCache>
                <c:formatCode>General</c:formatCode>
                <c:ptCount val="28"/>
                <c:pt idx="0" formatCode="0">
                  <c:v>31.700484932692248</c:v>
                </c:pt>
                <c:pt idx="2" formatCode="0">
                  <c:v>35.26963136370582</c:v>
                </c:pt>
                <c:pt idx="3" formatCode="0">
                  <c:v>28.370311622052672</c:v>
                </c:pt>
                <c:pt idx="5" formatCode="0">
                  <c:v>34.369895818612115</c:v>
                </c:pt>
                <c:pt idx="6" formatCode="0">
                  <c:v>35.087033921159438</c:v>
                </c:pt>
                <c:pt idx="7" formatCode="0">
                  <c:v>30.6977437673632</c:v>
                </c:pt>
                <c:pt idx="8" formatCode="0">
                  <c:v>32.827588102946748</c:v>
                </c:pt>
                <c:pt idx="9" formatCode="0">
                  <c:v>28.857241297603512</c:v>
                </c:pt>
                <c:pt idx="10" formatCode="0">
                  <c:v>29.993251664293517</c:v>
                </c:pt>
                <c:pt idx="12" formatCode="0">
                  <c:v>35.099668184640443</c:v>
                </c:pt>
                <c:pt idx="13" formatCode="0">
                  <c:v>28.162760253568226</c:v>
                </c:pt>
                <c:pt idx="14" formatCode="0">
                  <c:v>23.257477264140245</c:v>
                </c:pt>
                <c:pt idx="16" formatCode="0">
                  <c:v>31.311301461946965</c:v>
                </c:pt>
                <c:pt idx="17" formatCode="0">
                  <c:v>29.742531771226417</c:v>
                </c:pt>
                <c:pt idx="18" formatCode="0">
                  <c:v>37.05528959588019</c:v>
                </c:pt>
                <c:pt idx="20" formatCode="0">
                  <c:v>32.142805342444753</c:v>
                </c:pt>
                <c:pt idx="21" formatCode="0">
                  <c:v>36.396934855479024</c:v>
                </c:pt>
                <c:pt idx="22" formatCode="0">
                  <c:v>30.521051961585645</c:v>
                </c:pt>
                <c:pt idx="23" formatCode="0">
                  <c:v>34.867917844137821</c:v>
                </c:pt>
                <c:pt idx="24" formatCode="0">
                  <c:v>29.38365186268868</c:v>
                </c:pt>
                <c:pt idx="25" formatCode="0">
                  <c:v>33.750916927625696</c:v>
                </c:pt>
                <c:pt idx="26" formatCode="0">
                  <c:v>27.033824269530715</c:v>
                </c:pt>
                <c:pt idx="27" formatCode="0">
                  <c:v>18.903876400941105</c:v>
                </c:pt>
              </c:numCache>
            </c:numRef>
          </c:val>
          <c:extLst>
            <c:ext xmlns:c16="http://schemas.microsoft.com/office/drawing/2014/chart" uri="{C3380CC4-5D6E-409C-BE32-E72D297353CC}">
              <c16:uniqueId val="{00000002-0EFA-4B43-AF72-6AF2CE02C51A}"/>
            </c:ext>
          </c:extLst>
        </c:ser>
        <c:ser>
          <c:idx val="3"/>
          <c:order val="3"/>
          <c:tx>
            <c:strRef>
              <c:f>Dati!$F$1590</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Dati!$B$1591:$B$1618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Dati!$F$1591:$F$1618</c:f>
              <c:numCache>
                <c:formatCode>General</c:formatCode>
                <c:ptCount val="28"/>
                <c:pt idx="0" formatCode="0">
                  <c:v>38.118370240926346</c:v>
                </c:pt>
                <c:pt idx="2" formatCode="0">
                  <c:v>34.388071023722297</c:v>
                </c:pt>
                <c:pt idx="3" formatCode="0">
                  <c:v>41.59890631136799</c:v>
                </c:pt>
                <c:pt idx="5" formatCode="0">
                  <c:v>33.258095961376249</c:v>
                </c:pt>
                <c:pt idx="6" formatCode="0">
                  <c:v>39.162172276911697</c:v>
                </c:pt>
                <c:pt idx="7" formatCode="0">
                  <c:v>39.531244749813666</c:v>
                </c:pt>
                <c:pt idx="8" formatCode="0">
                  <c:v>34.44661239534139</c:v>
                </c:pt>
                <c:pt idx="9" formatCode="0">
                  <c:v>37.755204564939007</c:v>
                </c:pt>
                <c:pt idx="10" formatCode="0">
                  <c:v>42.686062844882066</c:v>
                </c:pt>
                <c:pt idx="12" formatCode="0">
                  <c:v>35.758614309397231</c:v>
                </c:pt>
                <c:pt idx="13" formatCode="0">
                  <c:v>41.922572471404067</c:v>
                </c:pt>
                <c:pt idx="14" formatCode="0">
                  <c:v>37.682012448588459</c:v>
                </c:pt>
                <c:pt idx="16" formatCode="0">
                  <c:v>33.520874879086072</c:v>
                </c:pt>
                <c:pt idx="17" formatCode="0">
                  <c:v>39.172628206834666</c:v>
                </c:pt>
                <c:pt idx="18" formatCode="0">
                  <c:v>36.943273077028387</c:v>
                </c:pt>
                <c:pt idx="20" formatCode="0">
                  <c:v>38.756329521077483</c:v>
                </c:pt>
                <c:pt idx="21" formatCode="0">
                  <c:v>36.301061431026532</c:v>
                </c:pt>
                <c:pt idx="22" formatCode="0">
                  <c:v>37.317154272349605</c:v>
                </c:pt>
                <c:pt idx="23" formatCode="0">
                  <c:v>41.679307298955017</c:v>
                </c:pt>
                <c:pt idx="24" formatCode="0">
                  <c:v>42.176636257803175</c:v>
                </c:pt>
                <c:pt idx="25" formatCode="0">
                  <c:v>36.20021464632763</c:v>
                </c:pt>
                <c:pt idx="26" formatCode="0">
                  <c:v>43.206455606114154</c:v>
                </c:pt>
                <c:pt idx="27" formatCode="0">
                  <c:v>32.958558654388113</c:v>
                </c:pt>
              </c:numCache>
            </c:numRef>
          </c:val>
          <c:extLst>
            <c:ext xmlns:c16="http://schemas.microsoft.com/office/drawing/2014/chart" uri="{C3380CC4-5D6E-409C-BE32-E72D297353CC}">
              <c16:uniqueId val="{00000003-0EFA-4B43-AF72-6AF2CE02C51A}"/>
            </c:ext>
          </c:extLst>
        </c:ser>
        <c:ser>
          <c:idx val="4"/>
          <c:order val="4"/>
          <c:tx>
            <c:strRef>
              <c:f>Dati!$G$1590</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Dati!$B$1591:$B$1618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Dati!$G$1591:$G$1618</c:f>
              <c:numCache>
                <c:formatCode>General</c:formatCode>
                <c:ptCount val="28"/>
                <c:pt idx="0" formatCode="0">
                  <c:v>14.770507231569306</c:v>
                </c:pt>
                <c:pt idx="2" formatCode="0">
                  <c:v>10.557756130660822</c:v>
                </c:pt>
                <c:pt idx="3" formatCode="0">
                  <c:v>18.701192495336354</c:v>
                </c:pt>
                <c:pt idx="5" formatCode="0">
                  <c:v>12.027085965162193</c:v>
                </c:pt>
                <c:pt idx="6" formatCode="0">
                  <c:v>12.692273281464292</c:v>
                </c:pt>
                <c:pt idx="7" formatCode="0">
                  <c:v>14.707550595117352</c:v>
                </c:pt>
                <c:pt idx="8" formatCode="0">
                  <c:v>14.545292628647726</c:v>
                </c:pt>
                <c:pt idx="9" formatCode="0">
                  <c:v>17.777609083872434</c:v>
                </c:pt>
                <c:pt idx="10" formatCode="0">
                  <c:v>15.233909045118027</c:v>
                </c:pt>
                <c:pt idx="12" formatCode="0">
                  <c:v>13.684241099622811</c:v>
                </c:pt>
                <c:pt idx="13" formatCode="0">
                  <c:v>15.899866553857088</c:v>
                </c:pt>
                <c:pt idx="14" formatCode="0">
                  <c:v>18.113644031482931</c:v>
                </c:pt>
                <c:pt idx="16" formatCode="0">
                  <c:v>14.170144781100054</c:v>
                </c:pt>
                <c:pt idx="17" formatCode="0">
                  <c:v>14.884752294532149</c:v>
                </c:pt>
                <c:pt idx="18" formatCode="0">
                  <c:v>14.679467638816767</c:v>
                </c:pt>
                <c:pt idx="20" formatCode="0">
                  <c:v>15.791127893894634</c:v>
                </c:pt>
                <c:pt idx="21" formatCode="0">
                  <c:v>15.229393005045404</c:v>
                </c:pt>
                <c:pt idx="22" formatCode="0">
                  <c:v>14.909213212487453</c:v>
                </c:pt>
                <c:pt idx="23" formatCode="0">
                  <c:v>14.306775414691803</c:v>
                </c:pt>
                <c:pt idx="24" formatCode="0">
                  <c:v>14.886389687765663</c:v>
                </c:pt>
                <c:pt idx="25" formatCode="0">
                  <c:v>11.139385593029232</c:v>
                </c:pt>
                <c:pt idx="26" formatCode="0">
                  <c:v>13.806610857706593</c:v>
                </c:pt>
                <c:pt idx="27" formatCode="0">
                  <c:v>14.650678518538951</c:v>
                </c:pt>
              </c:numCache>
            </c:numRef>
          </c:val>
          <c:extLst>
            <c:ext xmlns:c16="http://schemas.microsoft.com/office/drawing/2014/chart" uri="{C3380CC4-5D6E-409C-BE32-E72D297353CC}">
              <c16:uniqueId val="{00000004-0EFA-4B43-AF72-6AF2CE02C51A}"/>
            </c:ext>
          </c:extLst>
        </c:ser>
        <c:ser>
          <c:idx val="5"/>
          <c:order val="5"/>
          <c:tx>
            <c:strRef>
              <c:f>Dati!$H$1590</c:f>
              <c:strCache>
                <c:ptCount val="1"/>
                <c:pt idx="0">
                  <c:v>.</c:v>
                </c:pt>
              </c:strCache>
            </c:strRef>
          </c:tx>
          <c:spPr>
            <a:noFill/>
          </c:spPr>
          <c:invertIfNegative val="0"/>
          <c:dLbls>
            <c:delete val="1"/>
          </c:dLbls>
          <c:cat>
            <c:strRef>
              <c:f>Dati!$B$1591:$B$1618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Dati!$H$1591:$H$1618</c:f>
              <c:numCache>
                <c:formatCode>0</c:formatCode>
                <c:ptCount val="28"/>
                <c:pt idx="0">
                  <c:v>14.41122133420869</c:v>
                </c:pt>
                <c:pt idx="1">
                  <c:v>67.300098806704341</c:v>
                </c:pt>
                <c:pt idx="2">
                  <c:v>22.354271652321223</c:v>
                </c:pt>
                <c:pt idx="3">
                  <c:v>7</c:v>
                </c:pt>
                <c:pt idx="4">
                  <c:v>67.300098806704341</c:v>
                </c:pt>
                <c:pt idx="5">
                  <c:v>22.014916880165899</c:v>
                </c:pt>
                <c:pt idx="6">
                  <c:v>15.445653248328355</c:v>
                </c:pt>
                <c:pt idx="7">
                  <c:v>13.061303461773321</c:v>
                </c:pt>
                <c:pt idx="8">
                  <c:v>18.308193782715222</c:v>
                </c:pt>
                <c:pt idx="9">
                  <c:v>11.7672851578929</c:v>
                </c:pt>
                <c:pt idx="10">
                  <c:v>9.3801269167042491</c:v>
                </c:pt>
                <c:pt idx="11">
                  <c:v>67.300098806704341</c:v>
                </c:pt>
                <c:pt idx="12">
                  <c:v>17.8572433976843</c:v>
                </c:pt>
                <c:pt idx="13">
                  <c:v>9.4776597814431867</c:v>
                </c:pt>
                <c:pt idx="14">
                  <c:v>11.504442326632955</c:v>
                </c:pt>
                <c:pt idx="15">
                  <c:v>67.300098806704341</c:v>
                </c:pt>
                <c:pt idx="16">
                  <c:v>19.609079146518212</c:v>
                </c:pt>
                <c:pt idx="17">
                  <c:v>13.242718305337526</c:v>
                </c:pt>
                <c:pt idx="18">
                  <c:v>15.677358090859187</c:v>
                </c:pt>
                <c:pt idx="19">
                  <c:v>67.300098806704341</c:v>
                </c:pt>
                <c:pt idx="20">
                  <c:v>12.752641391732226</c:v>
                </c:pt>
                <c:pt idx="21">
                  <c:v>15.769644370632406</c:v>
                </c:pt>
                <c:pt idx="22">
                  <c:v>15.073731321867285</c:v>
                </c:pt>
                <c:pt idx="23">
                  <c:v>11.314016093057518</c:v>
                </c:pt>
                <c:pt idx="24">
                  <c:v>10.237072861135502</c:v>
                </c:pt>
                <c:pt idx="25">
                  <c:v>19.960498567347479</c:v>
                </c:pt>
                <c:pt idx="26">
                  <c:v>10.287032342883592</c:v>
                </c:pt>
                <c:pt idx="27">
                  <c:v>19.690861633777274</c:v>
                </c:pt>
              </c:numCache>
            </c:numRef>
          </c:val>
          <c:extLst>
            <c:ext xmlns:c16="http://schemas.microsoft.com/office/drawing/2014/chart" uri="{C3380CC4-5D6E-409C-BE32-E72D297353CC}">
              <c16:uniqueId val="{00000005-0EFA-4B43-AF72-6AF2CE02C51A}"/>
            </c:ext>
          </c:extLst>
        </c:ser>
        <c:ser>
          <c:idx val="6"/>
          <c:order val="6"/>
          <c:tx>
            <c:strRef>
              <c:f>Dati!$I$1590</c:f>
              <c:strCache>
                <c:ptCount val="1"/>
                <c:pt idx="0">
                  <c:v>Grūti pateikt</c:v>
                </c:pt>
              </c:strCache>
            </c:strRef>
          </c:tx>
          <c:spPr>
            <a:solidFill>
              <a:sysClr val="window" lastClr="FFFFFF">
                <a:lumMod val="75000"/>
              </a:sysClr>
            </a:solidFill>
          </c:spPr>
          <c:invertIfNegative val="0"/>
          <c:dLbls>
            <c:dLbl>
              <c:idx val="6"/>
              <c:layout>
                <c:manualLayout>
                  <c:x val="1.2082294911734164E-2"/>
                  <c:y val="4.236188144489397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FA-4B43-AF72-6AF2CE02C51A}"/>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FA-4B43-AF72-6AF2CE02C51A}"/>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EFA-4B43-AF72-6AF2CE02C51A}"/>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EFA-4B43-AF72-6AF2CE02C51A}"/>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EFA-4B43-AF72-6AF2CE02C51A}"/>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EFA-4B43-AF72-6AF2CE02C51A}"/>
                </c:ext>
              </c:extLst>
            </c:dLbl>
            <c:dLbl>
              <c:idx val="27"/>
              <c:layout>
                <c:manualLayout>
                  <c:x val="1.0959631360332175E-2"/>
                  <c:y val="8.472376288978795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EFA-4B43-AF72-6AF2CE02C51A}"/>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Dati!$B$1591:$B$1618</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Dati!$I$1591:$I$1618</c:f>
              <c:numCache>
                <c:formatCode>General</c:formatCode>
                <c:ptCount val="28"/>
                <c:pt idx="0" formatCode="0">
                  <c:v>0.97142116169913584</c:v>
                </c:pt>
                <c:pt idx="2" formatCode="0">
                  <c:v>1.0708647456622673</c:v>
                </c:pt>
                <c:pt idx="3" formatCode="0">
                  <c:v>0.87863584856354537</c:v>
                </c:pt>
                <c:pt idx="5" formatCode="0">
                  <c:v>1.0212540848052758</c:v>
                </c:pt>
                <c:pt idx="6" formatCode="0">
                  <c:v>2.4093645703587576</c:v>
                </c:pt>
                <c:pt idx="7" formatCode="0">
                  <c:v>0.98563366941005637</c:v>
                </c:pt>
                <c:pt idx="8" formatCode="0">
                  <c:v>0</c:v>
                </c:pt>
                <c:pt idx="9" formatCode="0">
                  <c:v>0.54099382831878906</c:v>
                </c:pt>
                <c:pt idx="10" formatCode="0">
                  <c:v>1.0870046920497274</c:v>
                </c:pt>
                <c:pt idx="12" formatCode="0">
                  <c:v>0.50132219741543782</c:v>
                </c:pt>
                <c:pt idx="13" formatCode="0">
                  <c:v>0.8389284078842334</c:v>
                </c:pt>
                <c:pt idx="14" formatCode="0">
                  <c:v>4.3578123949213436</c:v>
                </c:pt>
                <c:pt idx="16" formatCode="0">
                  <c:v>1.0050417681384398</c:v>
                </c:pt>
                <c:pt idx="17" formatCode="0">
                  <c:v>0.74575566311783015</c:v>
                </c:pt>
                <c:pt idx="18" formatCode="0">
                  <c:v>1.5607069178389654</c:v>
                </c:pt>
                <c:pt idx="20" formatCode="0">
                  <c:v>0</c:v>
                </c:pt>
                <c:pt idx="21" formatCode="0">
                  <c:v>1.755013147334747</c:v>
                </c:pt>
                <c:pt idx="22" formatCode="0.0">
                  <c:v>0.3239595739040107</c:v>
                </c:pt>
                <c:pt idx="23" formatCode="0">
                  <c:v>0</c:v>
                </c:pt>
                <c:pt idx="24" formatCode="0">
                  <c:v>0.95582516238241866</c:v>
                </c:pt>
                <c:pt idx="25" formatCode="0">
                  <c:v>1.8801613014807057</c:v>
                </c:pt>
                <c:pt idx="26" formatCode="0">
                  <c:v>0</c:v>
                </c:pt>
                <c:pt idx="27" formatCode="0">
                  <c:v>2.1672247483624085</c:v>
                </c:pt>
              </c:numCache>
            </c:numRef>
          </c:val>
          <c:extLst>
            <c:ext xmlns:c16="http://schemas.microsoft.com/office/drawing/2014/chart" uri="{C3380CC4-5D6E-409C-BE32-E72D297353CC}">
              <c16:uniqueId val="{0000000D-0EFA-4B43-AF72-6AF2CE02C51A}"/>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62.1"/>
        <c:auto val="1"/>
        <c:lblAlgn val="ctr"/>
        <c:lblOffset val="100"/>
        <c:tickLblSkip val="1"/>
        <c:tickMarkSkip val="1"/>
        <c:noMultiLvlLbl val="0"/>
      </c:catAx>
      <c:valAx>
        <c:axId val="170757312"/>
        <c:scaling>
          <c:orientation val="minMax"/>
          <c:max val="14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7.4460317460317463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4076984126984125E-2"/>
          <c:w val="0.57306665317247851"/>
          <c:h val="0.8936952380952381"/>
        </c:manualLayout>
      </c:layout>
      <c:barChart>
        <c:barDir val="bar"/>
        <c:grouping val="stacked"/>
        <c:varyColors val="0"/>
        <c:ser>
          <c:idx val="0"/>
          <c:order val="0"/>
          <c:tx>
            <c:strRef>
              <c:f>Dati!$C$1590</c:f>
              <c:strCache>
                <c:ptCount val="1"/>
                <c:pt idx="0">
                  <c:v>.</c:v>
                </c:pt>
              </c:strCache>
            </c:strRef>
          </c:tx>
          <c:spPr>
            <a:noFill/>
          </c:spPr>
          <c:invertIfNegative val="0"/>
          <c:dLbls>
            <c:delete val="1"/>
          </c:dLbls>
          <c:cat>
            <c:strRef>
              <c:f>Dati!$B$1619:$B$1638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Dati!$C$1619:$C$1638</c:f>
              <c:numCache>
                <c:formatCode>0</c:formatCode>
                <c:ptCount val="20"/>
                <c:pt idx="0">
                  <c:v>62.092643636615406</c:v>
                </c:pt>
                <c:pt idx="1">
                  <c:v>19.695791835520772</c:v>
                </c:pt>
                <c:pt idx="2">
                  <c:v>15.376456076411721</c:v>
                </c:pt>
                <c:pt idx="3">
                  <c:v>21.14636710988448</c:v>
                </c:pt>
                <c:pt idx="4">
                  <c:v>15.865752517032675</c:v>
                </c:pt>
                <c:pt idx="5">
                  <c:v>9.9098329530351847</c:v>
                </c:pt>
                <c:pt idx="6">
                  <c:v>62.092643636615406</c:v>
                </c:pt>
                <c:pt idx="7">
                  <c:v>16.901784616856887</c:v>
                </c:pt>
                <c:pt idx="8">
                  <c:v>11.544009188757187</c:v>
                </c:pt>
                <c:pt idx="9">
                  <c:v>62.092643636615406</c:v>
                </c:pt>
                <c:pt idx="10">
                  <c:v>16.273412302393567</c:v>
                </c:pt>
                <c:pt idx="11">
                  <c:v>20.330524241523726</c:v>
                </c:pt>
                <c:pt idx="12">
                  <c:v>11.935258273052291</c:v>
                </c:pt>
                <c:pt idx="13">
                  <c:v>15.456145319974667</c:v>
                </c:pt>
                <c:pt idx="14">
                  <c:v>7</c:v>
                </c:pt>
                <c:pt idx="15">
                  <c:v>19.677547601781562</c:v>
                </c:pt>
                <c:pt idx="16">
                  <c:v>62.092643636615406</c:v>
                </c:pt>
                <c:pt idx="17">
                  <c:v>16.273412302393567</c:v>
                </c:pt>
                <c:pt idx="18">
                  <c:v>18.609967761762256</c:v>
                </c:pt>
                <c:pt idx="19">
                  <c:v>12.325348192247773</c:v>
                </c:pt>
              </c:numCache>
            </c:numRef>
          </c:val>
          <c:extLst>
            <c:ext xmlns:c16="http://schemas.microsoft.com/office/drawing/2014/chart" uri="{C3380CC4-5D6E-409C-BE32-E72D297353CC}">
              <c16:uniqueId val="{00000000-AF53-440C-9D5E-C701A1F84576}"/>
            </c:ext>
          </c:extLst>
        </c:ser>
        <c:ser>
          <c:idx val="1"/>
          <c:order val="1"/>
          <c:tx>
            <c:strRef>
              <c:f>Dati!$D$1590</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Dati!$B$1619:$B$1638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Dati!$D$1619:$D$1638</c:f>
              <c:numCache>
                <c:formatCode>0</c:formatCode>
                <c:ptCount val="20"/>
                <c:pt idx="1">
                  <c:v>15.019548354428206</c:v>
                </c:pt>
                <c:pt idx="2">
                  <c:v>15.497766859975235</c:v>
                </c:pt>
                <c:pt idx="3">
                  <c:v>11.111085714042517</c:v>
                </c:pt>
                <c:pt idx="4">
                  <c:v>16.827767648489932</c:v>
                </c:pt>
                <c:pt idx="5">
                  <c:v>14.338701833239691</c:v>
                </c:pt>
                <c:pt idx="7">
                  <c:v>14.804389127572444</c:v>
                </c:pt>
                <c:pt idx="8">
                  <c:v>13.355444156856063</c:v>
                </c:pt>
                <c:pt idx="10">
                  <c:v>14.305481817674135</c:v>
                </c:pt>
                <c:pt idx="11">
                  <c:v>14.336699588855641</c:v>
                </c:pt>
                <c:pt idx="12">
                  <c:v>12.087424400150262</c:v>
                </c:pt>
                <c:pt idx="13">
                  <c:v>18.908545843193863</c:v>
                </c:pt>
                <c:pt idx="14">
                  <c:v>14.386925383510718</c:v>
                </c:pt>
                <c:pt idx="15">
                  <c:v>12.535055726741033</c:v>
                </c:pt>
                <c:pt idx="17">
                  <c:v>14.305481817674135</c:v>
                </c:pt>
                <c:pt idx="18">
                  <c:v>11.501328629054528</c:v>
                </c:pt>
                <c:pt idx="19">
                  <c:v>18.205595338482897</c:v>
                </c:pt>
              </c:numCache>
            </c:numRef>
          </c:val>
          <c:extLst>
            <c:ext xmlns:c16="http://schemas.microsoft.com/office/drawing/2014/chart" uri="{C3380CC4-5D6E-409C-BE32-E72D297353CC}">
              <c16:uniqueId val="{00000001-AF53-440C-9D5E-C701A1F84576}"/>
            </c:ext>
          </c:extLst>
        </c:ser>
        <c:ser>
          <c:idx val="2"/>
          <c:order val="2"/>
          <c:tx>
            <c:strRef>
              <c:f>Dati!$E$1590</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Dati!$B$1619:$B$1638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Dati!$E$1619:$E$1638</c:f>
              <c:numCache>
                <c:formatCode>0</c:formatCode>
                <c:ptCount val="20"/>
                <c:pt idx="1">
                  <c:v>27.377303446666428</c:v>
                </c:pt>
                <c:pt idx="2">
                  <c:v>31.21842070022845</c:v>
                </c:pt>
                <c:pt idx="3">
                  <c:v>29.83519081268841</c:v>
                </c:pt>
                <c:pt idx="4">
                  <c:v>29.399123471092796</c:v>
                </c:pt>
                <c:pt idx="5">
                  <c:v>37.844108850340533</c:v>
                </c:pt>
                <c:pt idx="7">
                  <c:v>30.386469892186078</c:v>
                </c:pt>
                <c:pt idx="8">
                  <c:v>37.193190291002161</c:v>
                </c:pt>
                <c:pt idx="10">
                  <c:v>31.513749516547708</c:v>
                </c:pt>
                <c:pt idx="11">
                  <c:v>27.425419806236039</c:v>
                </c:pt>
                <c:pt idx="12">
                  <c:v>38.069960963412854</c:v>
                </c:pt>
                <c:pt idx="13">
                  <c:v>27.727952473446873</c:v>
                </c:pt>
                <c:pt idx="14">
                  <c:v>40.705718253104692</c:v>
                </c:pt>
                <c:pt idx="15">
                  <c:v>29.880040308092813</c:v>
                </c:pt>
                <c:pt idx="17">
                  <c:v>31.513749516547708</c:v>
                </c:pt>
                <c:pt idx="18">
                  <c:v>31.98134724579862</c:v>
                </c:pt>
                <c:pt idx="19">
                  <c:v>31.561700105884736</c:v>
                </c:pt>
              </c:numCache>
            </c:numRef>
          </c:val>
          <c:extLst>
            <c:ext xmlns:c16="http://schemas.microsoft.com/office/drawing/2014/chart" uri="{C3380CC4-5D6E-409C-BE32-E72D297353CC}">
              <c16:uniqueId val="{00000002-AF53-440C-9D5E-C701A1F84576}"/>
            </c:ext>
          </c:extLst>
        </c:ser>
        <c:ser>
          <c:idx val="3"/>
          <c:order val="3"/>
          <c:tx>
            <c:strRef>
              <c:f>Dati!$F$1590</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Dati!$B$1619:$B$1638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Dati!$F$1619:$F$1638</c:f>
              <c:numCache>
                <c:formatCode>0</c:formatCode>
                <c:ptCount val="20"/>
                <c:pt idx="1">
                  <c:v>41.989446299841411</c:v>
                </c:pt>
                <c:pt idx="2">
                  <c:v>42.975215165865265</c:v>
                </c:pt>
                <c:pt idx="3">
                  <c:v>41.091447302627337</c:v>
                </c:pt>
                <c:pt idx="4">
                  <c:v>34.977312052994961</c:v>
                </c:pt>
                <c:pt idx="5">
                  <c:v>29.6238560997359</c:v>
                </c:pt>
                <c:pt idx="7">
                  <c:v>38.602121588871739</c:v>
                </c:pt>
                <c:pt idx="8">
                  <c:v>35.641461446035223</c:v>
                </c:pt>
                <c:pt idx="10">
                  <c:v>41.522120122721141</c:v>
                </c:pt>
                <c:pt idx="11">
                  <c:v>31.76397506127077</c:v>
                </c:pt>
                <c:pt idx="12">
                  <c:v>39.572720101150459</c:v>
                </c:pt>
                <c:pt idx="13">
                  <c:v>39.610555412645937</c:v>
                </c:pt>
                <c:pt idx="14">
                  <c:v>33.724180497972739</c:v>
                </c:pt>
                <c:pt idx="15">
                  <c:v>40.612568547774394</c:v>
                </c:pt>
                <c:pt idx="17">
                  <c:v>41.522120122721141</c:v>
                </c:pt>
                <c:pt idx="18">
                  <c:v>35.350176887384208</c:v>
                </c:pt>
                <c:pt idx="19">
                  <c:v>37.752464694925131</c:v>
                </c:pt>
              </c:numCache>
            </c:numRef>
          </c:val>
          <c:extLst>
            <c:ext xmlns:c16="http://schemas.microsoft.com/office/drawing/2014/chart" uri="{C3380CC4-5D6E-409C-BE32-E72D297353CC}">
              <c16:uniqueId val="{00000003-AF53-440C-9D5E-C701A1F84576}"/>
            </c:ext>
          </c:extLst>
        </c:ser>
        <c:ser>
          <c:idx val="4"/>
          <c:order val="4"/>
          <c:tx>
            <c:strRef>
              <c:f>Dati!$G$1590</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Dati!$B$1619:$B$1638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Dati!$G$1619:$G$1638</c:f>
              <c:numCache>
                <c:formatCode>0</c:formatCode>
                <c:ptCount val="20"/>
                <c:pt idx="1">
                  <c:v>15.042296699289084</c:v>
                </c:pt>
                <c:pt idx="2">
                  <c:v>9.2041321996015775</c:v>
                </c:pt>
                <c:pt idx="3">
                  <c:v>17.298185230995507</c:v>
                </c:pt>
                <c:pt idx="4">
                  <c:v>18.795796827422301</c:v>
                </c:pt>
                <c:pt idx="5">
                  <c:v>16.870774494478141</c:v>
                </c:pt>
                <c:pt idx="7">
                  <c:v>15.24372762387639</c:v>
                </c:pt>
                <c:pt idx="8">
                  <c:v>12.781420406209799</c:v>
                </c:pt>
                <c:pt idx="10">
                  <c:v>10.862471951990349</c:v>
                </c:pt>
                <c:pt idx="11">
                  <c:v>25.556094262751017</c:v>
                </c:pt>
                <c:pt idx="12">
                  <c:v>10.269894535286426</c:v>
                </c:pt>
                <c:pt idx="13">
                  <c:v>13.752946270713313</c:v>
                </c:pt>
                <c:pt idx="14">
                  <c:v>10.305144814837792</c:v>
                </c:pt>
                <c:pt idx="15">
                  <c:v>16.311674702225311</c:v>
                </c:pt>
                <c:pt idx="17">
                  <c:v>10.862471951990349</c:v>
                </c:pt>
                <c:pt idx="18">
                  <c:v>20.389724459193566</c:v>
                </c:pt>
                <c:pt idx="19">
                  <c:v>12.18461440808343</c:v>
                </c:pt>
              </c:numCache>
            </c:numRef>
          </c:val>
          <c:extLst>
            <c:ext xmlns:c16="http://schemas.microsoft.com/office/drawing/2014/chart" uri="{C3380CC4-5D6E-409C-BE32-E72D297353CC}">
              <c16:uniqueId val="{00000004-AF53-440C-9D5E-C701A1F84576}"/>
            </c:ext>
          </c:extLst>
        </c:ser>
        <c:ser>
          <c:idx val="5"/>
          <c:order val="5"/>
          <c:tx>
            <c:strRef>
              <c:f>Dati!$H$1590</c:f>
              <c:strCache>
                <c:ptCount val="1"/>
                <c:pt idx="0">
                  <c:v>.</c:v>
                </c:pt>
              </c:strCache>
            </c:strRef>
          </c:tx>
          <c:spPr>
            <a:noFill/>
          </c:spPr>
          <c:invertIfNegative val="0"/>
          <c:dLbls>
            <c:delete val="1"/>
          </c:dLbls>
          <c:cat>
            <c:strRef>
              <c:f>Dati!$B$1619:$B$1638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Dati!$H$1619:$H$1638</c:f>
              <c:numCache>
                <c:formatCode>0</c:formatCode>
                <c:ptCount val="20"/>
                <c:pt idx="0">
                  <c:v>67.300098806704341</c:v>
                </c:pt>
                <c:pt idx="1">
                  <c:v>10.268355807573847</c:v>
                </c:pt>
                <c:pt idx="2">
                  <c:v>15.120751441237502</c:v>
                </c:pt>
                <c:pt idx="3">
                  <c:v>8.9104662730814965</c:v>
                </c:pt>
                <c:pt idx="4">
                  <c:v>13.526989926287079</c:v>
                </c:pt>
                <c:pt idx="5">
                  <c:v>20.805468212490297</c:v>
                </c:pt>
                <c:pt idx="6">
                  <c:v>67.300098806704341</c:v>
                </c:pt>
                <c:pt idx="7">
                  <c:v>13.454249593956213</c:v>
                </c:pt>
                <c:pt idx="8">
                  <c:v>18.877216954459321</c:v>
                </c:pt>
                <c:pt idx="9">
                  <c:v>67.300098806704341</c:v>
                </c:pt>
                <c:pt idx="10">
                  <c:v>14.915506731992849</c:v>
                </c:pt>
                <c:pt idx="11">
                  <c:v>9.9800294826825535</c:v>
                </c:pt>
                <c:pt idx="12">
                  <c:v>17.457484170267456</c:v>
                </c:pt>
                <c:pt idx="13">
                  <c:v>13.936597123345095</c:v>
                </c:pt>
                <c:pt idx="14">
                  <c:v>23.270773493893813</c:v>
                </c:pt>
                <c:pt idx="15">
                  <c:v>10.375855556704636</c:v>
                </c:pt>
                <c:pt idx="16">
                  <c:v>67.300098806704341</c:v>
                </c:pt>
                <c:pt idx="17">
                  <c:v>14.915506731992849</c:v>
                </c:pt>
                <c:pt idx="18">
                  <c:v>11.560197460126567</c:v>
                </c:pt>
                <c:pt idx="19">
                  <c:v>17.363019703695784</c:v>
                </c:pt>
              </c:numCache>
            </c:numRef>
          </c:val>
          <c:extLst>
            <c:ext xmlns:c16="http://schemas.microsoft.com/office/drawing/2014/chart" uri="{C3380CC4-5D6E-409C-BE32-E72D297353CC}">
              <c16:uniqueId val="{00000005-AF53-440C-9D5E-C701A1F84576}"/>
            </c:ext>
          </c:extLst>
        </c:ser>
        <c:ser>
          <c:idx val="6"/>
          <c:order val="6"/>
          <c:tx>
            <c:strRef>
              <c:f>Dati!$I$1590</c:f>
              <c:strCache>
                <c:ptCount val="1"/>
                <c:pt idx="0">
                  <c:v>Grūti pateikt</c:v>
                </c:pt>
              </c:strCache>
            </c:strRef>
          </c:tx>
          <c:spPr>
            <a:solidFill>
              <a:sysClr val="window" lastClr="FFFFFF">
                <a:lumMod val="75000"/>
              </a:sysClr>
            </a:solidFill>
          </c:spPr>
          <c:invertIfNegative val="0"/>
          <c:dLbls>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AC-4307-8EAC-731523F9F08C}"/>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AC-4307-8EAC-731523F9F08C}"/>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AC-4307-8EAC-731523F9F08C}"/>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Dati!$B$1619:$B$1638</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Dati!$I$1619:$I$1638</c:f>
              <c:numCache>
                <c:formatCode>0</c:formatCode>
                <c:ptCount val="20"/>
                <c:pt idx="1">
                  <c:v>0.57140519977475801</c:v>
                </c:pt>
                <c:pt idx="2">
                  <c:v>1.1044650743295206</c:v>
                </c:pt>
                <c:pt idx="3">
                  <c:v>0.66409093964624932</c:v>
                </c:pt>
                <c:pt idx="4">
                  <c:v>0</c:v>
                </c:pt>
                <c:pt idx="5">
                  <c:v>1.3225587222057391</c:v>
                </c:pt>
                <c:pt idx="7">
                  <c:v>0.96329176749375112</c:v>
                </c:pt>
                <c:pt idx="8">
                  <c:v>1.0284836998967331</c:v>
                </c:pt>
                <c:pt idx="10">
                  <c:v>1.7961765910667398</c:v>
                </c:pt>
                <c:pt idx="11">
                  <c:v>0.91781128088651232</c:v>
                </c:pt>
                <c:pt idx="12">
                  <c:v>0</c:v>
                </c:pt>
                <c:pt idx="13">
                  <c:v>0</c:v>
                </c:pt>
                <c:pt idx="14">
                  <c:v>0.87803105057400443</c:v>
                </c:pt>
                <c:pt idx="15">
                  <c:v>0.66066071516640046</c:v>
                </c:pt>
                <c:pt idx="17">
                  <c:v>1.7961765910667398</c:v>
                </c:pt>
                <c:pt idx="18">
                  <c:v>0.77742277856897557</c:v>
                </c:pt>
                <c:pt idx="19" formatCode="0.0">
                  <c:v>0.29562545262374279</c:v>
                </c:pt>
              </c:numCache>
            </c:numRef>
          </c:val>
          <c:extLst>
            <c:ext xmlns:c16="http://schemas.microsoft.com/office/drawing/2014/chart" uri="{C3380CC4-5D6E-409C-BE32-E72D297353CC}">
              <c16:uniqueId val="{00000006-AF53-440C-9D5E-C701A1F84576}"/>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62.1"/>
        <c:auto val="1"/>
        <c:lblAlgn val="ctr"/>
        <c:lblOffset val="100"/>
        <c:tickLblSkip val="1"/>
        <c:tickMarkSkip val="1"/>
        <c:noMultiLvlLbl val="0"/>
      </c:catAx>
      <c:valAx>
        <c:axId val="170757312"/>
        <c:scaling>
          <c:orientation val="minMax"/>
          <c:max val="14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511655021224541"/>
          <c:y val="7.4115233472029585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7.9826717586418336E-2"/>
          <c:w val="0.49094644191373887"/>
          <c:h val="0.90352568942711642"/>
        </c:manualLayout>
      </c:layout>
      <c:barChart>
        <c:barDir val="bar"/>
        <c:grouping val="stacked"/>
        <c:varyColors val="0"/>
        <c:ser>
          <c:idx val="0"/>
          <c:order val="0"/>
          <c:tx>
            <c:strRef>
              <c:f>Dati!$C$1486</c:f>
              <c:strCache>
                <c:ptCount val="1"/>
                <c:pt idx="0">
                  <c:v>.</c:v>
                </c:pt>
              </c:strCache>
            </c:strRef>
          </c:tx>
          <c:spPr>
            <a:noFill/>
          </c:spPr>
          <c:invertIfNegative val="0"/>
          <c:dLbls>
            <c:delete val="1"/>
          </c:dLbls>
          <c:cat>
            <c:strRef>
              <c:f>Dati!$B$1487:$B$1514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Dati!$C$1487:$C$1514</c:f>
              <c:numCache>
                <c:formatCode>0</c:formatCode>
                <c:ptCount val="28"/>
                <c:pt idx="0">
                  <c:v>19.581433101766365</c:v>
                </c:pt>
                <c:pt idx="1">
                  <c:v>64.351360344081002</c:v>
                </c:pt>
                <c:pt idx="2">
                  <c:v>16.235612747923113</c:v>
                </c:pt>
                <c:pt idx="3">
                  <c:v>22.70323319036617</c:v>
                </c:pt>
                <c:pt idx="4">
                  <c:v>64.351360344081002</c:v>
                </c:pt>
                <c:pt idx="5">
                  <c:v>8.5994146087273577</c:v>
                </c:pt>
                <c:pt idx="6">
                  <c:v>19.411465936928678</c:v>
                </c:pt>
                <c:pt idx="7">
                  <c:v>18.776774174398774</c:v>
                </c:pt>
                <c:pt idx="8">
                  <c:v>18.455021966398888</c:v>
                </c:pt>
                <c:pt idx="9">
                  <c:v>25.02138195741037</c:v>
                </c:pt>
                <c:pt idx="10">
                  <c:v>21.671171585812651</c:v>
                </c:pt>
                <c:pt idx="11">
                  <c:v>64.351360344081002</c:v>
                </c:pt>
                <c:pt idx="12">
                  <c:v>15.413206468831412</c:v>
                </c:pt>
                <c:pt idx="13">
                  <c:v>25.429828395432402</c:v>
                </c:pt>
                <c:pt idx="14">
                  <c:v>24.73984018342022</c:v>
                </c:pt>
                <c:pt idx="15">
                  <c:v>64.351360344081002</c:v>
                </c:pt>
                <c:pt idx="16">
                  <c:v>20.230227705369018</c:v>
                </c:pt>
                <c:pt idx="17">
                  <c:v>18.429623114141741</c:v>
                </c:pt>
                <c:pt idx="18">
                  <c:v>22.419611075396972</c:v>
                </c:pt>
                <c:pt idx="19">
                  <c:v>64.351360344081002</c:v>
                </c:pt>
                <c:pt idx="20">
                  <c:v>9.0987661466669678</c:v>
                </c:pt>
                <c:pt idx="21">
                  <c:v>21.657129673829552</c:v>
                </c:pt>
                <c:pt idx="22">
                  <c:v>21.982316188374838</c:v>
                </c:pt>
                <c:pt idx="23">
                  <c:v>8.9383246787370325</c:v>
                </c:pt>
                <c:pt idx="24">
                  <c:v>22.397157405643057</c:v>
                </c:pt>
                <c:pt idx="25">
                  <c:v>13.557547586980206</c:v>
                </c:pt>
                <c:pt idx="26">
                  <c:v>7.2495969897732451</c:v>
                </c:pt>
                <c:pt idx="27">
                  <c:v>14.700254775604762</c:v>
                </c:pt>
              </c:numCache>
            </c:numRef>
          </c:val>
          <c:extLst>
            <c:ext xmlns:c16="http://schemas.microsoft.com/office/drawing/2014/chart" uri="{C3380CC4-5D6E-409C-BE32-E72D297353CC}">
              <c16:uniqueId val="{00000000-0B05-43A9-9840-1FD2CBF48B9D}"/>
            </c:ext>
          </c:extLst>
        </c:ser>
        <c:ser>
          <c:idx val="1"/>
          <c:order val="1"/>
          <c:tx>
            <c:strRef>
              <c:f>Dati!$D$1486</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Dati!$B$1487:$B$1514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Dati!$D$1487:$D$1514</c:f>
              <c:numCache>
                <c:formatCode>General</c:formatCode>
                <c:ptCount val="28"/>
                <c:pt idx="0" formatCode="0">
                  <c:v>13.616088445426552</c:v>
                </c:pt>
                <c:pt idx="2" formatCode="0">
                  <c:v>16.554353792856258</c:v>
                </c:pt>
                <c:pt idx="3" formatCode="0">
                  <c:v>10.874555412608812</c:v>
                </c:pt>
                <c:pt idx="5" formatCode="0">
                  <c:v>18.119258478998045</c:v>
                </c:pt>
                <c:pt idx="6" formatCode="0">
                  <c:v>11.061930703346665</c:v>
                </c:pt>
                <c:pt idx="7" formatCode="0">
                  <c:v>13.498223888417391</c:v>
                </c:pt>
                <c:pt idx="8" formatCode="0">
                  <c:v>15.323672988679139</c:v>
                </c:pt>
                <c:pt idx="9" formatCode="0">
                  <c:v>14.500448664185093</c:v>
                </c:pt>
                <c:pt idx="10" formatCode="0">
                  <c:v>10.904644766521701</c:v>
                </c:pt>
                <c:pt idx="12" formatCode="0">
                  <c:v>14.406368611911702</c:v>
                </c:pt>
                <c:pt idx="13" formatCode="0">
                  <c:v>10.561273948302656</c:v>
                </c:pt>
                <c:pt idx="14" formatCode="0">
                  <c:v>19.460456913410475</c:v>
                </c:pt>
                <c:pt idx="16" formatCode="0">
                  <c:v>23.038472690259344</c:v>
                </c:pt>
                <c:pt idx="17" formatCode="0">
                  <c:v>14.822923104814892</c:v>
                </c:pt>
                <c:pt idx="18" formatCode="0">
                  <c:v>7.0525027528087731</c:v>
                </c:pt>
                <c:pt idx="20" formatCode="0">
                  <c:v>5.1853260897898235</c:v>
                </c:pt>
                <c:pt idx="21" formatCode="0">
                  <c:v>9.2839555831885878</c:v>
                </c:pt>
                <c:pt idx="22" formatCode="0">
                  <c:v>14.870694869172295</c:v>
                </c:pt>
                <c:pt idx="23" formatCode="0">
                  <c:v>18.293985388558276</c:v>
                </c:pt>
                <c:pt idx="24" formatCode="0">
                  <c:v>12.65690812733061</c:v>
                </c:pt>
                <c:pt idx="25" formatCode="0">
                  <c:v>14.895448083866832</c:v>
                </c:pt>
                <c:pt idx="26" formatCode="0">
                  <c:v>19.611316466170003</c:v>
                </c:pt>
                <c:pt idx="27" formatCode="0">
                  <c:v>30.974779133595138</c:v>
                </c:pt>
              </c:numCache>
            </c:numRef>
          </c:val>
          <c:extLst>
            <c:ext xmlns:c16="http://schemas.microsoft.com/office/drawing/2014/chart" uri="{C3380CC4-5D6E-409C-BE32-E72D297353CC}">
              <c16:uniqueId val="{00000001-0B05-43A9-9840-1FD2CBF48B9D}"/>
            </c:ext>
          </c:extLst>
        </c:ser>
        <c:ser>
          <c:idx val="2"/>
          <c:order val="2"/>
          <c:tx>
            <c:strRef>
              <c:f>Dati!$E$1486</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Dati!$B$1487:$B$1514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Dati!$E$1487:$E$1514</c:f>
              <c:numCache>
                <c:formatCode>General</c:formatCode>
                <c:ptCount val="28"/>
                <c:pt idx="0" formatCode="0">
                  <c:v>31.153838796888081</c:v>
                </c:pt>
                <c:pt idx="2" formatCode="0">
                  <c:v>31.561393803301627</c:v>
                </c:pt>
                <c:pt idx="3" formatCode="0">
                  <c:v>30.773571741106018</c:v>
                </c:pt>
                <c:pt idx="5" formatCode="0">
                  <c:v>37.632687256355595</c:v>
                </c:pt>
                <c:pt idx="6" formatCode="0">
                  <c:v>33.877963703805655</c:v>
                </c:pt>
                <c:pt idx="7" formatCode="0">
                  <c:v>32.076362281264835</c:v>
                </c:pt>
                <c:pt idx="8" formatCode="0">
                  <c:v>30.572665389002978</c:v>
                </c:pt>
                <c:pt idx="9" formatCode="0">
                  <c:v>24.829529722485539</c:v>
                </c:pt>
                <c:pt idx="10" formatCode="0">
                  <c:v>31.775543991746648</c:v>
                </c:pt>
                <c:pt idx="12" formatCode="0">
                  <c:v>34.531785263337888</c:v>
                </c:pt>
                <c:pt idx="13" formatCode="0">
                  <c:v>28.360258000345944</c:v>
                </c:pt>
                <c:pt idx="14" formatCode="0">
                  <c:v>20.151063247250306</c:v>
                </c:pt>
                <c:pt idx="16" formatCode="0">
                  <c:v>21.08265994845264</c:v>
                </c:pt>
                <c:pt idx="17" formatCode="0">
                  <c:v>31.09881412512437</c:v>
                </c:pt>
                <c:pt idx="18" formatCode="0">
                  <c:v>34.879246515875259</c:v>
                </c:pt>
                <c:pt idx="20" formatCode="0">
                  <c:v>50.067268107624209</c:v>
                </c:pt>
                <c:pt idx="21" formatCode="0">
                  <c:v>33.410275087062864</c:v>
                </c:pt>
                <c:pt idx="22" formatCode="0">
                  <c:v>27.49834928653387</c:v>
                </c:pt>
                <c:pt idx="23" formatCode="0">
                  <c:v>37.119050276785693</c:v>
                </c:pt>
                <c:pt idx="24" formatCode="0">
                  <c:v>29.297294811107331</c:v>
                </c:pt>
                <c:pt idx="25" formatCode="0">
                  <c:v>35.898364673233964</c:v>
                </c:pt>
                <c:pt idx="26" formatCode="0">
                  <c:v>37.490446888137754</c:v>
                </c:pt>
                <c:pt idx="27" formatCode="0">
                  <c:v>18.676326434881098</c:v>
                </c:pt>
              </c:numCache>
            </c:numRef>
          </c:val>
          <c:extLst>
            <c:ext xmlns:c16="http://schemas.microsoft.com/office/drawing/2014/chart" uri="{C3380CC4-5D6E-409C-BE32-E72D297353CC}">
              <c16:uniqueId val="{00000002-0B05-43A9-9840-1FD2CBF48B9D}"/>
            </c:ext>
          </c:extLst>
        </c:ser>
        <c:ser>
          <c:idx val="3"/>
          <c:order val="3"/>
          <c:tx>
            <c:strRef>
              <c:f>Dati!$F$1486</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Dati!$B$1487:$B$1514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Dati!$F$1487:$F$1514</c:f>
              <c:numCache>
                <c:formatCode>General</c:formatCode>
                <c:ptCount val="28"/>
                <c:pt idx="0" formatCode="0">
                  <c:v>34.81476173326984</c:v>
                </c:pt>
                <c:pt idx="2" formatCode="0">
                  <c:v>34.463235149540324</c:v>
                </c:pt>
                <c:pt idx="3" formatCode="0">
                  <c:v>35.142751763867437</c:v>
                </c:pt>
                <c:pt idx="5" formatCode="0">
                  <c:v>30.237353931391308</c:v>
                </c:pt>
                <c:pt idx="6" formatCode="0">
                  <c:v>37.600060184456247</c:v>
                </c:pt>
                <c:pt idx="7" formatCode="0">
                  <c:v>34.430839973723572</c:v>
                </c:pt>
                <c:pt idx="8" formatCode="0">
                  <c:v>34.481014732592939</c:v>
                </c:pt>
                <c:pt idx="9" formatCode="0">
                  <c:v>35.635547955034106</c:v>
                </c:pt>
                <c:pt idx="10" formatCode="0">
                  <c:v>34.29626381657576</c:v>
                </c:pt>
                <c:pt idx="12" formatCode="0">
                  <c:v>31.437492233329646</c:v>
                </c:pt>
                <c:pt idx="13" formatCode="0">
                  <c:v>39.942859087079221</c:v>
                </c:pt>
                <c:pt idx="14" formatCode="0">
                  <c:v>36.660783454131504</c:v>
                </c:pt>
                <c:pt idx="16" formatCode="0">
                  <c:v>33.677079077574788</c:v>
                </c:pt>
                <c:pt idx="17" formatCode="0">
                  <c:v>34.370532501736655</c:v>
                </c:pt>
                <c:pt idx="18" formatCode="0">
                  <c:v>36.402583620714353</c:v>
                </c:pt>
                <c:pt idx="20" formatCode="0">
                  <c:v>32.029652667702941</c:v>
                </c:pt>
                <c:pt idx="21" formatCode="0">
                  <c:v>36.684744818139812</c:v>
                </c:pt>
                <c:pt idx="22" formatCode="0">
                  <c:v>36.353104265012888</c:v>
                </c:pt>
                <c:pt idx="23" formatCode="0">
                  <c:v>30.031596886207236</c:v>
                </c:pt>
                <c:pt idx="24" formatCode="0">
                  <c:v>32.929309519912827</c:v>
                </c:pt>
                <c:pt idx="25" formatCode="0">
                  <c:v>32.551221514971004</c:v>
                </c:pt>
                <c:pt idx="26" formatCode="0">
                  <c:v>22.217275261013363</c:v>
                </c:pt>
                <c:pt idx="27" formatCode="0">
                  <c:v>39.610365578029899</c:v>
                </c:pt>
              </c:numCache>
            </c:numRef>
          </c:val>
          <c:extLst>
            <c:ext xmlns:c16="http://schemas.microsoft.com/office/drawing/2014/chart" uri="{C3380CC4-5D6E-409C-BE32-E72D297353CC}">
              <c16:uniqueId val="{00000003-0B05-43A9-9840-1FD2CBF48B9D}"/>
            </c:ext>
          </c:extLst>
        </c:ser>
        <c:ser>
          <c:idx val="4"/>
          <c:order val="4"/>
          <c:tx>
            <c:strRef>
              <c:f>Dati!$G$1486</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Dati!$B$1487:$B$1514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Dati!$G$1487:$G$1514</c:f>
              <c:numCache>
                <c:formatCode>General</c:formatCode>
                <c:ptCount val="28"/>
                <c:pt idx="0" formatCode="0">
                  <c:v>17.681473197098104</c:v>
                </c:pt>
                <c:pt idx="2" formatCode="0">
                  <c:v>14.641518378772332</c:v>
                </c:pt>
                <c:pt idx="3" formatCode="0">
                  <c:v>20.517887056044991</c:v>
                </c:pt>
                <c:pt idx="5" formatCode="0">
                  <c:v>12.998394549303365</c:v>
                </c:pt>
                <c:pt idx="6" formatCode="0">
                  <c:v>13.918547976686433</c:v>
                </c:pt>
                <c:pt idx="7" formatCode="0">
                  <c:v>17.49588027285402</c:v>
                </c:pt>
                <c:pt idx="8" formatCode="0">
                  <c:v>14.572636012944624</c:v>
                </c:pt>
                <c:pt idx="9" formatCode="0">
                  <c:v>23.399665215372497</c:v>
                </c:pt>
                <c:pt idx="10" formatCode="0">
                  <c:v>21.368962431205571</c:v>
                </c:pt>
                <c:pt idx="12" formatCode="0">
                  <c:v>17.333295224917066</c:v>
                </c:pt>
                <c:pt idx="13" formatCode="0">
                  <c:v>18.988097170466013</c:v>
                </c:pt>
                <c:pt idx="14" formatCode="0">
                  <c:v>16.053266950614169</c:v>
                </c:pt>
                <c:pt idx="16" formatCode="0">
                  <c:v>21.219850573939535</c:v>
                </c:pt>
                <c:pt idx="17" formatCode="0">
                  <c:v>17.770449956397488</c:v>
                </c:pt>
                <c:pt idx="18" formatCode="0">
                  <c:v>16.187048148680969</c:v>
                </c:pt>
                <c:pt idx="20" formatCode="0">
                  <c:v>7.3617962023102512</c:v>
                </c:pt>
                <c:pt idx="21" formatCode="0">
                  <c:v>15.906043903000233</c:v>
                </c:pt>
                <c:pt idx="22" formatCode="0">
                  <c:v>20.335356218573256</c:v>
                </c:pt>
                <c:pt idx="23" formatCode="0">
                  <c:v>12.146875161164932</c:v>
                </c:pt>
                <c:pt idx="24" formatCode="0">
                  <c:v>23.077940025361933</c:v>
                </c:pt>
                <c:pt idx="25" formatCode="0">
                  <c:v>14.791278533360957</c:v>
                </c:pt>
                <c:pt idx="26" formatCode="0">
                  <c:v>15.140600081908152</c:v>
                </c:pt>
                <c:pt idx="27" formatCode="0">
                  <c:v>8.5713041051314622</c:v>
                </c:pt>
              </c:numCache>
            </c:numRef>
          </c:val>
          <c:extLst>
            <c:ext xmlns:c16="http://schemas.microsoft.com/office/drawing/2014/chart" uri="{C3380CC4-5D6E-409C-BE32-E72D297353CC}">
              <c16:uniqueId val="{00000004-0B05-43A9-9840-1FD2CBF48B9D}"/>
            </c:ext>
          </c:extLst>
        </c:ser>
        <c:ser>
          <c:idx val="5"/>
          <c:order val="5"/>
          <c:tx>
            <c:strRef>
              <c:f>Dati!$H$1486</c:f>
              <c:strCache>
                <c:ptCount val="1"/>
                <c:pt idx="0">
                  <c:v>.</c:v>
                </c:pt>
              </c:strCache>
            </c:strRef>
          </c:tx>
          <c:spPr>
            <a:noFill/>
          </c:spPr>
          <c:invertIfNegative val="0"/>
          <c:dLbls>
            <c:delete val="1"/>
          </c:dLbls>
          <c:cat>
            <c:strRef>
              <c:f>Dati!$B$1487:$B$1514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Dati!$H$1487:$H$1514</c:f>
              <c:numCache>
                <c:formatCode>0</c:formatCode>
                <c:ptCount val="28"/>
                <c:pt idx="0">
                  <c:v>13.538978240038659</c:v>
                </c:pt>
                <c:pt idx="1">
                  <c:v>66.035213170406607</c:v>
                </c:pt>
                <c:pt idx="2">
                  <c:v>16.93045964209395</c:v>
                </c:pt>
                <c:pt idx="3">
                  <c:v>10.374574350494179</c:v>
                </c:pt>
                <c:pt idx="4">
                  <c:v>66.035213170406607</c:v>
                </c:pt>
                <c:pt idx="5">
                  <c:v>22.799464689711932</c:v>
                </c:pt>
                <c:pt idx="6">
                  <c:v>14.516605009263927</c:v>
                </c:pt>
                <c:pt idx="7">
                  <c:v>14.108492923829019</c:v>
                </c:pt>
                <c:pt idx="8">
                  <c:v>16.98156242486904</c:v>
                </c:pt>
                <c:pt idx="9">
                  <c:v>7</c:v>
                </c:pt>
                <c:pt idx="10">
                  <c:v>10.369986922625273</c:v>
                </c:pt>
                <c:pt idx="11">
                  <c:v>66.035213170406607</c:v>
                </c:pt>
                <c:pt idx="12">
                  <c:v>17.264425712159891</c:v>
                </c:pt>
                <c:pt idx="13">
                  <c:v>7.1042569128613735</c:v>
                </c:pt>
                <c:pt idx="14">
                  <c:v>13.321162765660929</c:v>
                </c:pt>
                <c:pt idx="15">
                  <c:v>66.035213170406607</c:v>
                </c:pt>
                <c:pt idx="16">
                  <c:v>11.13828351889228</c:v>
                </c:pt>
                <c:pt idx="17">
                  <c:v>13.89423071227246</c:v>
                </c:pt>
                <c:pt idx="18">
                  <c:v>13.445581401011282</c:v>
                </c:pt>
                <c:pt idx="19">
                  <c:v>66.035213170406607</c:v>
                </c:pt>
                <c:pt idx="20">
                  <c:v>26.643764300393414</c:v>
                </c:pt>
                <c:pt idx="21">
                  <c:v>13.444424449266563</c:v>
                </c:pt>
                <c:pt idx="22">
                  <c:v>9.3467526868204658</c:v>
                </c:pt>
                <c:pt idx="23">
                  <c:v>23.856741123034439</c:v>
                </c:pt>
                <c:pt idx="24">
                  <c:v>10.027963625131846</c:v>
                </c:pt>
                <c:pt idx="25">
                  <c:v>18.692713122074643</c:v>
                </c:pt>
                <c:pt idx="26">
                  <c:v>28.67733782748509</c:v>
                </c:pt>
                <c:pt idx="27">
                  <c:v>17.853543487245247</c:v>
                </c:pt>
              </c:numCache>
            </c:numRef>
          </c:val>
          <c:extLst>
            <c:ext xmlns:c16="http://schemas.microsoft.com/office/drawing/2014/chart" uri="{C3380CC4-5D6E-409C-BE32-E72D297353CC}">
              <c16:uniqueId val="{00000005-0B05-43A9-9840-1FD2CBF48B9D}"/>
            </c:ext>
          </c:extLst>
        </c:ser>
        <c:ser>
          <c:idx val="6"/>
          <c:order val="6"/>
          <c:tx>
            <c:strRef>
              <c:f>Dati!$I$1486</c:f>
              <c:strCache>
                <c:ptCount val="1"/>
                <c:pt idx="0">
                  <c:v>Grūti pateikt</c:v>
                </c:pt>
              </c:strCache>
            </c:strRef>
          </c:tx>
          <c:spPr>
            <a:solidFill>
              <a:sysClr val="window" lastClr="FFFFFF">
                <a:lumMod val="75000"/>
              </a:sysClr>
            </a:solidFill>
          </c:spPr>
          <c:invertIfNegative val="0"/>
          <c:dLbls>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85-4CE0-9C84-BE1BCD685F58}"/>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85-4CE0-9C84-BE1BCD685F58}"/>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85-4CE0-9C84-BE1BCD685F58}"/>
                </c:ext>
              </c:extLst>
            </c:dLbl>
            <c:dLbl>
              <c:idx val="1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85-4CE0-9C84-BE1BCD685F58}"/>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85-4CE0-9C84-BE1BCD685F58}"/>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85-4CE0-9C84-BE1BCD685F58}"/>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85-4CE0-9C84-BE1BCD685F58}"/>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Dati!$B$1487:$B$1514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Dati!$I$1487:$I$1514</c:f>
              <c:numCache>
                <c:formatCode>General</c:formatCode>
                <c:ptCount val="28"/>
                <c:pt idx="0" formatCode="0">
                  <c:v>2.7338378273178092</c:v>
                </c:pt>
                <c:pt idx="2" formatCode="0">
                  <c:v>2.7794988755294519</c:v>
                </c:pt>
                <c:pt idx="3" formatCode="0">
                  <c:v>2.6912340263728551</c:v>
                </c:pt>
                <c:pt idx="5" formatCode="0">
                  <c:v>1.0123057839516929</c:v>
                </c:pt>
                <c:pt idx="6" formatCode="0">
                  <c:v>3.5414974317050549</c:v>
                </c:pt>
                <c:pt idx="7" formatCode="0">
                  <c:v>2.4986935837399535</c:v>
                </c:pt>
                <c:pt idx="8" formatCode="0">
                  <c:v>5.0500108767803038</c:v>
                </c:pt>
                <c:pt idx="9" formatCode="0">
                  <c:v>1.6348084429230338</c:v>
                </c:pt>
                <c:pt idx="10" formatCode="0">
                  <c:v>1.6545849939503434</c:v>
                </c:pt>
                <c:pt idx="12" formatCode="0">
                  <c:v>2.2910586665038988</c:v>
                </c:pt>
                <c:pt idx="13" formatCode="0">
                  <c:v>2.1475117938062609</c:v>
                </c:pt>
                <c:pt idx="14" formatCode="0">
                  <c:v>7.6744294345935664</c:v>
                </c:pt>
                <c:pt idx="16" formatCode="0">
                  <c:v>0.98193770977370765</c:v>
                </c:pt>
                <c:pt idx="17" formatCode="0">
                  <c:v>1.9372803119268791</c:v>
                </c:pt>
                <c:pt idx="18" formatCode="0">
                  <c:v>5.4786189619206844</c:v>
                </c:pt>
                <c:pt idx="20" formatCode="0">
                  <c:v>5.3559569325727967</c:v>
                </c:pt>
                <c:pt idx="21" formatCode="0">
                  <c:v>4.7149806086084372</c:v>
                </c:pt>
                <c:pt idx="22" formatCode="0">
                  <c:v>0.94249536070766093</c:v>
                </c:pt>
                <c:pt idx="23" formatCode="0">
                  <c:v>2.4084922872838943</c:v>
                </c:pt>
                <c:pt idx="24" formatCode="0">
                  <c:v>2.0385475162873643</c:v>
                </c:pt>
                <c:pt idx="25" formatCode="0">
                  <c:v>1.8636871945672226</c:v>
                </c:pt>
                <c:pt idx="26" formatCode="0">
                  <c:v>5.5403613027707399</c:v>
                </c:pt>
                <c:pt idx="27" formatCode="0">
                  <c:v>2.1672247483624085</c:v>
                </c:pt>
              </c:numCache>
            </c:numRef>
          </c:val>
          <c:extLst>
            <c:ext xmlns:c16="http://schemas.microsoft.com/office/drawing/2014/chart" uri="{C3380CC4-5D6E-409C-BE32-E72D297353CC}">
              <c16:uniqueId val="{00000013-0B05-43A9-9840-1FD2CBF48B9D}"/>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64.400000000000006"/>
        <c:auto val="1"/>
        <c:lblAlgn val="ctr"/>
        <c:lblOffset val="100"/>
        <c:tickLblSkip val="1"/>
        <c:tickMarkSkip val="1"/>
        <c:noMultiLvlLbl val="0"/>
      </c:catAx>
      <c:valAx>
        <c:axId val="170757312"/>
        <c:scaling>
          <c:orientation val="minMax"/>
          <c:max val="14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4.3375595238095241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6.3651994185105074E-2"/>
          <c:w val="0.6157505192107996"/>
          <c:h val="0.91970041282842985"/>
        </c:manualLayout>
      </c:layout>
      <c:barChart>
        <c:barDir val="bar"/>
        <c:grouping val="stacked"/>
        <c:varyColors val="0"/>
        <c:ser>
          <c:idx val="0"/>
          <c:order val="0"/>
          <c:tx>
            <c:strRef>
              <c:f>Dati!$C$98</c:f>
              <c:strCache>
                <c:ptCount val="1"/>
                <c:pt idx="0">
                  <c:v>.</c:v>
                </c:pt>
              </c:strCache>
            </c:strRef>
          </c:tx>
          <c:spPr>
            <a:noFill/>
          </c:spPr>
          <c:invertIfNegative val="0"/>
          <c:dLbls>
            <c:delete val="1"/>
          </c:dLbls>
          <c:cat>
            <c:strRef>
              <c:f>Dati!$B$127:$B$146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Dati!$C$127:$C$146</c:f>
              <c:numCache>
                <c:formatCode>0</c:formatCode>
                <c:ptCount val="20"/>
                <c:pt idx="0">
                  <c:v>18.52185425936036</c:v>
                </c:pt>
                <c:pt idx="1">
                  <c:v>10.87273053506404</c:v>
                </c:pt>
                <c:pt idx="2">
                  <c:v>12.237689100066568</c:v>
                </c:pt>
                <c:pt idx="3">
                  <c:v>10.807179959169831</c:v>
                </c:pt>
                <c:pt idx="4">
                  <c:v>13.189358989815361</c:v>
                </c:pt>
                <c:pt idx="5">
                  <c:v>15.331804016716431</c:v>
                </c:pt>
                <c:pt idx="6">
                  <c:v>18.52185425936036</c:v>
                </c:pt>
                <c:pt idx="7">
                  <c:v>11.050281888964992</c:v>
                </c:pt>
                <c:pt idx="8">
                  <c:v>16.974760408041977</c:v>
                </c:pt>
                <c:pt idx="9">
                  <c:v>18.52185425936036</c:v>
                </c:pt>
                <c:pt idx="10">
                  <c:v>10.551715423726392</c:v>
                </c:pt>
                <c:pt idx="11">
                  <c:v>12.846045662617932</c:v>
                </c:pt>
                <c:pt idx="12">
                  <c:v>17.653179299090159</c:v>
                </c:pt>
                <c:pt idx="13">
                  <c:v>14.257361495091198</c:v>
                </c:pt>
                <c:pt idx="14">
                  <c:v>15.208619788075046</c:v>
                </c:pt>
                <c:pt idx="15">
                  <c:v>7.5535624638065144</c:v>
                </c:pt>
                <c:pt idx="16">
                  <c:v>18.52185425936036</c:v>
                </c:pt>
                <c:pt idx="17">
                  <c:v>10.551715423726392</c:v>
                </c:pt>
                <c:pt idx="18">
                  <c:v>11.191370154992441</c:v>
                </c:pt>
                <c:pt idx="19">
                  <c:v>15.51437997999189</c:v>
                </c:pt>
              </c:numCache>
            </c:numRef>
          </c:val>
          <c:extLst>
            <c:ext xmlns:c16="http://schemas.microsoft.com/office/drawing/2014/chart" uri="{C3380CC4-5D6E-409C-BE32-E72D297353CC}">
              <c16:uniqueId val="{00000000-A937-41EC-A03C-7F317608885C}"/>
            </c:ext>
          </c:extLst>
        </c:ser>
        <c:ser>
          <c:idx val="1"/>
          <c:order val="1"/>
          <c:tx>
            <c:strRef>
              <c:f>Dati!$D$98</c:f>
              <c:strCache>
                <c:ptCount val="1"/>
                <c:pt idx="0">
                  <c:v>Nē</c:v>
                </c:pt>
              </c:strCache>
            </c:strRef>
          </c:tx>
          <c:spPr>
            <a:solidFill>
              <a:srgbClr val="203864"/>
            </a:solidFill>
          </c:spPr>
          <c:invertIfNegative val="0"/>
          <c:dLbls>
            <c:dLbl>
              <c:idx val="8"/>
              <c:layout>
                <c:manualLayout>
                  <c:x val="-3.7952232246125372E-2"/>
                  <c:y val="9.239311256105937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43-41BF-93AB-CAA2BAE83E85}"/>
                </c:ext>
              </c:extLst>
            </c:dLbl>
            <c:dLbl>
              <c:idx val="12"/>
              <c:layout>
                <c:manualLayout>
                  <c:x val="-2.3907320872274145E-2"/>
                  <c:y val="8.197713661898310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37-41EC-A03C-7F317608885C}"/>
                </c:ext>
              </c:extLst>
            </c:dLbl>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Dati!$B$127:$B$146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Dati!$D$127:$D$146</c:f>
              <c:numCache>
                <c:formatCode>0</c:formatCode>
                <c:ptCount val="20"/>
                <c:pt idx="1">
                  <c:v>0.59160022614945817</c:v>
                </c:pt>
                <c:pt idx="2">
                  <c:v>0.65169944506016408</c:v>
                </c:pt>
                <c:pt idx="3">
                  <c:v>0</c:v>
                </c:pt>
                <c:pt idx="4">
                  <c:v>0.74120236687108898</c:v>
                </c:pt>
                <c:pt idx="5">
                  <c:v>0</c:v>
                </c:pt>
                <c:pt idx="7">
                  <c:v>0.61953956464427773</c:v>
                </c:pt>
                <c:pt idx="8">
                  <c:v>0</c:v>
                </c:pt>
                <c:pt idx="10" formatCode="0.0">
                  <c:v>0.27708083847865911</c:v>
                </c:pt>
                <c:pt idx="11">
                  <c:v>0.51110516525383876</c:v>
                </c:pt>
                <c:pt idx="12">
                  <c:v>0</c:v>
                </c:pt>
                <c:pt idx="13">
                  <c:v>0.9393606693908193</c:v>
                </c:pt>
                <c:pt idx="14">
                  <c:v>0.83877425756511759</c:v>
                </c:pt>
                <c:pt idx="15">
                  <c:v>0.63251707156515968</c:v>
                </c:pt>
                <c:pt idx="17" formatCode="0.0">
                  <c:v>0.27708083847865911</c:v>
                </c:pt>
                <c:pt idx="18">
                  <c:v>0.80884570410535983</c:v>
                </c:pt>
                <c:pt idx="19" formatCode="0.0">
                  <c:v>0.34179796705929688</c:v>
                </c:pt>
              </c:numCache>
            </c:numRef>
          </c:val>
          <c:extLst>
            <c:ext xmlns:c16="http://schemas.microsoft.com/office/drawing/2014/chart" uri="{C3380CC4-5D6E-409C-BE32-E72D297353CC}">
              <c16:uniqueId val="{00000002-A937-41EC-A03C-7F317608885C}"/>
            </c:ext>
          </c:extLst>
        </c:ser>
        <c:ser>
          <c:idx val="2"/>
          <c:order val="2"/>
          <c:tx>
            <c:strRef>
              <c:f>Dati!$E$98</c:f>
              <c:strCache>
                <c:ptCount val="1"/>
                <c:pt idx="0">
                  <c:v>Drīzāk nē</c:v>
                </c:pt>
              </c:strCache>
            </c:strRef>
          </c:tx>
          <c:spPr>
            <a:solidFill>
              <a:srgbClr val="8FAADC"/>
            </a:solidFill>
          </c:spPr>
          <c:invertIfNegative val="0"/>
          <c:dLbls>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43-41BF-93AB-CAA2BAE83E85}"/>
                </c:ext>
              </c:extLst>
            </c:dLbl>
            <c:dLbl>
              <c:idx val="12"/>
              <c:layout>
                <c:manualLayout>
                  <c:x val="-4.9454828660436745E-3"/>
                  <c:y val="8.19771366189831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37-41EC-A03C-7F317608885C}"/>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Dati!$B$127:$B$146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Dati!$E$127:$E$146</c:f>
              <c:numCache>
                <c:formatCode>0</c:formatCode>
                <c:ptCount val="20"/>
                <c:pt idx="1">
                  <c:v>7.0575234981468613</c:v>
                </c:pt>
                <c:pt idx="2">
                  <c:v>5.6324657142336276</c:v>
                </c:pt>
                <c:pt idx="3">
                  <c:v>7.7146743001905289</c:v>
                </c:pt>
                <c:pt idx="4">
                  <c:v>4.5912929026739109</c:v>
                </c:pt>
                <c:pt idx="5">
                  <c:v>3.1900502426439297</c:v>
                </c:pt>
                <c:pt idx="7">
                  <c:v>6.8520328057510893</c:v>
                </c:pt>
                <c:pt idx="8">
                  <c:v>1.5470938513183841</c:v>
                </c:pt>
                <c:pt idx="10">
                  <c:v>7.693057997155309</c:v>
                </c:pt>
                <c:pt idx="11">
                  <c:v>5.1647034314885891</c:v>
                </c:pt>
                <c:pt idx="12">
                  <c:v>0.86867496027020163</c:v>
                </c:pt>
                <c:pt idx="13">
                  <c:v>3.3251320948783429</c:v>
                </c:pt>
                <c:pt idx="14">
                  <c:v>2.4744602137201968</c:v>
                </c:pt>
                <c:pt idx="15">
                  <c:v>10.335774723988687</c:v>
                </c:pt>
                <c:pt idx="17">
                  <c:v>7.693057997155309</c:v>
                </c:pt>
                <c:pt idx="18">
                  <c:v>6.5216384002625603</c:v>
                </c:pt>
                <c:pt idx="19">
                  <c:v>2.6656763123091727</c:v>
                </c:pt>
              </c:numCache>
            </c:numRef>
          </c:val>
          <c:extLst>
            <c:ext xmlns:c16="http://schemas.microsoft.com/office/drawing/2014/chart" uri="{C3380CC4-5D6E-409C-BE32-E72D297353CC}">
              <c16:uniqueId val="{00000004-A937-41EC-A03C-7F317608885C}"/>
            </c:ext>
          </c:extLst>
        </c:ser>
        <c:ser>
          <c:idx val="3"/>
          <c:order val="3"/>
          <c:tx>
            <c:strRef>
              <c:f>Dati!$F$98</c:f>
              <c:strCache>
                <c:ptCount val="1"/>
                <c:pt idx="0">
                  <c:v>Drīzāk jā</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Dati!$B$127:$B$146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Dati!$F$127:$F$146</c:f>
              <c:numCache>
                <c:formatCode>0</c:formatCode>
                <c:ptCount val="20"/>
                <c:pt idx="1">
                  <c:v>48.463127307392554</c:v>
                </c:pt>
                <c:pt idx="2">
                  <c:v>49.507479385833598</c:v>
                </c:pt>
                <c:pt idx="3">
                  <c:v>47.076753519132211</c:v>
                </c:pt>
                <c:pt idx="4">
                  <c:v>42.807449204589417</c:v>
                </c:pt>
                <c:pt idx="5">
                  <c:v>33.458315595173865</c:v>
                </c:pt>
                <c:pt idx="7">
                  <c:v>45.533669287880684</c:v>
                </c:pt>
                <c:pt idx="8">
                  <c:v>44.27303478660366</c:v>
                </c:pt>
                <c:pt idx="10">
                  <c:v>47.558201894489457</c:v>
                </c:pt>
                <c:pt idx="11">
                  <c:v>40.677282992773605</c:v>
                </c:pt>
                <c:pt idx="12">
                  <c:v>27.160771978525457</c:v>
                </c:pt>
                <c:pt idx="13">
                  <c:v>32.019247720699141</c:v>
                </c:pt>
                <c:pt idx="14">
                  <c:v>59.976096637871166</c:v>
                </c:pt>
                <c:pt idx="15">
                  <c:v>58.238324886349361</c:v>
                </c:pt>
                <c:pt idx="17">
                  <c:v>47.558201894489457</c:v>
                </c:pt>
                <c:pt idx="18">
                  <c:v>46.42824720976224</c:v>
                </c:pt>
                <c:pt idx="19">
                  <c:v>41.222322875715598</c:v>
                </c:pt>
              </c:numCache>
            </c:numRef>
          </c:val>
          <c:extLst>
            <c:ext xmlns:c16="http://schemas.microsoft.com/office/drawing/2014/chart" uri="{C3380CC4-5D6E-409C-BE32-E72D297353CC}">
              <c16:uniqueId val="{00000005-A937-41EC-A03C-7F317608885C}"/>
            </c:ext>
          </c:extLst>
        </c:ser>
        <c:ser>
          <c:idx val="4"/>
          <c:order val="4"/>
          <c:tx>
            <c:strRef>
              <c:f>Dati!$G$98</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Dati!$B$127:$B$146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Dati!$G$127:$G$146</c:f>
              <c:numCache>
                <c:formatCode>0</c:formatCode>
                <c:ptCount val="20"/>
                <c:pt idx="1">
                  <c:v>43.228334114513167</c:v>
                </c:pt>
                <c:pt idx="2">
                  <c:v>43.502448142269827</c:v>
                </c:pt>
                <c:pt idx="3">
                  <c:v>45.208572180677308</c:v>
                </c:pt>
                <c:pt idx="4">
                  <c:v>51.860055525865562</c:v>
                </c:pt>
                <c:pt idx="5">
                  <c:v>63.351634162182187</c:v>
                </c:pt>
                <c:pt idx="7">
                  <c:v>46.209411885877302</c:v>
                </c:pt>
                <c:pt idx="8">
                  <c:v>54.179871362077932</c:v>
                </c:pt>
                <c:pt idx="10">
                  <c:v>42.894568725663241</c:v>
                </c:pt>
                <c:pt idx="11">
                  <c:v>53.646908410483938</c:v>
                </c:pt>
                <c:pt idx="12">
                  <c:v>71.970553061204342</c:v>
                </c:pt>
                <c:pt idx="13">
                  <c:v>63.716259515031702</c:v>
                </c:pt>
                <c:pt idx="14">
                  <c:v>35.848099069788091</c:v>
                </c:pt>
                <c:pt idx="15">
                  <c:v>30.793383318096787</c:v>
                </c:pt>
                <c:pt idx="17">
                  <c:v>42.894568725663241</c:v>
                </c:pt>
                <c:pt idx="18">
                  <c:v>45.968098196603066</c:v>
                </c:pt>
                <c:pt idx="19">
                  <c:v>55.770202844915914</c:v>
                </c:pt>
              </c:numCache>
            </c:numRef>
          </c:val>
          <c:extLst>
            <c:ext xmlns:c16="http://schemas.microsoft.com/office/drawing/2014/chart" uri="{C3380CC4-5D6E-409C-BE32-E72D297353CC}">
              <c16:uniqueId val="{00000006-A937-41EC-A03C-7F317608885C}"/>
            </c:ext>
          </c:extLst>
        </c:ser>
        <c:ser>
          <c:idx val="5"/>
          <c:order val="5"/>
          <c:tx>
            <c:strRef>
              <c:f>Dati!$H$98</c:f>
              <c:strCache>
                <c:ptCount val="1"/>
                <c:pt idx="0">
                  <c:v>.</c:v>
                </c:pt>
              </c:strCache>
            </c:strRef>
          </c:tx>
          <c:spPr>
            <a:noFill/>
          </c:spPr>
          <c:invertIfNegative val="0"/>
          <c:dLbls>
            <c:delete val="1"/>
          </c:dLbls>
          <c:cat>
            <c:strRef>
              <c:f>Dati!$B$127:$B$146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Dati!$H$127:$H$146</c:f>
              <c:numCache>
                <c:formatCode>0</c:formatCode>
                <c:ptCount val="20"/>
                <c:pt idx="0">
                  <c:v>107.00000000000003</c:v>
                </c:pt>
                <c:pt idx="1">
                  <c:v>15.3085385780943</c:v>
                </c:pt>
                <c:pt idx="2">
                  <c:v>13.99007247189661</c:v>
                </c:pt>
                <c:pt idx="3">
                  <c:v>14.714674300190509</c:v>
                </c:pt>
                <c:pt idx="4">
                  <c:v>12.332495269545049</c:v>
                </c:pt>
                <c:pt idx="5">
                  <c:v>10.190050242643977</c:v>
                </c:pt>
                <c:pt idx="6">
                  <c:v>107.00000000000003</c:v>
                </c:pt>
                <c:pt idx="7">
                  <c:v>15.256918826242043</c:v>
                </c:pt>
                <c:pt idx="8">
                  <c:v>8.5470938513184365</c:v>
                </c:pt>
                <c:pt idx="9">
                  <c:v>107.00000000000003</c:v>
                </c:pt>
                <c:pt idx="10">
                  <c:v>16.547229379847323</c:v>
                </c:pt>
                <c:pt idx="11">
                  <c:v>12.675808596742485</c:v>
                </c:pt>
                <c:pt idx="12">
                  <c:v>7.8686749602702264</c:v>
                </c:pt>
                <c:pt idx="13">
                  <c:v>11.264492764269193</c:v>
                </c:pt>
                <c:pt idx="14">
                  <c:v>11.175804292340771</c:v>
                </c:pt>
                <c:pt idx="15">
                  <c:v>17.968291795553881</c:v>
                </c:pt>
                <c:pt idx="16">
                  <c:v>107.00000000000003</c:v>
                </c:pt>
                <c:pt idx="17">
                  <c:v>16.547229379847323</c:v>
                </c:pt>
                <c:pt idx="18">
                  <c:v>14.60365459363473</c:v>
                </c:pt>
                <c:pt idx="19">
                  <c:v>10.007474279368523</c:v>
                </c:pt>
              </c:numCache>
            </c:numRef>
          </c:val>
          <c:extLst>
            <c:ext xmlns:c16="http://schemas.microsoft.com/office/drawing/2014/chart" uri="{C3380CC4-5D6E-409C-BE32-E72D297353CC}">
              <c16:uniqueId val="{00000007-A937-41EC-A03C-7F317608885C}"/>
            </c:ext>
          </c:extLst>
        </c:ser>
        <c:ser>
          <c:idx val="6"/>
          <c:order val="6"/>
          <c:tx>
            <c:strRef>
              <c:f>Dati!$I$98</c:f>
              <c:strCache>
                <c:ptCount val="1"/>
                <c:pt idx="0">
                  <c:v>Grūti pateikt</c:v>
                </c:pt>
              </c:strCache>
            </c:strRef>
          </c:tx>
          <c:spPr>
            <a:solidFill>
              <a:sysClr val="window" lastClr="FFFFFF">
                <a:lumMod val="75000"/>
              </a:sysClr>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AD-4030-B59B-5B8418709ECB}"/>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AD-4030-B59B-5B8418709ECB}"/>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AD-4030-B59B-5B8418709ECB}"/>
                </c:ext>
              </c:extLst>
            </c:dLbl>
            <c:dLbl>
              <c:idx val="1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AD-4030-B59B-5B8418709ECB}"/>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AD-4030-B59B-5B8418709ECB}"/>
                </c:ext>
              </c:extLst>
            </c:dLbl>
            <c:dLbl>
              <c:idx val="1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AD-4030-B59B-5B8418709ECB}"/>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AD-4030-B59B-5B8418709ECB}"/>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Dati!$B$127:$B$146</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Dati!$I$127:$I$146</c:f>
              <c:numCache>
                <c:formatCode>0</c:formatCode>
                <c:ptCount val="20"/>
                <c:pt idx="1">
                  <c:v>0.65941485379785358</c:v>
                </c:pt>
                <c:pt idx="2">
                  <c:v>0.70590731260285688</c:v>
                </c:pt>
                <c:pt idx="3">
                  <c:v>0</c:v>
                </c:pt>
                <c:pt idx="4">
                  <c:v>0</c:v>
                </c:pt>
                <c:pt idx="5">
                  <c:v>0</c:v>
                </c:pt>
                <c:pt idx="7">
                  <c:v>0.78534645584705576</c:v>
                </c:pt>
                <c:pt idx="8">
                  <c:v>0</c:v>
                </c:pt>
                <c:pt idx="10">
                  <c:v>1.5770905442134171</c:v>
                </c:pt>
                <c:pt idx="11">
                  <c:v>0</c:v>
                </c:pt>
                <c:pt idx="12">
                  <c:v>0</c:v>
                </c:pt>
                <c:pt idx="13">
                  <c:v>0</c:v>
                </c:pt>
                <c:pt idx="14">
                  <c:v>0.86256982105541602</c:v>
                </c:pt>
                <c:pt idx="15">
                  <c:v>0</c:v>
                </c:pt>
                <c:pt idx="17">
                  <c:v>1.5770905442134171</c:v>
                </c:pt>
                <c:pt idx="18" formatCode="0.0">
                  <c:v>0.27317048926667581</c:v>
                </c:pt>
                <c:pt idx="19">
                  <c:v>0</c:v>
                </c:pt>
              </c:numCache>
            </c:numRef>
          </c:val>
          <c:extLst>
            <c:ext xmlns:c16="http://schemas.microsoft.com/office/drawing/2014/chart" uri="{C3380CC4-5D6E-409C-BE32-E72D297353CC}">
              <c16:uniqueId val="{00000008-A937-41EC-A03C-7F317608885C}"/>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18.5"/>
        <c:auto val="1"/>
        <c:lblAlgn val="ctr"/>
        <c:lblOffset val="100"/>
        <c:tickLblSkip val="1"/>
        <c:tickMarkSkip val="1"/>
        <c:noMultiLvlLbl val="0"/>
      </c:catAx>
      <c:valAx>
        <c:axId val="170757312"/>
        <c:scaling>
          <c:orientation val="minMax"/>
          <c:max val="13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legend>
      <c:legendPos val="t"/>
      <c:legendEntry>
        <c:idx val="0"/>
        <c:delete val="1"/>
      </c:legendEntry>
      <c:legendEntry>
        <c:idx val="5"/>
        <c:delete val="1"/>
      </c:legendEntry>
      <c:layout>
        <c:manualLayout>
          <c:xMode val="edge"/>
          <c:yMode val="edge"/>
          <c:x val="0.2232473590870537"/>
          <c:y val="1.235064762573619E-2"/>
          <c:w val="0.77675264091294627"/>
          <c:h val="3.685417094990566E-2"/>
        </c:manualLayout>
      </c:layout>
      <c:overlay val="0"/>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7.6561706349206365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7.9826717586418336E-2"/>
          <c:w val="0.6157505192107996"/>
          <c:h val="0.90352568942711642"/>
        </c:manualLayout>
      </c:layout>
      <c:barChart>
        <c:barDir val="bar"/>
        <c:grouping val="stacked"/>
        <c:varyColors val="0"/>
        <c:ser>
          <c:idx val="0"/>
          <c:order val="0"/>
          <c:tx>
            <c:strRef>
              <c:f>Dati!$C$1486</c:f>
              <c:strCache>
                <c:ptCount val="1"/>
                <c:pt idx="0">
                  <c:v>.</c:v>
                </c:pt>
              </c:strCache>
            </c:strRef>
          </c:tx>
          <c:spPr>
            <a:noFill/>
          </c:spPr>
          <c:invertIfNegative val="0"/>
          <c:dLbls>
            <c:delete val="1"/>
          </c:dLbls>
          <c:cat>
            <c:strRef>
              <c:f>Dati!$B$1515:$B$1534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Dati!$C$1515:$C$1534</c:f>
              <c:numCache>
                <c:formatCode>0</c:formatCode>
                <c:ptCount val="20"/>
                <c:pt idx="0">
                  <c:v>64.351360344081002</c:v>
                </c:pt>
                <c:pt idx="1">
                  <c:v>21.854930170745384</c:v>
                </c:pt>
                <c:pt idx="2">
                  <c:v>21.194279014795612</c:v>
                </c:pt>
                <c:pt idx="3">
                  <c:v>20.832206817961392</c:v>
                </c:pt>
                <c:pt idx="4">
                  <c:v>22.558364241108571</c:v>
                </c:pt>
                <c:pt idx="5">
                  <c:v>7</c:v>
                </c:pt>
                <c:pt idx="6">
                  <c:v>64.351360344081002</c:v>
                </c:pt>
                <c:pt idx="7">
                  <c:v>21.887442250601559</c:v>
                </c:pt>
                <c:pt idx="8">
                  <c:v>9.2742041048523447</c:v>
                </c:pt>
                <c:pt idx="9">
                  <c:v>64.351360344081002</c:v>
                </c:pt>
                <c:pt idx="10">
                  <c:v>24.833439895863187</c:v>
                </c:pt>
                <c:pt idx="11">
                  <c:v>25.972552537127712</c:v>
                </c:pt>
                <c:pt idx="12">
                  <c:v>9.2004662729371987</c:v>
                </c:pt>
                <c:pt idx="13">
                  <c:v>9.0608032843331614</c:v>
                </c:pt>
                <c:pt idx="14">
                  <c:v>11.632306666874889</c:v>
                </c:pt>
                <c:pt idx="15">
                  <c:v>20.84848344915401</c:v>
                </c:pt>
                <c:pt idx="16">
                  <c:v>64.351360344081002</c:v>
                </c:pt>
                <c:pt idx="17">
                  <c:v>24.833439895863187</c:v>
                </c:pt>
                <c:pt idx="18">
                  <c:v>21.067712121615244</c:v>
                </c:pt>
                <c:pt idx="19">
                  <c:v>11.92623458375202</c:v>
                </c:pt>
              </c:numCache>
            </c:numRef>
          </c:val>
          <c:extLst>
            <c:ext xmlns:c16="http://schemas.microsoft.com/office/drawing/2014/chart" uri="{C3380CC4-5D6E-409C-BE32-E72D297353CC}">
              <c16:uniqueId val="{00000000-1BB8-419A-AEB7-ECFAB9614D27}"/>
            </c:ext>
          </c:extLst>
        </c:ser>
        <c:ser>
          <c:idx val="1"/>
          <c:order val="1"/>
          <c:tx>
            <c:strRef>
              <c:f>Dati!$D$1486</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Dati!$B$1515:$B$1534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Dati!$D$1515:$D$1534</c:f>
              <c:numCache>
                <c:formatCode>0</c:formatCode>
                <c:ptCount val="20"/>
                <c:pt idx="1">
                  <c:v>14.41571968762671</c:v>
                </c:pt>
                <c:pt idx="2">
                  <c:v>14.217942530972252</c:v>
                </c:pt>
                <c:pt idx="3">
                  <c:v>14.760171310168094</c:v>
                </c:pt>
                <c:pt idx="4">
                  <c:v>11.669303107838919</c:v>
                </c:pt>
                <c:pt idx="5">
                  <c:v>19.255261183532873</c:v>
                </c:pt>
                <c:pt idx="7">
                  <c:v>12.732241360806336</c:v>
                </c:pt>
                <c:pt idx="8">
                  <c:v>17.476376094452448</c:v>
                </c:pt>
                <c:pt idx="10">
                  <c:v>8.9909769422330719</c:v>
                </c:pt>
                <c:pt idx="11">
                  <c:v>15.343008075983374</c:v>
                </c:pt>
                <c:pt idx="12">
                  <c:v>21.040524563401981</c:v>
                </c:pt>
                <c:pt idx="13">
                  <c:v>18.793013592179115</c:v>
                </c:pt>
                <c:pt idx="14">
                  <c:v>14.810978382824205</c:v>
                </c:pt>
                <c:pt idx="15">
                  <c:v>11.518870160134709</c:v>
                </c:pt>
                <c:pt idx="17">
                  <c:v>8.9909769422330719</c:v>
                </c:pt>
                <c:pt idx="18">
                  <c:v>11.565268329969269</c:v>
                </c:pt>
                <c:pt idx="19">
                  <c:v>21.271260761266937</c:v>
                </c:pt>
              </c:numCache>
            </c:numRef>
          </c:val>
          <c:extLst>
            <c:ext xmlns:c16="http://schemas.microsoft.com/office/drawing/2014/chart" uri="{C3380CC4-5D6E-409C-BE32-E72D297353CC}">
              <c16:uniqueId val="{00000001-1BB8-419A-AEB7-ECFAB9614D27}"/>
            </c:ext>
          </c:extLst>
        </c:ser>
        <c:ser>
          <c:idx val="2"/>
          <c:order val="2"/>
          <c:tx>
            <c:strRef>
              <c:f>Dati!$E$1486</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Dati!$B$1515:$B$1534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Dati!$E$1515:$E$1534</c:f>
              <c:numCache>
                <c:formatCode>0</c:formatCode>
                <c:ptCount val="20"/>
                <c:pt idx="1">
                  <c:v>28.080710485708906</c:v>
                </c:pt>
                <c:pt idx="2">
                  <c:v>28.939138798313138</c:v>
                </c:pt>
                <c:pt idx="3">
                  <c:v>28.758982215951516</c:v>
                </c:pt>
                <c:pt idx="4">
                  <c:v>30.123692995133514</c:v>
                </c:pt>
                <c:pt idx="5">
                  <c:v>38.096099160548128</c:v>
                </c:pt>
                <c:pt idx="7">
                  <c:v>29.731676732673105</c:v>
                </c:pt>
                <c:pt idx="8">
                  <c:v>37.600780144776209</c:v>
                </c:pt>
                <c:pt idx="10">
                  <c:v>30.526943505984743</c:v>
                </c:pt>
                <c:pt idx="11">
                  <c:v>23.03579973096992</c:v>
                </c:pt>
                <c:pt idx="12">
                  <c:v>34.110369507741822</c:v>
                </c:pt>
                <c:pt idx="13">
                  <c:v>36.497543467568725</c:v>
                </c:pt>
                <c:pt idx="14">
                  <c:v>37.908075294381909</c:v>
                </c:pt>
                <c:pt idx="15">
                  <c:v>31.984006734792281</c:v>
                </c:pt>
                <c:pt idx="17">
                  <c:v>30.526943505984743</c:v>
                </c:pt>
                <c:pt idx="18">
                  <c:v>31.718379892496486</c:v>
                </c:pt>
                <c:pt idx="19">
                  <c:v>31.153864999062044</c:v>
                </c:pt>
              </c:numCache>
            </c:numRef>
          </c:val>
          <c:extLst>
            <c:ext xmlns:c16="http://schemas.microsoft.com/office/drawing/2014/chart" uri="{C3380CC4-5D6E-409C-BE32-E72D297353CC}">
              <c16:uniqueId val="{00000002-1BB8-419A-AEB7-ECFAB9614D27}"/>
            </c:ext>
          </c:extLst>
        </c:ser>
        <c:ser>
          <c:idx val="3"/>
          <c:order val="3"/>
          <c:tx>
            <c:strRef>
              <c:f>Dati!$F$1486</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Dati!$B$1515:$B$1534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Dati!$F$1515:$F$1534</c:f>
              <c:numCache>
                <c:formatCode>0</c:formatCode>
                <c:ptCount val="20"/>
                <c:pt idx="1">
                  <c:v>38.608285603704296</c:v>
                </c:pt>
                <c:pt idx="2">
                  <c:v>39.176231054967943</c:v>
                </c:pt>
                <c:pt idx="3">
                  <c:v>36.375971154509614</c:v>
                </c:pt>
                <c:pt idx="4">
                  <c:v>35.654360672654605</c:v>
                </c:pt>
                <c:pt idx="5">
                  <c:v>20.043325359363021</c:v>
                </c:pt>
                <c:pt idx="7">
                  <c:v>36.688615156676725</c:v>
                </c:pt>
                <c:pt idx="8">
                  <c:v>25.705330355234882</c:v>
                </c:pt>
                <c:pt idx="10">
                  <c:v>41.607557433962853</c:v>
                </c:pt>
                <c:pt idx="11">
                  <c:v>34.269022042704577</c:v>
                </c:pt>
                <c:pt idx="12">
                  <c:v>25.648692188954453</c:v>
                </c:pt>
                <c:pt idx="13">
                  <c:v>28.091808071298832</c:v>
                </c:pt>
                <c:pt idx="14">
                  <c:v>35.980159308295669</c:v>
                </c:pt>
                <c:pt idx="15">
                  <c:v>30.379917121828221</c:v>
                </c:pt>
                <c:pt idx="17">
                  <c:v>41.607557433962853</c:v>
                </c:pt>
                <c:pt idx="18">
                  <c:v>31.342786475084743</c:v>
                </c:pt>
                <c:pt idx="19">
                  <c:v>31.556900865336502</c:v>
                </c:pt>
              </c:numCache>
            </c:numRef>
          </c:val>
          <c:extLst>
            <c:ext xmlns:c16="http://schemas.microsoft.com/office/drawing/2014/chart" uri="{C3380CC4-5D6E-409C-BE32-E72D297353CC}">
              <c16:uniqueId val="{00000003-1BB8-419A-AEB7-ECFAB9614D27}"/>
            </c:ext>
          </c:extLst>
        </c:ser>
        <c:ser>
          <c:idx val="4"/>
          <c:order val="4"/>
          <c:tx>
            <c:strRef>
              <c:f>Dati!$G$1486</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Dati!$B$1515:$B$1534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Dati!$G$1515:$G$1534</c:f>
              <c:numCache>
                <c:formatCode>0</c:formatCode>
                <c:ptCount val="20"/>
                <c:pt idx="1">
                  <c:v>17.045542623549697</c:v>
                </c:pt>
                <c:pt idx="2">
                  <c:v>16.43491733057591</c:v>
                </c:pt>
                <c:pt idx="3">
                  <c:v>18.724263036824613</c:v>
                </c:pt>
                <c:pt idx="4">
                  <c:v>20.441033117362178</c:v>
                </c:pt>
                <c:pt idx="5">
                  <c:v>19.252553680400801</c:v>
                </c:pt>
                <c:pt idx="7">
                  <c:v>18.041829331061823</c:v>
                </c:pt>
                <c:pt idx="8">
                  <c:v>16.699444248685655</c:v>
                </c:pt>
                <c:pt idx="10">
                  <c:v>14.816763856064227</c:v>
                </c:pt>
                <c:pt idx="11">
                  <c:v>24.409522430200905</c:v>
                </c:pt>
                <c:pt idx="12">
                  <c:v>18.189930815796728</c:v>
                </c:pt>
                <c:pt idx="13">
                  <c:v>14.147120650230539</c:v>
                </c:pt>
                <c:pt idx="14">
                  <c:v>10.452309222725118</c:v>
                </c:pt>
                <c:pt idx="15">
                  <c:v>23.881728979533992</c:v>
                </c:pt>
                <c:pt idx="17">
                  <c:v>14.816763856064227</c:v>
                </c:pt>
                <c:pt idx="18">
                  <c:v>22.423736346859535</c:v>
                </c:pt>
                <c:pt idx="19">
                  <c:v>15.018447067403999</c:v>
                </c:pt>
              </c:numCache>
            </c:numRef>
          </c:val>
          <c:extLst>
            <c:ext xmlns:c16="http://schemas.microsoft.com/office/drawing/2014/chart" uri="{C3380CC4-5D6E-409C-BE32-E72D297353CC}">
              <c16:uniqueId val="{00000004-1BB8-419A-AEB7-ECFAB9614D27}"/>
            </c:ext>
          </c:extLst>
        </c:ser>
        <c:ser>
          <c:idx val="5"/>
          <c:order val="5"/>
          <c:tx>
            <c:strRef>
              <c:f>Dati!$H$1486</c:f>
              <c:strCache>
                <c:ptCount val="1"/>
                <c:pt idx="0">
                  <c:v>.</c:v>
                </c:pt>
              </c:strCache>
            </c:strRef>
          </c:tx>
          <c:spPr>
            <a:noFill/>
          </c:spPr>
          <c:invertIfNegative val="0"/>
          <c:dLbls>
            <c:delete val="1"/>
          </c:dLbls>
          <c:cat>
            <c:strRef>
              <c:f>Dati!$B$1515:$B$1534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Dati!$H$1515:$H$1534</c:f>
              <c:numCache>
                <c:formatCode>0</c:formatCode>
                <c:ptCount val="20"/>
                <c:pt idx="0">
                  <c:v>66.035213170406607</c:v>
                </c:pt>
                <c:pt idx="1">
                  <c:v>10.381384943152611</c:v>
                </c:pt>
                <c:pt idx="2">
                  <c:v>10.42406478486275</c:v>
                </c:pt>
                <c:pt idx="3">
                  <c:v>10.934978979072383</c:v>
                </c:pt>
                <c:pt idx="4">
                  <c:v>9.9398193803898209</c:v>
                </c:pt>
                <c:pt idx="5">
                  <c:v>26.739334130642789</c:v>
                </c:pt>
                <c:pt idx="6">
                  <c:v>66.035213170406607</c:v>
                </c:pt>
                <c:pt idx="7">
                  <c:v>11.304768682668055</c:v>
                </c:pt>
                <c:pt idx="8">
                  <c:v>23.63043856648607</c:v>
                </c:pt>
                <c:pt idx="9">
                  <c:v>66.035213170406607</c:v>
                </c:pt>
                <c:pt idx="10">
                  <c:v>9.6108918803795262</c:v>
                </c:pt>
                <c:pt idx="11">
                  <c:v>7.3566686975011208</c:v>
                </c:pt>
                <c:pt idx="12">
                  <c:v>22.196590165655422</c:v>
                </c:pt>
                <c:pt idx="13">
                  <c:v>23.796284448877238</c:v>
                </c:pt>
                <c:pt idx="14">
                  <c:v>19.602744639385818</c:v>
                </c:pt>
                <c:pt idx="15">
                  <c:v>11.77356706904439</c:v>
                </c:pt>
                <c:pt idx="16">
                  <c:v>66.035213170406607</c:v>
                </c:pt>
                <c:pt idx="17">
                  <c:v>9.6108918803795262</c:v>
                </c:pt>
                <c:pt idx="18">
                  <c:v>12.268690348462329</c:v>
                </c:pt>
                <c:pt idx="19">
                  <c:v>19.459865237666108</c:v>
                </c:pt>
              </c:numCache>
            </c:numRef>
          </c:val>
          <c:extLst>
            <c:ext xmlns:c16="http://schemas.microsoft.com/office/drawing/2014/chart" uri="{C3380CC4-5D6E-409C-BE32-E72D297353CC}">
              <c16:uniqueId val="{00000005-1BB8-419A-AEB7-ECFAB9614D27}"/>
            </c:ext>
          </c:extLst>
        </c:ser>
        <c:ser>
          <c:idx val="6"/>
          <c:order val="6"/>
          <c:tx>
            <c:strRef>
              <c:f>Dati!$I$1486</c:f>
              <c:strCache>
                <c:ptCount val="1"/>
                <c:pt idx="0">
                  <c:v>Grūti pateikt</c:v>
                </c:pt>
              </c:strCache>
            </c:strRef>
          </c:tx>
          <c:spPr>
            <a:solidFill>
              <a:sysClr val="window" lastClr="FFFFFF">
                <a:lumMod val="75000"/>
              </a:sysClr>
            </a:solidFill>
          </c:spPr>
          <c:invertIfNegative val="0"/>
          <c:dLbls>
            <c:dLbl>
              <c:idx val="5"/>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6231597487873614E-2"/>
                      <c:h val="4.1186904761904758E-2"/>
                    </c:manualLayout>
                  </c15:layout>
                </c:ext>
                <c:ext xmlns:c16="http://schemas.microsoft.com/office/drawing/2014/chart" uri="{C3380CC4-5D6E-409C-BE32-E72D297353CC}">
                  <c16:uniqueId val="{00000000-6763-48E3-9E4B-6BF1ED2FDFAD}"/>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63-48E3-9E4B-6BF1ED2FDFAD}"/>
                </c:ext>
              </c:extLst>
            </c:dLbl>
            <c:dLbl>
              <c:idx val="11"/>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6231597487873614E-2"/>
                      <c:h val="3.6147222222222219E-2"/>
                    </c:manualLayout>
                  </c15:layout>
                </c:ext>
                <c:ext xmlns:c16="http://schemas.microsoft.com/office/drawing/2014/chart" uri="{C3380CC4-5D6E-409C-BE32-E72D297353CC}">
                  <c16:uniqueId val="{00000002-6763-48E3-9E4B-6BF1ED2FDFAD}"/>
                </c:ext>
              </c:extLst>
            </c:dLbl>
            <c:dLbl>
              <c:idx val="1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63-48E3-9E4B-6BF1ED2FDFAD}"/>
                </c:ext>
              </c:extLst>
            </c:dLbl>
            <c:dLbl>
              <c:idx val="18"/>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6231597487873614E-2"/>
                      <c:h val="4.1186904761904758E-2"/>
                    </c:manualLayout>
                  </c15:layout>
                </c:ext>
                <c:ext xmlns:c16="http://schemas.microsoft.com/office/drawing/2014/chart" uri="{C3380CC4-5D6E-409C-BE32-E72D297353CC}">
                  <c16:uniqueId val="{00000004-6763-48E3-9E4B-6BF1ED2FDFAD}"/>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Dati!$B$1515:$B$1534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Dati!$I$1515:$I$1534</c:f>
              <c:numCache>
                <c:formatCode>0</c:formatCode>
                <c:ptCount val="20"/>
                <c:pt idx="1">
                  <c:v>1.8497415994102846</c:v>
                </c:pt>
                <c:pt idx="2">
                  <c:v>1.2317702851708012</c:v>
                </c:pt>
                <c:pt idx="3">
                  <c:v>1.3806122825461866</c:v>
                </c:pt>
                <c:pt idx="4">
                  <c:v>2.1116101070107671</c:v>
                </c:pt>
                <c:pt idx="5">
                  <c:v>3.3527606161551846</c:v>
                </c:pt>
                <c:pt idx="7">
                  <c:v>2.8056374187823616</c:v>
                </c:pt>
                <c:pt idx="8">
                  <c:v>2.5180691568507565</c:v>
                </c:pt>
                <c:pt idx="10">
                  <c:v>4.0577582617551853</c:v>
                </c:pt>
                <c:pt idx="11">
                  <c:v>2.9426477201412218</c:v>
                </c:pt>
                <c:pt idx="12">
                  <c:v>1.0104829241050404</c:v>
                </c:pt>
                <c:pt idx="13">
                  <c:v>2.4705142187228071</c:v>
                </c:pt>
                <c:pt idx="14">
                  <c:v>0.84847779177304572</c:v>
                </c:pt>
                <c:pt idx="15">
                  <c:v>2.2354770037107374</c:v>
                </c:pt>
                <c:pt idx="17">
                  <c:v>4.0577582617551853</c:v>
                </c:pt>
                <c:pt idx="18">
                  <c:v>2.9498289555898318</c:v>
                </c:pt>
                <c:pt idx="19">
                  <c:v>0.99952630693046163</c:v>
                </c:pt>
              </c:numCache>
            </c:numRef>
          </c:val>
          <c:extLst>
            <c:ext xmlns:c16="http://schemas.microsoft.com/office/drawing/2014/chart" uri="{C3380CC4-5D6E-409C-BE32-E72D297353CC}">
              <c16:uniqueId val="{0000000F-1BB8-419A-AEB7-ECFAB9614D27}"/>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64.400000000000006"/>
        <c:auto val="1"/>
        <c:lblAlgn val="ctr"/>
        <c:lblOffset val="100"/>
        <c:tickLblSkip val="1"/>
        <c:tickMarkSkip val="1"/>
        <c:noMultiLvlLbl val="0"/>
      </c:catAx>
      <c:valAx>
        <c:axId val="170757312"/>
        <c:scaling>
          <c:orientation val="minMax"/>
          <c:max val="14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513769711862085"/>
          <c:y val="8.349379719525350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9.3690766216115426E-2"/>
          <c:w val="0.49352718978936982"/>
          <c:h val="0.88966164079741927"/>
        </c:manualLayout>
      </c:layout>
      <c:barChart>
        <c:barDir val="bar"/>
        <c:grouping val="stacked"/>
        <c:varyColors val="0"/>
        <c:ser>
          <c:idx val="0"/>
          <c:order val="0"/>
          <c:tx>
            <c:strRef>
              <c:f>Dati!$C$1434</c:f>
              <c:strCache>
                <c:ptCount val="1"/>
                <c:pt idx="0">
                  <c:v>.</c:v>
                </c:pt>
              </c:strCache>
            </c:strRef>
          </c:tx>
          <c:spPr>
            <a:noFill/>
          </c:spPr>
          <c:invertIfNegative val="0"/>
          <c:dLbls>
            <c:delete val="1"/>
          </c:dLbls>
          <c:cat>
            <c:strRef>
              <c:f>Dati!$B$1435:$B$1462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Dati!$C$1435:$C$1462</c:f>
              <c:numCache>
                <c:formatCode>0</c:formatCode>
                <c:ptCount val="28"/>
                <c:pt idx="0">
                  <c:v>26.660689372361112</c:v>
                </c:pt>
                <c:pt idx="1">
                  <c:v>81.075194083430318</c:v>
                </c:pt>
                <c:pt idx="2">
                  <c:v>20.714823117034314</c:v>
                </c:pt>
                <c:pt idx="3">
                  <c:v>32.208448618119682</c:v>
                </c:pt>
                <c:pt idx="4">
                  <c:v>81.075194083430318</c:v>
                </c:pt>
                <c:pt idx="5">
                  <c:v>22.500953192178557</c:v>
                </c:pt>
                <c:pt idx="6">
                  <c:v>23.370522746545795</c:v>
                </c:pt>
                <c:pt idx="7">
                  <c:v>24.262643361220398</c:v>
                </c:pt>
                <c:pt idx="8">
                  <c:v>27.996404242913336</c:v>
                </c:pt>
                <c:pt idx="9">
                  <c:v>29.523561555016769</c:v>
                </c:pt>
                <c:pt idx="10">
                  <c:v>30.472843285650484</c:v>
                </c:pt>
                <c:pt idx="11">
                  <c:v>81.075194083430318</c:v>
                </c:pt>
                <c:pt idx="12">
                  <c:v>21.328525858593309</c:v>
                </c:pt>
                <c:pt idx="13">
                  <c:v>36.161712047985731</c:v>
                </c:pt>
                <c:pt idx="14">
                  <c:v>26.351013459502241</c:v>
                </c:pt>
                <c:pt idx="15">
                  <c:v>81.075194083430318</c:v>
                </c:pt>
                <c:pt idx="16">
                  <c:v>28.047846707474463</c:v>
                </c:pt>
                <c:pt idx="17">
                  <c:v>27.557880049470739</c:v>
                </c:pt>
                <c:pt idx="18">
                  <c:v>23.777406593230168</c:v>
                </c:pt>
                <c:pt idx="19">
                  <c:v>81.075194083430318</c:v>
                </c:pt>
                <c:pt idx="20">
                  <c:v>17.522532528705661</c:v>
                </c:pt>
                <c:pt idx="21">
                  <c:v>28.123661778422573</c:v>
                </c:pt>
                <c:pt idx="22">
                  <c:v>26.700644242155789</c:v>
                </c:pt>
                <c:pt idx="23">
                  <c:v>16.519636197003464</c:v>
                </c:pt>
                <c:pt idx="24">
                  <c:v>30.643633981046989</c:v>
                </c:pt>
                <c:pt idx="25">
                  <c:v>30.461702939681913</c:v>
                </c:pt>
                <c:pt idx="26">
                  <c:v>16.133614720011167</c:v>
                </c:pt>
                <c:pt idx="27">
                  <c:v>23.904135503986311</c:v>
                </c:pt>
              </c:numCache>
            </c:numRef>
          </c:val>
          <c:extLst>
            <c:ext xmlns:c16="http://schemas.microsoft.com/office/drawing/2014/chart" uri="{C3380CC4-5D6E-409C-BE32-E72D297353CC}">
              <c16:uniqueId val="{00000000-C4AF-41DE-934C-07599F3654F8}"/>
            </c:ext>
          </c:extLst>
        </c:ser>
        <c:ser>
          <c:idx val="1"/>
          <c:order val="1"/>
          <c:tx>
            <c:strRef>
              <c:f>Dati!$D$1434</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Dati!$B$1435:$B$1462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Dati!$D$1435:$D$1462</c:f>
              <c:numCache>
                <c:formatCode>General</c:formatCode>
                <c:ptCount val="28"/>
                <c:pt idx="0" formatCode="0">
                  <c:v>13.895779148947051</c:v>
                </c:pt>
                <c:pt idx="2" formatCode="0">
                  <c:v>18.35795303134439</c:v>
                </c:pt>
                <c:pt idx="3" formatCode="0">
                  <c:v>9.7323712703938181</c:v>
                </c:pt>
                <c:pt idx="5" formatCode="0">
                  <c:v>14.250910819639785</c:v>
                </c:pt>
                <c:pt idx="6" formatCode="0">
                  <c:v>13.902603645908719</c:v>
                </c:pt>
                <c:pt idx="7" formatCode="0">
                  <c:v>14.000935019733642</c:v>
                </c:pt>
                <c:pt idx="8" formatCode="0">
                  <c:v>13.642952053316366</c:v>
                </c:pt>
                <c:pt idx="9" formatCode="0">
                  <c:v>14.99926552822367</c:v>
                </c:pt>
                <c:pt idx="10" formatCode="0">
                  <c:v>12.55202440711829</c:v>
                </c:pt>
                <c:pt idx="12" formatCode="0">
                  <c:v>15.344187418473082</c:v>
                </c:pt>
                <c:pt idx="13" formatCode="0">
                  <c:v>8.672840234937059</c:v>
                </c:pt>
                <c:pt idx="14" formatCode="0">
                  <c:v>22.466967463822726</c:v>
                </c:pt>
                <c:pt idx="16" formatCode="0">
                  <c:v>22.003399000203228</c:v>
                </c:pt>
                <c:pt idx="17" formatCode="0">
                  <c:v>14.736026981006324</c:v>
                </c:pt>
                <c:pt idx="18" formatCode="0">
                  <c:v>8.776081577438676</c:v>
                </c:pt>
                <c:pt idx="20" formatCode="0">
                  <c:v>11.034079823607373</c:v>
                </c:pt>
                <c:pt idx="21" formatCode="0">
                  <c:v>8.4397133525356018</c:v>
                </c:pt>
                <c:pt idx="22" formatCode="0">
                  <c:v>16.138473304029922</c:v>
                </c:pt>
                <c:pt idx="23" formatCode="0">
                  <c:v>20.952915211184678</c:v>
                </c:pt>
                <c:pt idx="24" formatCode="0">
                  <c:v>15.1374956813717</c:v>
                </c:pt>
                <c:pt idx="25" formatCode="0">
                  <c:v>13.297038785590349</c:v>
                </c:pt>
                <c:pt idx="26" formatCode="0">
                  <c:v>19.611316466170003</c:v>
                </c:pt>
                <c:pt idx="27" formatCode="0">
                  <c:v>18.710819774593443</c:v>
                </c:pt>
              </c:numCache>
            </c:numRef>
          </c:val>
          <c:extLst>
            <c:ext xmlns:c16="http://schemas.microsoft.com/office/drawing/2014/chart" uri="{C3380CC4-5D6E-409C-BE32-E72D297353CC}">
              <c16:uniqueId val="{00000001-C4AF-41DE-934C-07599F3654F8}"/>
            </c:ext>
          </c:extLst>
        </c:ser>
        <c:ser>
          <c:idx val="2"/>
          <c:order val="2"/>
          <c:tx>
            <c:strRef>
              <c:f>Dati!$E$1434</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Dati!$B$1435:$B$1462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Dati!$E$1435:$E$1462</c:f>
              <c:numCache>
                <c:formatCode>General</c:formatCode>
                <c:ptCount val="28"/>
                <c:pt idx="0" formatCode="0">
                  <c:v>40.518725562122157</c:v>
                </c:pt>
                <c:pt idx="2" formatCode="0">
                  <c:v>42.002417935051611</c:v>
                </c:pt>
                <c:pt idx="3" formatCode="0">
                  <c:v>39.134374194916816</c:v>
                </c:pt>
                <c:pt idx="5" formatCode="0">
                  <c:v>44.323330071611977</c:v>
                </c:pt>
                <c:pt idx="6" formatCode="0">
                  <c:v>43.802067690975804</c:v>
                </c:pt>
                <c:pt idx="7" formatCode="0">
                  <c:v>42.811615702476274</c:v>
                </c:pt>
                <c:pt idx="8" formatCode="0">
                  <c:v>39.435837787200619</c:v>
                </c:pt>
                <c:pt idx="9" formatCode="0">
                  <c:v>36.552367000189882</c:v>
                </c:pt>
                <c:pt idx="10" formatCode="0">
                  <c:v>38.050326390661546</c:v>
                </c:pt>
                <c:pt idx="12" formatCode="0">
                  <c:v>44.402480806363926</c:v>
                </c:pt>
                <c:pt idx="13" formatCode="0">
                  <c:v>36.240641800507532</c:v>
                </c:pt>
                <c:pt idx="14" formatCode="0">
                  <c:v>32.257213160105351</c:v>
                </c:pt>
                <c:pt idx="16" formatCode="0">
                  <c:v>31.023948375752632</c:v>
                </c:pt>
                <c:pt idx="17" formatCode="0">
                  <c:v>38.781287052953253</c:v>
                </c:pt>
                <c:pt idx="18" formatCode="0">
                  <c:v>48.521705912761476</c:v>
                </c:pt>
                <c:pt idx="20" formatCode="0">
                  <c:v>52.518581731117287</c:v>
                </c:pt>
                <c:pt idx="21" formatCode="0">
                  <c:v>44.511818952472147</c:v>
                </c:pt>
                <c:pt idx="22" formatCode="0">
                  <c:v>38.236076537244607</c:v>
                </c:pt>
                <c:pt idx="23" formatCode="0">
                  <c:v>43.60264267524218</c:v>
                </c:pt>
                <c:pt idx="24" formatCode="0">
                  <c:v>35.294064421011633</c:v>
                </c:pt>
                <c:pt idx="25" formatCode="0">
                  <c:v>37.31645235815806</c:v>
                </c:pt>
                <c:pt idx="26" formatCode="0">
                  <c:v>45.330262897249149</c:v>
                </c:pt>
                <c:pt idx="27" formatCode="0">
                  <c:v>38.460238804850569</c:v>
                </c:pt>
              </c:numCache>
            </c:numRef>
          </c:val>
          <c:extLst>
            <c:ext xmlns:c16="http://schemas.microsoft.com/office/drawing/2014/chart" uri="{C3380CC4-5D6E-409C-BE32-E72D297353CC}">
              <c16:uniqueId val="{00000002-C4AF-41DE-934C-07599F3654F8}"/>
            </c:ext>
          </c:extLst>
        </c:ser>
        <c:ser>
          <c:idx val="3"/>
          <c:order val="3"/>
          <c:tx>
            <c:strRef>
              <c:f>Dati!$F$1434</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Dati!$B$1435:$B$1462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Dati!$F$1435:$F$1462</c:f>
              <c:numCache>
                <c:formatCode>General</c:formatCode>
                <c:ptCount val="28"/>
                <c:pt idx="0" formatCode="0">
                  <c:v>32.313243214937714</c:v>
                </c:pt>
                <c:pt idx="2" formatCode="0">
                  <c:v>29.285454511085124</c:v>
                </c:pt>
                <c:pt idx="3" formatCode="0">
                  <c:v>35.138305544745492</c:v>
                </c:pt>
                <c:pt idx="5" formatCode="0">
                  <c:v>36.29530332922635</c:v>
                </c:pt>
                <c:pt idx="6" formatCode="0">
                  <c:v>31.114054279326986</c:v>
                </c:pt>
                <c:pt idx="7" formatCode="0">
                  <c:v>28.491183715891921</c:v>
                </c:pt>
                <c:pt idx="8" formatCode="0">
                  <c:v>31.736829554029821</c:v>
                </c:pt>
                <c:pt idx="9" formatCode="0">
                  <c:v>36.139033752878873</c:v>
                </c:pt>
                <c:pt idx="10" formatCode="0">
                  <c:v>32.459320011051474</c:v>
                </c:pt>
                <c:pt idx="12" formatCode="0">
                  <c:v>29.937044715247481</c:v>
                </c:pt>
                <c:pt idx="13" formatCode="0">
                  <c:v>37.452488982516606</c:v>
                </c:pt>
                <c:pt idx="14" formatCode="0">
                  <c:v>28.95317707642759</c:v>
                </c:pt>
                <c:pt idx="16" formatCode="0">
                  <c:v>33.488379468369935</c:v>
                </c:pt>
                <c:pt idx="17" formatCode="0">
                  <c:v>32.971464753517985</c:v>
                </c:pt>
                <c:pt idx="18" formatCode="0">
                  <c:v>30.141979740141853</c:v>
                </c:pt>
                <c:pt idx="20" formatCode="0">
                  <c:v>20.846971788260792</c:v>
                </c:pt>
                <c:pt idx="21" formatCode="0">
                  <c:v>35.290117097384865</c:v>
                </c:pt>
                <c:pt idx="22" formatCode="0">
                  <c:v>31.342934458004088</c:v>
                </c:pt>
                <c:pt idx="23" formatCode="0">
                  <c:v>25.88797393491965</c:v>
                </c:pt>
                <c:pt idx="24" formatCode="0">
                  <c:v>33.075128149412627</c:v>
                </c:pt>
                <c:pt idx="25" formatCode="0">
                  <c:v>41.647761833548472</c:v>
                </c:pt>
                <c:pt idx="26" formatCode="0">
                  <c:v>24.549734218394523</c:v>
                </c:pt>
                <c:pt idx="27" formatCode="0">
                  <c:v>30.162967515112996</c:v>
                </c:pt>
              </c:numCache>
            </c:numRef>
          </c:val>
          <c:extLst>
            <c:ext xmlns:c16="http://schemas.microsoft.com/office/drawing/2014/chart" uri="{C3380CC4-5D6E-409C-BE32-E72D297353CC}">
              <c16:uniqueId val="{00000003-C4AF-41DE-934C-07599F3654F8}"/>
            </c:ext>
          </c:extLst>
        </c:ser>
        <c:ser>
          <c:idx val="4"/>
          <c:order val="4"/>
          <c:tx>
            <c:strRef>
              <c:f>Dati!$G$1434</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Dati!$B$1435:$B$1462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Dati!$G$1435:$G$1462</c:f>
              <c:numCache>
                <c:formatCode>General</c:formatCode>
                <c:ptCount val="28"/>
                <c:pt idx="0" formatCode="0">
                  <c:v>11.238879776447861</c:v>
                </c:pt>
                <c:pt idx="2" formatCode="0">
                  <c:v>8.4144293932426937</c:v>
                </c:pt>
                <c:pt idx="3" formatCode="0">
                  <c:v>13.874218355342675</c:v>
                </c:pt>
                <c:pt idx="5" formatCode="0">
                  <c:v>4.0753566936285592</c:v>
                </c:pt>
                <c:pt idx="6" formatCode="0">
                  <c:v>9.3608138191476531</c:v>
                </c:pt>
                <c:pt idx="7" formatCode="0">
                  <c:v>11.704974711681437</c:v>
                </c:pt>
                <c:pt idx="8" formatCode="0">
                  <c:v>11.783322034503707</c:v>
                </c:pt>
                <c:pt idx="9" formatCode="0">
                  <c:v>11.72444620416544</c:v>
                </c:pt>
                <c:pt idx="10" formatCode="0">
                  <c:v>15.295664562003708</c:v>
                </c:pt>
                <c:pt idx="12" formatCode="0">
                  <c:v>9.6241011144127881</c:v>
                </c:pt>
                <c:pt idx="13" formatCode="0">
                  <c:v>14.562353434695101</c:v>
                </c:pt>
                <c:pt idx="14" formatCode="0">
                  <c:v>9.7443582256966685</c:v>
                </c:pt>
                <c:pt idx="16" formatCode="0">
                  <c:v>13.484273155674217</c:v>
                </c:pt>
                <c:pt idx="17" formatCode="0">
                  <c:v>12.013612478813743</c:v>
                </c:pt>
                <c:pt idx="18" formatCode="0">
                  <c:v>8.3768822316378291</c:v>
                </c:pt>
                <c:pt idx="20" formatCode="0">
                  <c:v>12.975136011374721</c:v>
                </c:pt>
                <c:pt idx="21" formatCode="0">
                  <c:v>8.2109358723387214</c:v>
                </c:pt>
                <c:pt idx="22" formatCode="0">
                  <c:v>13.258945708591877</c:v>
                </c:pt>
                <c:pt idx="23" formatCode="0">
                  <c:v>4.8662153980537486</c:v>
                </c:pt>
                <c:pt idx="24" formatCode="0">
                  <c:v>15.516903837639884</c:v>
                </c:pt>
                <c:pt idx="25" formatCode="0">
                  <c:v>7.7387470227031017</c:v>
                </c:pt>
                <c:pt idx="26" formatCode="0">
                  <c:v>10.508686418186327</c:v>
                </c:pt>
                <c:pt idx="27" formatCode="0">
                  <c:v>8.2492286634933158</c:v>
                </c:pt>
              </c:numCache>
            </c:numRef>
          </c:val>
          <c:extLst>
            <c:ext xmlns:c16="http://schemas.microsoft.com/office/drawing/2014/chart" uri="{C3380CC4-5D6E-409C-BE32-E72D297353CC}">
              <c16:uniqueId val="{00000004-C4AF-41DE-934C-07599F3654F8}"/>
            </c:ext>
          </c:extLst>
        </c:ser>
        <c:ser>
          <c:idx val="5"/>
          <c:order val="5"/>
          <c:tx>
            <c:strRef>
              <c:f>Dati!$H$1434</c:f>
              <c:strCache>
                <c:ptCount val="1"/>
                <c:pt idx="0">
                  <c:v>.</c:v>
                </c:pt>
              </c:strCache>
            </c:strRef>
          </c:tx>
          <c:spPr>
            <a:noFill/>
          </c:spPr>
          <c:invertIfNegative val="0"/>
          <c:dLbls>
            <c:delete val="1"/>
          </c:dLbls>
          <c:cat>
            <c:strRef>
              <c:f>Dati!$B$1435:$B$1462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Dati!$H$1435:$H$1462</c:f>
              <c:numCache>
                <c:formatCode>0</c:formatCode>
                <c:ptCount val="28"/>
                <c:pt idx="0">
                  <c:v>15.462719425826137</c:v>
                </c:pt>
                <c:pt idx="1">
                  <c:v>59.01484241721171</c:v>
                </c:pt>
                <c:pt idx="2">
                  <c:v>21.314958512883891</c:v>
                </c:pt>
                <c:pt idx="3">
                  <c:v>10.002318517123541</c:v>
                </c:pt>
                <c:pt idx="4">
                  <c:v>59.01484241721171</c:v>
                </c:pt>
                <c:pt idx="5">
                  <c:v>18.644182394356804</c:v>
                </c:pt>
                <c:pt idx="6">
                  <c:v>18.539974318737073</c:v>
                </c:pt>
                <c:pt idx="7">
                  <c:v>18.818683989638352</c:v>
                </c:pt>
                <c:pt idx="8">
                  <c:v>15.494690828678181</c:v>
                </c:pt>
                <c:pt idx="9">
                  <c:v>11.151362460167398</c:v>
                </c:pt>
                <c:pt idx="10">
                  <c:v>11.259857844156528</c:v>
                </c:pt>
                <c:pt idx="11">
                  <c:v>59.01484241721171</c:v>
                </c:pt>
                <c:pt idx="12">
                  <c:v>19.453696587551441</c:v>
                </c:pt>
                <c:pt idx="13">
                  <c:v>7</c:v>
                </c:pt>
                <c:pt idx="14">
                  <c:v>20.317307115087452</c:v>
                </c:pt>
                <c:pt idx="15">
                  <c:v>59.01484241721171</c:v>
                </c:pt>
                <c:pt idx="16">
                  <c:v>12.042189793167559</c:v>
                </c:pt>
                <c:pt idx="17">
                  <c:v>14.029765184879984</c:v>
                </c:pt>
                <c:pt idx="18">
                  <c:v>20.495980445432025</c:v>
                </c:pt>
                <c:pt idx="19">
                  <c:v>59.01484241721171</c:v>
                </c:pt>
                <c:pt idx="20">
                  <c:v>25.1927346175762</c:v>
                </c:pt>
                <c:pt idx="21">
                  <c:v>15.513789447488122</c:v>
                </c:pt>
                <c:pt idx="22">
                  <c:v>14.412962250615749</c:v>
                </c:pt>
                <c:pt idx="23">
                  <c:v>28.260653084238314</c:v>
                </c:pt>
                <c:pt idx="24">
                  <c:v>10.422810430159203</c:v>
                </c:pt>
                <c:pt idx="25">
                  <c:v>9.6283335609601366</c:v>
                </c:pt>
                <c:pt idx="26">
                  <c:v>23.956421780630862</c:v>
                </c:pt>
                <c:pt idx="27">
                  <c:v>20.602646238605402</c:v>
                </c:pt>
              </c:numCache>
            </c:numRef>
          </c:val>
          <c:extLst>
            <c:ext xmlns:c16="http://schemas.microsoft.com/office/drawing/2014/chart" uri="{C3380CC4-5D6E-409C-BE32-E72D297353CC}">
              <c16:uniqueId val="{00000005-C4AF-41DE-934C-07599F3654F8}"/>
            </c:ext>
          </c:extLst>
        </c:ser>
        <c:ser>
          <c:idx val="6"/>
          <c:order val="6"/>
          <c:tx>
            <c:strRef>
              <c:f>Dati!$I$1434</c:f>
              <c:strCache>
                <c:ptCount val="1"/>
                <c:pt idx="0">
                  <c:v>Grūti pateikt</c:v>
                </c:pt>
              </c:strCache>
            </c:strRef>
          </c:tx>
          <c:spPr>
            <a:solidFill>
              <a:sysClr val="window" lastClr="FFFFFF">
                <a:lumMod val="75000"/>
              </a:sysClr>
            </a:solidFill>
          </c:spPr>
          <c:invertIfNegative val="0"/>
          <c:dLbls>
            <c:dLbl>
              <c:idx val="3"/>
              <c:layout>
                <c:manualLayout>
                  <c:x val="1.1452492211838007E-2"/>
                  <c:y val="2.118094072244698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AF-41DE-934C-07599F3654F8}"/>
                </c:ext>
              </c:extLst>
            </c:dLbl>
            <c:dLbl>
              <c:idx val="8"/>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2.9059516262898894E-2"/>
                      <c:h val="3.998728617660656E-2"/>
                    </c:manualLayout>
                  </c15:layout>
                </c:ext>
                <c:ext xmlns:c16="http://schemas.microsoft.com/office/drawing/2014/chart" uri="{C3380CC4-5D6E-409C-BE32-E72D297353CC}">
                  <c16:uniqueId val="{00000008-C4AF-41DE-934C-07599F3654F8}"/>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4AF-41DE-934C-07599F3654F8}"/>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4AF-41DE-934C-07599F3654F8}"/>
                </c:ext>
              </c:extLst>
            </c:dLbl>
            <c:dLbl>
              <c:idx val="1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4AF-41DE-934C-07599F3654F8}"/>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4AF-41DE-934C-07599F3654F8}"/>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4AF-41DE-934C-07599F3654F8}"/>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4AF-41DE-934C-07599F3654F8}"/>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4AF-41DE-934C-07599F3654F8}"/>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4AF-41DE-934C-07599F3654F8}"/>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Dati!$B$1435:$B$1462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Dati!$I$1435:$I$1462</c:f>
              <c:numCache>
                <c:formatCode>General</c:formatCode>
                <c:ptCount val="28"/>
                <c:pt idx="0" formatCode="0">
                  <c:v>2.033372297545613</c:v>
                </c:pt>
                <c:pt idx="2" formatCode="0">
                  <c:v>1.9397451292761494</c:v>
                </c:pt>
                <c:pt idx="3" formatCode="0">
                  <c:v>2.1207306346013204</c:v>
                </c:pt>
                <c:pt idx="5" formatCode="0">
                  <c:v>1.055099085893338</c:v>
                </c:pt>
                <c:pt idx="6" formatCode="0">
                  <c:v>1.8204605646409</c:v>
                </c:pt>
                <c:pt idx="7" formatCode="0">
                  <c:v>2.9912908502165041</c:v>
                </c:pt>
                <c:pt idx="8" formatCode="0">
                  <c:v>3.4010585709494805</c:v>
                </c:pt>
                <c:pt idx="9" formatCode="0">
                  <c:v>0.5848875145423903</c:v>
                </c:pt>
                <c:pt idx="10" formatCode="0">
                  <c:v>1.6426646291650029</c:v>
                </c:pt>
                <c:pt idx="12" formatCode="0">
                  <c:v>0.69218594550290047</c:v>
                </c:pt>
                <c:pt idx="13" formatCode="0">
                  <c:v>3.0716755473437716</c:v>
                </c:pt>
                <c:pt idx="14" formatCode="0">
                  <c:v>6.5782840739476827</c:v>
                </c:pt>
                <c:pt idx="16" formatCode="0">
                  <c:v>0</c:v>
                </c:pt>
                <c:pt idx="17" formatCode="0">
                  <c:v>1.4976087337089592</c:v>
                </c:pt>
                <c:pt idx="18" formatCode="0">
                  <c:v>4.1833505380201954</c:v>
                </c:pt>
                <c:pt idx="20" formatCode="0">
                  <c:v>2.6252306456398533</c:v>
                </c:pt>
                <c:pt idx="21" formatCode="0">
                  <c:v>3.5474147252685864</c:v>
                </c:pt>
                <c:pt idx="22" formatCode="0">
                  <c:v>1.0235699921294914</c:v>
                </c:pt>
                <c:pt idx="23" formatCode="0">
                  <c:v>4.6902527805997707</c:v>
                </c:pt>
                <c:pt idx="24" formatCode="0">
                  <c:v>0.97640791056419929</c:v>
                </c:pt>
                <c:pt idx="25" formatCode="0">
                  <c:v>0</c:v>
                </c:pt>
                <c:pt idx="26" formatCode="0">
                  <c:v>0</c:v>
                </c:pt>
                <c:pt idx="27" formatCode="0">
                  <c:v>4.416745241949692</c:v>
                </c:pt>
              </c:numCache>
            </c:numRef>
          </c:val>
          <c:extLst>
            <c:ext xmlns:c16="http://schemas.microsoft.com/office/drawing/2014/chart" uri="{C3380CC4-5D6E-409C-BE32-E72D297353CC}">
              <c16:uniqueId val="{00000012-C4AF-41DE-934C-07599F3654F8}"/>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81.099999999999994"/>
        <c:auto val="1"/>
        <c:lblAlgn val="ctr"/>
        <c:lblOffset val="100"/>
        <c:tickLblSkip val="1"/>
        <c:tickMarkSkip val="1"/>
        <c:noMultiLvlLbl val="0"/>
      </c:catAx>
      <c:valAx>
        <c:axId val="170757312"/>
        <c:scaling>
          <c:orientation val="minMax"/>
          <c:max val="15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8.349384920634921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9.3690766216115426E-2"/>
          <c:w val="0.5536295516714359"/>
          <c:h val="0.88966164079741927"/>
        </c:manualLayout>
      </c:layout>
      <c:barChart>
        <c:barDir val="bar"/>
        <c:grouping val="stacked"/>
        <c:varyColors val="0"/>
        <c:ser>
          <c:idx val="0"/>
          <c:order val="0"/>
          <c:tx>
            <c:strRef>
              <c:f>Dati!$C$1434</c:f>
              <c:strCache>
                <c:ptCount val="1"/>
                <c:pt idx="0">
                  <c:v>.</c:v>
                </c:pt>
              </c:strCache>
            </c:strRef>
          </c:tx>
          <c:spPr>
            <a:noFill/>
          </c:spPr>
          <c:invertIfNegative val="0"/>
          <c:dLbls>
            <c:delete val="1"/>
          </c:dLbls>
          <c:cat>
            <c:strRef>
              <c:f>Dati!$B$1463:$B$1482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Dati!$C$1463:$C$1482</c:f>
              <c:numCache>
                <c:formatCode>0</c:formatCode>
                <c:ptCount val="20"/>
                <c:pt idx="0">
                  <c:v>81.075194083430318</c:v>
                </c:pt>
                <c:pt idx="1">
                  <c:v>30.311648294777513</c:v>
                </c:pt>
                <c:pt idx="2">
                  <c:v>29.746587823506857</c:v>
                </c:pt>
                <c:pt idx="3">
                  <c:v>31.578306645840271</c:v>
                </c:pt>
                <c:pt idx="4">
                  <c:v>23.647436954582261</c:v>
                </c:pt>
                <c:pt idx="5">
                  <c:v>21.635960943073805</c:v>
                </c:pt>
                <c:pt idx="6">
                  <c:v>81.075194083430318</c:v>
                </c:pt>
                <c:pt idx="7">
                  <c:v>30.610657253324767</c:v>
                </c:pt>
                <c:pt idx="8">
                  <c:v>11.626413551847719</c:v>
                </c:pt>
                <c:pt idx="9">
                  <c:v>81.075194083430318</c:v>
                </c:pt>
                <c:pt idx="10">
                  <c:v>34.691378986945722</c:v>
                </c:pt>
                <c:pt idx="11">
                  <c:v>22.587120187393779</c:v>
                </c:pt>
                <c:pt idx="12">
                  <c:v>7</c:v>
                </c:pt>
                <c:pt idx="13">
                  <c:v>20.808736440685394</c:v>
                </c:pt>
                <c:pt idx="14">
                  <c:v>24.434272593213883</c:v>
                </c:pt>
                <c:pt idx="15">
                  <c:v>33.902918783633211</c:v>
                </c:pt>
                <c:pt idx="16">
                  <c:v>81.075194083430318</c:v>
                </c:pt>
                <c:pt idx="17">
                  <c:v>34.691378986945722</c:v>
                </c:pt>
                <c:pt idx="18">
                  <c:v>29.476561735960352</c:v>
                </c:pt>
                <c:pt idx="19">
                  <c:v>14.286332280994188</c:v>
                </c:pt>
              </c:numCache>
            </c:numRef>
          </c:val>
          <c:extLst>
            <c:ext xmlns:c16="http://schemas.microsoft.com/office/drawing/2014/chart" uri="{C3380CC4-5D6E-409C-BE32-E72D297353CC}">
              <c16:uniqueId val="{00000000-36DB-439E-BE90-A9C01796E47A}"/>
            </c:ext>
          </c:extLst>
        </c:ser>
        <c:ser>
          <c:idx val="1"/>
          <c:order val="1"/>
          <c:tx>
            <c:strRef>
              <c:f>Dati!$D$1434</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Dati!$B$1463:$B$1482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Dati!$D$1463:$D$1482</c:f>
              <c:numCache>
                <c:formatCode>0</c:formatCode>
                <c:ptCount val="20"/>
                <c:pt idx="1">
                  <c:v>11.306560909159007</c:v>
                </c:pt>
                <c:pt idx="2">
                  <c:v>14.065991782619594</c:v>
                </c:pt>
                <c:pt idx="3">
                  <c:v>14.619936940158793</c:v>
                </c:pt>
                <c:pt idx="4">
                  <c:v>11.566363348926462</c:v>
                </c:pt>
                <c:pt idx="5">
                  <c:v>18.043528710776378</c:v>
                </c:pt>
                <c:pt idx="7">
                  <c:v>12.4805155730976</c:v>
                </c:pt>
                <c:pt idx="8">
                  <c:v>19.875647200453756</c:v>
                </c:pt>
                <c:pt idx="10">
                  <c:v>5.9705910607199888</c:v>
                </c:pt>
                <c:pt idx="11">
                  <c:v>23.312779714218156</c:v>
                </c:pt>
                <c:pt idx="12">
                  <c:v>21.908318923133098</c:v>
                </c:pt>
                <c:pt idx="13">
                  <c:v>14.771152054895722</c:v>
                </c:pt>
                <c:pt idx="14">
                  <c:v>14.767142953116119</c:v>
                </c:pt>
                <c:pt idx="15">
                  <c:v>12.290563555148291</c:v>
                </c:pt>
                <c:pt idx="17">
                  <c:v>5.9705910607199888</c:v>
                </c:pt>
                <c:pt idx="18">
                  <c:v>12.538773871699854</c:v>
                </c:pt>
                <c:pt idx="19">
                  <c:v>24.356508667857049</c:v>
                </c:pt>
              </c:numCache>
            </c:numRef>
          </c:val>
          <c:extLst>
            <c:ext xmlns:c16="http://schemas.microsoft.com/office/drawing/2014/chart" uri="{C3380CC4-5D6E-409C-BE32-E72D297353CC}">
              <c16:uniqueId val="{00000001-36DB-439E-BE90-A9C01796E47A}"/>
            </c:ext>
          </c:extLst>
        </c:ser>
        <c:ser>
          <c:idx val="2"/>
          <c:order val="2"/>
          <c:tx>
            <c:strRef>
              <c:f>Dati!$E$1434</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Dati!$B$1463:$B$1482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Dati!$E$1463:$E$1482</c:f>
              <c:numCache>
                <c:formatCode>0</c:formatCode>
                <c:ptCount val="20"/>
                <c:pt idx="1">
                  <c:v>39.456984879493795</c:v>
                </c:pt>
                <c:pt idx="2">
                  <c:v>37.26261447730387</c:v>
                </c:pt>
                <c:pt idx="3">
                  <c:v>34.876950497431253</c:v>
                </c:pt>
                <c:pt idx="4">
                  <c:v>45.861393779921592</c:v>
                </c:pt>
                <c:pt idx="5">
                  <c:v>41.395704429580135</c:v>
                </c:pt>
                <c:pt idx="7">
                  <c:v>37.984021257007953</c:v>
                </c:pt>
                <c:pt idx="8">
                  <c:v>49.573133331128851</c:v>
                </c:pt>
                <c:pt idx="10">
                  <c:v>40.413224035764607</c:v>
                </c:pt>
                <c:pt idx="11">
                  <c:v>35.175294181818387</c:v>
                </c:pt>
                <c:pt idx="12">
                  <c:v>52.166875160297216</c:v>
                </c:pt>
                <c:pt idx="13">
                  <c:v>45.495305587849202</c:v>
                </c:pt>
                <c:pt idx="14">
                  <c:v>41.873778537100314</c:v>
                </c:pt>
                <c:pt idx="15">
                  <c:v>34.881711744648818</c:v>
                </c:pt>
                <c:pt idx="17">
                  <c:v>40.413224035764607</c:v>
                </c:pt>
                <c:pt idx="18">
                  <c:v>39.059858475770113</c:v>
                </c:pt>
                <c:pt idx="19">
                  <c:v>42.432353134579081</c:v>
                </c:pt>
              </c:numCache>
            </c:numRef>
          </c:val>
          <c:extLst>
            <c:ext xmlns:c16="http://schemas.microsoft.com/office/drawing/2014/chart" uri="{C3380CC4-5D6E-409C-BE32-E72D297353CC}">
              <c16:uniqueId val="{00000002-36DB-439E-BE90-A9C01796E47A}"/>
            </c:ext>
          </c:extLst>
        </c:ser>
        <c:ser>
          <c:idx val="3"/>
          <c:order val="3"/>
          <c:tx>
            <c:strRef>
              <c:f>Dati!$F$1434</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Dati!$B$1463:$B$1482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Dati!$F$1463:$F$1482</c:f>
              <c:numCache>
                <c:formatCode>0</c:formatCode>
                <c:ptCount val="20"/>
                <c:pt idx="1">
                  <c:v>34.755765828118413</c:v>
                </c:pt>
                <c:pt idx="2">
                  <c:v>38.356441326433256</c:v>
                </c:pt>
                <c:pt idx="3">
                  <c:v>37.208274611117574</c:v>
                </c:pt>
                <c:pt idx="4">
                  <c:v>27.468232751576082</c:v>
                </c:pt>
                <c:pt idx="5">
                  <c:v>27.672559402722758</c:v>
                </c:pt>
                <c:pt idx="7">
                  <c:v>34.936937777438096</c:v>
                </c:pt>
                <c:pt idx="8">
                  <c:v>22.212978288269721</c:v>
                </c:pt>
                <c:pt idx="10">
                  <c:v>39.702656034229449</c:v>
                </c:pt>
                <c:pt idx="11">
                  <c:v>17.984415415860177</c:v>
                </c:pt>
                <c:pt idx="12">
                  <c:v>21.692689762093497</c:v>
                </c:pt>
                <c:pt idx="13">
                  <c:v>32.834987780112399</c:v>
                </c:pt>
                <c:pt idx="14">
                  <c:v>33.38811622164809</c:v>
                </c:pt>
                <c:pt idx="15">
                  <c:v>41.410938272533876</c:v>
                </c:pt>
                <c:pt idx="17">
                  <c:v>39.702656034229449</c:v>
                </c:pt>
                <c:pt idx="18">
                  <c:v>32.330470152963578</c:v>
                </c:pt>
                <c:pt idx="19">
                  <c:v>24.096683333918694</c:v>
                </c:pt>
              </c:numCache>
            </c:numRef>
          </c:val>
          <c:extLst>
            <c:ext xmlns:c16="http://schemas.microsoft.com/office/drawing/2014/chart" uri="{C3380CC4-5D6E-409C-BE32-E72D297353CC}">
              <c16:uniqueId val="{00000003-36DB-439E-BE90-A9C01796E47A}"/>
            </c:ext>
          </c:extLst>
        </c:ser>
        <c:ser>
          <c:idx val="4"/>
          <c:order val="4"/>
          <c:tx>
            <c:strRef>
              <c:f>Dati!$G$1434</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Dati!$B$1463:$B$1482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Dati!$G$1463:$G$1482</c:f>
              <c:numCache>
                <c:formatCode>0</c:formatCode>
                <c:ptCount val="20"/>
                <c:pt idx="1">
                  <c:v>12.395264992896259</c:v>
                </c:pt>
                <c:pt idx="2">
                  <c:v>9.0831821284725347</c:v>
                </c:pt>
                <c:pt idx="3">
                  <c:v>12.589508562469693</c:v>
                </c:pt>
                <c:pt idx="4">
                  <c:v>13.728213300914168</c:v>
                </c:pt>
                <c:pt idx="5">
                  <c:v>10.383827150517799</c:v>
                </c:pt>
                <c:pt idx="7">
                  <c:v>12.43050137172969</c:v>
                </c:pt>
                <c:pt idx="8">
                  <c:v>6.7883280427337231</c:v>
                </c:pt>
                <c:pt idx="10">
                  <c:v>10.469095944087135</c:v>
                </c:pt>
                <c:pt idx="11">
                  <c:v>20.601284437081752</c:v>
                </c:pt>
                <c:pt idx="12">
                  <c:v>4.2321161544761949</c:v>
                </c:pt>
                <c:pt idx="13">
                  <c:v>6.0294806000729091</c:v>
                </c:pt>
                <c:pt idx="14">
                  <c:v>9.9709622881354409</c:v>
                </c:pt>
                <c:pt idx="15">
                  <c:v>9.9485202511833482</c:v>
                </c:pt>
                <c:pt idx="17">
                  <c:v>10.469095944087135</c:v>
                </c:pt>
                <c:pt idx="18">
                  <c:v>14.435305748911432</c:v>
                </c:pt>
                <c:pt idx="19">
                  <c:v>8.1561681106299027</c:v>
                </c:pt>
              </c:numCache>
            </c:numRef>
          </c:val>
          <c:extLst>
            <c:ext xmlns:c16="http://schemas.microsoft.com/office/drawing/2014/chart" uri="{C3380CC4-5D6E-409C-BE32-E72D297353CC}">
              <c16:uniqueId val="{00000004-36DB-439E-BE90-A9C01796E47A}"/>
            </c:ext>
          </c:extLst>
        </c:ser>
        <c:ser>
          <c:idx val="5"/>
          <c:order val="5"/>
          <c:tx>
            <c:strRef>
              <c:f>Dati!$H$1434</c:f>
              <c:strCache>
                <c:ptCount val="1"/>
                <c:pt idx="0">
                  <c:v>.</c:v>
                </c:pt>
              </c:strCache>
            </c:strRef>
          </c:tx>
          <c:spPr>
            <a:noFill/>
          </c:spPr>
          <c:invertIfNegative val="0"/>
          <c:dLbls>
            <c:delete val="1"/>
          </c:dLbls>
          <c:cat>
            <c:strRef>
              <c:f>Dati!$B$1463:$B$1482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Dati!$H$1463:$H$1482</c:f>
              <c:numCache>
                <c:formatCode>0</c:formatCode>
                <c:ptCount val="20"/>
                <c:pt idx="0">
                  <c:v>59.01484241721171</c:v>
                </c:pt>
                <c:pt idx="1">
                  <c:v>11.863811596197039</c:v>
                </c:pt>
                <c:pt idx="2">
                  <c:v>11.575218962305918</c:v>
                </c:pt>
                <c:pt idx="3">
                  <c:v>9.2170592436244476</c:v>
                </c:pt>
                <c:pt idx="4">
                  <c:v>17.818396364721458</c:v>
                </c:pt>
                <c:pt idx="5">
                  <c:v>20.958455863971153</c:v>
                </c:pt>
                <c:pt idx="6">
                  <c:v>59.01484241721171</c:v>
                </c:pt>
                <c:pt idx="7">
                  <c:v>11.647403268043924</c:v>
                </c:pt>
                <c:pt idx="8">
                  <c:v>30.013536086208266</c:v>
                </c:pt>
                <c:pt idx="9">
                  <c:v>59.01484241721171</c:v>
                </c:pt>
                <c:pt idx="10">
                  <c:v>8.8430904388951248</c:v>
                </c:pt>
                <c:pt idx="11">
                  <c:v>20.429142564269782</c:v>
                </c:pt>
                <c:pt idx="12">
                  <c:v>33.090036500642015</c:v>
                </c:pt>
                <c:pt idx="13">
                  <c:v>20.150374037026403</c:v>
                </c:pt>
                <c:pt idx="14">
                  <c:v>15.655763907428181</c:v>
                </c:pt>
                <c:pt idx="15">
                  <c:v>7.6553838934944878</c:v>
                </c:pt>
                <c:pt idx="16">
                  <c:v>59.01484241721171</c:v>
                </c:pt>
                <c:pt idx="17">
                  <c:v>8.8430904388951248</c:v>
                </c:pt>
                <c:pt idx="18">
                  <c:v>12.2490665153367</c:v>
                </c:pt>
                <c:pt idx="19">
                  <c:v>26.761990972663114</c:v>
                </c:pt>
              </c:numCache>
            </c:numRef>
          </c:val>
          <c:extLst>
            <c:ext xmlns:c16="http://schemas.microsoft.com/office/drawing/2014/chart" uri="{C3380CC4-5D6E-409C-BE32-E72D297353CC}">
              <c16:uniqueId val="{00000005-36DB-439E-BE90-A9C01796E47A}"/>
            </c:ext>
          </c:extLst>
        </c:ser>
        <c:ser>
          <c:idx val="6"/>
          <c:order val="6"/>
          <c:tx>
            <c:strRef>
              <c:f>Dati!$I$1434</c:f>
              <c:strCache>
                <c:ptCount val="1"/>
                <c:pt idx="0">
                  <c:v>Grūti pateikt</c:v>
                </c:pt>
              </c:strCache>
            </c:strRef>
          </c:tx>
          <c:spPr>
            <a:solidFill>
              <a:sysClr val="window" lastClr="FFFFFF">
                <a:lumMod val="75000"/>
              </a:sysClr>
            </a:solidFill>
          </c:spPr>
          <c:invertIfNegative val="0"/>
          <c:dLbls>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F5-4ECB-BB28-79EE529E9F39}"/>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F5-4ECB-BB28-79EE529E9F39}"/>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Dati!$B$1463:$B$1482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Dati!$I$1463:$I$1482</c:f>
              <c:numCache>
                <c:formatCode>0</c:formatCode>
                <c:ptCount val="20"/>
                <c:pt idx="1">
                  <c:v>2.08542339033241</c:v>
                </c:pt>
                <c:pt idx="2">
                  <c:v>1.2317702851708012</c:v>
                </c:pt>
                <c:pt idx="3">
                  <c:v>0.70532938882271312</c:v>
                </c:pt>
                <c:pt idx="4">
                  <c:v>1.3757968186616862</c:v>
                </c:pt>
                <c:pt idx="5">
                  <c:v>2.5043803064029335</c:v>
                </c:pt>
                <c:pt idx="7">
                  <c:v>2.168024020727052</c:v>
                </c:pt>
                <c:pt idx="8">
                  <c:v>1.5499131374138906</c:v>
                </c:pt>
                <c:pt idx="10">
                  <c:v>3.4444329251988748</c:v>
                </c:pt>
                <c:pt idx="11">
                  <c:v>2.9262262510215122</c:v>
                </c:pt>
                <c:pt idx="12">
                  <c:v>0</c:v>
                </c:pt>
                <c:pt idx="13">
                  <c:v>0.86907397706976364</c:v>
                </c:pt>
                <c:pt idx="14">
                  <c:v>0</c:v>
                </c:pt>
                <c:pt idx="15">
                  <c:v>1.4682661764856346</c:v>
                </c:pt>
                <c:pt idx="17">
                  <c:v>3.4444329251988748</c:v>
                </c:pt>
                <c:pt idx="18">
                  <c:v>1.6355917506549027</c:v>
                </c:pt>
                <c:pt idx="19">
                  <c:v>0.95828675301522481</c:v>
                </c:pt>
              </c:numCache>
            </c:numRef>
          </c:val>
          <c:extLst>
            <c:ext xmlns:c16="http://schemas.microsoft.com/office/drawing/2014/chart" uri="{C3380CC4-5D6E-409C-BE32-E72D297353CC}">
              <c16:uniqueId val="{0000000A-36DB-439E-BE90-A9C01796E47A}"/>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81.099999999999994"/>
        <c:auto val="1"/>
        <c:lblAlgn val="ctr"/>
        <c:lblOffset val="100"/>
        <c:tickLblSkip val="1"/>
        <c:tickMarkSkip val="1"/>
        <c:noMultiLvlLbl val="0"/>
      </c:catAx>
      <c:valAx>
        <c:axId val="170757312"/>
        <c:scaling>
          <c:orientation val="minMax"/>
          <c:max val="15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152227123114287"/>
          <c:y val="7.669748805671135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4448067129650695E-2"/>
          <c:w val="0.49620167486568034"/>
          <c:h val="0.89890433988388418"/>
        </c:manualLayout>
      </c:layout>
      <c:barChart>
        <c:barDir val="bar"/>
        <c:grouping val="stacked"/>
        <c:varyColors val="0"/>
        <c:ser>
          <c:idx val="0"/>
          <c:order val="0"/>
          <c:tx>
            <c:strRef>
              <c:f>Dati!$C$1382</c:f>
              <c:strCache>
                <c:ptCount val="1"/>
                <c:pt idx="0">
                  <c:v>.</c:v>
                </c:pt>
              </c:strCache>
            </c:strRef>
          </c:tx>
          <c:spPr>
            <a:noFill/>
          </c:spPr>
          <c:invertIfNegative val="0"/>
          <c:dLbls>
            <c:delete val="1"/>
          </c:dLbls>
          <c:cat>
            <c:strRef>
              <c:f>Dati!$B$1383:$B$1410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Dati!$C$1383:$C$1410</c:f>
              <c:numCache>
                <c:formatCode>0</c:formatCode>
                <c:ptCount val="28"/>
                <c:pt idx="0">
                  <c:v>20.736391871853762</c:v>
                </c:pt>
                <c:pt idx="1">
                  <c:v>73.660075146845955</c:v>
                </c:pt>
                <c:pt idx="2">
                  <c:v>15.448361806312199</c:v>
                </c:pt>
                <c:pt idx="3">
                  <c:v>25.670360519681289</c:v>
                </c:pt>
                <c:pt idx="4">
                  <c:v>73.660075146845955</c:v>
                </c:pt>
                <c:pt idx="5">
                  <c:v>15.627492385381544</c:v>
                </c:pt>
                <c:pt idx="6">
                  <c:v>19.452144601933171</c:v>
                </c:pt>
                <c:pt idx="7">
                  <c:v>19.597758011413958</c:v>
                </c:pt>
                <c:pt idx="8">
                  <c:v>18.195942029290173</c:v>
                </c:pt>
                <c:pt idx="9">
                  <c:v>28.315421426566466</c:v>
                </c:pt>
                <c:pt idx="10">
                  <c:v>20.378684675299638</c:v>
                </c:pt>
                <c:pt idx="11">
                  <c:v>73.660075146845955</c:v>
                </c:pt>
                <c:pt idx="12">
                  <c:v>17.69764704215978</c:v>
                </c:pt>
                <c:pt idx="13">
                  <c:v>27.906392133215363</c:v>
                </c:pt>
                <c:pt idx="14">
                  <c:v>16.015970316807099</c:v>
                </c:pt>
                <c:pt idx="15">
                  <c:v>73.660075146845955</c:v>
                </c:pt>
                <c:pt idx="16">
                  <c:v>19.437947553131863</c:v>
                </c:pt>
                <c:pt idx="17">
                  <c:v>21.231253498412642</c:v>
                </c:pt>
                <c:pt idx="18">
                  <c:v>19.879352919821386</c:v>
                </c:pt>
                <c:pt idx="19">
                  <c:v>73.660075146845955</c:v>
                </c:pt>
                <c:pt idx="20">
                  <c:v>7.7271903164087092</c:v>
                </c:pt>
                <c:pt idx="21">
                  <c:v>23.707035124613782</c:v>
                </c:pt>
                <c:pt idx="22">
                  <c:v>20.227872011654483</c:v>
                </c:pt>
                <c:pt idx="23">
                  <c:v>11.735863570268492</c:v>
                </c:pt>
                <c:pt idx="24">
                  <c:v>21.870442095902732</c:v>
                </c:pt>
                <c:pt idx="25">
                  <c:v>22.844996471890852</c:v>
                </c:pt>
                <c:pt idx="26">
                  <c:v>16.096723878400162</c:v>
                </c:pt>
                <c:pt idx="27">
                  <c:v>22.286433153690666</c:v>
                </c:pt>
              </c:numCache>
            </c:numRef>
          </c:val>
          <c:extLst>
            <c:ext xmlns:c16="http://schemas.microsoft.com/office/drawing/2014/chart" uri="{C3380CC4-5D6E-409C-BE32-E72D297353CC}">
              <c16:uniqueId val="{00000000-60AC-471F-944B-DFA1220678F5}"/>
            </c:ext>
          </c:extLst>
        </c:ser>
        <c:ser>
          <c:idx val="1"/>
          <c:order val="1"/>
          <c:tx>
            <c:strRef>
              <c:f>Dati!$D$1382</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Dati!$B$1383:$B$1410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Dati!$D$1383:$D$1410</c:f>
              <c:numCache>
                <c:formatCode>General</c:formatCode>
                <c:ptCount val="28"/>
                <c:pt idx="0" formatCode="0">
                  <c:v>16.716587722134584</c:v>
                </c:pt>
                <c:pt idx="2" formatCode="0">
                  <c:v>19.8393486734672</c:v>
                </c:pt>
                <c:pt idx="3" formatCode="0">
                  <c:v>13.802912036185775</c:v>
                </c:pt>
                <c:pt idx="5" formatCode="0">
                  <c:v>24.487036694110987</c:v>
                </c:pt>
                <c:pt idx="6" formatCode="0">
                  <c:v>16.320138413584761</c:v>
                </c:pt>
                <c:pt idx="7" formatCode="0">
                  <c:v>17.969912576637622</c:v>
                </c:pt>
                <c:pt idx="8" formatCode="0">
                  <c:v>12.870131653846856</c:v>
                </c:pt>
                <c:pt idx="9" formatCode="0">
                  <c:v>14.958205873148396</c:v>
                </c:pt>
                <c:pt idx="10" formatCode="0">
                  <c:v>17.983793231681783</c:v>
                </c:pt>
                <c:pt idx="12" formatCode="0">
                  <c:v>18.835278819722554</c:v>
                </c:pt>
                <c:pt idx="13" formatCode="0">
                  <c:v>13.002592659824831</c:v>
                </c:pt>
                <c:pt idx="14" formatCode="0">
                  <c:v>14.941879746117245</c:v>
                </c:pt>
                <c:pt idx="16" formatCode="0">
                  <c:v>26.524364066077311</c:v>
                </c:pt>
                <c:pt idx="17" formatCode="0">
                  <c:v>17.49418162947639</c:v>
                </c:pt>
                <c:pt idx="18" formatCode="0">
                  <c:v>11.159663897305126</c:v>
                </c:pt>
                <c:pt idx="20" formatCode="0">
                  <c:v>18.03511284558623</c:v>
                </c:pt>
                <c:pt idx="21" formatCode="0">
                  <c:v>9.0540993714014348</c:v>
                </c:pt>
                <c:pt idx="22" formatCode="0">
                  <c:v>18.156047303852912</c:v>
                </c:pt>
                <c:pt idx="23" formatCode="0">
                  <c:v>29.70286852317091</c:v>
                </c:pt>
                <c:pt idx="24" formatCode="0">
                  <c:v>18.33206044041594</c:v>
                </c:pt>
                <c:pt idx="25" formatCode="0">
                  <c:v>18.946313757331698</c:v>
                </c:pt>
                <c:pt idx="26" formatCode="0">
                  <c:v>24.926870758056744</c:v>
                </c:pt>
                <c:pt idx="27" formatCode="0">
                  <c:v>25.020284901931145</c:v>
                </c:pt>
              </c:numCache>
            </c:numRef>
          </c:val>
          <c:extLst>
            <c:ext xmlns:c16="http://schemas.microsoft.com/office/drawing/2014/chart" uri="{C3380CC4-5D6E-409C-BE32-E72D297353CC}">
              <c16:uniqueId val="{00000001-60AC-471F-944B-DFA1220678F5}"/>
            </c:ext>
          </c:extLst>
        </c:ser>
        <c:ser>
          <c:idx val="2"/>
          <c:order val="2"/>
          <c:tx>
            <c:strRef>
              <c:f>Dati!$E$1382</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Dati!$B$1383:$B$1410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Dati!$E$1383:$E$1410</c:f>
              <c:numCache>
                <c:formatCode>General</c:formatCode>
                <c:ptCount val="28"/>
                <c:pt idx="0" formatCode="0">
                  <c:v>36.207095552857609</c:v>
                </c:pt>
                <c:pt idx="2" formatCode="0">
                  <c:v>38.372364667066556</c:v>
                </c:pt>
                <c:pt idx="3" formatCode="0">
                  <c:v>34.186802590978893</c:v>
                </c:pt>
                <c:pt idx="5" formatCode="0">
                  <c:v>33.54554606735342</c:v>
                </c:pt>
                <c:pt idx="6" formatCode="0">
                  <c:v>37.887792131328027</c:v>
                </c:pt>
                <c:pt idx="7" formatCode="0">
                  <c:v>36.092404558794378</c:v>
                </c:pt>
                <c:pt idx="8" formatCode="0">
                  <c:v>42.594001463708928</c:v>
                </c:pt>
                <c:pt idx="9" formatCode="0">
                  <c:v>30.386447847131091</c:v>
                </c:pt>
                <c:pt idx="10" formatCode="0">
                  <c:v>35.297597239864537</c:v>
                </c:pt>
                <c:pt idx="12" formatCode="0">
                  <c:v>37.127149284963622</c:v>
                </c:pt>
                <c:pt idx="13" formatCode="0">
                  <c:v>32.751090353805758</c:v>
                </c:pt>
                <c:pt idx="14" formatCode="0">
                  <c:v>42.702225083921611</c:v>
                </c:pt>
                <c:pt idx="16" formatCode="0">
                  <c:v>27.697763527636781</c:v>
                </c:pt>
                <c:pt idx="17" formatCode="0">
                  <c:v>34.93464001895692</c:v>
                </c:pt>
                <c:pt idx="18" formatCode="0">
                  <c:v>42.621058329719439</c:v>
                </c:pt>
                <c:pt idx="20" formatCode="0">
                  <c:v>47.897771984851012</c:v>
                </c:pt>
                <c:pt idx="21" formatCode="0">
                  <c:v>40.898940650830738</c:v>
                </c:pt>
                <c:pt idx="22" formatCode="0">
                  <c:v>35.276155831338563</c:v>
                </c:pt>
                <c:pt idx="23" formatCode="0">
                  <c:v>32.221343053406549</c:v>
                </c:pt>
                <c:pt idx="24" formatCode="0">
                  <c:v>33.457572610527279</c:v>
                </c:pt>
                <c:pt idx="25" formatCode="0">
                  <c:v>31.868764917623402</c:v>
                </c:pt>
                <c:pt idx="26" formatCode="0">
                  <c:v>32.636480510389049</c:v>
                </c:pt>
                <c:pt idx="27" formatCode="0">
                  <c:v>26.35335709122414</c:v>
                </c:pt>
              </c:numCache>
            </c:numRef>
          </c:val>
          <c:extLst>
            <c:ext xmlns:c16="http://schemas.microsoft.com/office/drawing/2014/chart" uri="{C3380CC4-5D6E-409C-BE32-E72D297353CC}">
              <c16:uniqueId val="{00000002-60AC-471F-944B-DFA1220678F5}"/>
            </c:ext>
          </c:extLst>
        </c:ser>
        <c:ser>
          <c:idx val="3"/>
          <c:order val="3"/>
          <c:tx>
            <c:strRef>
              <c:f>Dati!$F$1382</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Dati!$B$1383:$B$1410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Dati!$F$1383:$F$1410</c:f>
              <c:numCache>
                <c:formatCode>General</c:formatCode>
                <c:ptCount val="28"/>
                <c:pt idx="0" formatCode="0">
                  <c:v>31.204474212049909</c:v>
                </c:pt>
                <c:pt idx="2" formatCode="0">
                  <c:v>28.251651356990443</c:v>
                </c:pt>
                <c:pt idx="3" formatCode="0">
                  <c:v>33.959590050816892</c:v>
                </c:pt>
                <c:pt idx="5" formatCode="0">
                  <c:v>30.176045920172132</c:v>
                </c:pt>
                <c:pt idx="6" formatCode="0">
                  <c:v>28.735939660585622</c:v>
                </c:pt>
                <c:pt idx="7" formatCode="0">
                  <c:v>30.350509351787821</c:v>
                </c:pt>
                <c:pt idx="8" formatCode="0">
                  <c:v>27.786456623966902</c:v>
                </c:pt>
                <c:pt idx="9" formatCode="0">
                  <c:v>38.990130755970732</c:v>
                </c:pt>
                <c:pt idx="10" formatCode="0">
                  <c:v>30.308825414427996</c:v>
                </c:pt>
                <c:pt idx="12" formatCode="0">
                  <c:v>28.768221618724048</c:v>
                </c:pt>
                <c:pt idx="13" formatCode="0">
                  <c:v>36.996416293686707</c:v>
                </c:pt>
                <c:pt idx="14" formatCode="0">
                  <c:v>26.917160653086807</c:v>
                </c:pt>
                <c:pt idx="16" formatCode="0">
                  <c:v>32.260948806332365</c:v>
                </c:pt>
                <c:pt idx="17" formatCode="0">
                  <c:v>31.923493262924708</c:v>
                </c:pt>
                <c:pt idx="18" formatCode="0">
                  <c:v>28.91339658551016</c:v>
                </c:pt>
                <c:pt idx="20" formatCode="0">
                  <c:v>15.569569604921245</c:v>
                </c:pt>
                <c:pt idx="21" formatCode="0">
                  <c:v>34.863682318842073</c:v>
                </c:pt>
                <c:pt idx="22" formatCode="0">
                  <c:v>29.885575375801885</c:v>
                </c:pt>
                <c:pt idx="23" formatCode="0">
                  <c:v>28.408193123231271</c:v>
                </c:pt>
                <c:pt idx="24" formatCode="0">
                  <c:v>30.627557253144353</c:v>
                </c:pt>
                <c:pt idx="25" formatCode="0">
                  <c:v>39.672017688054815</c:v>
                </c:pt>
                <c:pt idx="26" formatCode="0">
                  <c:v>27.686910843680685</c:v>
                </c:pt>
                <c:pt idx="27" formatCode="0">
                  <c:v>29.779201028368881</c:v>
                </c:pt>
              </c:numCache>
            </c:numRef>
          </c:val>
          <c:extLst>
            <c:ext xmlns:c16="http://schemas.microsoft.com/office/drawing/2014/chart" uri="{C3380CC4-5D6E-409C-BE32-E72D297353CC}">
              <c16:uniqueId val="{00000003-60AC-471F-944B-DFA1220678F5}"/>
            </c:ext>
          </c:extLst>
        </c:ser>
        <c:ser>
          <c:idx val="4"/>
          <c:order val="4"/>
          <c:tx>
            <c:strRef>
              <c:f>Dati!$G$1382</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Dati!$B$1383:$B$1410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Dati!$G$1383:$G$1410</c:f>
              <c:numCache>
                <c:formatCode>General</c:formatCode>
                <c:ptCount val="28"/>
                <c:pt idx="0" formatCode="0">
                  <c:v>12.189446818125354</c:v>
                </c:pt>
                <c:pt idx="2" formatCode="0">
                  <c:v>9.8970944153846911</c:v>
                </c:pt>
                <c:pt idx="3" formatCode="0">
                  <c:v>14.328314174155606</c:v>
                </c:pt>
                <c:pt idx="5" formatCode="0">
                  <c:v>9.8421812639677348</c:v>
                </c:pt>
                <c:pt idx="6" formatCode="0">
                  <c:v>13.496118044836919</c:v>
                </c:pt>
                <c:pt idx="7" formatCode="0">
                  <c:v>12.136818940885915</c:v>
                </c:pt>
                <c:pt idx="8" formatCode="0">
                  <c:v>11.156069694620323</c:v>
                </c:pt>
                <c:pt idx="9" formatCode="0">
                  <c:v>12.897796948967493</c:v>
                </c:pt>
                <c:pt idx="10" formatCode="0">
                  <c:v>12.558006623886811</c:v>
                </c:pt>
                <c:pt idx="12" formatCode="0">
                  <c:v>11.775555553476694</c:v>
                </c:pt>
                <c:pt idx="13" formatCode="0">
                  <c:v>13.991048555502553</c:v>
                </c:pt>
                <c:pt idx="14" formatCode="0">
                  <c:v>8.8953213971342429</c:v>
                </c:pt>
                <c:pt idx="16" formatCode="0">
                  <c:v>13.516923599953559</c:v>
                </c:pt>
                <c:pt idx="17" formatCode="0">
                  <c:v>12.078023759308543</c:v>
                </c:pt>
                <c:pt idx="18" formatCode="0">
                  <c:v>12.014586756002009</c:v>
                </c:pt>
                <c:pt idx="20" formatCode="0">
                  <c:v>15.872314919001699</c:v>
                </c:pt>
                <c:pt idx="21" formatCode="0">
                  <c:v>10.205103905379648</c:v>
                </c:pt>
                <c:pt idx="22" formatCode="0">
                  <c:v>14.040222661631672</c:v>
                </c:pt>
                <c:pt idx="23" formatCode="0">
                  <c:v>7.2628150782136016</c:v>
                </c:pt>
                <c:pt idx="24" formatCode="0">
                  <c:v>13.037644093402383</c:v>
                </c:pt>
                <c:pt idx="25" formatCode="0">
                  <c:v>9.5129036369900639</c:v>
                </c:pt>
                <c:pt idx="26" formatCode="0">
                  <c:v>12.301210425934627</c:v>
                </c:pt>
                <c:pt idx="27" formatCode="0">
                  <c:v>12.681325382719354</c:v>
                </c:pt>
              </c:numCache>
            </c:numRef>
          </c:val>
          <c:extLst>
            <c:ext xmlns:c16="http://schemas.microsoft.com/office/drawing/2014/chart" uri="{C3380CC4-5D6E-409C-BE32-E72D297353CC}">
              <c16:uniqueId val="{00000004-60AC-471F-944B-DFA1220678F5}"/>
            </c:ext>
          </c:extLst>
        </c:ser>
        <c:ser>
          <c:idx val="5"/>
          <c:order val="5"/>
          <c:tx>
            <c:strRef>
              <c:f>Dati!$H$1382</c:f>
              <c:strCache>
                <c:ptCount val="1"/>
                <c:pt idx="0">
                  <c:v>.</c:v>
                </c:pt>
              </c:strCache>
            </c:strRef>
          </c:tx>
          <c:spPr>
            <a:noFill/>
          </c:spPr>
          <c:invertIfNegative val="0"/>
          <c:dLbls>
            <c:delete val="1"/>
          </c:dLbls>
          <c:cat>
            <c:strRef>
              <c:f>Dati!$B$1383:$B$1410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Dati!$H$1383:$H$1410</c:f>
              <c:numCache>
                <c:formatCode>0</c:formatCode>
                <c:ptCount val="28"/>
                <c:pt idx="0">
                  <c:v>18.739229337542497</c:v>
                </c:pt>
                <c:pt idx="1">
                  <c:v>62.133150367717761</c:v>
                </c:pt>
                <c:pt idx="2">
                  <c:v>23.984404595342625</c:v>
                </c:pt>
                <c:pt idx="3">
                  <c:v>13.84524614274526</c:v>
                </c:pt>
                <c:pt idx="4">
                  <c:v>62.133150367717761</c:v>
                </c:pt>
                <c:pt idx="5">
                  <c:v>22.114923183577893</c:v>
                </c:pt>
                <c:pt idx="6">
                  <c:v>19.90109266229522</c:v>
                </c:pt>
                <c:pt idx="7">
                  <c:v>19.645822075044023</c:v>
                </c:pt>
                <c:pt idx="8">
                  <c:v>23.190624049130534</c:v>
                </c:pt>
                <c:pt idx="9">
                  <c:v>10.24522266277954</c:v>
                </c:pt>
                <c:pt idx="10">
                  <c:v>19.266318329402949</c:v>
                </c:pt>
                <c:pt idx="11">
                  <c:v>62.133150367717761</c:v>
                </c:pt>
                <c:pt idx="12">
                  <c:v>21.58937319551702</c:v>
                </c:pt>
                <c:pt idx="13">
                  <c:v>11.145685518528502</c:v>
                </c:pt>
                <c:pt idx="14">
                  <c:v>26.320668317496711</c:v>
                </c:pt>
                <c:pt idx="15">
                  <c:v>62.133150367717761</c:v>
                </c:pt>
                <c:pt idx="16">
                  <c:v>16.355277961431838</c:v>
                </c:pt>
                <c:pt idx="17">
                  <c:v>18.131633345484509</c:v>
                </c:pt>
                <c:pt idx="18">
                  <c:v>21.205167026205594</c:v>
                </c:pt>
                <c:pt idx="19">
                  <c:v>62.133150367717761</c:v>
                </c:pt>
                <c:pt idx="20">
                  <c:v>30.691265843794817</c:v>
                </c:pt>
                <c:pt idx="21">
                  <c:v>17.064364143496036</c:v>
                </c:pt>
                <c:pt idx="22">
                  <c:v>18.207352330284202</c:v>
                </c:pt>
                <c:pt idx="23">
                  <c:v>26.462142166272891</c:v>
                </c:pt>
                <c:pt idx="24">
                  <c:v>18.467949021171023</c:v>
                </c:pt>
                <c:pt idx="25">
                  <c:v>12.948229042672878</c:v>
                </c:pt>
                <c:pt idx="26">
                  <c:v>22.145029098102448</c:v>
                </c:pt>
                <c:pt idx="27">
                  <c:v>19.672623956629522</c:v>
                </c:pt>
              </c:numCache>
            </c:numRef>
          </c:val>
          <c:extLst>
            <c:ext xmlns:c16="http://schemas.microsoft.com/office/drawing/2014/chart" uri="{C3380CC4-5D6E-409C-BE32-E72D297353CC}">
              <c16:uniqueId val="{00000005-60AC-471F-944B-DFA1220678F5}"/>
            </c:ext>
          </c:extLst>
        </c:ser>
        <c:ser>
          <c:idx val="6"/>
          <c:order val="6"/>
          <c:tx>
            <c:strRef>
              <c:f>Dati!$I$1382</c:f>
              <c:strCache>
                <c:ptCount val="1"/>
                <c:pt idx="0">
                  <c:v>Grūti pateikt</c:v>
                </c:pt>
              </c:strCache>
            </c:strRef>
          </c:tx>
          <c:spPr>
            <a:solidFill>
              <a:sysClr val="window" lastClr="FFFFFF">
                <a:lumMod val="75000"/>
              </a:sysClr>
            </a:solidFill>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AC-471F-944B-DFA1220678F5}"/>
                </c:ext>
              </c:extLst>
            </c:dLbl>
            <c:dLbl>
              <c:idx val="7"/>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2.6364088536778161E-2"/>
                      <c:h val="3.7540838341809213E-2"/>
                    </c:manualLayout>
                  </c15:layout>
                </c:ext>
                <c:ext xmlns:c16="http://schemas.microsoft.com/office/drawing/2014/chart" uri="{C3380CC4-5D6E-409C-BE32-E72D297353CC}">
                  <c16:uniqueId val="{00000000-2EAF-42E0-86CD-35E5E5697221}"/>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AF-42E0-86CD-35E5E5697221}"/>
                </c:ext>
              </c:extLst>
            </c:dLbl>
            <c:dLbl>
              <c:idx val="12"/>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2.6364088536778161E-2"/>
                      <c:h val="3.998728617660656E-2"/>
                    </c:manualLayout>
                  </c15:layout>
                </c:ext>
                <c:ext xmlns:c16="http://schemas.microsoft.com/office/drawing/2014/chart" uri="{C3380CC4-5D6E-409C-BE32-E72D297353CC}">
                  <c16:uniqueId val="{00000003-2EAF-42E0-86CD-35E5E5697221}"/>
                </c:ext>
              </c:extLst>
            </c:dLbl>
            <c:dLbl>
              <c:idx val="13"/>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2.6364088536778161E-2"/>
                      <c:h val="3.5094390507011866E-2"/>
                    </c:manualLayout>
                  </c15:layout>
                </c:ext>
                <c:ext xmlns:c16="http://schemas.microsoft.com/office/drawing/2014/chart" uri="{C3380CC4-5D6E-409C-BE32-E72D297353CC}">
                  <c16:uniqueId val="{00000002-2EAF-42E0-86CD-35E5E5697221}"/>
                </c:ext>
              </c:extLst>
            </c:dLbl>
            <c:dLbl>
              <c:idx val="2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AF-42E0-86CD-35E5E5697221}"/>
                </c:ext>
              </c:extLst>
            </c:dLbl>
            <c:dLbl>
              <c:idx val="2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AF-42E0-86CD-35E5E5697221}"/>
                </c:ext>
              </c:extLst>
            </c:dLbl>
            <c:dLbl>
              <c:idx val="23"/>
              <c:layout>
                <c:manualLayout>
                  <c:x val="1.237759605399792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0AC-471F-944B-DFA1220678F5}"/>
                </c:ext>
              </c:extLst>
            </c:dLbl>
            <c:dLbl>
              <c:idx val="26"/>
              <c:layout>
                <c:manualLayout>
                  <c:x val="1.228777258566978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0AC-471F-944B-DFA1220678F5}"/>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Dati!$B$1383:$B$1410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Dati!$I$1383:$I$1410</c:f>
              <c:numCache>
                <c:formatCode>General</c:formatCode>
                <c:ptCount val="28"/>
                <c:pt idx="0" formatCode="0">
                  <c:v>3.6823956948329415</c:v>
                </c:pt>
                <c:pt idx="2" formatCode="0">
                  <c:v>3.6395408870910595</c:v>
                </c:pt>
                <c:pt idx="3" formatCode="0">
                  <c:v>3.7223811478629498</c:v>
                </c:pt>
                <c:pt idx="5" formatCode="0">
                  <c:v>1.9491900543957299</c:v>
                </c:pt>
                <c:pt idx="6" formatCode="0">
                  <c:v>3.5600117496647239</c:v>
                </c:pt>
                <c:pt idx="7" formatCode="0">
                  <c:v>3.45035457189404</c:v>
                </c:pt>
                <c:pt idx="8" formatCode="0">
                  <c:v>5.5933405638569678</c:v>
                </c:pt>
                <c:pt idx="9" formatCode="0">
                  <c:v>2.7674185747825413</c:v>
                </c:pt>
                <c:pt idx="10" formatCode="0">
                  <c:v>3.8517774901388875</c:v>
                </c:pt>
                <c:pt idx="12" formatCode="0">
                  <c:v>3.4937947231132878</c:v>
                </c:pt>
                <c:pt idx="13" formatCode="0">
                  <c:v>3.2588521371802366</c:v>
                </c:pt>
                <c:pt idx="14" formatCode="0">
                  <c:v>6.5434131197401095</c:v>
                </c:pt>
                <c:pt idx="16" formatCode="0">
                  <c:v>0</c:v>
                </c:pt>
                <c:pt idx="17" formatCode="0">
                  <c:v>3.5696613293337078</c:v>
                </c:pt>
                <c:pt idx="18" formatCode="0">
                  <c:v>5.2912944314632995</c:v>
                </c:pt>
                <c:pt idx="20" formatCode="0">
                  <c:v>2.6252306456398533</c:v>
                </c:pt>
                <c:pt idx="21" formatCode="0">
                  <c:v>4.9781737535460246</c:v>
                </c:pt>
                <c:pt idx="22" formatCode="0">
                  <c:v>2.6419988273749526</c:v>
                </c:pt>
                <c:pt idx="23" formatCode="0">
                  <c:v>2.404780221977691</c:v>
                </c:pt>
                <c:pt idx="24" formatCode="0">
                  <c:v>4.5451656025100995</c:v>
                </c:pt>
                <c:pt idx="25" formatCode="0">
                  <c:v>0</c:v>
                </c:pt>
                <c:pt idx="26" formatCode="0">
                  <c:v>2.4485274619389026</c:v>
                </c:pt>
                <c:pt idx="27" formatCode="0">
                  <c:v>6.1658315957564964</c:v>
                </c:pt>
              </c:numCache>
            </c:numRef>
          </c:val>
          <c:extLst>
            <c:ext xmlns:c16="http://schemas.microsoft.com/office/drawing/2014/chart" uri="{C3380CC4-5D6E-409C-BE32-E72D297353CC}">
              <c16:uniqueId val="{00000009-60AC-471F-944B-DFA1220678F5}"/>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73.7"/>
        <c:auto val="1"/>
        <c:lblAlgn val="ctr"/>
        <c:lblOffset val="100"/>
        <c:tickLblSkip val="1"/>
        <c:tickMarkSkip val="1"/>
        <c:noMultiLvlLbl val="0"/>
      </c:catAx>
      <c:valAx>
        <c:axId val="170757312"/>
        <c:scaling>
          <c:orientation val="minMax"/>
          <c:max val="15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7.4250992063492061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4448067129650695E-2"/>
          <c:w val="0.6157505192107996"/>
          <c:h val="0.89890433988388418"/>
        </c:manualLayout>
      </c:layout>
      <c:barChart>
        <c:barDir val="bar"/>
        <c:grouping val="stacked"/>
        <c:varyColors val="0"/>
        <c:ser>
          <c:idx val="0"/>
          <c:order val="0"/>
          <c:tx>
            <c:strRef>
              <c:f>Dati!$C$1382</c:f>
              <c:strCache>
                <c:ptCount val="1"/>
                <c:pt idx="0">
                  <c:v>.</c:v>
                </c:pt>
              </c:strCache>
            </c:strRef>
          </c:tx>
          <c:spPr>
            <a:noFill/>
          </c:spPr>
          <c:invertIfNegative val="0"/>
          <c:dLbls>
            <c:delete val="1"/>
          </c:dLbls>
          <c:cat>
            <c:strRef>
              <c:f>Dati!$B$1411:$B$1430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Dati!$C$1411:$C$1430</c:f>
              <c:numCache>
                <c:formatCode>0</c:formatCode>
                <c:ptCount val="20"/>
                <c:pt idx="0">
                  <c:v>73.660075146845955</c:v>
                </c:pt>
                <c:pt idx="1">
                  <c:v>24.816385358988214</c:v>
                </c:pt>
                <c:pt idx="2">
                  <c:v>24.241280500789536</c:v>
                </c:pt>
                <c:pt idx="3">
                  <c:v>22.51721034222065</c:v>
                </c:pt>
                <c:pt idx="4">
                  <c:v>16.308448916390404</c:v>
                </c:pt>
                <c:pt idx="5">
                  <c:v>11.61932815786092</c:v>
                </c:pt>
                <c:pt idx="6">
                  <c:v>73.660075146845955</c:v>
                </c:pt>
                <c:pt idx="7">
                  <c:v>22.215295368495219</c:v>
                </c:pt>
                <c:pt idx="8">
                  <c:v>15.07867373307495</c:v>
                </c:pt>
                <c:pt idx="9">
                  <c:v>73.660075146845955</c:v>
                </c:pt>
                <c:pt idx="10">
                  <c:v>24.861407436914931</c:v>
                </c:pt>
                <c:pt idx="11">
                  <c:v>17.456761015113898</c:v>
                </c:pt>
                <c:pt idx="12">
                  <c:v>7</c:v>
                </c:pt>
                <c:pt idx="13">
                  <c:v>12.683322179642389</c:v>
                </c:pt>
                <c:pt idx="14">
                  <c:v>21.723824358692255</c:v>
                </c:pt>
                <c:pt idx="15">
                  <c:v>31.516878403295451</c:v>
                </c:pt>
                <c:pt idx="16">
                  <c:v>73.660075146845955</c:v>
                </c:pt>
                <c:pt idx="17">
                  <c:v>24.861407436914931</c:v>
                </c:pt>
                <c:pt idx="18">
                  <c:v>22.230318160717701</c:v>
                </c:pt>
                <c:pt idx="19">
                  <c:v>14.321682977323931</c:v>
                </c:pt>
              </c:numCache>
            </c:numRef>
          </c:val>
          <c:extLst>
            <c:ext xmlns:c16="http://schemas.microsoft.com/office/drawing/2014/chart" uri="{C3380CC4-5D6E-409C-BE32-E72D297353CC}">
              <c16:uniqueId val="{00000000-ABDF-465E-808B-86098DC8B2EB}"/>
            </c:ext>
          </c:extLst>
        </c:ser>
        <c:ser>
          <c:idx val="1"/>
          <c:order val="1"/>
          <c:tx>
            <c:strRef>
              <c:f>Dati!$D$1382</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Dati!$B$1411:$B$1430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Dati!$D$1411:$D$1430</c:f>
              <c:numCache>
                <c:formatCode>0</c:formatCode>
                <c:ptCount val="20"/>
                <c:pt idx="1">
                  <c:v>17.592499941000792</c:v>
                </c:pt>
                <c:pt idx="2">
                  <c:v>13.901325461209384</c:v>
                </c:pt>
                <c:pt idx="3">
                  <c:v>17.537917535390644</c:v>
                </c:pt>
                <c:pt idx="4">
                  <c:v>13.837657117139381</c:v>
                </c:pt>
                <c:pt idx="5">
                  <c:v>23.296103774172135</c:v>
                </c:pt>
                <c:pt idx="7">
                  <c:v>16.331432123257134</c:v>
                </c:pt>
                <c:pt idx="8">
                  <c:v>18.673492151216806</c:v>
                </c:pt>
                <c:pt idx="10">
                  <c:v>12.015037085131112</c:v>
                </c:pt>
                <c:pt idx="11">
                  <c:v>20.176881991890909</c:v>
                </c:pt>
                <c:pt idx="12">
                  <c:v>26.863675196393572</c:v>
                </c:pt>
                <c:pt idx="13">
                  <c:v>23.245337317252929</c:v>
                </c:pt>
                <c:pt idx="14">
                  <c:v>17.070768037349627</c:v>
                </c:pt>
                <c:pt idx="15">
                  <c:v>9.8230951445552783</c:v>
                </c:pt>
                <c:pt idx="17">
                  <c:v>12.015037085131112</c:v>
                </c:pt>
                <c:pt idx="18">
                  <c:v>16.003494690070358</c:v>
                </c:pt>
                <c:pt idx="19">
                  <c:v>22.809102577492741</c:v>
                </c:pt>
              </c:numCache>
            </c:numRef>
          </c:val>
          <c:extLst>
            <c:ext xmlns:c16="http://schemas.microsoft.com/office/drawing/2014/chart" uri="{C3380CC4-5D6E-409C-BE32-E72D297353CC}">
              <c16:uniqueId val="{00000001-ABDF-465E-808B-86098DC8B2EB}"/>
            </c:ext>
          </c:extLst>
        </c:ser>
        <c:ser>
          <c:idx val="2"/>
          <c:order val="2"/>
          <c:tx>
            <c:strRef>
              <c:f>Dati!$E$1382</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Dati!$B$1411:$B$1430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Dati!$E$1411:$E$1430</c:f>
              <c:numCache>
                <c:formatCode>0</c:formatCode>
                <c:ptCount val="20"/>
                <c:pt idx="1">
                  <c:v>31.251189846856946</c:v>
                </c:pt>
                <c:pt idx="2">
                  <c:v>35.517469184847037</c:v>
                </c:pt>
                <c:pt idx="3">
                  <c:v>33.604947269234664</c:v>
                </c:pt>
                <c:pt idx="4">
                  <c:v>43.513969113316172</c:v>
                </c:pt>
                <c:pt idx="5">
                  <c:v>38.744643214812903</c:v>
                </c:pt>
                <c:pt idx="7">
                  <c:v>35.113347655093605</c:v>
                </c:pt>
                <c:pt idx="8">
                  <c:v>39.907909262554199</c:v>
                </c:pt>
                <c:pt idx="10">
                  <c:v>36.783630624799912</c:v>
                </c:pt>
                <c:pt idx="11">
                  <c:v>36.026432139841148</c:v>
                </c:pt>
                <c:pt idx="12">
                  <c:v>39.796399950452383</c:v>
                </c:pt>
                <c:pt idx="13">
                  <c:v>37.731415649950641</c:v>
                </c:pt>
                <c:pt idx="14">
                  <c:v>34.865482750804077</c:v>
                </c:pt>
                <c:pt idx="15">
                  <c:v>32.32010159899523</c:v>
                </c:pt>
                <c:pt idx="17">
                  <c:v>36.783630624799912</c:v>
                </c:pt>
                <c:pt idx="18">
                  <c:v>35.426262296057892</c:v>
                </c:pt>
                <c:pt idx="19">
                  <c:v>36.529289592029286</c:v>
                </c:pt>
              </c:numCache>
            </c:numRef>
          </c:val>
          <c:extLst>
            <c:ext xmlns:c16="http://schemas.microsoft.com/office/drawing/2014/chart" uri="{C3380CC4-5D6E-409C-BE32-E72D297353CC}">
              <c16:uniqueId val="{00000002-ABDF-465E-808B-86098DC8B2EB}"/>
            </c:ext>
          </c:extLst>
        </c:ser>
        <c:ser>
          <c:idx val="3"/>
          <c:order val="3"/>
          <c:tx>
            <c:strRef>
              <c:f>Dati!$F$1382</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Dati!$B$1411:$B$1430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Dati!$F$1411:$F$1430</c:f>
              <c:numCache>
                <c:formatCode>0</c:formatCode>
                <c:ptCount val="20"/>
                <c:pt idx="1">
                  <c:v>38.969985946755216</c:v>
                </c:pt>
                <c:pt idx="2">
                  <c:v>35.01205326344656</c:v>
                </c:pt>
                <c:pt idx="3">
                  <c:v>31.429896960284424</c:v>
                </c:pt>
                <c:pt idx="4">
                  <c:v>25.143449915893409</c:v>
                </c:pt>
                <c:pt idx="5">
                  <c:v>21.896854291683869</c:v>
                </c:pt>
                <c:pt idx="7">
                  <c:v>32.682181339379014</c:v>
                </c:pt>
                <c:pt idx="8">
                  <c:v>25.147174997397517</c:v>
                </c:pt>
                <c:pt idx="10">
                  <c:v>31.462775099865489</c:v>
                </c:pt>
                <c:pt idx="11">
                  <c:v>22.797005528115971</c:v>
                </c:pt>
                <c:pt idx="12">
                  <c:v>21.412199987556942</c:v>
                </c:pt>
                <c:pt idx="13">
                  <c:v>29.959901682502458</c:v>
                </c:pt>
                <c:pt idx="14">
                  <c:v>38.210397157757974</c:v>
                </c:pt>
                <c:pt idx="15">
                  <c:v>44.975210159228077</c:v>
                </c:pt>
                <c:pt idx="17">
                  <c:v>31.462775099865489</c:v>
                </c:pt>
                <c:pt idx="18">
                  <c:v>33.388074712844947</c:v>
                </c:pt>
                <c:pt idx="19">
                  <c:v>28.228860668290437</c:v>
                </c:pt>
              </c:numCache>
            </c:numRef>
          </c:val>
          <c:extLst>
            <c:ext xmlns:c16="http://schemas.microsoft.com/office/drawing/2014/chart" uri="{C3380CC4-5D6E-409C-BE32-E72D297353CC}">
              <c16:uniqueId val="{00000003-ABDF-465E-808B-86098DC8B2EB}"/>
            </c:ext>
          </c:extLst>
        </c:ser>
        <c:ser>
          <c:idx val="4"/>
          <c:order val="4"/>
          <c:tx>
            <c:strRef>
              <c:f>Dati!$G$1382</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Dati!$B$1411:$B$1430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Dati!$G$1411:$G$1430</c:f>
              <c:numCache>
                <c:formatCode>0</c:formatCode>
                <c:ptCount val="20"/>
                <c:pt idx="1">
                  <c:v>10.119817810782564</c:v>
                </c:pt>
                <c:pt idx="2">
                  <c:v>10.974588171797008</c:v>
                </c:pt>
                <c:pt idx="3">
                  <c:v>14.880261970983749</c:v>
                </c:pt>
                <c:pt idx="4">
                  <c:v>16.14352160419779</c:v>
                </c:pt>
                <c:pt idx="5">
                  <c:v>10.782147791181915</c:v>
                </c:pt>
                <c:pt idx="7">
                  <c:v>12.517724632236126</c:v>
                </c:pt>
                <c:pt idx="8">
                  <c:v>11.195023766376455</c:v>
                </c:pt>
                <c:pt idx="10">
                  <c:v>15.004051038145345</c:v>
                </c:pt>
                <c:pt idx="11">
                  <c:v>16.182707838848032</c:v>
                </c:pt>
                <c:pt idx="12">
                  <c:v>11.026663101772275</c:v>
                </c:pt>
                <c:pt idx="13">
                  <c:v>5.7889998140920378</c:v>
                </c:pt>
                <c:pt idx="14">
                  <c:v>7.3370582203136401</c:v>
                </c:pt>
                <c:pt idx="15">
                  <c:v>10.157940208489688</c:v>
                </c:pt>
                <c:pt idx="17">
                  <c:v>15.004051038145345</c:v>
                </c:pt>
                <c:pt idx="18">
                  <c:v>11.589574368346604</c:v>
                </c:pt>
                <c:pt idx="19">
                  <c:v>9.8066187469043147</c:v>
                </c:pt>
              </c:numCache>
            </c:numRef>
          </c:val>
          <c:extLst>
            <c:ext xmlns:c16="http://schemas.microsoft.com/office/drawing/2014/chart" uri="{C3380CC4-5D6E-409C-BE32-E72D297353CC}">
              <c16:uniqueId val="{00000004-ABDF-465E-808B-86098DC8B2EB}"/>
            </c:ext>
          </c:extLst>
        </c:ser>
        <c:ser>
          <c:idx val="5"/>
          <c:order val="5"/>
          <c:tx>
            <c:strRef>
              <c:f>Dati!$H$1382</c:f>
              <c:strCache>
                <c:ptCount val="1"/>
                <c:pt idx="0">
                  <c:v>.</c:v>
                </c:pt>
              </c:strCache>
            </c:strRef>
          </c:tx>
          <c:spPr>
            <a:noFill/>
          </c:spPr>
          <c:invertIfNegative val="0"/>
          <c:dLbls>
            <c:delete val="1"/>
          </c:dLbls>
          <c:cat>
            <c:strRef>
              <c:f>Dati!$B$1411:$B$1430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Dati!$H$1411:$H$1430</c:f>
              <c:numCache>
                <c:formatCode>0</c:formatCode>
                <c:ptCount val="20"/>
                <c:pt idx="0">
                  <c:v>62.133150367717761</c:v>
                </c:pt>
                <c:pt idx="1">
                  <c:v>13.043346610179981</c:v>
                </c:pt>
                <c:pt idx="2">
                  <c:v>16.146508932474191</c:v>
                </c:pt>
                <c:pt idx="3">
                  <c:v>15.822991436449584</c:v>
                </c:pt>
                <c:pt idx="4">
                  <c:v>20.846178847626561</c:v>
                </c:pt>
                <c:pt idx="5">
                  <c:v>29.454148284851975</c:v>
                </c:pt>
                <c:pt idx="6">
                  <c:v>62.133150367717761</c:v>
                </c:pt>
                <c:pt idx="7">
                  <c:v>16.933244396102623</c:v>
                </c:pt>
                <c:pt idx="8">
                  <c:v>25.790951603943789</c:v>
                </c:pt>
                <c:pt idx="9">
                  <c:v>62.133150367717761</c:v>
                </c:pt>
                <c:pt idx="10">
                  <c:v>15.66632422970693</c:v>
                </c:pt>
                <c:pt idx="11">
                  <c:v>23.153437000753755</c:v>
                </c:pt>
                <c:pt idx="12">
                  <c:v>29.694287278388543</c:v>
                </c:pt>
                <c:pt idx="13">
                  <c:v>26.384248871123262</c:v>
                </c:pt>
                <c:pt idx="14">
                  <c:v>16.585694989646143</c:v>
                </c:pt>
                <c:pt idx="15">
                  <c:v>7</c:v>
                </c:pt>
                <c:pt idx="16">
                  <c:v>62.133150367717761</c:v>
                </c:pt>
                <c:pt idx="17">
                  <c:v>15.66632422970693</c:v>
                </c:pt>
                <c:pt idx="18">
                  <c:v>17.15550128652621</c:v>
                </c:pt>
                <c:pt idx="19">
                  <c:v>24.097670952523011</c:v>
                </c:pt>
              </c:numCache>
            </c:numRef>
          </c:val>
          <c:extLst>
            <c:ext xmlns:c16="http://schemas.microsoft.com/office/drawing/2014/chart" uri="{C3380CC4-5D6E-409C-BE32-E72D297353CC}">
              <c16:uniqueId val="{00000005-ABDF-465E-808B-86098DC8B2EB}"/>
            </c:ext>
          </c:extLst>
        </c:ser>
        <c:ser>
          <c:idx val="6"/>
          <c:order val="6"/>
          <c:tx>
            <c:strRef>
              <c:f>Dati!$I$1382</c:f>
              <c:strCache>
                <c:ptCount val="1"/>
                <c:pt idx="0">
                  <c:v>Grūti pateikt</c:v>
                </c:pt>
              </c:strCache>
            </c:strRef>
          </c:tx>
          <c:spPr>
            <a:solidFill>
              <a:sysClr val="window" lastClr="FFFFFF">
                <a:lumMod val="75000"/>
              </a:sysClr>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DF-465E-808B-86098DC8B2EB}"/>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3E-4225-9E3A-5B8F04FDE30D}"/>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DF-465E-808B-86098DC8B2EB}"/>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3E-4225-9E3A-5B8F04FDE30D}"/>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BDF-465E-808B-86098DC8B2EB}"/>
                </c:ext>
              </c:extLst>
            </c:dLbl>
            <c:dLbl>
              <c:idx val="13"/>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1838036857120826E-2"/>
                      <c:h val="3.1107539682539678E-2"/>
                    </c:manualLayout>
                  </c15:layout>
                </c:ext>
                <c:ext xmlns:c16="http://schemas.microsoft.com/office/drawing/2014/chart" uri="{C3380CC4-5D6E-409C-BE32-E72D297353CC}">
                  <c16:uniqueId val="{00000003-CA3E-4225-9E3A-5B8F04FDE30D}"/>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3E-4225-9E3A-5B8F04FDE30D}"/>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3E-4225-9E3A-5B8F04FDE30D}"/>
                </c:ext>
              </c:extLst>
            </c:dLbl>
            <c:dLbl>
              <c:idx val="1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3E-4225-9E3A-5B8F04FDE30D}"/>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Dati!$B$1411:$B$1430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Dati!$I$1411:$I$1430</c:f>
              <c:numCache>
                <c:formatCode>0</c:formatCode>
                <c:ptCount val="20"/>
                <c:pt idx="1">
                  <c:v>2.0665064546043617</c:v>
                </c:pt>
                <c:pt idx="2">
                  <c:v>4.5945639187000573</c:v>
                </c:pt>
                <c:pt idx="3">
                  <c:v>2.5469762641065405</c:v>
                </c:pt>
                <c:pt idx="4">
                  <c:v>1.3614022494532312</c:v>
                </c:pt>
                <c:pt idx="5">
                  <c:v>5.2802509281491865</c:v>
                </c:pt>
                <c:pt idx="7">
                  <c:v>3.3553142500345161</c:v>
                </c:pt>
                <c:pt idx="8">
                  <c:v>5.0763998224549782</c:v>
                </c:pt>
                <c:pt idx="10">
                  <c:v>4.7345061520582279</c:v>
                </c:pt>
                <c:pt idx="11">
                  <c:v>4.8169725013039137</c:v>
                </c:pt>
                <c:pt idx="12">
                  <c:v>0.9010617638248305</c:v>
                </c:pt>
                <c:pt idx="13">
                  <c:v>3.2743455362019414</c:v>
                </c:pt>
                <c:pt idx="14">
                  <c:v>2.5162938337746383</c:v>
                </c:pt>
                <c:pt idx="15">
                  <c:v>2.7236528887317011</c:v>
                </c:pt>
                <c:pt idx="17">
                  <c:v>4.7345061520582279</c:v>
                </c:pt>
                <c:pt idx="18">
                  <c:v>3.5925939326800784</c:v>
                </c:pt>
                <c:pt idx="19">
                  <c:v>2.6261284152831599</c:v>
                </c:pt>
              </c:numCache>
            </c:numRef>
          </c:val>
          <c:extLst>
            <c:ext xmlns:c16="http://schemas.microsoft.com/office/drawing/2014/chart" uri="{C3380CC4-5D6E-409C-BE32-E72D297353CC}">
              <c16:uniqueId val="{00000009-ABDF-465E-808B-86098DC8B2EB}"/>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73.7"/>
        <c:auto val="1"/>
        <c:lblAlgn val="ctr"/>
        <c:lblOffset val="100"/>
        <c:tickLblSkip val="1"/>
        <c:tickMarkSkip val="1"/>
        <c:noMultiLvlLbl val="0"/>
      </c:catAx>
      <c:valAx>
        <c:axId val="170757312"/>
        <c:scaling>
          <c:orientation val="minMax"/>
          <c:max val="15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940379223671934"/>
          <c:y val="7.1940399137001079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7.7947488056711353E-2"/>
          <c:w val="0.48511336750069511"/>
          <c:h val="0.90563626907073524"/>
        </c:manualLayout>
      </c:layout>
      <c:barChart>
        <c:barDir val="bar"/>
        <c:grouping val="stacked"/>
        <c:varyColors val="0"/>
        <c:ser>
          <c:idx val="0"/>
          <c:order val="0"/>
          <c:tx>
            <c:strRef>
              <c:f>Dati!$C$1746</c:f>
              <c:strCache>
                <c:ptCount val="1"/>
                <c:pt idx="0">
                  <c:v>.</c:v>
                </c:pt>
              </c:strCache>
            </c:strRef>
          </c:tx>
          <c:spPr>
            <a:noFill/>
          </c:spPr>
          <c:invertIfNegative val="0"/>
          <c:dLbls>
            <c:delete val="1"/>
          </c:dLbls>
          <c:cat>
            <c:strRef>
              <c:f>Dati!$B$1747:$B$1774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Dati!$C$1747:$C$1774</c:f>
              <c:numCache>
                <c:formatCode>0</c:formatCode>
                <c:ptCount val="28"/>
                <c:pt idx="0">
                  <c:v>29.164067569931845</c:v>
                </c:pt>
                <c:pt idx="1">
                  <c:v>85.315645527919372</c:v>
                </c:pt>
                <c:pt idx="2">
                  <c:v>24.794634754182695</c:v>
                </c:pt>
                <c:pt idx="3">
                  <c:v>33.240943883888136</c:v>
                </c:pt>
                <c:pt idx="4">
                  <c:v>85.315645527919372</c:v>
                </c:pt>
                <c:pt idx="5">
                  <c:v>18.679792986756354</c:v>
                </c:pt>
                <c:pt idx="6">
                  <c:v>28.721759620230969</c:v>
                </c:pt>
                <c:pt idx="7">
                  <c:v>29.789605097862712</c:v>
                </c:pt>
                <c:pt idx="8">
                  <c:v>25.643162814106091</c:v>
                </c:pt>
                <c:pt idx="9">
                  <c:v>33.301914247765779</c:v>
                </c:pt>
                <c:pt idx="10">
                  <c:v>33.847920836130172</c:v>
                </c:pt>
                <c:pt idx="11">
                  <c:v>85.315645527919372</c:v>
                </c:pt>
                <c:pt idx="12">
                  <c:v>23.338906402423817</c:v>
                </c:pt>
                <c:pt idx="13">
                  <c:v>41.581235427611496</c:v>
                </c:pt>
                <c:pt idx="14">
                  <c:v>21.307451360699247</c:v>
                </c:pt>
                <c:pt idx="15">
                  <c:v>85.315645527919372</c:v>
                </c:pt>
                <c:pt idx="16">
                  <c:v>29.215788201913625</c:v>
                </c:pt>
                <c:pt idx="17">
                  <c:v>26.757682487184226</c:v>
                </c:pt>
                <c:pt idx="18">
                  <c:v>35.556938210616629</c:v>
                </c:pt>
                <c:pt idx="19">
                  <c:v>85.315645527919372</c:v>
                </c:pt>
                <c:pt idx="20">
                  <c:v>40.196875628997837</c:v>
                </c:pt>
                <c:pt idx="21">
                  <c:v>34.053644084266473</c:v>
                </c:pt>
                <c:pt idx="22">
                  <c:v>26.820680194463407</c:v>
                </c:pt>
                <c:pt idx="23">
                  <c:v>20.669606762464696</c:v>
                </c:pt>
                <c:pt idx="24">
                  <c:v>30.826216892357465</c:v>
                </c:pt>
                <c:pt idx="25">
                  <c:v>25.454383526829517</c:v>
                </c:pt>
                <c:pt idx="26">
                  <c:v>22.888971704588982</c:v>
                </c:pt>
                <c:pt idx="27">
                  <c:v>16.973694111108884</c:v>
                </c:pt>
              </c:numCache>
            </c:numRef>
          </c:val>
          <c:extLst>
            <c:ext xmlns:c16="http://schemas.microsoft.com/office/drawing/2014/chart" uri="{C3380CC4-5D6E-409C-BE32-E72D297353CC}">
              <c16:uniqueId val="{00000000-48F3-4D02-8E70-EC971704CDCE}"/>
            </c:ext>
          </c:extLst>
        </c:ser>
        <c:ser>
          <c:idx val="1"/>
          <c:order val="1"/>
          <c:tx>
            <c:strRef>
              <c:f>Dati!$D$1746</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Dati!$B$1747:$B$1774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Dati!$D$1747:$D$1774</c:f>
              <c:numCache>
                <c:formatCode>General</c:formatCode>
                <c:ptCount val="28"/>
                <c:pt idx="0" formatCode="0">
                  <c:v>19.421481264753417</c:v>
                </c:pt>
                <c:pt idx="2" formatCode="0">
                  <c:v>23.906590829062278</c:v>
                </c:pt>
                <c:pt idx="3" formatCode="0">
                  <c:v>15.236673368789997</c:v>
                </c:pt>
                <c:pt idx="5" formatCode="0">
                  <c:v>28.17523796938465</c:v>
                </c:pt>
                <c:pt idx="6" formatCode="0">
                  <c:v>18.61924365976375</c:v>
                </c:pt>
                <c:pt idx="7" formatCode="0">
                  <c:v>18.968006045174398</c:v>
                </c:pt>
                <c:pt idx="8" formatCode="0">
                  <c:v>19.807020316567847</c:v>
                </c:pt>
                <c:pt idx="9" formatCode="0">
                  <c:v>18.288160541539334</c:v>
                </c:pt>
                <c:pt idx="10" formatCode="0">
                  <c:v>16.958756222118051</c:v>
                </c:pt>
                <c:pt idx="12" formatCode="0">
                  <c:v>21.456155617888296</c:v>
                </c:pt>
                <c:pt idx="13" formatCode="0">
                  <c:v>13.501636585761148</c:v>
                </c:pt>
                <c:pt idx="14" formatCode="0">
                  <c:v>27.217416906852463</c:v>
                </c:pt>
                <c:pt idx="16" formatCode="0">
                  <c:v>29.350537959936773</c:v>
                </c:pt>
                <c:pt idx="17" formatCode="0">
                  <c:v>21.473418390602422</c:v>
                </c:pt>
                <c:pt idx="18" formatCode="0">
                  <c:v>10.426271159014725</c:v>
                </c:pt>
                <c:pt idx="20" formatCode="0">
                  <c:v>8.2684137412011527</c:v>
                </c:pt>
                <c:pt idx="21" formatCode="0">
                  <c:v>14.023135159952743</c:v>
                </c:pt>
                <c:pt idx="22" formatCode="0">
                  <c:v>22.085947700113682</c:v>
                </c:pt>
                <c:pt idx="23" formatCode="0">
                  <c:v>25.214578920891444</c:v>
                </c:pt>
                <c:pt idx="24" formatCode="0">
                  <c:v>18.490986086059333</c:v>
                </c:pt>
                <c:pt idx="25" formatCode="0">
                  <c:v>20.689066632428982</c:v>
                </c:pt>
                <c:pt idx="26" formatCode="0">
                  <c:v>22.248494015606351</c:v>
                </c:pt>
                <c:pt idx="27" formatCode="0">
                  <c:v>37.455303715418466</c:v>
                </c:pt>
              </c:numCache>
            </c:numRef>
          </c:val>
          <c:extLst>
            <c:ext xmlns:c16="http://schemas.microsoft.com/office/drawing/2014/chart" uri="{C3380CC4-5D6E-409C-BE32-E72D297353CC}">
              <c16:uniqueId val="{00000001-48F3-4D02-8E70-EC971704CDCE}"/>
            </c:ext>
          </c:extLst>
        </c:ser>
        <c:ser>
          <c:idx val="2"/>
          <c:order val="2"/>
          <c:tx>
            <c:strRef>
              <c:f>Dati!$E$1746</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Dati!$B$1747:$B$1774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Dati!$E$1747:$E$1774</c:f>
              <c:numCache>
                <c:formatCode>General</c:formatCode>
                <c:ptCount val="28"/>
                <c:pt idx="0" formatCode="0">
                  <c:v>36.73009669323411</c:v>
                </c:pt>
                <c:pt idx="2" formatCode="0">
                  <c:v>36.614419944674403</c:v>
                </c:pt>
                <c:pt idx="3" formatCode="0">
                  <c:v>36.838028275241236</c:v>
                </c:pt>
                <c:pt idx="5" formatCode="0">
                  <c:v>38.460614571778365</c:v>
                </c:pt>
                <c:pt idx="6" formatCode="0">
                  <c:v>37.974642247924656</c:v>
                </c:pt>
                <c:pt idx="7" formatCode="0">
                  <c:v>36.558034384882262</c:v>
                </c:pt>
                <c:pt idx="8" formatCode="0">
                  <c:v>39.865462397245437</c:v>
                </c:pt>
                <c:pt idx="9" formatCode="0">
                  <c:v>33.725570738614259</c:v>
                </c:pt>
                <c:pt idx="10" formatCode="0">
                  <c:v>34.508968469671153</c:v>
                </c:pt>
                <c:pt idx="12" formatCode="0">
                  <c:v>40.520583507607263</c:v>
                </c:pt>
                <c:pt idx="13" formatCode="0">
                  <c:v>30.232773514546729</c:v>
                </c:pt>
                <c:pt idx="14" formatCode="0">
                  <c:v>36.790777260367669</c:v>
                </c:pt>
                <c:pt idx="16" formatCode="0">
                  <c:v>26.749319366068978</c:v>
                </c:pt>
                <c:pt idx="17" formatCode="0">
                  <c:v>37.084544650132727</c:v>
                </c:pt>
                <c:pt idx="18" formatCode="0">
                  <c:v>39.332436158288019</c:v>
                </c:pt>
                <c:pt idx="20" formatCode="0">
                  <c:v>36.850356157720384</c:v>
                </c:pt>
                <c:pt idx="21" formatCode="0">
                  <c:v>37.238866283700155</c:v>
                </c:pt>
                <c:pt idx="22" formatCode="0">
                  <c:v>36.409017633342287</c:v>
                </c:pt>
                <c:pt idx="23" formatCode="0">
                  <c:v>39.431459844563236</c:v>
                </c:pt>
                <c:pt idx="24" formatCode="0">
                  <c:v>35.998442549502577</c:v>
                </c:pt>
                <c:pt idx="25" formatCode="0">
                  <c:v>39.172195368660873</c:v>
                </c:pt>
                <c:pt idx="26" formatCode="0">
                  <c:v>40.178179807724035</c:v>
                </c:pt>
                <c:pt idx="27" formatCode="0">
                  <c:v>30.886647701392018</c:v>
                </c:pt>
              </c:numCache>
            </c:numRef>
          </c:val>
          <c:extLst>
            <c:ext xmlns:c16="http://schemas.microsoft.com/office/drawing/2014/chart" uri="{C3380CC4-5D6E-409C-BE32-E72D297353CC}">
              <c16:uniqueId val="{00000002-48F3-4D02-8E70-EC971704CDCE}"/>
            </c:ext>
          </c:extLst>
        </c:ser>
        <c:ser>
          <c:idx val="3"/>
          <c:order val="3"/>
          <c:tx>
            <c:strRef>
              <c:f>Dati!$F$1746</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Dati!$B$1747:$B$1774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Dati!$F$1747:$F$1774</c:f>
              <c:numCache>
                <c:formatCode>General</c:formatCode>
                <c:ptCount val="28"/>
                <c:pt idx="0" formatCode="0">
                  <c:v>32.51659585395128</c:v>
                </c:pt>
                <c:pt idx="2" formatCode="0">
                  <c:v>30.400606996545569</c:v>
                </c:pt>
                <c:pt idx="3" formatCode="0">
                  <c:v>34.490908131338244</c:v>
                </c:pt>
                <c:pt idx="5" formatCode="0">
                  <c:v>25.270507914412537</c:v>
                </c:pt>
                <c:pt idx="6" formatCode="0">
                  <c:v>33.978130903149491</c:v>
                </c:pt>
                <c:pt idx="7" formatCode="0">
                  <c:v>35.046776836853745</c:v>
                </c:pt>
                <c:pt idx="8" formatCode="0">
                  <c:v>29.084386416855118</c:v>
                </c:pt>
                <c:pt idx="9" formatCode="0">
                  <c:v>32.956179973215804</c:v>
                </c:pt>
                <c:pt idx="10" formatCode="0">
                  <c:v>35.270045604528548</c:v>
                </c:pt>
                <c:pt idx="12" formatCode="0">
                  <c:v>30.328398534309198</c:v>
                </c:pt>
                <c:pt idx="13" formatCode="0">
                  <c:v>39.095442165881074</c:v>
                </c:pt>
                <c:pt idx="14" formatCode="0">
                  <c:v>23.968837303171643</c:v>
                </c:pt>
                <c:pt idx="16" formatCode="0">
                  <c:v>34.48600930564573</c:v>
                </c:pt>
                <c:pt idx="17" formatCode="0">
                  <c:v>30.716675446474223</c:v>
                </c:pt>
                <c:pt idx="18" formatCode="0">
                  <c:v>36.61222855900408</c:v>
                </c:pt>
                <c:pt idx="20" formatCode="0">
                  <c:v>49.281534316674488</c:v>
                </c:pt>
                <c:pt idx="21" formatCode="0">
                  <c:v>36.34245465288793</c:v>
                </c:pt>
                <c:pt idx="22" formatCode="0">
                  <c:v>30.314574442095047</c:v>
                </c:pt>
                <c:pt idx="23" formatCode="0">
                  <c:v>25.749039426526</c:v>
                </c:pt>
                <c:pt idx="24" formatCode="0">
                  <c:v>32.477012100797971</c:v>
                </c:pt>
                <c:pt idx="25" formatCode="0">
                  <c:v>31.004123059400186</c:v>
                </c:pt>
                <c:pt idx="26" formatCode="0">
                  <c:v>30.000823203777287</c:v>
                </c:pt>
                <c:pt idx="27" formatCode="0">
                  <c:v>20.82373924176316</c:v>
                </c:pt>
              </c:numCache>
            </c:numRef>
          </c:val>
          <c:extLst>
            <c:ext xmlns:c16="http://schemas.microsoft.com/office/drawing/2014/chart" uri="{C3380CC4-5D6E-409C-BE32-E72D297353CC}">
              <c16:uniqueId val="{00000003-48F3-4D02-8E70-EC971704CDCE}"/>
            </c:ext>
          </c:extLst>
        </c:ser>
        <c:ser>
          <c:idx val="4"/>
          <c:order val="4"/>
          <c:tx>
            <c:strRef>
              <c:f>Dati!$G$1746</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Dati!$B$1747:$B$1774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Dati!$G$1747:$G$1774</c:f>
              <c:numCache>
                <c:formatCode>General</c:formatCode>
                <c:ptCount val="28"/>
                <c:pt idx="0" formatCode="0">
                  <c:v>9.6833956330840198</c:v>
                </c:pt>
                <c:pt idx="2" formatCode="0">
                  <c:v>7.609359162728464</c:v>
                </c:pt>
                <c:pt idx="3" formatCode="0">
                  <c:v>11.618564456322559</c:v>
                </c:pt>
                <c:pt idx="5" formatCode="0">
                  <c:v>7.0723854596191851</c:v>
                </c:pt>
                <c:pt idx="6" formatCode="0">
                  <c:v>7.0316119264707151</c:v>
                </c:pt>
                <c:pt idx="7" formatCode="0">
                  <c:v>7.4404598225961696</c:v>
                </c:pt>
                <c:pt idx="8" formatCode="0">
                  <c:v>10.685546585350769</c:v>
                </c:pt>
                <c:pt idx="9" formatCode="0">
                  <c:v>13.95406102769765</c:v>
                </c:pt>
                <c:pt idx="10" formatCode="0">
                  <c:v>10.506898104168537</c:v>
                </c:pt>
                <c:pt idx="12" formatCode="0">
                  <c:v>6.4724828903933895</c:v>
                </c:pt>
                <c:pt idx="13" formatCode="0">
                  <c:v>15.791516183056773</c:v>
                </c:pt>
                <c:pt idx="14" formatCode="0">
                  <c:v>6.7279870350528448</c:v>
                </c:pt>
                <c:pt idx="16" formatCode="0">
                  <c:v>8.4090916002100951</c:v>
                </c:pt>
                <c:pt idx="17" formatCode="0">
                  <c:v>9.1267124147345804</c:v>
                </c:pt>
                <c:pt idx="18" formatCode="0">
                  <c:v>11.61937343497849</c:v>
                </c:pt>
                <c:pt idx="20" formatCode="0">
                  <c:v>5.5996957844040098</c:v>
                </c:pt>
                <c:pt idx="21" formatCode="0">
                  <c:v>9.611556974694107</c:v>
                </c:pt>
                <c:pt idx="22" formatCode="0">
                  <c:v>10.560711777385251</c:v>
                </c:pt>
                <c:pt idx="23" formatCode="0">
                  <c:v>7.1964295207354576</c:v>
                </c:pt>
                <c:pt idx="24" formatCode="0">
                  <c:v>11.078760831499025</c:v>
                </c:pt>
                <c:pt idx="25" formatCode="0">
                  <c:v>7.254453638029231</c:v>
                </c:pt>
                <c:pt idx="26" formatCode="0">
                  <c:v>7.5725029728923365</c:v>
                </c:pt>
                <c:pt idx="27" formatCode="0">
                  <c:v>8.6670845930639668</c:v>
                </c:pt>
              </c:numCache>
            </c:numRef>
          </c:val>
          <c:extLst>
            <c:ext xmlns:c16="http://schemas.microsoft.com/office/drawing/2014/chart" uri="{C3380CC4-5D6E-409C-BE32-E72D297353CC}">
              <c16:uniqueId val="{00000004-48F3-4D02-8E70-EC971704CDCE}"/>
            </c:ext>
          </c:extLst>
        </c:ser>
        <c:ser>
          <c:idx val="5"/>
          <c:order val="5"/>
          <c:tx>
            <c:strRef>
              <c:f>Dati!$H$1746</c:f>
              <c:strCache>
                <c:ptCount val="1"/>
                <c:pt idx="0">
                  <c:v>.</c:v>
                </c:pt>
              </c:strCache>
            </c:strRef>
          </c:tx>
          <c:spPr>
            <a:noFill/>
          </c:spPr>
          <c:invertIfNegative val="0"/>
          <c:dLbls>
            <c:delete val="1"/>
          </c:dLbls>
          <c:cat>
            <c:strRef>
              <c:f>Dati!$B$1747:$B$1774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Dati!$H$1747:$H$1774</c:f>
              <c:numCache>
                <c:formatCode>0</c:formatCode>
                <c:ptCount val="28"/>
                <c:pt idx="0">
                  <c:v>19.686966861902548</c:v>
                </c:pt>
                <c:pt idx="1">
                  <c:v>61.886958348937846</c:v>
                </c:pt>
                <c:pt idx="2">
                  <c:v>23.87699218966381</c:v>
                </c:pt>
                <c:pt idx="3">
                  <c:v>15.777485761277042</c:v>
                </c:pt>
                <c:pt idx="4">
                  <c:v>61.886958348937846</c:v>
                </c:pt>
                <c:pt idx="5">
                  <c:v>29.544064974906121</c:v>
                </c:pt>
                <c:pt idx="6">
                  <c:v>20.877215519317637</c:v>
                </c:pt>
                <c:pt idx="7">
                  <c:v>19.399721689487933</c:v>
                </c:pt>
                <c:pt idx="8">
                  <c:v>22.117025346731957</c:v>
                </c:pt>
                <c:pt idx="9">
                  <c:v>14.976717348024394</c:v>
                </c:pt>
                <c:pt idx="10">
                  <c:v>16.110014640240763</c:v>
                </c:pt>
                <c:pt idx="11">
                  <c:v>61.886958348937846</c:v>
                </c:pt>
                <c:pt idx="12">
                  <c:v>25.086076924235257</c:v>
                </c:pt>
                <c:pt idx="13">
                  <c:v>7</c:v>
                </c:pt>
                <c:pt idx="14">
                  <c:v>31.190134010713358</c:v>
                </c:pt>
                <c:pt idx="15">
                  <c:v>61.886958348937846</c:v>
                </c:pt>
                <c:pt idx="16">
                  <c:v>18.991857443082019</c:v>
                </c:pt>
                <c:pt idx="17">
                  <c:v>22.043570487729042</c:v>
                </c:pt>
                <c:pt idx="18">
                  <c:v>13.655356354955273</c:v>
                </c:pt>
                <c:pt idx="19">
                  <c:v>61.886958348937846</c:v>
                </c:pt>
                <c:pt idx="20">
                  <c:v>7.005728247859345</c:v>
                </c:pt>
                <c:pt idx="21">
                  <c:v>15.932946721355812</c:v>
                </c:pt>
                <c:pt idx="22">
                  <c:v>21.011672129457544</c:v>
                </c:pt>
                <c:pt idx="23">
                  <c:v>28.941489401676385</c:v>
                </c:pt>
                <c:pt idx="24">
                  <c:v>18.331185416640849</c:v>
                </c:pt>
                <c:pt idx="25">
                  <c:v>23.628381651508427</c:v>
                </c:pt>
                <c:pt idx="26">
                  <c:v>24.313632172268221</c:v>
                </c:pt>
                <c:pt idx="27">
                  <c:v>32.39613451411072</c:v>
                </c:pt>
              </c:numCache>
            </c:numRef>
          </c:val>
          <c:extLst>
            <c:ext xmlns:c16="http://schemas.microsoft.com/office/drawing/2014/chart" uri="{C3380CC4-5D6E-409C-BE32-E72D297353CC}">
              <c16:uniqueId val="{00000005-48F3-4D02-8E70-EC971704CDCE}"/>
            </c:ext>
          </c:extLst>
        </c:ser>
        <c:ser>
          <c:idx val="6"/>
          <c:order val="6"/>
          <c:tx>
            <c:strRef>
              <c:f>Dati!$I$1746</c:f>
              <c:strCache>
                <c:ptCount val="1"/>
                <c:pt idx="0">
                  <c:v>Grūti pateikt</c:v>
                </c:pt>
              </c:strCache>
            </c:strRef>
          </c:tx>
          <c:spPr>
            <a:solidFill>
              <a:sysClr val="window" lastClr="FFFFFF">
                <a:lumMod val="75000"/>
              </a:sysClr>
            </a:solidFill>
          </c:spPr>
          <c:invertIfNegative val="0"/>
          <c:dLbls>
            <c:dLbl>
              <c:idx val="6"/>
              <c:layout>
                <c:manualLayout>
                  <c:x val="1.1250324506749619E-2"/>
                  <c:y val="-9.0971447659062553E-8"/>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1.8141744548286601E-2"/>
                      <c:h val="3.0836045798665626E-2"/>
                    </c:manualLayout>
                  </c15:layout>
                </c:ext>
                <c:ext xmlns:c16="http://schemas.microsoft.com/office/drawing/2014/chart" uri="{C3380CC4-5D6E-409C-BE32-E72D297353CC}">
                  <c16:uniqueId val="{00000006-48F3-4D02-8E70-EC971704CDCE}"/>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F3-4D02-8E70-EC971704CDCE}"/>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8F3-4D02-8E70-EC971704CDCE}"/>
                </c:ext>
              </c:extLst>
            </c:dLbl>
            <c:dLbl>
              <c:idx val="23"/>
              <c:layout>
                <c:manualLayout>
                  <c:x val="1.2876557632398753E-2"/>
                  <c:y val="8.472376288978795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8F3-4D02-8E70-EC971704CDCE}"/>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8F3-4D02-8E70-EC971704CDCE}"/>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Dati!$B$1747:$B$1774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Dati!$I$1747:$I$1774</c:f>
              <c:numCache>
                <c:formatCode>General</c:formatCode>
                <c:ptCount val="28"/>
                <c:pt idx="0" formatCode="0">
                  <c:v>1.6484305549775466</c:v>
                </c:pt>
                <c:pt idx="2" formatCode="0">
                  <c:v>1.4690230669892563</c:v>
                </c:pt>
                <c:pt idx="3" formatCode="0">
                  <c:v>1.8158257683080767</c:v>
                </c:pt>
                <c:pt idx="5" formatCode="0">
                  <c:v>1.0212540848052758</c:v>
                </c:pt>
                <c:pt idx="6" formatCode="0">
                  <c:v>2.3963712626914369</c:v>
                </c:pt>
                <c:pt idx="7" formatCode="0">
                  <c:v>1.9867229104932109</c:v>
                </c:pt>
                <c:pt idx="8" formatCode="0">
                  <c:v>0.5575842839808236</c:v>
                </c:pt>
                <c:pt idx="9" formatCode="0">
                  <c:v>1.0760277189332106</c:v>
                </c:pt>
                <c:pt idx="10" formatCode="0">
                  <c:v>2.7553315995137178</c:v>
                </c:pt>
                <c:pt idx="12" formatCode="0">
                  <c:v>1.2223794498020333</c:v>
                </c:pt>
                <c:pt idx="13" formatCode="0">
                  <c:v>1.3786315507543658</c:v>
                </c:pt>
                <c:pt idx="14" formatCode="0">
                  <c:v>5.2949814945554046</c:v>
                </c:pt>
                <c:pt idx="16" formatCode="0">
                  <c:v>1.0050417681384398</c:v>
                </c:pt>
                <c:pt idx="17" formatCode="0">
                  <c:v>1.5986490980563279</c:v>
                </c:pt>
                <c:pt idx="18" formatCode="0">
                  <c:v>2.0096906887147252</c:v>
                </c:pt>
                <c:pt idx="20" formatCode="0">
                  <c:v>0</c:v>
                </c:pt>
                <c:pt idx="21" formatCode="0">
                  <c:v>2.7839869287649979</c:v>
                </c:pt>
                <c:pt idx="22" formatCode="0">
                  <c:v>0.62974844706371935</c:v>
                </c:pt>
                <c:pt idx="23" formatCode="0">
                  <c:v>2.4084922872838943</c:v>
                </c:pt>
                <c:pt idx="24" formatCode="0">
                  <c:v>1.9547984321411394</c:v>
                </c:pt>
                <c:pt idx="25" formatCode="0">
                  <c:v>1.8801613014807057</c:v>
                </c:pt>
                <c:pt idx="26" formatCode="0">
                  <c:v>0</c:v>
                </c:pt>
                <c:pt idx="27" formatCode="0">
                  <c:v>2.1672247483624085</c:v>
                </c:pt>
              </c:numCache>
            </c:numRef>
          </c:val>
          <c:extLst>
            <c:ext xmlns:c16="http://schemas.microsoft.com/office/drawing/2014/chart" uri="{C3380CC4-5D6E-409C-BE32-E72D297353CC}">
              <c16:uniqueId val="{0000000D-48F3-4D02-8E70-EC971704CDCE}"/>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85.3"/>
        <c:auto val="1"/>
        <c:lblAlgn val="ctr"/>
        <c:lblOffset val="100"/>
        <c:tickLblSkip val="1"/>
        <c:tickMarkSkip val="1"/>
        <c:noMultiLvlLbl val="0"/>
      </c:catAx>
      <c:valAx>
        <c:axId val="170757312"/>
        <c:scaling>
          <c:orientation val="minMax"/>
          <c:max val="16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7.1940476190476194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8.2984255976272431E-2"/>
          <c:w val="0.53904965687408435"/>
          <c:h val="0.89225763047887152"/>
        </c:manualLayout>
      </c:layout>
      <c:barChart>
        <c:barDir val="bar"/>
        <c:grouping val="stacked"/>
        <c:varyColors val="0"/>
        <c:ser>
          <c:idx val="0"/>
          <c:order val="0"/>
          <c:tx>
            <c:strRef>
              <c:f>Dati!$C$1746</c:f>
              <c:strCache>
                <c:ptCount val="1"/>
                <c:pt idx="0">
                  <c:v>.</c:v>
                </c:pt>
              </c:strCache>
            </c:strRef>
          </c:tx>
          <c:spPr>
            <a:noFill/>
          </c:spPr>
          <c:invertIfNegative val="0"/>
          <c:dLbls>
            <c:delete val="1"/>
          </c:dLbls>
          <c:cat>
            <c:strRef>
              <c:f>Dati!$B$1775:$B$1794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Dati!$C$1775:$C$1794</c:f>
              <c:numCache>
                <c:formatCode>0</c:formatCode>
                <c:ptCount val="20"/>
                <c:pt idx="0">
                  <c:v>85.315645527919372</c:v>
                </c:pt>
                <c:pt idx="1">
                  <c:v>29.187777691937569</c:v>
                </c:pt>
                <c:pt idx="2">
                  <c:v>31.518793868698332</c:v>
                </c:pt>
                <c:pt idx="3">
                  <c:v>35.978126312474842</c:v>
                </c:pt>
                <c:pt idx="4">
                  <c:v>27.71547118393692</c:v>
                </c:pt>
                <c:pt idx="5">
                  <c:v>25.862356915582225</c:v>
                </c:pt>
                <c:pt idx="6">
                  <c:v>85.315645527919372</c:v>
                </c:pt>
                <c:pt idx="7">
                  <c:v>32.530112164368774</c:v>
                </c:pt>
                <c:pt idx="8">
                  <c:v>16.416360755530519</c:v>
                </c:pt>
                <c:pt idx="9">
                  <c:v>85.315645527919372</c:v>
                </c:pt>
                <c:pt idx="10">
                  <c:v>37.431937870693737</c:v>
                </c:pt>
                <c:pt idx="11">
                  <c:v>22.280474887655387</c:v>
                </c:pt>
                <c:pt idx="12">
                  <c:v>7</c:v>
                </c:pt>
                <c:pt idx="13">
                  <c:v>21.782687327102153</c:v>
                </c:pt>
                <c:pt idx="14">
                  <c:v>31.168796807495447</c:v>
                </c:pt>
                <c:pt idx="15">
                  <c:v>39.473847637675462</c:v>
                </c:pt>
                <c:pt idx="16">
                  <c:v>85.315645527919372</c:v>
                </c:pt>
                <c:pt idx="17">
                  <c:v>37.431937870693737</c:v>
                </c:pt>
                <c:pt idx="18">
                  <c:v>31.598569599068782</c:v>
                </c:pt>
                <c:pt idx="19">
                  <c:v>16.996325509462949</c:v>
                </c:pt>
              </c:numCache>
            </c:numRef>
          </c:val>
          <c:extLst>
            <c:ext xmlns:c16="http://schemas.microsoft.com/office/drawing/2014/chart" uri="{C3380CC4-5D6E-409C-BE32-E72D297353CC}">
              <c16:uniqueId val="{00000000-2FDE-48B7-B6F1-73429DF14DEB}"/>
            </c:ext>
          </c:extLst>
        </c:ser>
        <c:ser>
          <c:idx val="1"/>
          <c:order val="1"/>
          <c:tx>
            <c:strRef>
              <c:f>Dati!$D$1746</c:f>
              <c:strCache>
                <c:ptCount val="1"/>
                <c:pt idx="0">
                  <c:v>Nemaz nesatrauc</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Dati!$B$1775:$B$1794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Dati!$D$1775:$D$1794</c:f>
              <c:numCache>
                <c:formatCode>0</c:formatCode>
                <c:ptCount val="20"/>
                <c:pt idx="1">
                  <c:v>19.200393020978527</c:v>
                </c:pt>
                <c:pt idx="2">
                  <c:v>19.413477834888937</c:v>
                </c:pt>
                <c:pt idx="3">
                  <c:v>15.554262250149502</c:v>
                </c:pt>
                <c:pt idx="4">
                  <c:v>23.224943227172091</c:v>
                </c:pt>
                <c:pt idx="5">
                  <c:v>21.932073368786245</c:v>
                </c:pt>
                <c:pt idx="7">
                  <c:v>18.419686024782759</c:v>
                </c:pt>
                <c:pt idx="8">
                  <c:v>23.898522387216254</c:v>
                </c:pt>
                <c:pt idx="10">
                  <c:v>11.792790192437174</c:v>
                </c:pt>
                <c:pt idx="11">
                  <c:v>28.835284601973786</c:v>
                </c:pt>
                <c:pt idx="12">
                  <c:v>34.365376886226535</c:v>
                </c:pt>
                <c:pt idx="13">
                  <c:v>23.491013200539683</c:v>
                </c:pt>
                <c:pt idx="14">
                  <c:v>15.522175407230451</c:v>
                </c:pt>
                <c:pt idx="15">
                  <c:v>13.475941337116534</c:v>
                </c:pt>
                <c:pt idx="17">
                  <c:v>11.792790192437174</c:v>
                </c:pt>
                <c:pt idx="18">
                  <c:v>18.683800993539183</c:v>
                </c:pt>
                <c:pt idx="19">
                  <c:v>28.790666900853736</c:v>
                </c:pt>
              </c:numCache>
            </c:numRef>
          </c:val>
          <c:extLst>
            <c:ext xmlns:c16="http://schemas.microsoft.com/office/drawing/2014/chart" uri="{C3380CC4-5D6E-409C-BE32-E72D297353CC}">
              <c16:uniqueId val="{00000001-2FDE-48B7-B6F1-73429DF14DEB}"/>
            </c:ext>
          </c:extLst>
        </c:ser>
        <c:ser>
          <c:idx val="2"/>
          <c:order val="2"/>
          <c:tx>
            <c:strRef>
              <c:f>Dati!$E$1746</c:f>
              <c:strCache>
                <c:ptCount val="1"/>
                <c:pt idx="0">
                  <c:v>Drīzāk nesatrauc</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Dati!$B$1775:$B$1794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Dati!$E$1775:$E$1794</c:f>
              <c:numCache>
                <c:formatCode>0</c:formatCode>
                <c:ptCount val="20"/>
                <c:pt idx="1">
                  <c:v>36.927474815003279</c:v>
                </c:pt>
                <c:pt idx="2">
                  <c:v>34.383373824332104</c:v>
                </c:pt>
                <c:pt idx="3">
                  <c:v>33.783256965295024</c:v>
                </c:pt>
                <c:pt idx="4">
                  <c:v>34.375231116810362</c:v>
                </c:pt>
                <c:pt idx="5">
                  <c:v>37.521215243550905</c:v>
                </c:pt>
                <c:pt idx="7">
                  <c:v>34.365847338767843</c:v>
                </c:pt>
                <c:pt idx="8">
                  <c:v>45.0007623851726</c:v>
                </c:pt>
                <c:pt idx="10">
                  <c:v>36.090917464788461</c:v>
                </c:pt>
                <c:pt idx="11">
                  <c:v>34.199886038290202</c:v>
                </c:pt>
                <c:pt idx="12">
                  <c:v>43.950268641692837</c:v>
                </c:pt>
                <c:pt idx="13">
                  <c:v>40.041945000277536</c:v>
                </c:pt>
                <c:pt idx="14">
                  <c:v>38.624673313193476</c:v>
                </c:pt>
                <c:pt idx="15">
                  <c:v>32.365856553127379</c:v>
                </c:pt>
                <c:pt idx="17">
                  <c:v>36.090917464788461</c:v>
                </c:pt>
                <c:pt idx="18">
                  <c:v>35.033274935311404</c:v>
                </c:pt>
                <c:pt idx="19">
                  <c:v>39.528653117602687</c:v>
                </c:pt>
              </c:numCache>
            </c:numRef>
          </c:val>
          <c:extLst>
            <c:ext xmlns:c16="http://schemas.microsoft.com/office/drawing/2014/chart" uri="{C3380CC4-5D6E-409C-BE32-E72D297353CC}">
              <c16:uniqueId val="{00000002-2FDE-48B7-B6F1-73429DF14DEB}"/>
            </c:ext>
          </c:extLst>
        </c:ser>
        <c:ser>
          <c:idx val="3"/>
          <c:order val="3"/>
          <c:tx>
            <c:strRef>
              <c:f>Dati!$F$1746</c:f>
              <c:strCache>
                <c:ptCount val="1"/>
                <c:pt idx="0">
                  <c:v>Drīzāk satrauc</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Dati!$B$1775:$B$1794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Dati!$F$1775:$F$1794</c:f>
              <c:numCache>
                <c:formatCode>0</c:formatCode>
                <c:ptCount val="20"/>
                <c:pt idx="1">
                  <c:v>36.378780903843555</c:v>
                </c:pt>
                <c:pt idx="2">
                  <c:v>37.679149890253655</c:v>
                </c:pt>
                <c:pt idx="3">
                  <c:v>35.938974377301342</c:v>
                </c:pt>
                <c:pt idx="4">
                  <c:v>33.387506977329906</c:v>
                </c:pt>
                <c:pt idx="5">
                  <c:v>25.467570672352831</c:v>
                </c:pt>
                <c:pt idx="7">
                  <c:v>34.944914974864133</c:v>
                </c:pt>
                <c:pt idx="8">
                  <c:v>23.692049609084147</c:v>
                </c:pt>
                <c:pt idx="10">
                  <c:v>37.344980770921943</c:v>
                </c:pt>
                <c:pt idx="11">
                  <c:v>23.983457534649773</c:v>
                </c:pt>
                <c:pt idx="12">
                  <c:v>15.428793579606095</c:v>
                </c:pt>
                <c:pt idx="13">
                  <c:v>30.546974056173148</c:v>
                </c:pt>
                <c:pt idx="14">
                  <c:v>37.638401490401165</c:v>
                </c:pt>
                <c:pt idx="15">
                  <c:v>42.585848204775409</c:v>
                </c:pt>
                <c:pt idx="17">
                  <c:v>37.344980770921943</c:v>
                </c:pt>
                <c:pt idx="18">
                  <c:v>35.240520217859213</c:v>
                </c:pt>
                <c:pt idx="19">
                  <c:v>23.80704071395424</c:v>
                </c:pt>
              </c:numCache>
            </c:numRef>
          </c:val>
          <c:extLst>
            <c:ext xmlns:c16="http://schemas.microsoft.com/office/drawing/2014/chart" uri="{C3380CC4-5D6E-409C-BE32-E72D297353CC}">
              <c16:uniqueId val="{00000003-2FDE-48B7-B6F1-73429DF14DEB}"/>
            </c:ext>
          </c:extLst>
        </c:ser>
        <c:ser>
          <c:idx val="4"/>
          <c:order val="4"/>
          <c:tx>
            <c:strRef>
              <c:f>Dati!$G$1746</c:f>
              <c:strCache>
                <c:ptCount val="1"/>
                <c:pt idx="0">
                  <c:v>Ļoti satrauc</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Dati!$B$1775:$B$1794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Dati!$G$1775:$G$1794</c:f>
              <c:numCache>
                <c:formatCode>0</c:formatCode>
                <c:ptCount val="20"/>
                <c:pt idx="1">
                  <c:v>6.9219460603997627</c:v>
                </c:pt>
                <c:pt idx="2">
                  <c:v>6.7763285997048106</c:v>
                </c:pt>
                <c:pt idx="3">
                  <c:v>14.723506407254146</c:v>
                </c:pt>
                <c:pt idx="4">
                  <c:v>8.4218050034131302</c:v>
                </c:pt>
                <c:pt idx="5">
                  <c:v>12.554326182372733</c:v>
                </c:pt>
                <c:pt idx="7">
                  <c:v>10.45026056705716</c:v>
                </c:pt>
                <c:pt idx="8">
                  <c:v>6.3974357888580737</c:v>
                </c:pt>
                <c:pt idx="10">
                  <c:v>12.42637120809524</c:v>
                </c:pt>
                <c:pt idx="11">
                  <c:v>11.562975295999941</c:v>
                </c:pt>
                <c:pt idx="12">
                  <c:v>6.2555608924745227</c:v>
                </c:pt>
                <c:pt idx="13">
                  <c:v>3.3726613961876715</c:v>
                </c:pt>
                <c:pt idx="14">
                  <c:v>6.632412655311029</c:v>
                </c:pt>
                <c:pt idx="15">
                  <c:v>10.911693189814235</c:v>
                </c:pt>
                <c:pt idx="17">
                  <c:v>12.42637120809524</c:v>
                </c:pt>
                <c:pt idx="18">
                  <c:v>9.4789341018537936</c:v>
                </c:pt>
                <c:pt idx="19">
                  <c:v>6.8930532171629304</c:v>
                </c:pt>
              </c:numCache>
            </c:numRef>
          </c:val>
          <c:extLst>
            <c:ext xmlns:c16="http://schemas.microsoft.com/office/drawing/2014/chart" uri="{C3380CC4-5D6E-409C-BE32-E72D297353CC}">
              <c16:uniqueId val="{00000004-2FDE-48B7-B6F1-73429DF14DEB}"/>
            </c:ext>
          </c:extLst>
        </c:ser>
        <c:ser>
          <c:idx val="5"/>
          <c:order val="5"/>
          <c:tx>
            <c:strRef>
              <c:f>Dati!$H$1746</c:f>
              <c:strCache>
                <c:ptCount val="1"/>
                <c:pt idx="0">
                  <c:v>.</c:v>
                </c:pt>
              </c:strCache>
            </c:strRef>
          </c:tx>
          <c:spPr>
            <a:noFill/>
          </c:spPr>
          <c:invertIfNegative val="0"/>
          <c:dLbls>
            <c:delete val="1"/>
          </c:dLbls>
          <c:cat>
            <c:strRef>
              <c:f>Dati!$B$1775:$B$1794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Dati!$H$1775:$H$1794</c:f>
              <c:numCache>
                <c:formatCode>0</c:formatCode>
                <c:ptCount val="20"/>
                <c:pt idx="0">
                  <c:v>61.886958348937846</c:v>
                </c:pt>
                <c:pt idx="1">
                  <c:v>18.586231384694528</c:v>
                </c:pt>
                <c:pt idx="2">
                  <c:v>17.43147985897938</c:v>
                </c:pt>
                <c:pt idx="3">
                  <c:v>11.224477564382362</c:v>
                </c:pt>
                <c:pt idx="4">
                  <c:v>20.077646368194813</c:v>
                </c:pt>
                <c:pt idx="5">
                  <c:v>23.865061494212277</c:v>
                </c:pt>
                <c:pt idx="6">
                  <c:v>61.886958348937846</c:v>
                </c:pt>
                <c:pt idx="7">
                  <c:v>16.491782807016556</c:v>
                </c:pt>
                <c:pt idx="8">
                  <c:v>31.797472950995626</c:v>
                </c:pt>
                <c:pt idx="9">
                  <c:v>61.886958348937846</c:v>
                </c:pt>
                <c:pt idx="10">
                  <c:v>12.115606369920663</c:v>
                </c:pt>
                <c:pt idx="11">
                  <c:v>26.340525518288132</c:v>
                </c:pt>
                <c:pt idx="12">
                  <c:v>40.202603876857225</c:v>
                </c:pt>
                <c:pt idx="13">
                  <c:v>27.967322896577024</c:v>
                </c:pt>
                <c:pt idx="14">
                  <c:v>17.616144203225652</c:v>
                </c:pt>
                <c:pt idx="15">
                  <c:v>8.3894169543481993</c:v>
                </c:pt>
                <c:pt idx="16">
                  <c:v>61.886958348937846</c:v>
                </c:pt>
                <c:pt idx="17">
                  <c:v>12.115606369920663</c:v>
                </c:pt>
                <c:pt idx="18">
                  <c:v>17.167504029224837</c:v>
                </c:pt>
                <c:pt idx="19">
                  <c:v>31.186864417820676</c:v>
                </c:pt>
              </c:numCache>
            </c:numRef>
          </c:val>
          <c:extLst>
            <c:ext xmlns:c16="http://schemas.microsoft.com/office/drawing/2014/chart" uri="{C3380CC4-5D6E-409C-BE32-E72D297353CC}">
              <c16:uniqueId val="{00000005-2FDE-48B7-B6F1-73429DF14DEB}"/>
            </c:ext>
          </c:extLst>
        </c:ser>
        <c:ser>
          <c:idx val="6"/>
          <c:order val="6"/>
          <c:tx>
            <c:strRef>
              <c:f>Dati!$I$1746</c:f>
              <c:strCache>
                <c:ptCount val="1"/>
                <c:pt idx="0">
                  <c:v>Grūti pateikt</c:v>
                </c:pt>
              </c:strCache>
            </c:strRef>
          </c:tx>
          <c:spPr>
            <a:solidFill>
              <a:sysClr val="window" lastClr="FFFFFF">
                <a:lumMod val="75000"/>
              </a:sysClr>
            </a:solidFill>
          </c:spPr>
          <c:invertIfNegative val="0"/>
          <c:dLbls>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B1-453B-A74A-02AFF242EF78}"/>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Dati!$B$1775:$B$1794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Dati!$I$1775:$I$1794</c:f>
              <c:numCache>
                <c:formatCode>0</c:formatCode>
                <c:ptCount val="20"/>
                <c:pt idx="1">
                  <c:v>0.57140519977475801</c:v>
                </c:pt>
                <c:pt idx="2">
                  <c:v>1.7476698508205404</c:v>
                </c:pt>
                <c:pt idx="3">
                  <c:v>0</c:v>
                </c:pt>
                <c:pt idx="4">
                  <c:v>0.59051367527450394</c:v>
                </c:pt>
                <c:pt idx="5">
                  <c:v>2.5248145329372926</c:v>
                </c:pt>
                <c:pt idx="7">
                  <c:v>1.8192910945284684</c:v>
                </c:pt>
                <c:pt idx="8">
                  <c:v>1.0112298296688764</c:v>
                </c:pt>
                <c:pt idx="10">
                  <c:v>2.3449403637572628</c:v>
                </c:pt>
                <c:pt idx="11">
                  <c:v>1.4183965290862823</c:v>
                </c:pt>
                <c:pt idx="12">
                  <c:v>0</c:v>
                </c:pt>
                <c:pt idx="13">
                  <c:v>2.5474063468219761</c:v>
                </c:pt>
                <c:pt idx="14">
                  <c:v>1.5823371338638219</c:v>
                </c:pt>
                <c:pt idx="15">
                  <c:v>0.66066071516640046</c:v>
                </c:pt>
                <c:pt idx="17">
                  <c:v>2.3449403637572628</c:v>
                </c:pt>
                <c:pt idx="18">
                  <c:v>1.5634697514362823</c:v>
                </c:pt>
                <c:pt idx="19">
                  <c:v>0.98058605042635971</c:v>
                </c:pt>
              </c:numCache>
            </c:numRef>
          </c:val>
          <c:extLst>
            <c:ext xmlns:c16="http://schemas.microsoft.com/office/drawing/2014/chart" uri="{C3380CC4-5D6E-409C-BE32-E72D297353CC}">
              <c16:uniqueId val="{00000008-2FDE-48B7-B6F1-73429DF14DEB}"/>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85.3"/>
        <c:auto val="1"/>
        <c:lblAlgn val="ctr"/>
        <c:lblOffset val="100"/>
        <c:tickLblSkip val="1"/>
        <c:tickMarkSkip val="1"/>
        <c:noMultiLvlLbl val="0"/>
      </c:catAx>
      <c:valAx>
        <c:axId val="170757312"/>
        <c:scaling>
          <c:orientation val="minMax"/>
          <c:max val="16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72987766536821"/>
          <c:y val="6.7396863853556754E-2"/>
          <c:w val="0.43289047494150135"/>
          <c:h val="0.82334070724167907"/>
        </c:manualLayout>
      </c:layout>
      <c:pieChart>
        <c:varyColors val="1"/>
        <c:ser>
          <c:idx val="1"/>
          <c:order val="0"/>
          <c:dPt>
            <c:idx val="0"/>
            <c:bubble3D val="0"/>
            <c:spPr>
              <a:solidFill>
                <a:srgbClr val="203864"/>
              </a:solidFill>
            </c:spPr>
            <c:extLst>
              <c:ext xmlns:c16="http://schemas.microsoft.com/office/drawing/2014/chart" uri="{C3380CC4-5D6E-409C-BE32-E72D297353CC}">
                <c16:uniqueId val="{00000001-D822-4BF1-BBEF-88AC8C0F7C7B}"/>
              </c:ext>
            </c:extLst>
          </c:dPt>
          <c:dPt>
            <c:idx val="1"/>
            <c:bubble3D val="0"/>
            <c:spPr>
              <a:solidFill>
                <a:srgbClr val="FFE699"/>
              </a:solidFill>
            </c:spPr>
            <c:extLst>
              <c:ext xmlns:c16="http://schemas.microsoft.com/office/drawing/2014/chart" uri="{C3380CC4-5D6E-409C-BE32-E72D297353CC}">
                <c16:uniqueId val="{00000003-D822-4BF1-BBEF-88AC8C0F7C7B}"/>
              </c:ext>
            </c:extLst>
          </c:dPt>
          <c:dPt>
            <c:idx val="2"/>
            <c:bubble3D val="0"/>
            <c:spPr>
              <a:solidFill>
                <a:srgbClr val="BF9000"/>
              </a:solidFill>
            </c:spPr>
            <c:extLst>
              <c:ext xmlns:c16="http://schemas.microsoft.com/office/drawing/2014/chart" uri="{C3380CC4-5D6E-409C-BE32-E72D297353CC}">
                <c16:uniqueId val="{00000005-D822-4BF1-BBEF-88AC8C0F7C7B}"/>
              </c:ext>
            </c:extLst>
          </c:dPt>
          <c:dPt>
            <c:idx val="3"/>
            <c:bubble3D val="0"/>
            <c:spPr>
              <a:solidFill>
                <a:sysClr val="window" lastClr="FFFFFF">
                  <a:lumMod val="75000"/>
                </a:sysClr>
              </a:solidFill>
            </c:spPr>
            <c:extLst>
              <c:ext xmlns:c16="http://schemas.microsoft.com/office/drawing/2014/chart" uri="{C3380CC4-5D6E-409C-BE32-E72D297353CC}">
                <c16:uniqueId val="{00000007-D822-4BF1-BBEF-88AC8C0F7C7B}"/>
              </c:ext>
            </c:extLst>
          </c:dPt>
          <c:dLbls>
            <c:dLbl>
              <c:idx val="3"/>
              <c:layout>
                <c:manualLayout>
                  <c:x val="-6.6345639379347246E-2"/>
                  <c:y val="-9.7933341600153796E-1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822-4BF1-BBEF-88AC8C0F7C7B}"/>
                </c:ext>
              </c:extLst>
            </c:dLbl>
            <c:spPr>
              <a:noFill/>
              <a:ln>
                <a:noFill/>
              </a:ln>
              <a:effectLst/>
            </c:spPr>
            <c:txPr>
              <a:bodyPr wrap="square" lIns="38100" tIns="19050" rIns="38100" bIns="19050" anchor="ctr">
                <a:spAutoFit/>
              </a:bodyPr>
              <a:lstStyle/>
              <a:p>
                <a:pPr>
                  <a:defRPr sz="12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Dati!$B$1924:$B$1927</c:f>
              <c:strCache>
                <c:ptCount val="4"/>
                <c:pt idx="0">
                  <c:v>Nē</c:v>
                </c:pt>
                <c:pt idx="1">
                  <c:v>Daļēji</c:v>
                </c:pt>
                <c:pt idx="2">
                  <c:v>Jā</c:v>
                </c:pt>
                <c:pt idx="3">
                  <c:v>Grūti pateikt</c:v>
                </c:pt>
              </c:strCache>
            </c:strRef>
          </c:cat>
          <c:val>
            <c:numRef>
              <c:f>Dati!$C$1924:$C$1927</c:f>
              <c:numCache>
                <c:formatCode>0</c:formatCode>
                <c:ptCount val="4"/>
                <c:pt idx="0">
                  <c:v>48.894265668676525</c:v>
                </c:pt>
                <c:pt idx="1">
                  <c:v>40.10065967588627</c:v>
                </c:pt>
                <c:pt idx="2">
                  <c:v>9.644801585597083</c:v>
                </c:pt>
                <c:pt idx="3">
                  <c:v>1.3602730698405185</c:v>
                </c:pt>
              </c:numCache>
            </c:numRef>
          </c:val>
          <c:extLst>
            <c:ext xmlns:c16="http://schemas.microsoft.com/office/drawing/2014/chart" uri="{C3380CC4-5D6E-409C-BE32-E72D297353CC}">
              <c16:uniqueId val="{00000008-D822-4BF1-BBEF-88AC8C0F7C7B}"/>
            </c:ext>
          </c:extLst>
        </c:ser>
        <c:dLbls>
          <c:dLblPos val="outEnd"/>
          <c:showLegendKey val="0"/>
          <c:showVal val="1"/>
          <c:showCatName val="0"/>
          <c:showSerName val="0"/>
          <c:showPercent val="0"/>
          <c:showBubbleSize val="0"/>
          <c:showLeaderLines val="0"/>
        </c:dLbls>
        <c:firstSliceAng val="18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232050318446127"/>
          <c:y val="4.85621821544151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6.3651994185105074E-2"/>
          <c:w val="0.4890426177195828"/>
          <c:h val="0.91970041282842985"/>
        </c:manualLayout>
      </c:layout>
      <c:barChart>
        <c:barDir val="bar"/>
        <c:grouping val="stacked"/>
        <c:varyColors val="0"/>
        <c:ser>
          <c:idx val="0"/>
          <c:order val="0"/>
          <c:tx>
            <c:strRef>
              <c:f>Dati!$C$1807</c:f>
              <c:strCache>
                <c:ptCount val="1"/>
                <c:pt idx="0">
                  <c:v>.</c:v>
                </c:pt>
              </c:strCache>
            </c:strRef>
          </c:tx>
          <c:spPr>
            <a:noFill/>
          </c:spPr>
          <c:invertIfNegative val="0"/>
          <c:dLbls>
            <c:delete val="1"/>
          </c:dLbls>
          <c:cat>
            <c:strRef>
              <c:f>Dati!$B$1808:$B$1835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Dati!$C$1808:$C$1835</c:f>
              <c:numCache>
                <c:formatCode>0</c:formatCode>
                <c:ptCount val="28"/>
                <c:pt idx="0">
                  <c:v>24.090231742827342</c:v>
                </c:pt>
                <c:pt idx="1">
                  <c:v>72.984497411503867</c:v>
                </c:pt>
                <c:pt idx="2">
                  <c:v>20.966248348399226</c:v>
                </c:pt>
                <c:pt idx="3">
                  <c:v>27.005048022878881</c:v>
                </c:pt>
                <c:pt idx="4">
                  <c:v>72.984497411503867</c:v>
                </c:pt>
                <c:pt idx="5">
                  <c:v>7</c:v>
                </c:pt>
                <c:pt idx="6">
                  <c:v>15.217520279124763</c:v>
                </c:pt>
                <c:pt idx="7">
                  <c:v>24.16489037037411</c:v>
                </c:pt>
                <c:pt idx="8">
                  <c:v>26.36149497653166</c:v>
                </c:pt>
                <c:pt idx="9">
                  <c:v>34.581194946569639</c:v>
                </c:pt>
                <c:pt idx="10">
                  <c:v>27.475367926179466</c:v>
                </c:pt>
                <c:pt idx="11">
                  <c:v>72.984497411503867</c:v>
                </c:pt>
                <c:pt idx="12">
                  <c:v>25.975405774617883</c:v>
                </c:pt>
                <c:pt idx="13">
                  <c:v>21.70237750203313</c:v>
                </c:pt>
                <c:pt idx="14">
                  <c:v>20.618186563443842</c:v>
                </c:pt>
                <c:pt idx="15">
                  <c:v>72.984497411503867</c:v>
                </c:pt>
                <c:pt idx="16">
                  <c:v>9.7730064656320579</c:v>
                </c:pt>
                <c:pt idx="17">
                  <c:v>25.08497977939043</c:v>
                </c:pt>
                <c:pt idx="18">
                  <c:v>26.527604351058748</c:v>
                </c:pt>
                <c:pt idx="19">
                  <c:v>72.984497411503867</c:v>
                </c:pt>
                <c:pt idx="20">
                  <c:v>26.335229275166967</c:v>
                </c:pt>
                <c:pt idx="21">
                  <c:v>26.352020375517654</c:v>
                </c:pt>
                <c:pt idx="22">
                  <c:v>18.390847861250343</c:v>
                </c:pt>
                <c:pt idx="23">
                  <c:v>36.022501750263039</c:v>
                </c:pt>
                <c:pt idx="24">
                  <c:v>29.134012195204164</c:v>
                </c:pt>
                <c:pt idx="25">
                  <c:v>12.614395436519153</c:v>
                </c:pt>
                <c:pt idx="26">
                  <c:v>31.953813772087507</c:v>
                </c:pt>
                <c:pt idx="27">
                  <c:v>21.469624483646712</c:v>
                </c:pt>
              </c:numCache>
            </c:numRef>
          </c:val>
          <c:extLst>
            <c:ext xmlns:c16="http://schemas.microsoft.com/office/drawing/2014/chart" uri="{C3380CC4-5D6E-409C-BE32-E72D297353CC}">
              <c16:uniqueId val="{00000000-AC6B-48CD-B269-54F3DBBE8377}"/>
            </c:ext>
          </c:extLst>
        </c:ser>
        <c:ser>
          <c:idx val="1"/>
          <c:order val="1"/>
          <c:tx>
            <c:strRef>
              <c:f>Dati!$D$1807</c:f>
              <c:strCache>
                <c:ptCount val="1"/>
                <c:pt idx="0">
                  <c:v>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Dati!$B$1808:$B$1835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Dati!$D$1808:$D$1835</c:f>
              <c:numCache>
                <c:formatCode>General</c:formatCode>
                <c:ptCount val="28"/>
                <c:pt idx="0" formatCode="0">
                  <c:v>48.894265668676525</c:v>
                </c:pt>
                <c:pt idx="2" formatCode="0">
                  <c:v>52.018249063104641</c:v>
                </c:pt>
                <c:pt idx="3" formatCode="0">
                  <c:v>45.979449388624985</c:v>
                </c:pt>
                <c:pt idx="5" formatCode="0">
                  <c:v>65.984497411503867</c:v>
                </c:pt>
                <c:pt idx="6" formatCode="0">
                  <c:v>57.766977132379104</c:v>
                </c:pt>
                <c:pt idx="7" formatCode="0">
                  <c:v>48.819607041129757</c:v>
                </c:pt>
                <c:pt idx="8" formatCode="0">
                  <c:v>46.623002434972207</c:v>
                </c:pt>
                <c:pt idx="9" formatCode="0">
                  <c:v>38.403302464934228</c:v>
                </c:pt>
                <c:pt idx="10" formatCode="0">
                  <c:v>45.509129485324401</c:v>
                </c:pt>
                <c:pt idx="12" formatCode="0">
                  <c:v>47.009091636885984</c:v>
                </c:pt>
                <c:pt idx="13" formatCode="0">
                  <c:v>51.282119909470737</c:v>
                </c:pt>
                <c:pt idx="14" formatCode="0">
                  <c:v>52.366310848060024</c:v>
                </c:pt>
                <c:pt idx="16" formatCode="0">
                  <c:v>63.211490945871809</c:v>
                </c:pt>
                <c:pt idx="17" formatCode="0">
                  <c:v>47.899517632113437</c:v>
                </c:pt>
                <c:pt idx="18" formatCode="0">
                  <c:v>46.456893060445118</c:v>
                </c:pt>
                <c:pt idx="20" formatCode="0">
                  <c:v>46.6492681363369</c:v>
                </c:pt>
                <c:pt idx="21" formatCode="0">
                  <c:v>46.632477035986213</c:v>
                </c:pt>
                <c:pt idx="22" formatCode="0">
                  <c:v>54.593649550253524</c:v>
                </c:pt>
                <c:pt idx="23" formatCode="0">
                  <c:v>36.961995661240827</c:v>
                </c:pt>
                <c:pt idx="24" formatCode="0">
                  <c:v>43.850485216299703</c:v>
                </c:pt>
                <c:pt idx="25" formatCode="0">
                  <c:v>60.370101974984713</c:v>
                </c:pt>
                <c:pt idx="26" formatCode="0">
                  <c:v>41.03068363941636</c:v>
                </c:pt>
                <c:pt idx="27" formatCode="0">
                  <c:v>51.514872927857155</c:v>
                </c:pt>
              </c:numCache>
            </c:numRef>
          </c:val>
          <c:extLst>
            <c:ext xmlns:c16="http://schemas.microsoft.com/office/drawing/2014/chart" uri="{C3380CC4-5D6E-409C-BE32-E72D297353CC}">
              <c16:uniqueId val="{00000001-AC6B-48CD-B269-54F3DBBE8377}"/>
            </c:ext>
          </c:extLst>
        </c:ser>
        <c:ser>
          <c:idx val="2"/>
          <c:order val="2"/>
          <c:tx>
            <c:strRef>
              <c:f>Dati!$E$1807</c:f>
              <c:strCache>
                <c:ptCount val="1"/>
                <c:pt idx="0">
                  <c:v>Daļēji</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Dati!$B$1808:$B$1835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Dati!$E$1808:$E$1835</c:f>
              <c:numCache>
                <c:formatCode>General</c:formatCode>
                <c:ptCount val="28"/>
                <c:pt idx="0" formatCode="0">
                  <c:v>40.10065967588627</c:v>
                </c:pt>
                <c:pt idx="2" formatCode="0">
                  <c:v>36.732852873393327</c:v>
                </c:pt>
                <c:pt idx="3" formatCode="0">
                  <c:v>43.242974104791841</c:v>
                </c:pt>
                <c:pt idx="5" formatCode="0">
                  <c:v>23.01784104488064</c:v>
                </c:pt>
                <c:pt idx="6" formatCode="0">
                  <c:v>32.15011291595674</c:v>
                </c:pt>
                <c:pt idx="7" formatCode="0">
                  <c:v>40.414812238234468</c:v>
                </c:pt>
                <c:pt idx="8" formatCode="0">
                  <c:v>45.488431753481606</c:v>
                </c:pt>
                <c:pt idx="9" formatCode="0">
                  <c:v>45.548960126430195</c:v>
                </c:pt>
                <c:pt idx="10" formatCode="0">
                  <c:v>44.458872255349114</c:v>
                </c:pt>
                <c:pt idx="12" formatCode="0">
                  <c:v>41.545828689545282</c:v>
                </c:pt>
                <c:pt idx="13" formatCode="0">
                  <c:v>38.588418004803032</c:v>
                </c:pt>
                <c:pt idx="14" formatCode="0">
                  <c:v>37.745562098091881</c:v>
                </c:pt>
                <c:pt idx="16" formatCode="0">
                  <c:v>28.278883844991896</c:v>
                </c:pt>
                <c:pt idx="17" formatCode="0">
                  <c:v>40.724986632367845</c:v>
                </c:pt>
                <c:pt idx="18" formatCode="0">
                  <c:v>42.638171104354122</c:v>
                </c:pt>
                <c:pt idx="20" formatCode="0">
                  <c:v>39.897415294078485</c:v>
                </c:pt>
                <c:pt idx="21" formatCode="0">
                  <c:v>43.876377542007603</c:v>
                </c:pt>
                <c:pt idx="22" formatCode="0">
                  <c:v>36.058780312541678</c:v>
                </c:pt>
                <c:pt idx="23" formatCode="0">
                  <c:v>37.266406397363689</c:v>
                </c:pt>
                <c:pt idx="24" formatCode="0">
                  <c:v>44.885331826083032</c:v>
                </c:pt>
                <c:pt idx="25" formatCode="0">
                  <c:v>28.200561302759223</c:v>
                </c:pt>
                <c:pt idx="26" formatCode="0">
                  <c:v>40.694718075131107</c:v>
                </c:pt>
                <c:pt idx="27" formatCode="0">
                  <c:v>40.138542187022651</c:v>
                </c:pt>
              </c:numCache>
            </c:numRef>
          </c:val>
          <c:extLst>
            <c:ext xmlns:c16="http://schemas.microsoft.com/office/drawing/2014/chart" uri="{C3380CC4-5D6E-409C-BE32-E72D297353CC}">
              <c16:uniqueId val="{00000002-AC6B-48CD-B269-54F3DBBE8377}"/>
            </c:ext>
          </c:extLst>
        </c:ser>
        <c:ser>
          <c:idx val="3"/>
          <c:order val="3"/>
          <c:tx>
            <c:strRef>
              <c:f>Dati!$F$1807</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Dati!$B$1808:$B$1835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Dati!$F$1808:$F$1835</c:f>
              <c:numCache>
                <c:formatCode>General</c:formatCode>
                <c:ptCount val="28"/>
                <c:pt idx="0" formatCode="0">
                  <c:v>9.644801585597083</c:v>
                </c:pt>
                <c:pt idx="2" formatCode="0">
                  <c:v>9.8358974872993006</c:v>
                </c:pt>
                <c:pt idx="3" formatCode="0">
                  <c:v>9.4665005593091855</c:v>
                </c:pt>
                <c:pt idx="5" formatCode="0">
                  <c:v>7.9929431780475095</c:v>
                </c:pt>
                <c:pt idx="6" formatCode="0">
                  <c:v>9.4687787546338669</c:v>
                </c:pt>
                <c:pt idx="7" formatCode="0">
                  <c:v>8.3244867425292277</c:v>
                </c:pt>
                <c:pt idx="8" formatCode="0">
                  <c:v>6.7928649372902816</c:v>
                </c:pt>
                <c:pt idx="9" formatCode="0">
                  <c:v>15.48895668464599</c:v>
                </c:pt>
                <c:pt idx="10" formatCode="0">
                  <c:v>8.9019886377355135</c:v>
                </c:pt>
                <c:pt idx="12" formatCode="0">
                  <c:v>10.598874731584742</c:v>
                </c:pt>
                <c:pt idx="13" formatCode="0">
                  <c:v>8.674157175806366</c:v>
                </c:pt>
                <c:pt idx="14" formatCode="0">
                  <c:v>5.6689973204014921</c:v>
                </c:pt>
                <c:pt idx="16" formatCode="0">
                  <c:v>7.4737303255035652</c:v>
                </c:pt>
                <c:pt idx="17" formatCode="0">
                  <c:v>9.9050988907869826</c:v>
                </c:pt>
                <c:pt idx="18" formatCode="0">
                  <c:v>9.7227935418423126</c:v>
                </c:pt>
                <c:pt idx="20" formatCode="0">
                  <c:v>10.828085923944794</c:v>
                </c:pt>
                <c:pt idx="21" formatCode="0">
                  <c:v>9.1517165832407485</c:v>
                </c:pt>
                <c:pt idx="22" formatCode="0">
                  <c:v>8.086648640534035</c:v>
                </c:pt>
                <c:pt idx="23" formatCode="0">
                  <c:v>25.771597941395513</c:v>
                </c:pt>
                <c:pt idx="24" formatCode="0">
                  <c:v>9.6869051526149246</c:v>
                </c:pt>
                <c:pt idx="25" formatCode="0">
                  <c:v>5.5856556383049059</c:v>
                </c:pt>
                <c:pt idx="26" formatCode="0">
                  <c:v>18.274598285452527</c:v>
                </c:pt>
                <c:pt idx="27" formatCode="0">
                  <c:v>4.1785603991539668</c:v>
                </c:pt>
              </c:numCache>
            </c:numRef>
          </c:val>
          <c:extLst>
            <c:ext xmlns:c16="http://schemas.microsoft.com/office/drawing/2014/chart" uri="{C3380CC4-5D6E-409C-BE32-E72D297353CC}">
              <c16:uniqueId val="{00000003-AC6B-48CD-B269-54F3DBBE8377}"/>
            </c:ext>
          </c:extLst>
        </c:ser>
        <c:ser>
          <c:idx val="4"/>
          <c:order val="4"/>
          <c:tx>
            <c:strRef>
              <c:f>Dati!$G$1807</c:f>
              <c:strCache>
                <c:ptCount val="1"/>
                <c:pt idx="0">
                  <c:v>.</c:v>
                </c:pt>
              </c:strCache>
            </c:strRef>
          </c:tx>
          <c:spPr>
            <a:noFill/>
          </c:spPr>
          <c:invertIfNegative val="0"/>
          <c:dLbls>
            <c:delete val="1"/>
          </c:dLbls>
          <c:cat>
            <c:strRef>
              <c:f>Dati!$B$1808:$B$1835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Dati!$G$1808:$G$1835</c:f>
              <c:numCache>
                <c:formatCode>0</c:formatCode>
                <c:ptCount val="28"/>
                <c:pt idx="0">
                  <c:v>20.292543077275845</c:v>
                </c:pt>
                <c:pt idx="1">
                  <c:v>70.038004338759208</c:v>
                </c:pt>
                <c:pt idx="2">
                  <c:v>23.469253978066575</c:v>
                </c:pt>
                <c:pt idx="3">
                  <c:v>17.328529674658178</c:v>
                </c:pt>
                <c:pt idx="4">
                  <c:v>70.038004338759208</c:v>
                </c:pt>
                <c:pt idx="5">
                  <c:v>39.027220115831049</c:v>
                </c:pt>
                <c:pt idx="6">
                  <c:v>28.419112668168594</c:v>
                </c:pt>
                <c:pt idx="7">
                  <c:v>21.298705357995509</c:v>
                </c:pt>
                <c:pt idx="8">
                  <c:v>17.756707647987312</c:v>
                </c:pt>
                <c:pt idx="9">
                  <c:v>9.0000875276830143</c:v>
                </c:pt>
                <c:pt idx="10">
                  <c:v>16.677143445674574</c:v>
                </c:pt>
                <c:pt idx="11">
                  <c:v>70.038004338759208</c:v>
                </c:pt>
                <c:pt idx="12">
                  <c:v>17.893300917629176</c:v>
                </c:pt>
                <c:pt idx="13">
                  <c:v>22.775429158149805</c:v>
                </c:pt>
                <c:pt idx="14">
                  <c:v>26.623444920265825</c:v>
                </c:pt>
                <c:pt idx="15">
                  <c:v>70.038004338759208</c:v>
                </c:pt>
                <c:pt idx="16">
                  <c:v>34.285390168263739</c:v>
                </c:pt>
                <c:pt idx="17">
                  <c:v>19.407918815604376</c:v>
                </c:pt>
                <c:pt idx="18">
                  <c:v>17.677039692562765</c:v>
                </c:pt>
                <c:pt idx="19">
                  <c:v>70.038004338759208</c:v>
                </c:pt>
                <c:pt idx="20">
                  <c:v>19.312503120735919</c:v>
                </c:pt>
                <c:pt idx="21">
                  <c:v>17.00991021351085</c:v>
                </c:pt>
                <c:pt idx="22">
                  <c:v>25.892575385683486</c:v>
                </c:pt>
                <c:pt idx="23">
                  <c:v>7</c:v>
                </c:pt>
                <c:pt idx="24">
                  <c:v>15.465767360061243</c:v>
                </c:pt>
                <c:pt idx="25">
                  <c:v>36.251787397695075</c:v>
                </c:pt>
                <c:pt idx="26">
                  <c:v>11.068687978175568</c:v>
                </c:pt>
                <c:pt idx="27">
                  <c:v>25.720901752582584</c:v>
                </c:pt>
              </c:numCache>
            </c:numRef>
          </c:val>
          <c:extLst>
            <c:ext xmlns:c16="http://schemas.microsoft.com/office/drawing/2014/chart" uri="{C3380CC4-5D6E-409C-BE32-E72D297353CC}">
              <c16:uniqueId val="{00000004-AC6B-48CD-B269-54F3DBBE8377}"/>
            </c:ext>
          </c:extLst>
        </c:ser>
        <c:ser>
          <c:idx val="5"/>
          <c:order val="5"/>
          <c:tx>
            <c:strRef>
              <c:f>Dati!$H$1807</c:f>
              <c:strCache>
                <c:ptCount val="1"/>
                <c:pt idx="0">
                  <c:v>Grūti pateikt</c:v>
                </c:pt>
              </c:strCache>
            </c:strRef>
          </c:tx>
          <c:spPr>
            <a:solidFill>
              <a:sysClr val="window" lastClr="FFFFFF">
                <a:lumMod val="75000"/>
              </a:sysClr>
            </a:solidFill>
          </c:spPr>
          <c:invertIfNegative val="0"/>
          <c:dLbls>
            <c:dLbl>
              <c:idx val="7"/>
              <c:layout>
                <c:manualLayout>
                  <c:x val="1.0967679127725857E-2"/>
                  <c:y val="4.236188144489397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6B-48CD-B269-54F3DBBE8377}"/>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6B-48CD-B269-54F3DBBE8377}"/>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19-4AE8-8AC0-129861D2A43E}"/>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C6B-48CD-B269-54F3DBBE8377}"/>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C6B-48CD-B269-54F3DBBE8377}"/>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C6B-48CD-B269-54F3DBBE8377}"/>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C6B-48CD-B269-54F3DBBE8377}"/>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Dati!$B$1808:$B$1835</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Dati!$H$1808:$H$1835</c:f>
              <c:numCache>
                <c:formatCode>General</c:formatCode>
                <c:ptCount val="28"/>
                <c:pt idx="0" formatCode="0">
                  <c:v>1.3602730698405185</c:v>
                </c:pt>
                <c:pt idx="2" formatCode="0">
                  <c:v>1.4130005762027411</c:v>
                </c:pt>
                <c:pt idx="3" formatCode="0">
                  <c:v>1.3110759472740987</c:v>
                </c:pt>
                <c:pt idx="5" formatCode="0">
                  <c:v>3.0047183655679839</c:v>
                </c:pt>
                <c:pt idx="6" formatCode="0">
                  <c:v>0.61413119703030095</c:v>
                </c:pt>
                <c:pt idx="7" formatCode="0">
                  <c:v>2.4410939781063323</c:v>
                </c:pt>
                <c:pt idx="8" formatCode="0">
                  <c:v>1.0957008742559131</c:v>
                </c:pt>
                <c:pt idx="9" formatCode="0">
                  <c:v>0.55878072398982337</c:v>
                </c:pt>
                <c:pt idx="10" formatCode="0">
                  <c:v>1.1300096215910123</c:v>
                </c:pt>
                <c:pt idx="12" formatCode="0">
                  <c:v>0.84620494198411023</c:v>
                </c:pt>
                <c:pt idx="13" formatCode="0">
                  <c:v>1.4553049099199653</c:v>
                </c:pt>
                <c:pt idx="14" formatCode="0">
                  <c:v>4.2191297334466045</c:v>
                </c:pt>
                <c:pt idx="16" formatCode="0">
                  <c:v>1.0358948836327266</c:v>
                </c:pt>
                <c:pt idx="17" formatCode="0">
                  <c:v>1.4703968447319626</c:v>
                </c:pt>
                <c:pt idx="18" formatCode="0">
                  <c:v>1.1821422933584524</c:v>
                </c:pt>
                <c:pt idx="20" formatCode="0">
                  <c:v>2.6252306456398533</c:v>
                </c:pt>
                <c:pt idx="21" formatCode="0">
                  <c:v>0.33942883876535906</c:v>
                </c:pt>
                <c:pt idx="22" formatCode="0">
                  <c:v>1.2609214966707794</c:v>
                </c:pt>
                <c:pt idx="23" formatCode="0">
                  <c:v>0</c:v>
                </c:pt>
                <c:pt idx="24" formatCode="0">
                  <c:v>1.5772778050024034</c:v>
                </c:pt>
                <c:pt idx="25" formatCode="0">
                  <c:v>5.8436810839511422</c:v>
                </c:pt>
                <c:pt idx="26" formatCode="0">
                  <c:v>0</c:v>
                </c:pt>
                <c:pt idx="27" formatCode="0">
                  <c:v>4.1680244859662592</c:v>
                </c:pt>
              </c:numCache>
            </c:numRef>
          </c:val>
          <c:extLst>
            <c:ext xmlns:c16="http://schemas.microsoft.com/office/drawing/2014/chart" uri="{C3380CC4-5D6E-409C-BE32-E72D297353CC}">
              <c16:uniqueId val="{0000000D-AC6B-48CD-B269-54F3DBBE8377}"/>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73"/>
        <c:auto val="1"/>
        <c:lblAlgn val="ctr"/>
        <c:lblOffset val="100"/>
        <c:tickLblSkip val="1"/>
        <c:tickMarkSkip val="1"/>
        <c:noMultiLvlLbl val="0"/>
      </c:catAx>
      <c:valAx>
        <c:axId val="170757312"/>
        <c:scaling>
          <c:orientation val="minMax"/>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legend>
      <c:legendPos val="t"/>
      <c:legendEntry>
        <c:idx val="0"/>
        <c:delete val="1"/>
      </c:legendEntry>
      <c:legendEntry>
        <c:idx val="4"/>
        <c:delete val="1"/>
      </c:legendEntry>
      <c:layout>
        <c:manualLayout>
          <c:xMode val="edge"/>
          <c:yMode val="edge"/>
          <c:x val="0.61915242559700412"/>
          <c:y val="1.235064762573619E-2"/>
          <c:w val="0.37998404472750769"/>
          <c:h val="3.685417094990566E-2"/>
        </c:manualLayout>
      </c:layout>
      <c:overlay val="0"/>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4.589543650793651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6.3651994185105074E-2"/>
          <c:w val="0.6157505192107996"/>
          <c:h val="0.91970041282842985"/>
        </c:manualLayout>
      </c:layout>
      <c:barChart>
        <c:barDir val="bar"/>
        <c:grouping val="stacked"/>
        <c:varyColors val="0"/>
        <c:ser>
          <c:idx val="0"/>
          <c:order val="0"/>
          <c:tx>
            <c:strRef>
              <c:f>Dati!$C$1807</c:f>
              <c:strCache>
                <c:ptCount val="1"/>
                <c:pt idx="0">
                  <c:v>.</c:v>
                </c:pt>
              </c:strCache>
            </c:strRef>
          </c:tx>
          <c:spPr>
            <a:noFill/>
          </c:spPr>
          <c:invertIfNegative val="0"/>
          <c:dLbls>
            <c:delete val="1"/>
          </c:dLbls>
          <c:cat>
            <c:strRef>
              <c:f>Dati!$B$1836:$B$1855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Dati!$C$1836:$C$1855</c:f>
              <c:numCache>
                <c:formatCode>0</c:formatCode>
                <c:ptCount val="20"/>
                <c:pt idx="0">
                  <c:v>72.984497411503867</c:v>
                </c:pt>
                <c:pt idx="1">
                  <c:v>21.602887904405947</c:v>
                </c:pt>
                <c:pt idx="2">
                  <c:v>21.385130619885196</c:v>
                </c:pt>
                <c:pt idx="3">
                  <c:v>25.237915019571716</c:v>
                </c:pt>
                <c:pt idx="4">
                  <c:v>19.450166065103637</c:v>
                </c:pt>
                <c:pt idx="5">
                  <c:v>26.470910710655552</c:v>
                </c:pt>
                <c:pt idx="6">
                  <c:v>72.984497411503867</c:v>
                </c:pt>
                <c:pt idx="7">
                  <c:v>20.901058384146104</c:v>
                </c:pt>
                <c:pt idx="8">
                  <c:v>37.03741231005025</c:v>
                </c:pt>
                <c:pt idx="9">
                  <c:v>72.984497411503867</c:v>
                </c:pt>
                <c:pt idx="10">
                  <c:v>25.021360437105002</c:v>
                </c:pt>
                <c:pt idx="11">
                  <c:v>23.994214967609871</c:v>
                </c:pt>
                <c:pt idx="12">
                  <c:v>20.300379744374453</c:v>
                </c:pt>
                <c:pt idx="13">
                  <c:v>23.837884142462855</c:v>
                </c:pt>
                <c:pt idx="14">
                  <c:v>21.109064831197308</c:v>
                </c:pt>
                <c:pt idx="15">
                  <c:v>27.40017984235039</c:v>
                </c:pt>
                <c:pt idx="16">
                  <c:v>72.984497411503867</c:v>
                </c:pt>
                <c:pt idx="17">
                  <c:v>25.021360437105002</c:v>
                </c:pt>
                <c:pt idx="18">
                  <c:v>17.193534206201328</c:v>
                </c:pt>
                <c:pt idx="19">
                  <c:v>31.550948244590408</c:v>
                </c:pt>
              </c:numCache>
            </c:numRef>
          </c:val>
          <c:extLst>
            <c:ext xmlns:c16="http://schemas.microsoft.com/office/drawing/2014/chart" uri="{C3380CC4-5D6E-409C-BE32-E72D297353CC}">
              <c16:uniqueId val="{00000000-08D1-4D2F-AC1A-239A13ACF546}"/>
            </c:ext>
          </c:extLst>
        </c:ser>
        <c:ser>
          <c:idx val="1"/>
          <c:order val="1"/>
          <c:tx>
            <c:strRef>
              <c:f>Dati!$D$1807</c:f>
              <c:strCache>
                <c:ptCount val="1"/>
                <c:pt idx="0">
                  <c:v>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Dati!$B$1836:$B$1855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Dati!$D$1836:$D$1855</c:f>
              <c:numCache>
                <c:formatCode>0</c:formatCode>
                <c:ptCount val="20"/>
                <c:pt idx="1">
                  <c:v>51.38160950709792</c:v>
                </c:pt>
                <c:pt idx="2">
                  <c:v>51.599366791618671</c:v>
                </c:pt>
                <c:pt idx="3">
                  <c:v>47.746582391932151</c:v>
                </c:pt>
                <c:pt idx="4">
                  <c:v>53.534331346400229</c:v>
                </c:pt>
                <c:pt idx="5">
                  <c:v>46.513586700848315</c:v>
                </c:pt>
                <c:pt idx="7">
                  <c:v>52.083439027357763</c:v>
                </c:pt>
                <c:pt idx="8">
                  <c:v>35.947085101453617</c:v>
                </c:pt>
                <c:pt idx="10">
                  <c:v>47.963136974398864</c:v>
                </c:pt>
                <c:pt idx="11">
                  <c:v>48.990282443893996</c:v>
                </c:pt>
                <c:pt idx="12">
                  <c:v>52.684117667129414</c:v>
                </c:pt>
                <c:pt idx="13">
                  <c:v>49.146613269041012</c:v>
                </c:pt>
                <c:pt idx="14">
                  <c:v>51.875432580306558</c:v>
                </c:pt>
                <c:pt idx="15">
                  <c:v>45.584317569153477</c:v>
                </c:pt>
                <c:pt idx="17">
                  <c:v>47.963136974398864</c:v>
                </c:pt>
                <c:pt idx="18">
                  <c:v>55.790963205302539</c:v>
                </c:pt>
                <c:pt idx="19">
                  <c:v>41.433549166913458</c:v>
                </c:pt>
              </c:numCache>
            </c:numRef>
          </c:val>
          <c:extLst>
            <c:ext xmlns:c16="http://schemas.microsoft.com/office/drawing/2014/chart" uri="{C3380CC4-5D6E-409C-BE32-E72D297353CC}">
              <c16:uniqueId val="{00000001-08D1-4D2F-AC1A-239A13ACF546}"/>
            </c:ext>
          </c:extLst>
        </c:ser>
        <c:ser>
          <c:idx val="2"/>
          <c:order val="2"/>
          <c:tx>
            <c:strRef>
              <c:f>Dati!$E$1807</c:f>
              <c:strCache>
                <c:ptCount val="1"/>
                <c:pt idx="0">
                  <c:v>Daļēji</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Dati!$B$1836:$B$1855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Dati!$E$1836:$E$1855</c:f>
              <c:numCache>
                <c:formatCode>0</c:formatCode>
                <c:ptCount val="20"/>
                <c:pt idx="1">
                  <c:v>40.582999671523169</c:v>
                </c:pt>
                <c:pt idx="2">
                  <c:v>39.588581929947495</c:v>
                </c:pt>
                <c:pt idx="3">
                  <c:v>37.700797511357131</c:v>
                </c:pt>
                <c:pt idx="4">
                  <c:v>37.359959277618067</c:v>
                </c:pt>
                <c:pt idx="5">
                  <c:v>40.696420402785854</c:v>
                </c:pt>
                <c:pt idx="7">
                  <c:v>37.704494458440294</c:v>
                </c:pt>
                <c:pt idx="8">
                  <c:v>49.615166006620306</c:v>
                </c:pt>
                <c:pt idx="10">
                  <c:v>38.825722482237367</c:v>
                </c:pt>
                <c:pt idx="11">
                  <c:v>39.052963501721564</c:v>
                </c:pt>
                <c:pt idx="12">
                  <c:v>39.223690543656446</c:v>
                </c:pt>
                <c:pt idx="13">
                  <c:v>35.119182831975223</c:v>
                </c:pt>
                <c:pt idx="14">
                  <c:v>42.302013438470254</c:v>
                </c:pt>
                <c:pt idx="15">
                  <c:v>48.051352572122703</c:v>
                </c:pt>
                <c:pt idx="17">
                  <c:v>38.825722482237367</c:v>
                </c:pt>
                <c:pt idx="18">
                  <c:v>34.784926316441769</c:v>
                </c:pt>
                <c:pt idx="19">
                  <c:v>48.06106420769418</c:v>
                </c:pt>
              </c:numCache>
            </c:numRef>
          </c:val>
          <c:extLst>
            <c:ext xmlns:c16="http://schemas.microsoft.com/office/drawing/2014/chart" uri="{C3380CC4-5D6E-409C-BE32-E72D297353CC}">
              <c16:uniqueId val="{00000002-08D1-4D2F-AC1A-239A13ACF546}"/>
            </c:ext>
          </c:extLst>
        </c:ser>
        <c:ser>
          <c:idx val="3"/>
          <c:order val="3"/>
          <c:tx>
            <c:strRef>
              <c:f>Dati!$F$1807</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Dati!$B$1836:$B$1855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Dati!$F$1836:$F$1855</c:f>
              <c:numCache>
                <c:formatCode>0</c:formatCode>
                <c:ptCount val="20"/>
                <c:pt idx="1">
                  <c:v>7.3544593331431365</c:v>
                </c:pt>
                <c:pt idx="2">
                  <c:v>8.14207680318321</c:v>
                </c:pt>
                <c:pt idx="3">
                  <c:v>13.983281483101518</c:v>
                </c:pt>
                <c:pt idx="4">
                  <c:v>9.1057093759816947</c:v>
                </c:pt>
                <c:pt idx="5">
                  <c:v>12.223194666527951</c:v>
                </c:pt>
                <c:pt idx="7">
                  <c:v>9.0030154129571525</c:v>
                </c:pt>
                <c:pt idx="8">
                  <c:v>12.441694144195068</c:v>
                </c:pt>
                <c:pt idx="10">
                  <c:v>11.454721147004799</c:v>
                </c:pt>
                <c:pt idx="11">
                  <c:v>9.0417970981559073</c:v>
                </c:pt>
                <c:pt idx="12">
                  <c:v>7.151037572104145</c:v>
                </c:pt>
                <c:pt idx="13">
                  <c:v>15.734203898983784</c:v>
                </c:pt>
                <c:pt idx="14">
                  <c:v>4.9216043934921716</c:v>
                </c:pt>
                <c:pt idx="15">
                  <c:v>6.3643298587237762</c:v>
                </c:pt>
                <c:pt idx="17">
                  <c:v>11.454721147004799</c:v>
                </c:pt>
                <c:pt idx="18">
                  <c:v>8.3753814375416695</c:v>
                </c:pt>
                <c:pt idx="19">
                  <c:v>9.2007941443609234</c:v>
                </c:pt>
              </c:numCache>
            </c:numRef>
          </c:val>
          <c:extLst>
            <c:ext xmlns:c16="http://schemas.microsoft.com/office/drawing/2014/chart" uri="{C3380CC4-5D6E-409C-BE32-E72D297353CC}">
              <c16:uniqueId val="{00000003-08D1-4D2F-AC1A-239A13ACF546}"/>
            </c:ext>
          </c:extLst>
        </c:ser>
        <c:ser>
          <c:idx val="4"/>
          <c:order val="4"/>
          <c:tx>
            <c:strRef>
              <c:f>Dati!$G$1807</c:f>
              <c:strCache>
                <c:ptCount val="1"/>
                <c:pt idx="0">
                  <c:v>.</c:v>
                </c:pt>
              </c:strCache>
            </c:strRef>
          </c:tx>
          <c:spPr>
            <a:noFill/>
          </c:spPr>
          <c:invertIfNegative val="0"/>
          <c:dLbls>
            <c:delete val="1"/>
          </c:dLbls>
          <c:cat>
            <c:strRef>
              <c:f>Dati!$B$1836:$B$1855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Dati!$G$1836:$G$1855</c:f>
              <c:numCache>
                <c:formatCode>0</c:formatCode>
                <c:ptCount val="20"/>
                <c:pt idx="0">
                  <c:v>70.038004338759208</c:v>
                </c:pt>
                <c:pt idx="1">
                  <c:v>22.100545334092892</c:v>
                </c:pt>
                <c:pt idx="2">
                  <c:v>22.307345605628498</c:v>
                </c:pt>
                <c:pt idx="3">
                  <c:v>18.353925344300556</c:v>
                </c:pt>
                <c:pt idx="4">
                  <c:v>23.572335685159437</c:v>
                </c:pt>
                <c:pt idx="5">
                  <c:v>17.118389269445395</c:v>
                </c:pt>
                <c:pt idx="6">
                  <c:v>70.038004338759208</c:v>
                </c:pt>
                <c:pt idx="7">
                  <c:v>23.330494467361753</c:v>
                </c:pt>
                <c:pt idx="8">
                  <c:v>7.9811441879438263</c:v>
                </c:pt>
                <c:pt idx="9">
                  <c:v>70.038004338759208</c:v>
                </c:pt>
                <c:pt idx="10">
                  <c:v>19.757560709517037</c:v>
                </c:pt>
                <c:pt idx="11">
                  <c:v>21.943243738881726</c:v>
                </c:pt>
                <c:pt idx="12">
                  <c:v>23.663276222998611</c:v>
                </c:pt>
                <c:pt idx="13">
                  <c:v>19.184617607800192</c:v>
                </c:pt>
                <c:pt idx="14">
                  <c:v>22.814386506796772</c:v>
                </c:pt>
                <c:pt idx="15">
                  <c:v>15.62232190791272</c:v>
                </c:pt>
                <c:pt idx="16">
                  <c:v>70.038004338759208</c:v>
                </c:pt>
                <c:pt idx="17">
                  <c:v>19.757560709517037</c:v>
                </c:pt>
                <c:pt idx="18">
                  <c:v>26.877696584775762</c:v>
                </c:pt>
                <c:pt idx="19">
                  <c:v>12.776145986704101</c:v>
                </c:pt>
              </c:numCache>
            </c:numRef>
          </c:val>
          <c:extLst>
            <c:ext xmlns:c16="http://schemas.microsoft.com/office/drawing/2014/chart" uri="{C3380CC4-5D6E-409C-BE32-E72D297353CC}">
              <c16:uniqueId val="{00000004-08D1-4D2F-AC1A-239A13ACF546}"/>
            </c:ext>
          </c:extLst>
        </c:ser>
        <c:ser>
          <c:idx val="5"/>
          <c:order val="5"/>
          <c:tx>
            <c:strRef>
              <c:f>Dati!$H$1807</c:f>
              <c:strCache>
                <c:ptCount val="1"/>
                <c:pt idx="0">
                  <c:v>Grūti pateikt</c:v>
                </c:pt>
              </c:strCache>
            </c:strRef>
          </c:tx>
          <c:spPr>
            <a:solidFill>
              <a:sysClr val="window" lastClr="FFFFFF">
                <a:lumMod val="75000"/>
              </a:sysClr>
            </a:solidFill>
          </c:spPr>
          <c:invertIfNegative val="0"/>
          <c:dLbls>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E0-4BD7-9399-2BBE14B31E85}"/>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E0-4BD7-9399-2BBE14B31E85}"/>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E0-4BD7-9399-2BBE14B31E85}"/>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Dati!$B$1836:$B$1855</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Dati!$H$1836:$H$1855</c:f>
              <c:numCache>
                <c:formatCode>0</c:formatCode>
                <c:ptCount val="20"/>
                <c:pt idx="1">
                  <c:v>0.68093148823569394</c:v>
                </c:pt>
                <c:pt idx="2">
                  <c:v>0.66997447525069276</c:v>
                </c:pt>
                <c:pt idx="3">
                  <c:v>0.56933861360923688</c:v>
                </c:pt>
                <c:pt idx="4">
                  <c:v>0</c:v>
                </c:pt>
                <c:pt idx="5">
                  <c:v>0.56679822983788597</c:v>
                </c:pt>
                <c:pt idx="7">
                  <c:v>1.2090511012452254</c:v>
                </c:pt>
                <c:pt idx="8">
                  <c:v>1.9960547477309847</c:v>
                </c:pt>
                <c:pt idx="10">
                  <c:v>1.7564193963590511</c:v>
                </c:pt>
                <c:pt idx="11">
                  <c:v>2.9149569562284747</c:v>
                </c:pt>
                <c:pt idx="12">
                  <c:v>0.94115421710998881</c:v>
                </c:pt>
                <c:pt idx="13">
                  <c:v>0</c:v>
                </c:pt>
                <c:pt idx="14">
                  <c:v>0.90094958773096023</c:v>
                </c:pt>
                <c:pt idx="15">
                  <c:v>0</c:v>
                </c:pt>
                <c:pt idx="17">
                  <c:v>1.7564193963590511</c:v>
                </c:pt>
                <c:pt idx="18">
                  <c:v>1.0487290407139462</c:v>
                </c:pt>
                <c:pt idx="19">
                  <c:v>1.3045924810314036</c:v>
                </c:pt>
              </c:numCache>
            </c:numRef>
          </c:val>
          <c:extLst>
            <c:ext xmlns:c16="http://schemas.microsoft.com/office/drawing/2014/chart" uri="{C3380CC4-5D6E-409C-BE32-E72D297353CC}">
              <c16:uniqueId val="{00000005-08D1-4D2F-AC1A-239A13ACF546}"/>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73"/>
        <c:auto val="1"/>
        <c:lblAlgn val="ctr"/>
        <c:lblOffset val="100"/>
        <c:tickLblSkip val="1"/>
        <c:tickMarkSkip val="1"/>
        <c:noMultiLvlLbl val="0"/>
      </c:catAx>
      <c:valAx>
        <c:axId val="170757312"/>
        <c:scaling>
          <c:orientation val="minMax"/>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legend>
      <c:legendPos val="t"/>
      <c:legendEntry>
        <c:idx val="0"/>
        <c:delete val="1"/>
      </c:legendEntry>
      <c:legendEntry>
        <c:idx val="4"/>
        <c:delete val="1"/>
      </c:legendEntry>
      <c:layout>
        <c:manualLayout>
          <c:xMode val="edge"/>
          <c:yMode val="edge"/>
          <c:x val="0.60921948492559175"/>
          <c:y val="1.235064762573619E-2"/>
          <c:w val="0.38991711003161378"/>
          <c:h val="3.685417094990566E-2"/>
        </c:manualLayout>
      </c:layout>
      <c:overlay val="0"/>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6389390594688595"/>
          <c:y val="1.4311912467252273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6.3651994185105074E-2"/>
          <c:w val="0.6157505192107996"/>
          <c:h val="0.91970041282842985"/>
        </c:manualLayout>
      </c:layout>
      <c:barChart>
        <c:barDir val="bar"/>
        <c:grouping val="stacked"/>
        <c:varyColors val="0"/>
        <c:ser>
          <c:idx val="0"/>
          <c:order val="0"/>
          <c:tx>
            <c:strRef>
              <c:f>Dati!$C$254</c:f>
              <c:strCache>
                <c:ptCount val="1"/>
                <c:pt idx="0">
                  <c:v>.</c:v>
                </c:pt>
              </c:strCache>
            </c:strRef>
          </c:tx>
          <c:spPr>
            <a:noFill/>
          </c:spPr>
          <c:invertIfNegative val="0"/>
          <c:dLbls>
            <c:delete val="1"/>
          </c:dLbls>
          <c:cat>
            <c:strRef>
              <c:f>Dati!$B$255:$B$282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Dati!$C$255:$C$282</c:f>
              <c:numCache>
                <c:formatCode>0</c:formatCode>
                <c:ptCount val="28"/>
                <c:pt idx="0">
                  <c:v>11.43582342401114</c:v>
                </c:pt>
                <c:pt idx="1">
                  <c:v>20.471627681821069</c:v>
                </c:pt>
                <c:pt idx="2">
                  <c:v>12.366675362493217</c:v>
                </c:pt>
                <c:pt idx="3">
                  <c:v>10.567296917294133</c:v>
                </c:pt>
                <c:pt idx="4">
                  <c:v>20.471627681821069</c:v>
                </c:pt>
                <c:pt idx="5">
                  <c:v>8.250517584537274</c:v>
                </c:pt>
                <c:pt idx="6">
                  <c:v>10.572220198693715</c:v>
                </c:pt>
                <c:pt idx="7">
                  <c:v>10.163709059554497</c:v>
                </c:pt>
                <c:pt idx="8">
                  <c:v>13.649956753008862</c:v>
                </c:pt>
                <c:pt idx="9">
                  <c:v>12.666576978227447</c:v>
                </c:pt>
                <c:pt idx="10">
                  <c:v>11.601448780154325</c:v>
                </c:pt>
                <c:pt idx="11">
                  <c:v>20.471627681821069</c:v>
                </c:pt>
                <c:pt idx="12">
                  <c:v>14.380246123789581</c:v>
                </c:pt>
                <c:pt idx="13">
                  <c:v>7</c:v>
                </c:pt>
                <c:pt idx="14">
                  <c:v>8.9457713703834418</c:v>
                </c:pt>
                <c:pt idx="15">
                  <c:v>20.471627681821069</c:v>
                </c:pt>
                <c:pt idx="16">
                  <c:v>7.642028838073923</c:v>
                </c:pt>
                <c:pt idx="17">
                  <c:v>10.817636971990787</c:v>
                </c:pt>
                <c:pt idx="18">
                  <c:v>14.430966652562891</c:v>
                </c:pt>
                <c:pt idx="19">
                  <c:v>20.471627681821069</c:v>
                </c:pt>
                <c:pt idx="20">
                  <c:v>17.846397036181216</c:v>
                </c:pt>
                <c:pt idx="21">
                  <c:v>10.832133732525319</c:v>
                </c:pt>
                <c:pt idx="22">
                  <c:v>10.247807446380925</c:v>
                </c:pt>
                <c:pt idx="23">
                  <c:v>9.0159089440281299</c:v>
                </c:pt>
                <c:pt idx="24">
                  <c:v>13.177771931839029</c:v>
                </c:pt>
                <c:pt idx="25">
                  <c:v>9.1419935329645323</c:v>
                </c:pt>
                <c:pt idx="26">
                  <c:v>13.414277255698799</c:v>
                </c:pt>
                <c:pt idx="27">
                  <c:v>14.009631853921032</c:v>
                </c:pt>
              </c:numCache>
            </c:numRef>
          </c:val>
          <c:extLst>
            <c:ext xmlns:c16="http://schemas.microsoft.com/office/drawing/2014/chart" uri="{C3380CC4-5D6E-409C-BE32-E72D297353CC}">
              <c16:uniqueId val="{00000000-3E06-493A-9B51-1734067B2024}"/>
            </c:ext>
          </c:extLst>
        </c:ser>
        <c:ser>
          <c:idx val="1"/>
          <c:order val="1"/>
          <c:tx>
            <c:strRef>
              <c:f>Dati!$D$254</c:f>
              <c:strCache>
                <c:ptCount val="1"/>
                <c:pt idx="0">
                  <c:v>Nē</c:v>
                </c:pt>
              </c:strCache>
            </c:strRef>
          </c:tx>
          <c:spPr>
            <a:solidFill>
              <a:srgbClr val="203864"/>
            </a:solidFill>
          </c:spPr>
          <c:invertIfNegative val="0"/>
          <c:dLbls>
            <c:dLbl>
              <c:idx val="1"/>
              <c:spPr>
                <a:noFill/>
                <a:ln>
                  <a:noFill/>
                </a:ln>
                <a:effectLst/>
              </c:spPr>
              <c:txPr>
                <a:bodyPr wrap="square" lIns="38100" tIns="19050" rIns="38100" bIns="19050" anchor="ctr">
                  <a:spAutoFit/>
                </a:bodyPr>
                <a:lstStyle/>
                <a:p>
                  <a:pPr>
                    <a:defRPr b="1">
                      <a:solidFill>
                        <a:schemeClr val="bg1"/>
                      </a:solidFill>
                    </a:defRPr>
                  </a:pPr>
                  <a:endParaRPr lang="lv-LV"/>
                </a:p>
              </c:txPr>
              <c:dLblPos val="inEnd"/>
              <c:showLegendKey val="0"/>
              <c:showVal val="1"/>
              <c:showCatName val="0"/>
              <c:showSerName val="0"/>
              <c:showPercent val="0"/>
              <c:showBubbleSize val="0"/>
              <c:extLst>
                <c:ext xmlns:c16="http://schemas.microsoft.com/office/drawing/2014/chart" uri="{C3380CC4-5D6E-409C-BE32-E72D297353CC}">
                  <c16:uniqueId val="{00000001-3E06-493A-9B51-1734067B2024}"/>
                </c:ext>
              </c:extLst>
            </c:dLbl>
            <c:dLbl>
              <c:idx val="5"/>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06-493A-9B51-1734067B2024}"/>
                </c:ext>
              </c:extLst>
            </c:dLbl>
            <c:dLbl>
              <c:idx val="25"/>
              <c:layout>
                <c:manualLayout>
                  <c:x val="-1.138395638629289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06-493A-9B51-1734067B2024}"/>
                </c:ext>
              </c:extLst>
            </c:dLbl>
            <c:dLbl>
              <c:idx val="26"/>
              <c:layout>
                <c:manualLayout>
                  <c:x val="-1.028024402907586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06-493A-9B51-1734067B2024}"/>
                </c:ext>
              </c:extLst>
            </c:dLbl>
            <c:spPr>
              <a:noFill/>
              <a:ln>
                <a:noFill/>
              </a:ln>
              <a:effectLst/>
            </c:spPr>
            <c:txPr>
              <a:bodyPr wrap="square" lIns="38100" tIns="19050" rIns="38100" bIns="19050" anchor="ctr">
                <a:spAutoFit/>
              </a:bodyPr>
              <a:lstStyle/>
              <a:p>
                <a:pPr>
                  <a:defRPr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Dati!$B$255:$B$282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Dati!$D$255:$D$282</c:f>
              <c:numCache>
                <c:formatCode>General</c:formatCode>
                <c:ptCount val="28"/>
                <c:pt idx="0" formatCode="0">
                  <c:v>0.85199871356785428</c:v>
                </c:pt>
                <c:pt idx="2" formatCode="0">
                  <c:v>0.78448054457553129</c:v>
                </c:pt>
                <c:pt idx="3" formatCode="0">
                  <c:v>0.91499618613095135</c:v>
                </c:pt>
                <c:pt idx="5" formatCode="0">
                  <c:v>3.0473863822056644</c:v>
                </c:pt>
                <c:pt idx="6" formatCode="0">
                  <c:v>1.702121422757755</c:v>
                </c:pt>
                <c:pt idx="7" formatCode="0">
                  <c:v>0</c:v>
                </c:pt>
                <c:pt idx="8" formatCode="0">
                  <c:v>0</c:v>
                </c:pt>
                <c:pt idx="9" formatCode="0">
                  <c:v>1.1245713439449923</c:v>
                </c:pt>
                <c:pt idx="10" formatCode="0">
                  <c:v>0.55079120526531833</c:v>
                </c:pt>
                <c:pt idx="12" formatCode="0">
                  <c:v>0.80849602419909772</c:v>
                </c:pt>
                <c:pt idx="13" formatCode="0">
                  <c:v>0.8912543164346679</c:v>
                </c:pt>
                <c:pt idx="14" formatCode="0">
                  <c:v>1.0211099387803444</c:v>
                </c:pt>
                <c:pt idx="16" formatCode="0">
                  <c:v>0.99574302799581516</c:v>
                </c:pt>
                <c:pt idx="17" formatCode="0">
                  <c:v>0.84149449776863949</c:v>
                </c:pt>
                <c:pt idx="18" formatCode="0">
                  <c:v>0.82890499579577759</c:v>
                </c:pt>
                <c:pt idx="20" formatCode="0">
                  <c:v>0</c:v>
                </c:pt>
                <c:pt idx="21" formatCode="0">
                  <c:v>1.0543858601247693</c:v>
                </c:pt>
                <c:pt idx="22" formatCode="0">
                  <c:v>0.8705007007079556</c:v>
                </c:pt>
                <c:pt idx="23" formatCode="0">
                  <c:v>0</c:v>
                </c:pt>
                <c:pt idx="24" formatCode="0.0">
                  <c:v>0.48432182221661196</c:v>
                </c:pt>
                <c:pt idx="25" formatCode="0">
                  <c:v>1.94661135669032</c:v>
                </c:pt>
                <c:pt idx="26" formatCode="0">
                  <c:v>2.4485274619389026</c:v>
                </c:pt>
                <c:pt idx="27" formatCode="0">
                  <c:v>0</c:v>
                </c:pt>
              </c:numCache>
            </c:numRef>
          </c:val>
          <c:extLst>
            <c:ext xmlns:c16="http://schemas.microsoft.com/office/drawing/2014/chart" uri="{C3380CC4-5D6E-409C-BE32-E72D297353CC}">
              <c16:uniqueId val="{00000005-3E06-493A-9B51-1734067B2024}"/>
            </c:ext>
          </c:extLst>
        </c:ser>
        <c:ser>
          <c:idx val="2"/>
          <c:order val="2"/>
          <c:tx>
            <c:strRef>
              <c:f>Dati!$E$254</c:f>
              <c:strCache>
                <c:ptCount val="1"/>
                <c:pt idx="0">
                  <c:v>Drīzāk nē</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Dati!$B$255:$B$282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Dati!$E$255:$E$282</c:f>
              <c:numCache>
                <c:formatCode>General</c:formatCode>
                <c:ptCount val="28"/>
                <c:pt idx="0" formatCode="0">
                  <c:v>8.1838055442420732</c:v>
                </c:pt>
                <c:pt idx="2" formatCode="0">
                  <c:v>7.3204717747523187</c:v>
                </c:pt>
                <c:pt idx="3" formatCode="0">
                  <c:v>8.989334578395983</c:v>
                </c:pt>
                <c:pt idx="5" formatCode="0">
                  <c:v>9.173723715078129</c:v>
                </c:pt>
                <c:pt idx="6" formatCode="0">
                  <c:v>8.1972860603695974</c:v>
                </c:pt>
                <c:pt idx="7" formatCode="0">
                  <c:v>10.30791862226657</c:v>
                </c:pt>
                <c:pt idx="8" formatCode="0">
                  <c:v>6.8216709288122042</c:v>
                </c:pt>
                <c:pt idx="9" formatCode="0">
                  <c:v>6.6804793596486283</c:v>
                </c:pt>
                <c:pt idx="10" formatCode="0">
                  <c:v>8.3193876964014244</c:v>
                </c:pt>
                <c:pt idx="12" formatCode="0">
                  <c:v>5.2828855338323883</c:v>
                </c:pt>
                <c:pt idx="13" formatCode="0">
                  <c:v>12.580373365386398</c:v>
                </c:pt>
                <c:pt idx="14" formatCode="0">
                  <c:v>10.50474637265728</c:v>
                </c:pt>
                <c:pt idx="16" formatCode="0">
                  <c:v>11.833855815751329</c:v>
                </c:pt>
                <c:pt idx="17" formatCode="0">
                  <c:v>8.8124962120616406</c:v>
                </c:pt>
                <c:pt idx="18" formatCode="0">
                  <c:v>5.2117560334623994</c:v>
                </c:pt>
                <c:pt idx="20" formatCode="0">
                  <c:v>2.6252306456398533</c:v>
                </c:pt>
                <c:pt idx="21" formatCode="0">
                  <c:v>8.5851080891709781</c:v>
                </c:pt>
                <c:pt idx="22" formatCode="0">
                  <c:v>9.3533195347321865</c:v>
                </c:pt>
                <c:pt idx="23" formatCode="0">
                  <c:v>11.455718737792937</c:v>
                </c:pt>
                <c:pt idx="24" formatCode="0">
                  <c:v>6.8095339277654272</c:v>
                </c:pt>
                <c:pt idx="25" formatCode="0">
                  <c:v>9.3830227921662139</c:v>
                </c:pt>
                <c:pt idx="26" formatCode="0">
                  <c:v>4.6088229641833651</c:v>
                </c:pt>
                <c:pt idx="27" formatCode="0">
                  <c:v>6.4619958279000347</c:v>
                </c:pt>
              </c:numCache>
            </c:numRef>
          </c:val>
          <c:extLst>
            <c:ext xmlns:c16="http://schemas.microsoft.com/office/drawing/2014/chart" uri="{C3380CC4-5D6E-409C-BE32-E72D297353CC}">
              <c16:uniqueId val="{00000006-3E06-493A-9B51-1734067B2024}"/>
            </c:ext>
          </c:extLst>
        </c:ser>
        <c:ser>
          <c:idx val="3"/>
          <c:order val="3"/>
          <c:tx>
            <c:strRef>
              <c:f>Dati!$F$254</c:f>
              <c:strCache>
                <c:ptCount val="1"/>
                <c:pt idx="0">
                  <c:v>Drīzāk jā</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Dati!$B$255:$B$282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Dati!$F$255:$F$282</c:f>
              <c:numCache>
                <c:formatCode>General</c:formatCode>
                <c:ptCount val="28"/>
                <c:pt idx="0" formatCode="0">
                  <c:v>49.522783518220329</c:v>
                </c:pt>
                <c:pt idx="2" formatCode="0">
                  <c:v>48.059907420620114</c:v>
                </c:pt>
                <c:pt idx="3" formatCode="0">
                  <c:v>50.887712369182601</c:v>
                </c:pt>
                <c:pt idx="5" formatCode="0">
                  <c:v>41.260343639639558</c:v>
                </c:pt>
                <c:pt idx="6" formatCode="0">
                  <c:v>44.491039610363181</c:v>
                </c:pt>
                <c:pt idx="7" formatCode="0">
                  <c:v>46.346348215059365</c:v>
                </c:pt>
                <c:pt idx="8" formatCode="0">
                  <c:v>58.67913088304104</c:v>
                </c:pt>
                <c:pt idx="9" formatCode="0">
                  <c:v>48.348274894513615</c:v>
                </c:pt>
                <c:pt idx="10" formatCode="0">
                  <c:v>53.831491466077921</c:v>
                </c:pt>
                <c:pt idx="12" formatCode="0">
                  <c:v>47.202511089449231</c:v>
                </c:pt>
                <c:pt idx="13" formatCode="0">
                  <c:v>54.585774649510107</c:v>
                </c:pt>
                <c:pt idx="14" formatCode="0">
                  <c:v>45.995102574923663</c:v>
                </c:pt>
                <c:pt idx="16" formatCode="0">
                  <c:v>44.085575894491313</c:v>
                </c:pt>
                <c:pt idx="17" formatCode="0">
                  <c:v>52.408849743559571</c:v>
                </c:pt>
                <c:pt idx="18" formatCode="0">
                  <c:v>43.765655049979038</c:v>
                </c:pt>
                <c:pt idx="20" formatCode="0">
                  <c:v>44.099854966500658</c:v>
                </c:pt>
                <c:pt idx="21" formatCode="0">
                  <c:v>48.600950000901754</c:v>
                </c:pt>
                <c:pt idx="22" formatCode="0">
                  <c:v>46.851654648986653</c:v>
                </c:pt>
                <c:pt idx="23" formatCode="0">
                  <c:v>49.561346190869003</c:v>
                </c:pt>
                <c:pt idx="24" formatCode="0">
                  <c:v>56.726858403201639</c:v>
                </c:pt>
                <c:pt idx="25" formatCode="0">
                  <c:v>49.527882626183441</c:v>
                </c:pt>
                <c:pt idx="26" formatCode="0">
                  <c:v>45.814367912156676</c:v>
                </c:pt>
                <c:pt idx="27" formatCode="0">
                  <c:v>52.646414210156806</c:v>
                </c:pt>
              </c:numCache>
            </c:numRef>
          </c:val>
          <c:extLst>
            <c:ext xmlns:c16="http://schemas.microsoft.com/office/drawing/2014/chart" uri="{C3380CC4-5D6E-409C-BE32-E72D297353CC}">
              <c16:uniqueId val="{00000007-3E06-493A-9B51-1734067B2024}"/>
            </c:ext>
          </c:extLst>
        </c:ser>
        <c:ser>
          <c:idx val="4"/>
          <c:order val="4"/>
          <c:tx>
            <c:strRef>
              <c:f>Dati!$G$254</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Dati!$B$255:$B$282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Dati!$G$255:$G$282</c:f>
              <c:numCache>
                <c:formatCode>General</c:formatCode>
                <c:ptCount val="28"/>
                <c:pt idx="0" formatCode="0">
                  <c:v>39.091398274016711</c:v>
                </c:pt>
                <c:pt idx="2" formatCode="0">
                  <c:v>41.44860105752565</c:v>
                </c:pt>
                <c:pt idx="3" formatCode="0">
                  <c:v>36.892022611198122</c:v>
                </c:pt>
                <c:pt idx="5" formatCode="0">
                  <c:v>45.508393595149009</c:v>
                </c:pt>
                <c:pt idx="6" formatCode="0">
                  <c:v>43.860224221763644</c:v>
                </c:pt>
                <c:pt idx="7" formatCode="0">
                  <c:v>40.386346793971775</c:v>
                </c:pt>
                <c:pt idx="8" formatCode="0">
                  <c:v>31.112793842120347</c:v>
                </c:pt>
                <c:pt idx="9" formatCode="0">
                  <c:v>41.009894119860988</c:v>
                </c:pt>
                <c:pt idx="10" formatCode="0">
                  <c:v>36.187642542345522</c:v>
                </c:pt>
                <c:pt idx="12" formatCode="0">
                  <c:v>45.306965738493808</c:v>
                </c:pt>
                <c:pt idx="13" formatCode="0">
                  <c:v>28.495204105954365</c:v>
                </c:pt>
                <c:pt idx="14" formatCode="0">
                  <c:v>38.153626665878008</c:v>
                </c:pt>
                <c:pt idx="16" formatCode="0">
                  <c:v>43.084825261761537</c:v>
                </c:pt>
                <c:pt idx="17" formatCode="0">
                  <c:v>35.945102856719011</c:v>
                </c:pt>
                <c:pt idx="18" formatCode="0">
                  <c:v>46.054895946326262</c:v>
                </c:pt>
                <c:pt idx="20" formatCode="0">
                  <c:v>53.274914387859518</c:v>
                </c:pt>
                <c:pt idx="21" formatCode="0">
                  <c:v>37.40860583306597</c:v>
                </c:pt>
                <c:pt idx="22" formatCode="0">
                  <c:v>41.253077000946362</c:v>
                </c:pt>
                <c:pt idx="23" formatCode="0">
                  <c:v>38.98293507133809</c:v>
                </c:pt>
                <c:pt idx="24" formatCode="0">
                  <c:v>34.437440993937187</c:v>
                </c:pt>
                <c:pt idx="25" formatCode="0">
                  <c:v>37.282759985579084</c:v>
                </c:pt>
                <c:pt idx="26" formatCode="0">
                  <c:v>47.128281661721061</c:v>
                </c:pt>
                <c:pt idx="27" formatCode="0">
                  <c:v>36.561750027276958</c:v>
                </c:pt>
              </c:numCache>
            </c:numRef>
          </c:val>
          <c:extLst>
            <c:ext xmlns:c16="http://schemas.microsoft.com/office/drawing/2014/chart" uri="{C3380CC4-5D6E-409C-BE32-E72D297353CC}">
              <c16:uniqueId val="{00000008-3E06-493A-9B51-1734067B2024}"/>
            </c:ext>
          </c:extLst>
        </c:ser>
        <c:ser>
          <c:idx val="5"/>
          <c:order val="5"/>
          <c:tx>
            <c:strRef>
              <c:f>Dati!$H$254</c:f>
              <c:strCache>
                <c:ptCount val="1"/>
                <c:pt idx="0">
                  <c:v>.</c:v>
                </c:pt>
              </c:strCache>
            </c:strRef>
          </c:tx>
          <c:spPr>
            <a:noFill/>
          </c:spPr>
          <c:invertIfNegative val="0"/>
          <c:dLbls>
            <c:delete val="1"/>
          </c:dLbls>
          <c:cat>
            <c:strRef>
              <c:f>Dati!$B$255:$B$282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Dati!$H$255:$H$282</c:f>
              <c:numCache>
                <c:formatCode>0</c:formatCode>
                <c:ptCount val="28"/>
                <c:pt idx="0">
                  <c:v>15.760587562123135</c:v>
                </c:pt>
                <c:pt idx="1">
                  <c:v>104.37476935436018</c:v>
                </c:pt>
                <c:pt idx="2">
                  <c:v>14.866260876214426</c:v>
                </c:pt>
                <c:pt idx="3">
                  <c:v>16.595034373979459</c:v>
                </c:pt>
                <c:pt idx="4">
                  <c:v>104.37476935436018</c:v>
                </c:pt>
                <c:pt idx="5">
                  <c:v>17.606032119571609</c:v>
                </c:pt>
                <c:pt idx="6">
                  <c:v>16.023505522233364</c:v>
                </c:pt>
                <c:pt idx="7">
                  <c:v>17.642074345329036</c:v>
                </c:pt>
                <c:pt idx="8">
                  <c:v>14.582844629198803</c:v>
                </c:pt>
                <c:pt idx="9">
                  <c:v>15.016600339985587</c:v>
                </c:pt>
                <c:pt idx="10">
                  <c:v>14.355635345936747</c:v>
                </c:pt>
                <c:pt idx="11">
                  <c:v>104.37476935436018</c:v>
                </c:pt>
                <c:pt idx="12">
                  <c:v>11.865292526417136</c:v>
                </c:pt>
                <c:pt idx="13">
                  <c:v>21.293790598895711</c:v>
                </c:pt>
                <c:pt idx="14">
                  <c:v>20.226040113558511</c:v>
                </c:pt>
                <c:pt idx="15">
                  <c:v>104.37476935436018</c:v>
                </c:pt>
                <c:pt idx="16">
                  <c:v>17.204368198107332</c:v>
                </c:pt>
                <c:pt idx="17">
                  <c:v>16.020816754081608</c:v>
                </c:pt>
                <c:pt idx="18">
                  <c:v>14.554218358054882</c:v>
                </c:pt>
                <c:pt idx="19">
                  <c:v>104.37476935436018</c:v>
                </c:pt>
                <c:pt idx="20">
                  <c:v>7</c:v>
                </c:pt>
                <c:pt idx="21">
                  <c:v>18.365213520392459</c:v>
                </c:pt>
                <c:pt idx="22">
                  <c:v>16.270037704427168</c:v>
                </c:pt>
                <c:pt idx="23">
                  <c:v>15.830488092153089</c:v>
                </c:pt>
                <c:pt idx="24">
                  <c:v>13.210469957221363</c:v>
                </c:pt>
                <c:pt idx="25">
                  <c:v>17.564126742597665</c:v>
                </c:pt>
                <c:pt idx="26">
                  <c:v>11.432119780482452</c:v>
                </c:pt>
                <c:pt idx="27">
                  <c:v>15.166605116926419</c:v>
                </c:pt>
              </c:numCache>
            </c:numRef>
          </c:val>
          <c:extLst>
            <c:ext xmlns:c16="http://schemas.microsoft.com/office/drawing/2014/chart" uri="{C3380CC4-5D6E-409C-BE32-E72D297353CC}">
              <c16:uniqueId val="{00000009-3E06-493A-9B51-1734067B2024}"/>
            </c:ext>
          </c:extLst>
        </c:ser>
        <c:ser>
          <c:idx val="6"/>
          <c:order val="6"/>
          <c:tx>
            <c:strRef>
              <c:f>Dati!$I$254</c:f>
              <c:strCache>
                <c:ptCount val="1"/>
                <c:pt idx="0">
                  <c:v>Grūti pateikt</c:v>
                </c:pt>
              </c:strCache>
            </c:strRef>
          </c:tx>
          <c:spPr>
            <a:solidFill>
              <a:sysClr val="window" lastClr="FFFFFF">
                <a:lumMod val="75000"/>
              </a:sysClr>
            </a:solidFill>
          </c:spPr>
          <c:invertIfNegative val="0"/>
          <c:dLbls>
            <c:dLbl>
              <c:idx val="0"/>
              <c:layout>
                <c:manualLayout>
                  <c:x val="1.214537902388369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E06-493A-9B51-1734067B2024}"/>
                </c:ext>
              </c:extLst>
            </c:dLbl>
            <c:dLbl>
              <c:idx val="2"/>
              <c:layout>
                <c:manualLayout>
                  <c:x val="1.20651609553478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E06-493A-9B51-1734067B2024}"/>
                </c:ext>
              </c:extLst>
            </c:dLbl>
            <c:dLbl>
              <c:idx val="3"/>
              <c:layout>
                <c:manualLayout>
                  <c:x val="1.222040498442367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E06-493A-9B51-1734067B2024}"/>
                </c:ext>
              </c:extLst>
            </c:dLbl>
            <c:dLbl>
              <c:idx val="6"/>
              <c:layout>
                <c:manualLayout>
                  <c:x val="1.181788681204569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E06-493A-9B51-1734067B2024}"/>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E06-493A-9B51-1734067B2024}"/>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E06-493A-9B51-1734067B2024}"/>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E06-493A-9B51-1734067B2024}"/>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E06-493A-9B51-1734067B2024}"/>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E06-493A-9B51-1734067B2024}"/>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E06-493A-9B51-1734067B2024}"/>
                </c:ext>
              </c:extLst>
            </c:dLbl>
            <c:dLbl>
              <c:idx val="1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E06-493A-9B51-1734067B2024}"/>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E06-493A-9B51-1734067B2024}"/>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E06-493A-9B51-1734067B2024}"/>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E06-493A-9B51-1734067B2024}"/>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E06-493A-9B51-1734067B2024}"/>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E06-493A-9B51-1734067B2024}"/>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Dati!$B$255:$B$282</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Dati!$I$255:$I$282</c:f>
              <c:numCache>
                <c:formatCode>General</c:formatCode>
                <c:ptCount val="28"/>
                <c:pt idx="0" formatCode="0">
                  <c:v>2.3500139499534094</c:v>
                </c:pt>
                <c:pt idx="2" formatCode="0">
                  <c:v>2.3865392025263872</c:v>
                </c:pt>
                <c:pt idx="3" formatCode="0">
                  <c:v>2.3159342550924724</c:v>
                </c:pt>
                <c:pt idx="5" formatCode="0">
                  <c:v>1.0101526679276536</c:v>
                </c:pt>
                <c:pt idx="6" formatCode="0">
                  <c:v>1.7493286847458707</c:v>
                </c:pt>
                <c:pt idx="7" formatCode="0">
                  <c:v>2.9593863687020763</c:v>
                </c:pt>
                <c:pt idx="8" formatCode="0">
                  <c:v>3.3864043460264344</c:v>
                </c:pt>
                <c:pt idx="9" formatCode="0">
                  <c:v>2.8367802820320049</c:v>
                </c:pt>
                <c:pt idx="10" formatCode="0">
                  <c:v>1.1106870899098495</c:v>
                </c:pt>
                <c:pt idx="12" formatCode="0">
                  <c:v>1.3991416140255644</c:v>
                </c:pt>
                <c:pt idx="13" formatCode="0">
                  <c:v>3.4473935627145207</c:v>
                </c:pt>
                <c:pt idx="14" formatCode="0">
                  <c:v>4.3254144477607124</c:v>
                </c:pt>
                <c:pt idx="16" formatCode="0">
                  <c:v>0</c:v>
                </c:pt>
                <c:pt idx="17" formatCode="0">
                  <c:v>1.9920566898914018</c:v>
                </c:pt>
                <c:pt idx="18" formatCode="0">
                  <c:v>4.1387879744365295</c:v>
                </c:pt>
                <c:pt idx="20" formatCode="0">
                  <c:v>0</c:v>
                </c:pt>
                <c:pt idx="21" formatCode="0">
                  <c:v>4.3509502167364467</c:v>
                </c:pt>
                <c:pt idx="22" formatCode="0">
                  <c:v>1.6714481146268385</c:v>
                </c:pt>
                <c:pt idx="23" formatCode="0">
                  <c:v>0</c:v>
                </c:pt>
                <c:pt idx="24" formatCode="0">
                  <c:v>1.5418448528791955</c:v>
                </c:pt>
                <c:pt idx="25" formatCode="0">
                  <c:v>1.85972323938092</c:v>
                </c:pt>
                <c:pt idx="26" formatCode="0">
                  <c:v>0</c:v>
                </c:pt>
                <c:pt idx="27" formatCode="0">
                  <c:v>4.3298399346662286</c:v>
                </c:pt>
              </c:numCache>
            </c:numRef>
          </c:val>
          <c:extLst>
            <c:ext xmlns:c16="http://schemas.microsoft.com/office/drawing/2014/chart" uri="{C3380CC4-5D6E-409C-BE32-E72D297353CC}">
              <c16:uniqueId val="{0000001A-3E06-493A-9B51-1734067B2024}"/>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20.5"/>
        <c:auto val="1"/>
        <c:lblAlgn val="ctr"/>
        <c:lblOffset val="100"/>
        <c:tickLblSkip val="1"/>
        <c:tickMarkSkip val="1"/>
        <c:noMultiLvlLbl val="0"/>
      </c:catAx>
      <c:valAx>
        <c:axId val="170757312"/>
        <c:scaling>
          <c:orientation val="minMax"/>
          <c:max val="14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legend>
      <c:legendPos val="t"/>
      <c:legendEntry>
        <c:idx val="0"/>
        <c:delete val="1"/>
      </c:legendEntry>
      <c:legendEntry>
        <c:idx val="5"/>
        <c:delete val="1"/>
      </c:legendEntry>
      <c:layout>
        <c:manualLayout>
          <c:xMode val="edge"/>
          <c:yMode val="edge"/>
          <c:x val="0.30097096795772293"/>
          <c:y val="1.235064762573619E-2"/>
          <c:w val="0.69902903204227695"/>
          <c:h val="3.685417094990566E-2"/>
        </c:manualLayout>
      </c:layout>
      <c:overlay val="0"/>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6656258484930768"/>
          <c:y val="1.7123451985563413E-2"/>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0.44616345370621774"/>
          <c:y val="2.2889518810148727E-2"/>
          <c:w val="0.55383654629378209"/>
          <c:h val="0.96845732283464581"/>
        </c:manualLayout>
      </c:layout>
      <c:barChart>
        <c:barDir val="bar"/>
        <c:grouping val="clustered"/>
        <c:varyColors val="0"/>
        <c:ser>
          <c:idx val="0"/>
          <c:order val="0"/>
          <c:spPr>
            <a:solidFill>
              <a:srgbClr val="BF9000"/>
            </a:solidFill>
          </c:spPr>
          <c:invertIfNegative val="0"/>
          <c:dPt>
            <c:idx val="8"/>
            <c:invertIfNegative val="0"/>
            <c:bubble3D val="0"/>
            <c:spPr>
              <a:solidFill>
                <a:srgbClr val="203864"/>
              </a:solidFill>
            </c:spPr>
            <c:extLst>
              <c:ext xmlns:c16="http://schemas.microsoft.com/office/drawing/2014/chart" uri="{C3380CC4-5D6E-409C-BE32-E72D297353CC}">
                <c16:uniqueId val="{00000001-0679-4461-83E6-C26F8ADB665D}"/>
              </c:ext>
            </c:extLst>
          </c:dPt>
          <c:dPt>
            <c:idx val="9"/>
            <c:invertIfNegative val="0"/>
            <c:bubble3D val="0"/>
            <c:spPr>
              <a:solidFill>
                <a:sysClr val="window" lastClr="FFFFFF">
                  <a:lumMod val="75000"/>
                </a:sysClr>
              </a:solidFill>
            </c:spPr>
            <c:extLst>
              <c:ext xmlns:c16="http://schemas.microsoft.com/office/drawing/2014/chart" uri="{C3380CC4-5D6E-409C-BE32-E72D297353CC}">
                <c16:uniqueId val="{00000003-0679-4461-83E6-C26F8ADB665D}"/>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Dati!$B$1997:$B$2006</c:f>
              <c:strCache>
                <c:ptCount val="10"/>
                <c:pt idx="0">
                  <c:v>Aizejot vienmēr aizslēdz sava mājokļa durvis</c:v>
                </c:pt>
                <c:pt idx="1">
                  <c:v>Mājoklī ir uzstādīts dūmu detektors</c:v>
                </c:pt>
                <c:pt idx="2">
                  <c:v>Atrodoties mājās, mājokļa durvis ir aizslēgtas</c:v>
                </c:pt>
                <c:pt idx="3">
                  <c:v>Prot rīkoties ar ugunsdzēšamo aparātu</c:v>
                </c:pt>
                <c:pt idx="4">
                  <c:v>Mājoklis ir apdrošināts</c:v>
                </c:pt>
                <c:pt idx="5">
                  <c:v>Mājoklī ir pieejams ugunsdzēsības aparāts</c:v>
                </c:pt>
                <c:pt idx="6">
                  <c:v>Mājoklī ir ierīkota apsardzes signalizācija</c:v>
                </c:pt>
                <c:pt idx="8">
                  <c:v>Neviens no šiem neatbilst</c:v>
                </c:pt>
                <c:pt idx="9">
                  <c:v>Grūti pateikt</c:v>
                </c:pt>
              </c:strCache>
            </c:strRef>
          </c:cat>
          <c:val>
            <c:numRef>
              <c:f>Dati!$C$1997:$C$2006</c:f>
              <c:numCache>
                <c:formatCode>0</c:formatCode>
                <c:ptCount val="10"/>
                <c:pt idx="0">
                  <c:v>83.792545228574525</c:v>
                </c:pt>
                <c:pt idx="1">
                  <c:v>69.82012921954481</c:v>
                </c:pt>
                <c:pt idx="2">
                  <c:v>65.488973084766457</c:v>
                </c:pt>
                <c:pt idx="3">
                  <c:v>35.840188000799202</c:v>
                </c:pt>
                <c:pt idx="4">
                  <c:v>29.684915125767514</c:v>
                </c:pt>
                <c:pt idx="5">
                  <c:v>21.213019000010842</c:v>
                </c:pt>
                <c:pt idx="6">
                  <c:v>9.9003553324534881</c:v>
                </c:pt>
                <c:pt idx="7">
                  <c:v>8.3883759839025061</c:v>
                </c:pt>
                <c:pt idx="8">
                  <c:v>3.6566782617773201</c:v>
                </c:pt>
                <c:pt idx="9">
                  <c:v>0.79888935987836662</c:v>
                </c:pt>
              </c:numCache>
            </c:numRef>
          </c:val>
          <c:extLst>
            <c:ext xmlns:c16="http://schemas.microsoft.com/office/drawing/2014/chart" uri="{C3380CC4-5D6E-409C-BE32-E72D297353CC}">
              <c16:uniqueId val="{00000004-0679-4461-83E6-C26F8ADB665D}"/>
            </c:ext>
          </c:extLst>
        </c:ser>
        <c:dLbls>
          <c:dLblPos val="outEnd"/>
          <c:showLegendKey val="0"/>
          <c:showVal val="1"/>
          <c:showCatName val="0"/>
          <c:showSerName val="0"/>
          <c:showPercent val="0"/>
          <c:showBubbleSize val="0"/>
        </c:dLbls>
        <c:gapWidth val="30"/>
        <c:axId val="412531168"/>
        <c:axId val="412523720"/>
      </c:barChart>
      <c:catAx>
        <c:axId val="412531168"/>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lv-LV"/>
          </a:p>
        </c:txPr>
        <c:crossAx val="412523720"/>
        <c:crosses val="autoZero"/>
        <c:auto val="1"/>
        <c:lblAlgn val="ctr"/>
        <c:lblOffset val="100"/>
        <c:tickLblSkip val="1"/>
        <c:tickMarkSkip val="1"/>
        <c:noMultiLvlLbl val="0"/>
      </c:catAx>
      <c:valAx>
        <c:axId val="412523720"/>
        <c:scaling>
          <c:orientation val="minMax"/>
          <c:max val="110"/>
          <c:min val="0"/>
        </c:scaling>
        <c:delete val="1"/>
        <c:axPos val="t"/>
        <c:numFmt formatCode="0" sourceLinked="1"/>
        <c:majorTickMark val="out"/>
        <c:minorTickMark val="none"/>
        <c:tickLblPos val="nextTo"/>
        <c:crossAx val="412531168"/>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8000490922742234"/>
          <c:y val="0.12878802541759476"/>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28495254413491711"/>
          <c:y val="0.13260210426972405"/>
          <c:w val="0.71504745586508289"/>
          <c:h val="0.85060884657066416"/>
        </c:manualLayout>
      </c:layout>
      <c:barChart>
        <c:barDir val="bar"/>
        <c:grouping val="stacked"/>
        <c:varyColors val="0"/>
        <c:ser>
          <c:idx val="0"/>
          <c:order val="0"/>
          <c:tx>
            <c:strRef>
              <c:f>Dati!$C$1680</c:f>
              <c:strCache>
                <c:ptCount val="1"/>
                <c:pt idx="0">
                  <c:v>.</c:v>
                </c:pt>
              </c:strCache>
            </c:strRef>
          </c:tx>
          <c:spPr>
            <a:noFill/>
          </c:spPr>
          <c:invertIfNegative val="0"/>
          <c:dLbls>
            <c:delete val="1"/>
          </c:dLbls>
          <c:cat>
            <c:strRef>
              <c:f>Dati!$B$1681:$B$1728</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Dati!$C$1681:$C$1728</c:f>
              <c:numCache>
                <c:formatCode>General</c:formatCode>
                <c:ptCount val="48"/>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numCache>
            </c:numRef>
          </c:val>
          <c:extLst>
            <c:ext xmlns:c16="http://schemas.microsoft.com/office/drawing/2014/chart" uri="{C3380CC4-5D6E-409C-BE32-E72D297353CC}">
              <c16:uniqueId val="{00000000-F580-4B83-9B80-D90070BA8072}"/>
            </c:ext>
          </c:extLst>
        </c:ser>
        <c:ser>
          <c:idx val="1"/>
          <c:order val="1"/>
          <c:tx>
            <c:strRef>
              <c:f>Dati!$D$1680</c:f>
              <c:strCache>
                <c:ptCount val="1"/>
                <c:pt idx="0">
                  <c:v>Aizejot vienmēr aizslēdz sava mājokļa durvis</c:v>
                </c:pt>
              </c:strCache>
            </c:strRef>
          </c:tx>
          <c:spPr>
            <a:solidFill>
              <a:srgbClr val="503D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Dati!$B$1681:$B$1728</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Dati!$D$1681:$D$1728</c:f>
              <c:numCache>
                <c:formatCode>General</c:formatCode>
                <c:ptCount val="48"/>
                <c:pt idx="0" formatCode="0">
                  <c:v>83.792545228574525</c:v>
                </c:pt>
                <c:pt idx="2" formatCode="0">
                  <c:v>80.398143968305149</c:v>
                </c:pt>
                <c:pt idx="3" formatCode="0">
                  <c:v>86.959673476473171</c:v>
                </c:pt>
                <c:pt idx="5" formatCode="0">
                  <c:v>85.941498912970872</c:v>
                </c:pt>
                <c:pt idx="6" formatCode="0">
                  <c:v>78.805452944534863</c:v>
                </c:pt>
                <c:pt idx="7" formatCode="0">
                  <c:v>83.385228499667178</c:v>
                </c:pt>
                <c:pt idx="8" formatCode="0">
                  <c:v>82.497452119250426</c:v>
                </c:pt>
                <c:pt idx="9" formatCode="0">
                  <c:v>88.840772054821002</c:v>
                </c:pt>
                <c:pt idx="10" formatCode="0">
                  <c:v>83.950436122455869</c:v>
                </c:pt>
                <c:pt idx="12" formatCode="0">
                  <c:v>85.97259606259577</c:v>
                </c:pt>
                <c:pt idx="13" formatCode="0">
                  <c:v>80.973756869730565</c:v>
                </c:pt>
                <c:pt idx="14" formatCode="0">
                  <c:v>80.832107881555885</c:v>
                </c:pt>
                <c:pt idx="16" formatCode="0">
                  <c:v>77.053927081168297</c:v>
                </c:pt>
                <c:pt idx="17" formatCode="0">
                  <c:v>83.655269084849138</c:v>
                </c:pt>
                <c:pt idx="18" formatCode="0">
                  <c:v>86.552862672217103</c:v>
                </c:pt>
                <c:pt idx="20" formatCode="0">
                  <c:v>97.413887371922357</c:v>
                </c:pt>
                <c:pt idx="21" formatCode="0">
                  <c:v>86.510371833656421</c:v>
                </c:pt>
                <c:pt idx="22" formatCode="0">
                  <c:v>80.584504901975563</c:v>
                </c:pt>
                <c:pt idx="23" formatCode="0">
                  <c:v>90.636708631608585</c:v>
                </c:pt>
                <c:pt idx="24" formatCode="0">
                  <c:v>82.965716463736982</c:v>
                </c:pt>
                <c:pt idx="25" formatCode="0">
                  <c:v>82.61781628625161</c:v>
                </c:pt>
                <c:pt idx="26" formatCode="0">
                  <c:v>83.237308342390634</c:v>
                </c:pt>
                <c:pt idx="27" formatCode="0">
                  <c:v>76.505994044069155</c:v>
                </c:pt>
                <c:pt idx="29" formatCode="0">
                  <c:v>82.30969274919542</c:v>
                </c:pt>
                <c:pt idx="30" formatCode="0">
                  <c:v>74.076463874274879</c:v>
                </c:pt>
                <c:pt idx="31" formatCode="0">
                  <c:v>81.810505433475868</c:v>
                </c:pt>
                <c:pt idx="32" formatCode="0">
                  <c:v>86.53889321885228</c:v>
                </c:pt>
                <c:pt idx="33" formatCode="0">
                  <c:v>89.629228385749499</c:v>
                </c:pt>
                <c:pt idx="35" formatCode="0">
                  <c:v>82.989908308494293</c:v>
                </c:pt>
                <c:pt idx="36" formatCode="0">
                  <c:v>86.57025324287801</c:v>
                </c:pt>
                <c:pt idx="38" formatCode="0">
                  <c:v>88.384256705736604</c:v>
                </c:pt>
                <c:pt idx="39" formatCode="0">
                  <c:v>78.936074341810311</c:v>
                </c:pt>
                <c:pt idx="40" formatCode="0">
                  <c:v>75.267327763896361</c:v>
                </c:pt>
                <c:pt idx="41" formatCode="0">
                  <c:v>92.070204435755045</c:v>
                </c:pt>
                <c:pt idx="42" formatCode="0">
                  <c:v>91.056419141210583</c:v>
                </c:pt>
                <c:pt idx="43" formatCode="0">
                  <c:v>71.788274879455315</c:v>
                </c:pt>
                <c:pt idx="45" formatCode="0">
                  <c:v>88.384256705736604</c:v>
                </c:pt>
                <c:pt idx="46" formatCode="0">
                  <c:v>80.729566192137767</c:v>
                </c:pt>
                <c:pt idx="47" formatCode="0">
                  <c:v>82.472145718312589</c:v>
                </c:pt>
              </c:numCache>
            </c:numRef>
          </c:val>
          <c:extLst>
            <c:ext xmlns:c16="http://schemas.microsoft.com/office/drawing/2014/chart" uri="{C3380CC4-5D6E-409C-BE32-E72D297353CC}">
              <c16:uniqueId val="{00000001-F580-4B83-9B80-D90070BA8072}"/>
            </c:ext>
          </c:extLst>
        </c:ser>
        <c:ser>
          <c:idx val="2"/>
          <c:order val="2"/>
          <c:tx>
            <c:strRef>
              <c:f>Dati!$E$1680</c:f>
              <c:strCache>
                <c:ptCount val="1"/>
                <c:pt idx="0">
                  <c:v>.</c:v>
                </c:pt>
              </c:strCache>
            </c:strRef>
          </c:tx>
          <c:spPr>
            <a:noFill/>
          </c:spPr>
          <c:invertIfNegative val="0"/>
          <c:dLbls>
            <c:delete val="1"/>
          </c:dLbls>
          <c:cat>
            <c:strRef>
              <c:f>Dati!$B$1681:$B$1728</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Dati!$E$1681:$E$1728</c:f>
              <c:numCache>
                <c:formatCode>0</c:formatCode>
                <c:ptCount val="48"/>
                <c:pt idx="0">
                  <c:v>20.621342143347832</c:v>
                </c:pt>
                <c:pt idx="1">
                  <c:v>104.41388737192236</c:v>
                </c:pt>
                <c:pt idx="2">
                  <c:v>24.015743403617208</c:v>
                </c:pt>
                <c:pt idx="3">
                  <c:v>17.454213895449186</c:v>
                </c:pt>
                <c:pt idx="4">
                  <c:v>104.41388737192236</c:v>
                </c:pt>
                <c:pt idx="5">
                  <c:v>18.472388458951485</c:v>
                </c:pt>
                <c:pt idx="6">
                  <c:v>25.608434427387493</c:v>
                </c:pt>
                <c:pt idx="7">
                  <c:v>21.028658872255178</c:v>
                </c:pt>
                <c:pt idx="8">
                  <c:v>21.916435252671931</c:v>
                </c:pt>
                <c:pt idx="9">
                  <c:v>15.573115317101355</c:v>
                </c:pt>
                <c:pt idx="10">
                  <c:v>20.463451249466488</c:v>
                </c:pt>
                <c:pt idx="11">
                  <c:v>104.41388737192236</c:v>
                </c:pt>
                <c:pt idx="12">
                  <c:v>18.441291309326587</c:v>
                </c:pt>
                <c:pt idx="13">
                  <c:v>23.440130502191792</c:v>
                </c:pt>
                <c:pt idx="14">
                  <c:v>23.581779490366472</c:v>
                </c:pt>
                <c:pt idx="15">
                  <c:v>104.41388737192236</c:v>
                </c:pt>
                <c:pt idx="16">
                  <c:v>27.35996029075406</c:v>
                </c:pt>
                <c:pt idx="17">
                  <c:v>20.758618287073219</c:v>
                </c:pt>
                <c:pt idx="18">
                  <c:v>17.861024699705254</c:v>
                </c:pt>
                <c:pt idx="19">
                  <c:v>104.41388737192236</c:v>
                </c:pt>
                <c:pt idx="20">
                  <c:v>7</c:v>
                </c:pt>
                <c:pt idx="21">
                  <c:v>17.903515538265935</c:v>
                </c:pt>
                <c:pt idx="22">
                  <c:v>23.829382469946793</c:v>
                </c:pt>
                <c:pt idx="23">
                  <c:v>13.777178740313772</c:v>
                </c:pt>
                <c:pt idx="24">
                  <c:v>21.448170908185375</c:v>
                </c:pt>
                <c:pt idx="25">
                  <c:v>21.796071085670746</c:v>
                </c:pt>
                <c:pt idx="26">
                  <c:v>21.176579029531723</c:v>
                </c:pt>
                <c:pt idx="27">
                  <c:v>27.907893327853202</c:v>
                </c:pt>
                <c:pt idx="28">
                  <c:v>104.41388737192236</c:v>
                </c:pt>
                <c:pt idx="29">
                  <c:v>22.104194622726936</c:v>
                </c:pt>
                <c:pt idx="30">
                  <c:v>30.337423497647478</c:v>
                </c:pt>
                <c:pt idx="31">
                  <c:v>22.603381938446489</c:v>
                </c:pt>
                <c:pt idx="32">
                  <c:v>17.874994153070077</c:v>
                </c:pt>
                <c:pt idx="33">
                  <c:v>14.784658986172857</c:v>
                </c:pt>
                <c:pt idx="34">
                  <c:v>104.41388737192236</c:v>
                </c:pt>
                <c:pt idx="35">
                  <c:v>21.423979063428064</c:v>
                </c:pt>
                <c:pt idx="36">
                  <c:v>17.843634129044347</c:v>
                </c:pt>
                <c:pt idx="37">
                  <c:v>104.41388737192236</c:v>
                </c:pt>
                <c:pt idx="38">
                  <c:v>16.029630666185753</c:v>
                </c:pt>
                <c:pt idx="39">
                  <c:v>25.477813030112046</c:v>
                </c:pt>
                <c:pt idx="40">
                  <c:v>29.146559608025996</c:v>
                </c:pt>
                <c:pt idx="41">
                  <c:v>12.343682936167312</c:v>
                </c:pt>
                <c:pt idx="42">
                  <c:v>13.357468230711774</c:v>
                </c:pt>
                <c:pt idx="43">
                  <c:v>32.625612492467042</c:v>
                </c:pt>
                <c:pt idx="44">
                  <c:v>104.41388737192236</c:v>
                </c:pt>
                <c:pt idx="45">
                  <c:v>16.029630666185753</c:v>
                </c:pt>
                <c:pt idx="46">
                  <c:v>23.68432117978459</c:v>
                </c:pt>
                <c:pt idx="47">
                  <c:v>21.941741653609768</c:v>
                </c:pt>
              </c:numCache>
            </c:numRef>
          </c:val>
          <c:extLst>
            <c:ext xmlns:c16="http://schemas.microsoft.com/office/drawing/2014/chart" uri="{C3380CC4-5D6E-409C-BE32-E72D297353CC}">
              <c16:uniqueId val="{00000002-F580-4B83-9B80-D90070BA8072}"/>
            </c:ext>
          </c:extLst>
        </c:ser>
        <c:ser>
          <c:idx val="3"/>
          <c:order val="3"/>
          <c:tx>
            <c:strRef>
              <c:f>Dati!$F$1680</c:f>
              <c:strCache>
                <c:ptCount val="1"/>
                <c:pt idx="0">
                  <c:v>Mājoklī ir uzstādīts dūmu detektors</c:v>
                </c:pt>
              </c:strCache>
            </c:strRef>
          </c:tx>
          <c:spPr>
            <a:solidFill>
              <a:srgbClr val="826300"/>
            </a:solidFill>
          </c:spPr>
          <c:invertIfNegative val="0"/>
          <c:dLbls>
            <c:dLbl>
              <c:idx val="4"/>
              <c:layout>
                <c:manualLayout>
                  <c:x val="1.7114914425427827E-2"/>
                  <c:y val="1.82833925850685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80-4B83-9B80-D90070BA8072}"/>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Dati!$B$1681:$B$1728</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Dati!$F$1681:$F$1728</c:f>
              <c:numCache>
                <c:formatCode>General</c:formatCode>
                <c:ptCount val="48"/>
                <c:pt idx="0" formatCode="0">
                  <c:v>69.82012921954481</c:v>
                </c:pt>
                <c:pt idx="2" formatCode="0">
                  <c:v>65.11700038979869</c:v>
                </c:pt>
                <c:pt idx="3" formatCode="0">
                  <c:v>74.208358844763978</c:v>
                </c:pt>
                <c:pt idx="5" formatCode="0">
                  <c:v>68.666568539992667</c:v>
                </c:pt>
                <c:pt idx="6" formatCode="0">
                  <c:v>71.691074154846731</c:v>
                </c:pt>
                <c:pt idx="7" formatCode="0">
                  <c:v>68.634930722575049</c:v>
                </c:pt>
                <c:pt idx="8" formatCode="0">
                  <c:v>67.320835222897585</c:v>
                </c:pt>
                <c:pt idx="9" formatCode="0">
                  <c:v>73.181897789256169</c:v>
                </c:pt>
                <c:pt idx="10" formatCode="0">
                  <c:v>69.002664929199852</c:v>
                </c:pt>
                <c:pt idx="12" formatCode="0">
                  <c:v>73.376905890600511</c:v>
                </c:pt>
                <c:pt idx="13" formatCode="0">
                  <c:v>66.954806637759063</c:v>
                </c:pt>
                <c:pt idx="14" formatCode="0">
                  <c:v>57.964458957143982</c:v>
                </c:pt>
                <c:pt idx="16" formatCode="0">
                  <c:v>54.142176901743923</c:v>
                </c:pt>
                <c:pt idx="17" formatCode="0">
                  <c:v>68.197662154048388</c:v>
                </c:pt>
                <c:pt idx="18" formatCode="0">
                  <c:v>79.713994931010703</c:v>
                </c:pt>
                <c:pt idx="20" formatCode="0">
                  <c:v>86.609347358695061</c:v>
                </c:pt>
                <c:pt idx="21" formatCode="0">
                  <c:v>77.599702278651279</c:v>
                </c:pt>
                <c:pt idx="22" formatCode="0">
                  <c:v>62.792465814439332</c:v>
                </c:pt>
                <c:pt idx="23" formatCode="0">
                  <c:v>78.352835813649776</c:v>
                </c:pt>
                <c:pt idx="24" formatCode="0">
                  <c:v>64.99372626807363</c:v>
                </c:pt>
                <c:pt idx="25" formatCode="0">
                  <c:v>69.485744604774439</c:v>
                </c:pt>
                <c:pt idx="26" formatCode="0">
                  <c:v>77.376860284310297</c:v>
                </c:pt>
                <c:pt idx="27" formatCode="0">
                  <c:v>61.239906200310841</c:v>
                </c:pt>
                <c:pt idx="29" formatCode="0">
                  <c:v>64.445495484285829</c:v>
                </c:pt>
                <c:pt idx="30" formatCode="0">
                  <c:v>65.836220375087208</c:v>
                </c:pt>
                <c:pt idx="31" formatCode="0">
                  <c:v>74.55404351837565</c:v>
                </c:pt>
                <c:pt idx="32" formatCode="0">
                  <c:v>74.838988484749109</c:v>
                </c:pt>
                <c:pt idx="33" formatCode="0">
                  <c:v>68.336062736253027</c:v>
                </c:pt>
                <c:pt idx="35" formatCode="0">
                  <c:v>69.858729103271116</c:v>
                </c:pt>
                <c:pt idx="36" formatCode="0">
                  <c:v>69.874946314327445</c:v>
                </c:pt>
                <c:pt idx="38" formatCode="0">
                  <c:v>74.630721554409703</c:v>
                </c:pt>
                <c:pt idx="39" formatCode="0">
                  <c:v>60.085955523421987</c:v>
                </c:pt>
                <c:pt idx="40" formatCode="0">
                  <c:v>73.586804329695951</c:v>
                </c:pt>
                <c:pt idx="41" formatCode="0">
                  <c:v>66.199423941013677</c:v>
                </c:pt>
                <c:pt idx="42" formatCode="0">
                  <c:v>66.922432733131473</c:v>
                </c:pt>
                <c:pt idx="43" formatCode="0">
                  <c:v>75.619806707679686</c:v>
                </c:pt>
                <c:pt idx="45" formatCode="0">
                  <c:v>74.630721554409703</c:v>
                </c:pt>
                <c:pt idx="46" formatCode="0">
                  <c:v>70.439530352090642</c:v>
                </c:pt>
                <c:pt idx="47" formatCode="0">
                  <c:v>63.722063108426937</c:v>
                </c:pt>
              </c:numCache>
            </c:numRef>
          </c:val>
          <c:extLst>
            <c:ext xmlns:c16="http://schemas.microsoft.com/office/drawing/2014/chart" uri="{C3380CC4-5D6E-409C-BE32-E72D297353CC}">
              <c16:uniqueId val="{00000004-F580-4B83-9B80-D90070BA8072}"/>
            </c:ext>
          </c:extLst>
        </c:ser>
        <c:ser>
          <c:idx val="4"/>
          <c:order val="4"/>
          <c:tx>
            <c:strRef>
              <c:f>Dati!$G$1680</c:f>
              <c:strCache>
                <c:ptCount val="1"/>
                <c:pt idx="0">
                  <c:v>.</c:v>
                </c:pt>
              </c:strCache>
            </c:strRef>
          </c:tx>
          <c:spPr>
            <a:noFill/>
          </c:spPr>
          <c:invertIfNegative val="0"/>
          <c:dLbls>
            <c:delete val="1"/>
          </c:dLbls>
          <c:cat>
            <c:strRef>
              <c:f>Dati!$B$1681:$B$1728</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Dati!$G$1681:$G$1728</c:f>
              <c:numCache>
                <c:formatCode>0</c:formatCode>
                <c:ptCount val="48"/>
                <c:pt idx="0">
                  <c:v>23.78921813915025</c:v>
                </c:pt>
                <c:pt idx="1">
                  <c:v>93.609347358695061</c:v>
                </c:pt>
                <c:pt idx="2">
                  <c:v>28.492346968896371</c:v>
                </c:pt>
                <c:pt idx="3">
                  <c:v>19.400988513931082</c:v>
                </c:pt>
                <c:pt idx="4">
                  <c:v>93.609347358695061</c:v>
                </c:pt>
                <c:pt idx="5">
                  <c:v>24.942778818702394</c:v>
                </c:pt>
                <c:pt idx="6">
                  <c:v>21.918273203848329</c:v>
                </c:pt>
                <c:pt idx="7">
                  <c:v>24.974416636120012</c:v>
                </c:pt>
                <c:pt idx="8">
                  <c:v>26.288512135797475</c:v>
                </c:pt>
                <c:pt idx="9">
                  <c:v>20.427449569438892</c:v>
                </c:pt>
                <c:pt idx="10">
                  <c:v>24.606682429495208</c:v>
                </c:pt>
                <c:pt idx="11">
                  <c:v>93.609347358695061</c:v>
                </c:pt>
                <c:pt idx="12">
                  <c:v>20.232441468094549</c:v>
                </c:pt>
                <c:pt idx="13">
                  <c:v>26.654540720935998</c:v>
                </c:pt>
                <c:pt idx="14">
                  <c:v>35.644888401551079</c:v>
                </c:pt>
                <c:pt idx="15">
                  <c:v>93.609347358695061</c:v>
                </c:pt>
                <c:pt idx="16">
                  <c:v>39.467170456951138</c:v>
                </c:pt>
                <c:pt idx="17">
                  <c:v>25.411685204646673</c:v>
                </c:pt>
                <c:pt idx="18">
                  <c:v>13.895352427684358</c:v>
                </c:pt>
                <c:pt idx="19">
                  <c:v>93.609347358695061</c:v>
                </c:pt>
                <c:pt idx="20">
                  <c:v>7</c:v>
                </c:pt>
                <c:pt idx="21">
                  <c:v>16.009645080043782</c:v>
                </c:pt>
                <c:pt idx="22">
                  <c:v>30.816881544255729</c:v>
                </c:pt>
                <c:pt idx="23">
                  <c:v>15.256511545045285</c:v>
                </c:pt>
                <c:pt idx="24">
                  <c:v>28.615621090621431</c:v>
                </c:pt>
                <c:pt idx="25">
                  <c:v>24.123602753920622</c:v>
                </c:pt>
                <c:pt idx="26">
                  <c:v>16.232487074384764</c:v>
                </c:pt>
                <c:pt idx="27">
                  <c:v>32.36944115838422</c:v>
                </c:pt>
                <c:pt idx="28">
                  <c:v>93.609347358695061</c:v>
                </c:pt>
                <c:pt idx="29">
                  <c:v>29.163851874409232</c:v>
                </c:pt>
                <c:pt idx="30">
                  <c:v>27.773126983607852</c:v>
                </c:pt>
                <c:pt idx="31">
                  <c:v>19.055303840319411</c:v>
                </c:pt>
                <c:pt idx="32">
                  <c:v>18.770358873945952</c:v>
                </c:pt>
                <c:pt idx="33">
                  <c:v>25.273284622442034</c:v>
                </c:pt>
                <c:pt idx="34">
                  <c:v>93.609347358695061</c:v>
                </c:pt>
                <c:pt idx="35">
                  <c:v>23.750618255423944</c:v>
                </c:pt>
                <c:pt idx="36">
                  <c:v>23.734401044367615</c:v>
                </c:pt>
                <c:pt idx="37">
                  <c:v>93.609347358695061</c:v>
                </c:pt>
                <c:pt idx="38">
                  <c:v>18.978625804285358</c:v>
                </c:pt>
                <c:pt idx="39">
                  <c:v>33.523391835273074</c:v>
                </c:pt>
                <c:pt idx="40">
                  <c:v>20.02254302899911</c:v>
                </c:pt>
                <c:pt idx="41">
                  <c:v>27.409923417681384</c:v>
                </c:pt>
                <c:pt idx="42">
                  <c:v>26.686914625563588</c:v>
                </c:pt>
                <c:pt idx="43">
                  <c:v>17.989540651015375</c:v>
                </c:pt>
                <c:pt idx="44">
                  <c:v>93.609347358695061</c:v>
                </c:pt>
                <c:pt idx="45">
                  <c:v>18.978625804285358</c:v>
                </c:pt>
                <c:pt idx="46">
                  <c:v>23.169817006604418</c:v>
                </c:pt>
                <c:pt idx="47">
                  <c:v>29.887284250268124</c:v>
                </c:pt>
              </c:numCache>
            </c:numRef>
          </c:val>
          <c:extLst>
            <c:ext xmlns:c16="http://schemas.microsoft.com/office/drawing/2014/chart" uri="{C3380CC4-5D6E-409C-BE32-E72D297353CC}">
              <c16:uniqueId val="{00000005-F580-4B83-9B80-D90070BA8072}"/>
            </c:ext>
          </c:extLst>
        </c:ser>
        <c:ser>
          <c:idx val="5"/>
          <c:order val="5"/>
          <c:tx>
            <c:strRef>
              <c:f>Dati!$H$1680</c:f>
              <c:strCache>
                <c:ptCount val="1"/>
                <c:pt idx="0">
                  <c:v>Atrodoties mājās, mājokļa durvis ir aizslēgtas</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Dati!$B$1681:$B$1728</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Dati!$H$1681:$H$1728</c:f>
              <c:numCache>
                <c:formatCode>General</c:formatCode>
                <c:ptCount val="48"/>
                <c:pt idx="0" formatCode="0">
                  <c:v>65.488973084766457</c:v>
                </c:pt>
                <c:pt idx="2" formatCode="0">
                  <c:v>60.773500373784287</c:v>
                </c:pt>
                <c:pt idx="3" formatCode="0">
                  <c:v>69.888720103468003</c:v>
                </c:pt>
                <c:pt idx="5" formatCode="0">
                  <c:v>65.980074878460712</c:v>
                </c:pt>
                <c:pt idx="6" formatCode="0">
                  <c:v>58.019534362145293</c:v>
                </c:pt>
                <c:pt idx="7" formatCode="0">
                  <c:v>68.013562027833544</c:v>
                </c:pt>
                <c:pt idx="8" formatCode="0">
                  <c:v>63.722734090126828</c:v>
                </c:pt>
                <c:pt idx="9" formatCode="0">
                  <c:v>67.312692214170966</c:v>
                </c:pt>
                <c:pt idx="10" formatCode="0">
                  <c:v>69.794089128347693</c:v>
                </c:pt>
                <c:pt idx="12" formatCode="0">
                  <c:v>62.80970433399898</c:v>
                </c:pt>
                <c:pt idx="13" formatCode="0">
                  <c:v>70.447964851520595</c:v>
                </c:pt>
                <c:pt idx="14" formatCode="0">
                  <c:v>64.313225849113621</c:v>
                </c:pt>
                <c:pt idx="16" formatCode="0">
                  <c:v>60.767562105407002</c:v>
                </c:pt>
                <c:pt idx="17" formatCode="0">
                  <c:v>63.384190117814946</c:v>
                </c:pt>
                <c:pt idx="18" formatCode="0">
                  <c:v>72.774434437368228</c:v>
                </c:pt>
                <c:pt idx="20" formatCode="0">
                  <c:v>83.744047281498993</c:v>
                </c:pt>
                <c:pt idx="21" formatCode="0">
                  <c:v>71.17727452681703</c:v>
                </c:pt>
                <c:pt idx="22" formatCode="0">
                  <c:v>62.636313092932149</c:v>
                </c:pt>
                <c:pt idx="23" formatCode="0">
                  <c:v>56.430836544508452</c:v>
                </c:pt>
                <c:pt idx="24" formatCode="0">
                  <c:v>65.136266371116889</c:v>
                </c:pt>
                <c:pt idx="25" formatCode="0">
                  <c:v>62.153497819951532</c:v>
                </c:pt>
                <c:pt idx="26" formatCode="0">
                  <c:v>56.049197683840994</c:v>
                </c:pt>
                <c:pt idx="27" formatCode="0">
                  <c:v>56.450901992042645</c:v>
                </c:pt>
                <c:pt idx="29" formatCode="0">
                  <c:v>56.988198743093392</c:v>
                </c:pt>
                <c:pt idx="30" formatCode="0">
                  <c:v>60.38789251172139</c:v>
                </c:pt>
                <c:pt idx="31" formatCode="0">
                  <c:v>68.09430379846475</c:v>
                </c:pt>
                <c:pt idx="32" formatCode="0">
                  <c:v>66.877157660503954</c:v>
                </c:pt>
                <c:pt idx="33" formatCode="0">
                  <c:v>72.96851632818607</c:v>
                </c:pt>
                <c:pt idx="35" formatCode="0">
                  <c:v>73.293077872388892</c:v>
                </c:pt>
                <c:pt idx="36" formatCode="0">
                  <c:v>34.125649833255842</c:v>
                </c:pt>
                <c:pt idx="38" formatCode="0">
                  <c:v>80.400376304769082</c:v>
                </c:pt>
                <c:pt idx="39" formatCode="0">
                  <c:v>63.405263067096691</c:v>
                </c:pt>
                <c:pt idx="40" formatCode="0">
                  <c:v>27.919380540578445</c:v>
                </c:pt>
                <c:pt idx="41" formatCode="0">
                  <c:v>67.36695145373902</c:v>
                </c:pt>
                <c:pt idx="42" formatCode="0">
                  <c:v>69.212923996543964</c:v>
                </c:pt>
                <c:pt idx="43" formatCode="0">
                  <c:v>53.080270276285887</c:v>
                </c:pt>
                <c:pt idx="45" formatCode="0">
                  <c:v>80.400376304769082</c:v>
                </c:pt>
                <c:pt idx="46" formatCode="0">
                  <c:v>70.577489423038685</c:v>
                </c:pt>
                <c:pt idx="47" formatCode="0">
                  <c:v>42.68465282977224</c:v>
                </c:pt>
              </c:numCache>
            </c:numRef>
          </c:val>
          <c:extLst>
            <c:ext xmlns:c16="http://schemas.microsoft.com/office/drawing/2014/chart" uri="{C3380CC4-5D6E-409C-BE32-E72D297353CC}">
              <c16:uniqueId val="{00000006-F580-4B83-9B80-D90070BA8072}"/>
            </c:ext>
          </c:extLst>
        </c:ser>
        <c:ser>
          <c:idx val="6"/>
          <c:order val="6"/>
          <c:tx>
            <c:strRef>
              <c:f>Dati!$I$1680</c:f>
              <c:strCache>
                <c:ptCount val="1"/>
                <c:pt idx="0">
                  <c:v>.</c:v>
                </c:pt>
              </c:strCache>
            </c:strRef>
          </c:tx>
          <c:spPr>
            <a:noFill/>
          </c:spPr>
          <c:invertIfNegative val="0"/>
          <c:dLbls>
            <c:delete val="1"/>
          </c:dLbls>
          <c:cat>
            <c:strRef>
              <c:f>Dati!$B$1681:$B$1728</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Dati!$I$1681:$I$1728</c:f>
              <c:numCache>
                <c:formatCode>0</c:formatCode>
                <c:ptCount val="48"/>
                <c:pt idx="0">
                  <c:v>25.255074196732537</c:v>
                </c:pt>
                <c:pt idx="1">
                  <c:v>90.744047281498993</c:v>
                </c:pt>
                <c:pt idx="2">
                  <c:v>29.970546907714706</c:v>
                </c:pt>
                <c:pt idx="3">
                  <c:v>20.85532717803099</c:v>
                </c:pt>
                <c:pt idx="4">
                  <c:v>90.744047281498993</c:v>
                </c:pt>
                <c:pt idx="5">
                  <c:v>24.763972403038281</c:v>
                </c:pt>
                <c:pt idx="6">
                  <c:v>32.7245129193537</c:v>
                </c:pt>
                <c:pt idx="7">
                  <c:v>22.730485253665449</c:v>
                </c:pt>
                <c:pt idx="8">
                  <c:v>27.021313191372165</c:v>
                </c:pt>
                <c:pt idx="9">
                  <c:v>23.431355067328028</c:v>
                </c:pt>
                <c:pt idx="10">
                  <c:v>20.9499581531513</c:v>
                </c:pt>
                <c:pt idx="11">
                  <c:v>90.744047281498993</c:v>
                </c:pt>
                <c:pt idx="12">
                  <c:v>27.934342947500014</c:v>
                </c:pt>
                <c:pt idx="13">
                  <c:v>20.296082429978398</c:v>
                </c:pt>
                <c:pt idx="14">
                  <c:v>26.430821432385372</c:v>
                </c:pt>
                <c:pt idx="15">
                  <c:v>90.744047281498993</c:v>
                </c:pt>
                <c:pt idx="16">
                  <c:v>29.976485176091991</c:v>
                </c:pt>
                <c:pt idx="17">
                  <c:v>27.359857163684048</c:v>
                </c:pt>
                <c:pt idx="18">
                  <c:v>17.969612844130765</c:v>
                </c:pt>
                <c:pt idx="19">
                  <c:v>90.744047281498993</c:v>
                </c:pt>
                <c:pt idx="20">
                  <c:v>7</c:v>
                </c:pt>
                <c:pt idx="21">
                  <c:v>19.566772754681963</c:v>
                </c:pt>
                <c:pt idx="22">
                  <c:v>28.107734188566845</c:v>
                </c:pt>
                <c:pt idx="23">
                  <c:v>34.313210736990541</c:v>
                </c:pt>
                <c:pt idx="24">
                  <c:v>25.607780910382104</c:v>
                </c:pt>
                <c:pt idx="25">
                  <c:v>28.590549461547461</c:v>
                </c:pt>
                <c:pt idx="26">
                  <c:v>34.694849597657999</c:v>
                </c:pt>
                <c:pt idx="27">
                  <c:v>34.293145289456348</c:v>
                </c:pt>
                <c:pt idx="28">
                  <c:v>90.744047281498993</c:v>
                </c:pt>
                <c:pt idx="29">
                  <c:v>33.755848538405601</c:v>
                </c:pt>
                <c:pt idx="30">
                  <c:v>30.356154769777604</c:v>
                </c:pt>
                <c:pt idx="31">
                  <c:v>22.649743483034243</c:v>
                </c:pt>
                <c:pt idx="32">
                  <c:v>23.866889620995039</c:v>
                </c:pt>
                <c:pt idx="33">
                  <c:v>17.775530953312924</c:v>
                </c:pt>
                <c:pt idx="34">
                  <c:v>90.744047281498993</c:v>
                </c:pt>
                <c:pt idx="35">
                  <c:v>17.450969409110101</c:v>
                </c:pt>
                <c:pt idx="36">
                  <c:v>56.618397448243151</c:v>
                </c:pt>
                <c:pt idx="37">
                  <c:v>90.744047281498993</c:v>
                </c:pt>
                <c:pt idx="38">
                  <c:v>10.343670976729911</c:v>
                </c:pt>
                <c:pt idx="39">
                  <c:v>27.338784214402303</c:v>
                </c:pt>
                <c:pt idx="40">
                  <c:v>62.824666740920549</c:v>
                </c:pt>
                <c:pt idx="41">
                  <c:v>23.377095827759973</c:v>
                </c:pt>
                <c:pt idx="42">
                  <c:v>21.531123284955029</c:v>
                </c:pt>
                <c:pt idx="43">
                  <c:v>37.663777005213106</c:v>
                </c:pt>
                <c:pt idx="44">
                  <c:v>90.744047281498993</c:v>
                </c:pt>
                <c:pt idx="45">
                  <c:v>10.343670976729911</c:v>
                </c:pt>
                <c:pt idx="46">
                  <c:v>20.166557858460308</c:v>
                </c:pt>
                <c:pt idx="47">
                  <c:v>48.059394451726753</c:v>
                </c:pt>
              </c:numCache>
            </c:numRef>
          </c:val>
          <c:extLst>
            <c:ext xmlns:c16="http://schemas.microsoft.com/office/drawing/2014/chart" uri="{C3380CC4-5D6E-409C-BE32-E72D297353CC}">
              <c16:uniqueId val="{00000007-F580-4B83-9B80-D90070BA8072}"/>
            </c:ext>
          </c:extLst>
        </c:ser>
        <c:ser>
          <c:idx val="7"/>
          <c:order val="7"/>
          <c:tx>
            <c:strRef>
              <c:f>Dati!$J$1680</c:f>
              <c:strCache>
                <c:ptCount val="1"/>
                <c:pt idx="0">
                  <c:v>Prot rīkoties ar ugunsdzēšamo aparātu</c:v>
                </c:pt>
              </c:strCache>
            </c:strRef>
          </c:tx>
          <c:spPr>
            <a:solidFill>
              <a:srgbClr val="FFC819"/>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Dati!$B$1681:$B$1728</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Dati!$J$1681:$J$1728</c:f>
              <c:numCache>
                <c:formatCode>General</c:formatCode>
                <c:ptCount val="48"/>
                <c:pt idx="0" formatCode="0">
                  <c:v>35.840188000799202</c:v>
                </c:pt>
                <c:pt idx="2" formatCode="0">
                  <c:v>46.043281315781222</c:v>
                </c:pt>
                <c:pt idx="3" formatCode="0">
                  <c:v>26.320245431822627</c:v>
                </c:pt>
                <c:pt idx="5" formatCode="0">
                  <c:v>34.311129460474355</c:v>
                </c:pt>
                <c:pt idx="6" formatCode="0">
                  <c:v>36.882260528888168</c:v>
                </c:pt>
                <c:pt idx="7" formatCode="0">
                  <c:v>38.89086346026756</c:v>
                </c:pt>
                <c:pt idx="8" formatCode="0">
                  <c:v>38.011581443668597</c:v>
                </c:pt>
                <c:pt idx="9" formatCode="0">
                  <c:v>36.269380306580182</c:v>
                </c:pt>
                <c:pt idx="10" formatCode="0">
                  <c:v>28.547208459621665</c:v>
                </c:pt>
                <c:pt idx="12" formatCode="0">
                  <c:v>41.737895127107898</c:v>
                </c:pt>
                <c:pt idx="13" formatCode="0">
                  <c:v>26.468526389954203</c:v>
                </c:pt>
                <c:pt idx="14" formatCode="0">
                  <c:v>33.295045123279458</c:v>
                </c:pt>
                <c:pt idx="16" formatCode="0">
                  <c:v>37.015330526709889</c:v>
                </c:pt>
                <c:pt idx="17" formatCode="0">
                  <c:v>35.461111182648622</c:v>
                </c:pt>
                <c:pt idx="18" formatCode="0">
                  <c:v>36.432560902858917</c:v>
                </c:pt>
                <c:pt idx="20" formatCode="0">
                  <c:v>35.177642452274263</c:v>
                </c:pt>
                <c:pt idx="21" formatCode="0">
                  <c:v>33.331744456657837</c:v>
                </c:pt>
                <c:pt idx="22" formatCode="0">
                  <c:v>42.552188758298314</c:v>
                </c:pt>
                <c:pt idx="23" formatCode="0">
                  <c:v>58.020893190055553</c:v>
                </c:pt>
                <c:pt idx="24" formatCode="0">
                  <c:v>25.189493088985799</c:v>
                </c:pt>
                <c:pt idx="25" formatCode="0">
                  <c:v>26.266997527047955</c:v>
                </c:pt>
                <c:pt idx="26" formatCode="0">
                  <c:v>35.35048529448207</c:v>
                </c:pt>
                <c:pt idx="27" formatCode="0">
                  <c:v>37.013816625739736</c:v>
                </c:pt>
                <c:pt idx="29" formatCode="0">
                  <c:v>33.529377955322467</c:v>
                </c:pt>
                <c:pt idx="30" formatCode="0">
                  <c:v>30.048434675872222</c:v>
                </c:pt>
                <c:pt idx="31" formatCode="0">
                  <c:v>32.603187513618593</c:v>
                </c:pt>
                <c:pt idx="32" formatCode="0">
                  <c:v>37.66266046058935</c:v>
                </c:pt>
                <c:pt idx="33" formatCode="0">
                  <c:v>44.966324121407929</c:v>
                </c:pt>
                <c:pt idx="35" formatCode="0">
                  <c:v>32.554260141099334</c:v>
                </c:pt>
                <c:pt idx="36" formatCode="0">
                  <c:v>48.244827720966825</c:v>
                </c:pt>
                <c:pt idx="38" formatCode="0">
                  <c:v>38.391627483454066</c:v>
                </c:pt>
                <c:pt idx="39" formatCode="0">
                  <c:v>29.161781175855847</c:v>
                </c:pt>
                <c:pt idx="40" formatCode="0">
                  <c:v>38.400625725972226</c:v>
                </c:pt>
                <c:pt idx="41" formatCode="0">
                  <c:v>43.32413903389174</c:v>
                </c:pt>
                <c:pt idx="42" formatCode="0">
                  <c:v>43.368324966823359</c:v>
                </c:pt>
                <c:pt idx="43" formatCode="0">
                  <c:v>24.334631083331104</c:v>
                </c:pt>
                <c:pt idx="45" formatCode="0">
                  <c:v>38.391627483454066</c:v>
                </c:pt>
                <c:pt idx="46" formatCode="0">
                  <c:v>30.592105608186994</c:v>
                </c:pt>
                <c:pt idx="47" formatCode="0">
                  <c:v>39.473575934856107</c:v>
                </c:pt>
              </c:numCache>
            </c:numRef>
          </c:val>
          <c:extLst>
            <c:ext xmlns:c16="http://schemas.microsoft.com/office/drawing/2014/chart" uri="{C3380CC4-5D6E-409C-BE32-E72D297353CC}">
              <c16:uniqueId val="{00000008-F580-4B83-9B80-D90070BA8072}"/>
            </c:ext>
          </c:extLst>
        </c:ser>
        <c:ser>
          <c:idx val="8"/>
          <c:order val="8"/>
          <c:tx>
            <c:strRef>
              <c:f>Dati!$K$1680</c:f>
              <c:strCache>
                <c:ptCount val="1"/>
                <c:pt idx="0">
                  <c:v>.</c:v>
                </c:pt>
              </c:strCache>
            </c:strRef>
          </c:tx>
          <c:spPr>
            <a:noFill/>
          </c:spPr>
          <c:invertIfNegative val="0"/>
          <c:dLbls>
            <c:delete val="1"/>
          </c:dLbls>
          <c:cat>
            <c:strRef>
              <c:f>Dati!$B$1681:$B$1728</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Dati!$K$1681:$K$1728</c:f>
              <c:numCache>
                <c:formatCode>0</c:formatCode>
                <c:ptCount val="48"/>
                <c:pt idx="0">
                  <c:v>29.180705189256351</c:v>
                </c:pt>
                <c:pt idx="1">
                  <c:v>65.020893190055546</c:v>
                </c:pt>
                <c:pt idx="2">
                  <c:v>18.977611874274331</c:v>
                </c:pt>
                <c:pt idx="3">
                  <c:v>38.700647758232925</c:v>
                </c:pt>
                <c:pt idx="4">
                  <c:v>65.020893190055546</c:v>
                </c:pt>
                <c:pt idx="5">
                  <c:v>30.709763729581198</c:v>
                </c:pt>
                <c:pt idx="6">
                  <c:v>28.138632661167385</c:v>
                </c:pt>
                <c:pt idx="7">
                  <c:v>26.130029729787992</c:v>
                </c:pt>
                <c:pt idx="8">
                  <c:v>27.009311746386956</c:v>
                </c:pt>
                <c:pt idx="9">
                  <c:v>28.751512883475371</c:v>
                </c:pt>
                <c:pt idx="10">
                  <c:v>36.473684730433888</c:v>
                </c:pt>
                <c:pt idx="11">
                  <c:v>65.020893190055546</c:v>
                </c:pt>
                <c:pt idx="12">
                  <c:v>23.282998062947655</c:v>
                </c:pt>
                <c:pt idx="13">
                  <c:v>38.552366800101353</c:v>
                </c:pt>
                <c:pt idx="14">
                  <c:v>31.725848066776095</c:v>
                </c:pt>
                <c:pt idx="15">
                  <c:v>65.020893190055546</c:v>
                </c:pt>
                <c:pt idx="16">
                  <c:v>28.005562663345664</c:v>
                </c:pt>
                <c:pt idx="17">
                  <c:v>29.55978200740693</c:v>
                </c:pt>
                <c:pt idx="18">
                  <c:v>28.588332287196636</c:v>
                </c:pt>
                <c:pt idx="19">
                  <c:v>65.020893190055546</c:v>
                </c:pt>
                <c:pt idx="20">
                  <c:v>29.84325073778129</c:v>
                </c:pt>
                <c:pt idx="21">
                  <c:v>31.689148733397715</c:v>
                </c:pt>
                <c:pt idx="22">
                  <c:v>22.468704431757239</c:v>
                </c:pt>
                <c:pt idx="23">
                  <c:v>7</c:v>
                </c:pt>
                <c:pt idx="24">
                  <c:v>39.831400101069754</c:v>
                </c:pt>
                <c:pt idx="25">
                  <c:v>38.753895663007597</c:v>
                </c:pt>
                <c:pt idx="26">
                  <c:v>29.670407895573483</c:v>
                </c:pt>
                <c:pt idx="27">
                  <c:v>28.007076564315817</c:v>
                </c:pt>
                <c:pt idx="28">
                  <c:v>65.020893190055546</c:v>
                </c:pt>
                <c:pt idx="29">
                  <c:v>31.491515234733086</c:v>
                </c:pt>
                <c:pt idx="30">
                  <c:v>34.97245851418333</c:v>
                </c:pt>
                <c:pt idx="31">
                  <c:v>32.41770567643696</c:v>
                </c:pt>
                <c:pt idx="32">
                  <c:v>27.358232729466202</c:v>
                </c:pt>
                <c:pt idx="33">
                  <c:v>20.054569068647623</c:v>
                </c:pt>
                <c:pt idx="34">
                  <c:v>65.020893190055546</c:v>
                </c:pt>
                <c:pt idx="35">
                  <c:v>32.466633048956218</c:v>
                </c:pt>
                <c:pt idx="36">
                  <c:v>16.776065469088728</c:v>
                </c:pt>
                <c:pt idx="37">
                  <c:v>65.020893190055546</c:v>
                </c:pt>
                <c:pt idx="38">
                  <c:v>26.629265706601487</c:v>
                </c:pt>
                <c:pt idx="39">
                  <c:v>35.85911201419971</c:v>
                </c:pt>
                <c:pt idx="40">
                  <c:v>26.620267464083327</c:v>
                </c:pt>
                <c:pt idx="41">
                  <c:v>21.696754156163813</c:v>
                </c:pt>
                <c:pt idx="42">
                  <c:v>21.652568223232194</c:v>
                </c:pt>
                <c:pt idx="43">
                  <c:v>40.686262106724449</c:v>
                </c:pt>
                <c:pt idx="44">
                  <c:v>65.020893190055546</c:v>
                </c:pt>
                <c:pt idx="45">
                  <c:v>26.629265706601487</c:v>
                </c:pt>
                <c:pt idx="46">
                  <c:v>34.428787581868562</c:v>
                </c:pt>
                <c:pt idx="47">
                  <c:v>25.547317255199445</c:v>
                </c:pt>
              </c:numCache>
            </c:numRef>
          </c:val>
          <c:extLst>
            <c:ext xmlns:c16="http://schemas.microsoft.com/office/drawing/2014/chart" uri="{C3380CC4-5D6E-409C-BE32-E72D297353CC}">
              <c16:uniqueId val="{00000009-F580-4B83-9B80-D90070BA8072}"/>
            </c:ext>
          </c:extLst>
        </c:ser>
        <c:ser>
          <c:idx val="9"/>
          <c:order val="9"/>
          <c:tx>
            <c:strRef>
              <c:f>Dati!$L$1680</c:f>
              <c:strCache>
                <c:ptCount val="1"/>
                <c:pt idx="0">
                  <c:v>Mājoklis ir apdrošināts</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Dati!$B$1681:$B$1728</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Dati!$L$1681:$L$1728</c:f>
              <c:numCache>
                <c:formatCode>General</c:formatCode>
                <c:ptCount val="48"/>
                <c:pt idx="0" formatCode="0">
                  <c:v>29.684915125767514</c:v>
                </c:pt>
                <c:pt idx="2" formatCode="0">
                  <c:v>27.481485218177284</c:v>
                </c:pt>
                <c:pt idx="3" formatCode="0">
                  <c:v>31.740813815258075</c:v>
                </c:pt>
                <c:pt idx="5" formatCode="0">
                  <c:v>23.115774798740162</c:v>
                </c:pt>
                <c:pt idx="6" formatCode="0">
                  <c:v>31.501424527439134</c:v>
                </c:pt>
                <c:pt idx="7" formatCode="0">
                  <c:v>31.120869047201289</c:v>
                </c:pt>
                <c:pt idx="8" formatCode="0">
                  <c:v>35.318205696856964</c:v>
                </c:pt>
                <c:pt idx="9" formatCode="0">
                  <c:v>26.311715135884214</c:v>
                </c:pt>
                <c:pt idx="10" formatCode="0">
                  <c:v>26.767782907652933</c:v>
                </c:pt>
                <c:pt idx="12" formatCode="0">
                  <c:v>31.430671529623012</c:v>
                </c:pt>
                <c:pt idx="13" formatCode="0">
                  <c:v>25.130229494178483</c:v>
                </c:pt>
                <c:pt idx="14" formatCode="0">
                  <c:v>34.852263818306447</c:v>
                </c:pt>
                <c:pt idx="16" formatCode="0">
                  <c:v>12.960375247049482</c:v>
                </c:pt>
                <c:pt idx="17" formatCode="0">
                  <c:v>26.257962625647647</c:v>
                </c:pt>
                <c:pt idx="18" formatCode="0">
                  <c:v>44.758316128816965</c:v>
                </c:pt>
                <c:pt idx="20" formatCode="0">
                  <c:v>55.109938664280634</c:v>
                </c:pt>
                <c:pt idx="21" formatCode="0">
                  <c:v>36.344815583841466</c:v>
                </c:pt>
                <c:pt idx="22" formatCode="0">
                  <c:v>23.492449543440909</c:v>
                </c:pt>
                <c:pt idx="23" formatCode="0">
                  <c:v>49.100087389565033</c:v>
                </c:pt>
                <c:pt idx="24" formatCode="0">
                  <c:v>21.633352211780693</c:v>
                </c:pt>
                <c:pt idx="25" formatCode="0">
                  <c:v>26.342257534991916</c:v>
                </c:pt>
                <c:pt idx="26" formatCode="0">
                  <c:v>42.683446936518735</c:v>
                </c:pt>
                <c:pt idx="27" formatCode="0">
                  <c:v>16.313541808335202</c:v>
                </c:pt>
                <c:pt idx="29" formatCode="0">
                  <c:v>17.702572378608444</c:v>
                </c:pt>
                <c:pt idx="30" formatCode="0">
                  <c:v>20.724415999753838</c:v>
                </c:pt>
                <c:pt idx="31" formatCode="0">
                  <c:v>31.864703228092086</c:v>
                </c:pt>
                <c:pt idx="32" formatCode="0">
                  <c:v>35.017003714676328</c:v>
                </c:pt>
                <c:pt idx="33" formatCode="0">
                  <c:v>37.882055140819666</c:v>
                </c:pt>
                <c:pt idx="35" formatCode="0">
                  <c:v>27.929636010571574</c:v>
                </c:pt>
                <c:pt idx="36" formatCode="0">
                  <c:v>36.880360361840886</c:v>
                </c:pt>
                <c:pt idx="38" formatCode="0">
                  <c:v>34.506135638498762</c:v>
                </c:pt>
                <c:pt idx="39" formatCode="0">
                  <c:v>28.398360383550241</c:v>
                </c:pt>
                <c:pt idx="40" formatCode="0">
                  <c:v>25.1618979498332</c:v>
                </c:pt>
                <c:pt idx="41" formatCode="0">
                  <c:v>37.315753715755562</c:v>
                </c:pt>
                <c:pt idx="42" formatCode="0">
                  <c:v>14.984062203585303</c:v>
                </c:pt>
                <c:pt idx="43" formatCode="0">
                  <c:v>28.662016088721955</c:v>
                </c:pt>
                <c:pt idx="45" formatCode="0">
                  <c:v>34.506135638498762</c:v>
                </c:pt>
                <c:pt idx="46" formatCode="0">
                  <c:v>25.495298219469369</c:v>
                </c:pt>
                <c:pt idx="47" formatCode="0">
                  <c:v>29.497448561885797</c:v>
                </c:pt>
              </c:numCache>
            </c:numRef>
          </c:val>
          <c:extLst>
            <c:ext xmlns:c16="http://schemas.microsoft.com/office/drawing/2014/chart" uri="{C3380CC4-5D6E-409C-BE32-E72D297353CC}">
              <c16:uniqueId val="{0000000A-F580-4B83-9B80-D90070BA8072}"/>
            </c:ext>
          </c:extLst>
        </c:ser>
        <c:ser>
          <c:idx val="10"/>
          <c:order val="10"/>
          <c:tx>
            <c:strRef>
              <c:f>Dati!$M$1680</c:f>
              <c:strCache>
                <c:ptCount val="1"/>
                <c:pt idx="0">
                  <c:v>.</c:v>
                </c:pt>
              </c:strCache>
            </c:strRef>
          </c:tx>
          <c:spPr>
            <a:noFill/>
          </c:spPr>
          <c:invertIfNegative val="0"/>
          <c:dLbls>
            <c:delete val="1"/>
          </c:dLbls>
          <c:cat>
            <c:strRef>
              <c:f>Dati!$B$1681:$B$1728</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Dati!$M$1681:$M$1728</c:f>
              <c:numCache>
                <c:formatCode>0</c:formatCode>
                <c:ptCount val="48"/>
                <c:pt idx="0">
                  <c:v>32.425023538513116</c:v>
                </c:pt>
                <c:pt idx="1">
                  <c:v>62.109938664280634</c:v>
                </c:pt>
                <c:pt idx="2">
                  <c:v>34.62845344610335</c:v>
                </c:pt>
                <c:pt idx="3">
                  <c:v>30.369124849022558</c:v>
                </c:pt>
                <c:pt idx="4">
                  <c:v>62.109938664280634</c:v>
                </c:pt>
                <c:pt idx="5">
                  <c:v>38.994163865540472</c:v>
                </c:pt>
                <c:pt idx="6">
                  <c:v>30.608514136841499</c:v>
                </c:pt>
                <c:pt idx="7">
                  <c:v>30.989069617079345</c:v>
                </c:pt>
                <c:pt idx="8">
                  <c:v>26.79173296742367</c:v>
                </c:pt>
                <c:pt idx="9">
                  <c:v>35.79822352839642</c:v>
                </c:pt>
                <c:pt idx="10">
                  <c:v>35.342155756627704</c:v>
                </c:pt>
                <c:pt idx="11">
                  <c:v>62.109938664280634</c:v>
                </c:pt>
                <c:pt idx="12">
                  <c:v>30.679267134657621</c:v>
                </c:pt>
                <c:pt idx="13">
                  <c:v>36.979709170102154</c:v>
                </c:pt>
                <c:pt idx="14">
                  <c:v>27.257674845974186</c:v>
                </c:pt>
                <c:pt idx="15">
                  <c:v>62.109938664280634</c:v>
                </c:pt>
                <c:pt idx="16">
                  <c:v>49.14956341723115</c:v>
                </c:pt>
                <c:pt idx="17">
                  <c:v>35.851976038632984</c:v>
                </c:pt>
                <c:pt idx="18">
                  <c:v>17.351622535463669</c:v>
                </c:pt>
                <c:pt idx="19">
                  <c:v>62.109938664280634</c:v>
                </c:pt>
                <c:pt idx="20">
                  <c:v>7</c:v>
                </c:pt>
                <c:pt idx="21">
                  <c:v>25.765123080439167</c:v>
                </c:pt>
                <c:pt idx="22">
                  <c:v>38.617489120839721</c:v>
                </c:pt>
                <c:pt idx="23">
                  <c:v>13.009851274715601</c:v>
                </c:pt>
                <c:pt idx="24">
                  <c:v>40.476586452499944</c:v>
                </c:pt>
                <c:pt idx="25">
                  <c:v>35.767681129288718</c:v>
                </c:pt>
                <c:pt idx="26">
                  <c:v>19.426491727761899</c:v>
                </c:pt>
                <c:pt idx="27">
                  <c:v>45.796396855945432</c:v>
                </c:pt>
                <c:pt idx="28">
                  <c:v>62.109938664280634</c:v>
                </c:pt>
                <c:pt idx="29">
                  <c:v>44.40736628567219</c:v>
                </c:pt>
                <c:pt idx="30">
                  <c:v>41.385522664526796</c:v>
                </c:pt>
                <c:pt idx="31">
                  <c:v>30.245235436188548</c:v>
                </c:pt>
                <c:pt idx="32">
                  <c:v>27.092934949604306</c:v>
                </c:pt>
                <c:pt idx="33">
                  <c:v>24.227883523460967</c:v>
                </c:pt>
                <c:pt idx="34">
                  <c:v>62.109938664280634</c:v>
                </c:pt>
                <c:pt idx="35">
                  <c:v>34.180302653709063</c:v>
                </c:pt>
                <c:pt idx="36">
                  <c:v>25.229578302439748</c:v>
                </c:pt>
                <c:pt idx="37">
                  <c:v>62.109938664280634</c:v>
                </c:pt>
                <c:pt idx="38">
                  <c:v>27.603803025781872</c:v>
                </c:pt>
                <c:pt idx="39">
                  <c:v>33.711578280730393</c:v>
                </c:pt>
                <c:pt idx="40">
                  <c:v>36.94804071444743</c:v>
                </c:pt>
                <c:pt idx="41">
                  <c:v>24.794184948525071</c:v>
                </c:pt>
                <c:pt idx="42">
                  <c:v>47.125876460695331</c:v>
                </c:pt>
                <c:pt idx="43">
                  <c:v>33.447922575558678</c:v>
                </c:pt>
                <c:pt idx="44">
                  <c:v>62.109938664280634</c:v>
                </c:pt>
                <c:pt idx="45">
                  <c:v>27.603803025781872</c:v>
                </c:pt>
                <c:pt idx="46">
                  <c:v>36.614640444811265</c:v>
                </c:pt>
                <c:pt idx="47">
                  <c:v>32.612490102394837</c:v>
                </c:pt>
              </c:numCache>
            </c:numRef>
          </c:val>
          <c:extLst>
            <c:ext xmlns:c16="http://schemas.microsoft.com/office/drawing/2014/chart" uri="{C3380CC4-5D6E-409C-BE32-E72D297353CC}">
              <c16:uniqueId val="{0000000B-F580-4B83-9B80-D90070BA8072}"/>
            </c:ext>
          </c:extLst>
        </c:ser>
        <c:ser>
          <c:idx val="11"/>
          <c:order val="11"/>
          <c:tx>
            <c:strRef>
              <c:f>Dati!$N$1680</c:f>
              <c:strCache>
                <c:ptCount val="1"/>
                <c:pt idx="0">
                  <c:v>Mājoklī ir pieejams ugunsdzēsības aparāts</c:v>
                </c:pt>
              </c:strCache>
            </c:strRef>
          </c:tx>
          <c:spPr>
            <a:solidFill>
              <a:srgbClr val="D0DBF0"/>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Dati!$B$1681:$B$1728</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Dati!$N$1681:$N$1728</c:f>
              <c:numCache>
                <c:formatCode>General</c:formatCode>
                <c:ptCount val="48"/>
                <c:pt idx="0" formatCode="0">
                  <c:v>21.213019000010842</c:v>
                </c:pt>
                <c:pt idx="2" formatCode="0">
                  <c:v>24.554766987515883</c:v>
                </c:pt>
                <c:pt idx="3" formatCode="0">
                  <c:v>18.095018611410282</c:v>
                </c:pt>
                <c:pt idx="5" formatCode="0">
                  <c:v>22.031103520242436</c:v>
                </c:pt>
                <c:pt idx="6" formatCode="0">
                  <c:v>25.590659620663917</c:v>
                </c:pt>
                <c:pt idx="7" formatCode="0">
                  <c:v>20.750233827962269</c:v>
                </c:pt>
                <c:pt idx="8" formatCode="0">
                  <c:v>23.819022723372349</c:v>
                </c:pt>
                <c:pt idx="9" formatCode="0">
                  <c:v>16.597141554622347</c:v>
                </c:pt>
                <c:pt idx="10" formatCode="0">
                  <c:v>19.111983771456199</c:v>
                </c:pt>
                <c:pt idx="12" formatCode="0">
                  <c:v>27.816194268932691</c:v>
                </c:pt>
                <c:pt idx="13" formatCode="0">
                  <c:v>10.577380550827733</c:v>
                </c:pt>
                <c:pt idx="14" formatCode="0">
                  <c:v>17.208129271659242</c:v>
                </c:pt>
                <c:pt idx="16" formatCode="0">
                  <c:v>18.374594788182527</c:v>
                </c:pt>
                <c:pt idx="17" formatCode="0">
                  <c:v>21.381695124303825</c:v>
                </c:pt>
                <c:pt idx="18" formatCode="0">
                  <c:v>21.772258937682686</c:v>
                </c:pt>
                <c:pt idx="20" formatCode="0">
                  <c:v>18.810544099480037</c:v>
                </c:pt>
                <c:pt idx="21" formatCode="0">
                  <c:v>17.913969790244025</c:v>
                </c:pt>
                <c:pt idx="22" formatCode="0">
                  <c:v>23.113863573578747</c:v>
                </c:pt>
                <c:pt idx="23" formatCode="0">
                  <c:v>36.821323340939124</c:v>
                </c:pt>
                <c:pt idx="24" formatCode="0">
                  <c:v>18.717955528036391</c:v>
                </c:pt>
                <c:pt idx="25" formatCode="0">
                  <c:v>13.069008991381009</c:v>
                </c:pt>
                <c:pt idx="26" formatCode="0">
                  <c:v>42.284972356425428</c:v>
                </c:pt>
                <c:pt idx="27" formatCode="0">
                  <c:v>16.501235195793853</c:v>
                </c:pt>
                <c:pt idx="29" formatCode="0">
                  <c:v>22.775840053816321</c:v>
                </c:pt>
                <c:pt idx="30" formatCode="0">
                  <c:v>18.673276118940194</c:v>
                </c:pt>
                <c:pt idx="31" formatCode="0">
                  <c:v>17.757074987645304</c:v>
                </c:pt>
                <c:pt idx="32" formatCode="0">
                  <c:v>19.040599787550331</c:v>
                </c:pt>
                <c:pt idx="33" formatCode="0">
                  <c:v>21.810432833477499</c:v>
                </c:pt>
                <c:pt idx="35" formatCode="0">
                  <c:v>13.712496993712273</c:v>
                </c:pt>
                <c:pt idx="36" formatCode="0">
                  <c:v>50.536896500660269</c:v>
                </c:pt>
                <c:pt idx="38" formatCode="0">
                  <c:v>13.796609302830284</c:v>
                </c:pt>
                <c:pt idx="39" formatCode="0">
                  <c:v>23.122613522494273</c:v>
                </c:pt>
                <c:pt idx="40" formatCode="0">
                  <c:v>30.362270203566883</c:v>
                </c:pt>
                <c:pt idx="41" formatCode="0">
                  <c:v>25.912404141604764</c:v>
                </c:pt>
                <c:pt idx="42" formatCode="0">
                  <c:v>24.424496176522677</c:v>
                </c:pt>
                <c:pt idx="43" formatCode="0">
                  <c:v>23.214431615319128</c:v>
                </c:pt>
                <c:pt idx="45" formatCode="0">
                  <c:v>13.796609302830284</c:v>
                </c:pt>
                <c:pt idx="46" formatCode="0">
                  <c:v>17.211154843837413</c:v>
                </c:pt>
                <c:pt idx="47" formatCode="0">
                  <c:v>34.366668191720237</c:v>
                </c:pt>
              </c:numCache>
            </c:numRef>
          </c:val>
          <c:extLst>
            <c:ext xmlns:c16="http://schemas.microsoft.com/office/drawing/2014/chart" uri="{C3380CC4-5D6E-409C-BE32-E72D297353CC}">
              <c16:uniqueId val="{0000000C-F580-4B83-9B80-D90070BA8072}"/>
            </c:ext>
          </c:extLst>
        </c:ser>
        <c:ser>
          <c:idx val="12"/>
          <c:order val="12"/>
          <c:tx>
            <c:strRef>
              <c:f>Dati!$O$1680</c:f>
              <c:strCache>
                <c:ptCount val="1"/>
                <c:pt idx="0">
                  <c:v>.</c:v>
                </c:pt>
              </c:strCache>
            </c:strRef>
          </c:tx>
          <c:spPr>
            <a:noFill/>
          </c:spPr>
          <c:invertIfNegative val="0"/>
          <c:dLbls>
            <c:delete val="1"/>
          </c:dLbls>
          <c:cat>
            <c:strRef>
              <c:f>Dati!$B$1681:$B$1728</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Dati!$O$1681:$O$1728</c:f>
              <c:numCache>
                <c:formatCode>0</c:formatCode>
                <c:ptCount val="48"/>
                <c:pt idx="0">
                  <c:v>36.323877500649431</c:v>
                </c:pt>
                <c:pt idx="1">
                  <c:v>57.536896500660269</c:v>
                </c:pt>
                <c:pt idx="2">
                  <c:v>32.982129513144386</c:v>
                </c:pt>
                <c:pt idx="3">
                  <c:v>39.441877889249987</c:v>
                </c:pt>
                <c:pt idx="4">
                  <c:v>57.536896500660269</c:v>
                </c:pt>
                <c:pt idx="5">
                  <c:v>35.505792980417837</c:v>
                </c:pt>
                <c:pt idx="6">
                  <c:v>31.946236879996352</c:v>
                </c:pt>
                <c:pt idx="7">
                  <c:v>36.786662672698</c:v>
                </c:pt>
                <c:pt idx="8">
                  <c:v>33.71787377728792</c:v>
                </c:pt>
                <c:pt idx="9">
                  <c:v>40.939754946037922</c:v>
                </c:pt>
                <c:pt idx="10">
                  <c:v>38.424912729204067</c:v>
                </c:pt>
                <c:pt idx="11">
                  <c:v>57.536896500660269</c:v>
                </c:pt>
                <c:pt idx="12">
                  <c:v>29.720702231727579</c:v>
                </c:pt>
                <c:pt idx="13">
                  <c:v>46.959515949832536</c:v>
                </c:pt>
                <c:pt idx="14">
                  <c:v>40.328767229001031</c:v>
                </c:pt>
                <c:pt idx="15">
                  <c:v>57.536896500660269</c:v>
                </c:pt>
                <c:pt idx="16">
                  <c:v>39.162301712477742</c:v>
                </c:pt>
                <c:pt idx="17">
                  <c:v>36.155201376356445</c:v>
                </c:pt>
                <c:pt idx="18">
                  <c:v>35.764637562977583</c:v>
                </c:pt>
                <c:pt idx="19">
                  <c:v>57.536896500660269</c:v>
                </c:pt>
                <c:pt idx="20">
                  <c:v>38.726352401180236</c:v>
                </c:pt>
                <c:pt idx="21">
                  <c:v>39.622926710416245</c:v>
                </c:pt>
                <c:pt idx="22">
                  <c:v>34.423032927081522</c:v>
                </c:pt>
                <c:pt idx="23">
                  <c:v>20.715573159721146</c:v>
                </c:pt>
                <c:pt idx="24">
                  <c:v>38.818940972623878</c:v>
                </c:pt>
                <c:pt idx="25">
                  <c:v>44.467887509279258</c:v>
                </c:pt>
                <c:pt idx="26">
                  <c:v>15.251924144234842</c:v>
                </c:pt>
                <c:pt idx="27">
                  <c:v>41.035661304866416</c:v>
                </c:pt>
                <c:pt idx="28">
                  <c:v>57.536896500660269</c:v>
                </c:pt>
                <c:pt idx="29">
                  <c:v>34.761056446843952</c:v>
                </c:pt>
                <c:pt idx="30">
                  <c:v>38.863620381720075</c:v>
                </c:pt>
                <c:pt idx="31">
                  <c:v>39.779821513014966</c:v>
                </c:pt>
                <c:pt idx="32">
                  <c:v>38.496296713109942</c:v>
                </c:pt>
                <c:pt idx="33">
                  <c:v>35.72646366718277</c:v>
                </c:pt>
                <c:pt idx="34">
                  <c:v>57.536896500660269</c:v>
                </c:pt>
                <c:pt idx="35">
                  <c:v>43.824399506947998</c:v>
                </c:pt>
                <c:pt idx="36">
                  <c:v>7</c:v>
                </c:pt>
                <c:pt idx="37">
                  <c:v>57.536896500660269</c:v>
                </c:pt>
                <c:pt idx="38">
                  <c:v>43.740287197829986</c:v>
                </c:pt>
                <c:pt idx="39">
                  <c:v>34.414282978166</c:v>
                </c:pt>
                <c:pt idx="40">
                  <c:v>27.174626297093386</c:v>
                </c:pt>
                <c:pt idx="41">
                  <c:v>31.624492359055505</c:v>
                </c:pt>
                <c:pt idx="42">
                  <c:v>33.112400324137596</c:v>
                </c:pt>
                <c:pt idx="43">
                  <c:v>34.322464885341141</c:v>
                </c:pt>
                <c:pt idx="44">
                  <c:v>57.536896500660269</c:v>
                </c:pt>
                <c:pt idx="45">
                  <c:v>43.740287197829986</c:v>
                </c:pt>
                <c:pt idx="46">
                  <c:v>40.325741656822856</c:v>
                </c:pt>
                <c:pt idx="47">
                  <c:v>23.170228308940032</c:v>
                </c:pt>
              </c:numCache>
            </c:numRef>
          </c:val>
          <c:extLst>
            <c:ext xmlns:c16="http://schemas.microsoft.com/office/drawing/2014/chart" uri="{C3380CC4-5D6E-409C-BE32-E72D297353CC}">
              <c16:uniqueId val="{0000000D-F580-4B83-9B80-D90070BA8072}"/>
            </c:ext>
          </c:extLst>
        </c:ser>
        <c:ser>
          <c:idx val="13"/>
          <c:order val="13"/>
          <c:tx>
            <c:strRef>
              <c:f>Dati!$P$1680</c:f>
              <c:strCache>
                <c:ptCount val="1"/>
                <c:pt idx="0">
                  <c:v>Mājoklī ir ierīkota apsardzes signalizācija</c:v>
                </c:pt>
              </c:strCache>
            </c:strRef>
          </c:tx>
          <c:spPr>
            <a:solidFill>
              <a:srgbClr val="8FAADC"/>
            </a:solidFill>
          </c:spPr>
          <c:invertIfNegative val="0"/>
          <c:dLbls>
            <c:dLbl>
              <c:idx val="2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580-4B83-9B80-D90070BA8072}"/>
                </c:ext>
              </c:extLst>
            </c:dLbl>
            <c:dLbl>
              <c:idx val="4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580-4B83-9B80-D90070BA8072}"/>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Dati!$B$1681:$B$1728</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Dati!$P$1681:$P$1728</c:f>
              <c:numCache>
                <c:formatCode>General</c:formatCode>
                <c:ptCount val="48"/>
                <c:pt idx="0" formatCode="0">
                  <c:v>9.9003553324534881</c:v>
                </c:pt>
                <c:pt idx="2" formatCode="0">
                  <c:v>9.4068030613287394</c:v>
                </c:pt>
                <c:pt idx="3" formatCode="0">
                  <c:v>10.360861683894518</c:v>
                </c:pt>
                <c:pt idx="5" formatCode="0">
                  <c:v>13.168757147464367</c:v>
                </c:pt>
                <c:pt idx="6" formatCode="0">
                  <c:v>10.591538144121747</c:v>
                </c:pt>
                <c:pt idx="7" formatCode="0">
                  <c:v>12.829700433096981</c:v>
                </c:pt>
                <c:pt idx="8" formatCode="0">
                  <c:v>9.9911037472138506</c:v>
                </c:pt>
                <c:pt idx="9" formatCode="0">
                  <c:v>7.749922461421467</c:v>
                </c:pt>
                <c:pt idx="10" formatCode="0">
                  <c:v>6.0733346757225366</c:v>
                </c:pt>
                <c:pt idx="12" formatCode="0">
                  <c:v>8.1120735618533946</c:v>
                </c:pt>
                <c:pt idx="13" formatCode="0">
                  <c:v>10.565336863116706</c:v>
                </c:pt>
                <c:pt idx="14" formatCode="0">
                  <c:v>17.864072097113016</c:v>
                </c:pt>
                <c:pt idx="16" formatCode="0">
                  <c:v>8.4544959572753378</c:v>
                </c:pt>
                <c:pt idx="17" formatCode="0">
                  <c:v>7.0887193162581648</c:v>
                </c:pt>
                <c:pt idx="18" formatCode="0">
                  <c:v>17.905089334159754</c:v>
                </c:pt>
                <c:pt idx="20" formatCode="0">
                  <c:v>27.039970201511551</c:v>
                </c:pt>
                <c:pt idx="21" formatCode="0">
                  <c:v>14.533767960556116</c:v>
                </c:pt>
                <c:pt idx="22" formatCode="0">
                  <c:v>6.4397316110388223</c:v>
                </c:pt>
                <c:pt idx="23" formatCode="0">
                  <c:v>4.7171517466411013</c:v>
                </c:pt>
                <c:pt idx="24" formatCode="0">
                  <c:v>5.399729459583293</c:v>
                </c:pt>
                <c:pt idx="25" formatCode="0">
                  <c:v>14.897128870338353</c:v>
                </c:pt>
                <c:pt idx="26" formatCode="0">
                  <c:v>10.194946207332524</c:v>
                </c:pt>
                <c:pt idx="27" formatCode="0">
                  <c:v>8.0525143453222494</c:v>
                </c:pt>
                <c:pt idx="29" formatCode="0">
                  <c:v>3.9930592124661342</c:v>
                </c:pt>
                <c:pt idx="30" formatCode="0">
                  <c:v>8.0880745338590163</c:v>
                </c:pt>
                <c:pt idx="31" formatCode="0">
                  <c:v>5.2571480103921466</c:v>
                </c:pt>
                <c:pt idx="32" formatCode="0">
                  <c:v>10.468485708722969</c:v>
                </c:pt>
                <c:pt idx="33" formatCode="0">
                  <c:v>12.743037145765733</c:v>
                </c:pt>
                <c:pt idx="35" formatCode="0">
                  <c:v>9.8415642726654209</c:v>
                </c:pt>
                <c:pt idx="36" formatCode="0">
                  <c:v>9.8923772158971683</c:v>
                </c:pt>
                <c:pt idx="38" formatCode="0">
                  <c:v>14.212113988309373</c:v>
                </c:pt>
                <c:pt idx="39" formatCode="0">
                  <c:v>9.3779842559772835</c:v>
                </c:pt>
                <c:pt idx="40" formatCode="0">
                  <c:v>2.1520378434638698</c:v>
                </c:pt>
                <c:pt idx="41" formatCode="0">
                  <c:v>5.6971168972688577</c:v>
                </c:pt>
                <c:pt idx="42" formatCode="0">
                  <c:v>11.500278753159467</c:v>
                </c:pt>
                <c:pt idx="43" formatCode="0">
                  <c:v>7.8903216068931092</c:v>
                </c:pt>
                <c:pt idx="45" formatCode="0">
                  <c:v>14.212113988309373</c:v>
                </c:pt>
                <c:pt idx="46" formatCode="0">
                  <c:v>9.4404381614137449</c:v>
                </c:pt>
                <c:pt idx="47" formatCode="0">
                  <c:v>5.6847272766858836</c:v>
                </c:pt>
              </c:numCache>
            </c:numRef>
          </c:val>
          <c:extLst>
            <c:ext xmlns:c16="http://schemas.microsoft.com/office/drawing/2014/chart" uri="{C3380CC4-5D6E-409C-BE32-E72D297353CC}">
              <c16:uniqueId val="{00000010-F580-4B83-9B80-D90070BA8072}"/>
            </c:ext>
          </c:extLst>
        </c:ser>
        <c:ser>
          <c:idx val="14"/>
          <c:order val="14"/>
          <c:tx>
            <c:strRef>
              <c:f>Dati!$Q$1680</c:f>
              <c:strCache>
                <c:ptCount val="1"/>
                <c:pt idx="0">
                  <c:v>.</c:v>
                </c:pt>
              </c:strCache>
            </c:strRef>
          </c:tx>
          <c:spPr>
            <a:noFill/>
          </c:spPr>
          <c:invertIfNegative val="0"/>
          <c:dLbls>
            <c:delete val="1"/>
          </c:dLbls>
          <c:cat>
            <c:strRef>
              <c:f>Dati!$B$1681:$B$1728</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Dati!$Q$1681:$Q$1728</c:f>
              <c:numCache>
                <c:formatCode>0</c:formatCode>
                <c:ptCount val="48"/>
                <c:pt idx="0">
                  <c:v>24.139614869058065</c:v>
                </c:pt>
                <c:pt idx="1">
                  <c:v>34.039970201511551</c:v>
                </c:pt>
                <c:pt idx="2">
                  <c:v>24.633167140182813</c:v>
                </c:pt>
                <c:pt idx="3">
                  <c:v>23.679108517617031</c:v>
                </c:pt>
                <c:pt idx="4">
                  <c:v>34.039970201511551</c:v>
                </c:pt>
                <c:pt idx="5">
                  <c:v>20.871213054047182</c:v>
                </c:pt>
                <c:pt idx="6">
                  <c:v>23.448432057389802</c:v>
                </c:pt>
                <c:pt idx="7">
                  <c:v>21.21026976841457</c:v>
                </c:pt>
                <c:pt idx="8">
                  <c:v>24.048866454297702</c:v>
                </c:pt>
                <c:pt idx="9">
                  <c:v>26.290047740090085</c:v>
                </c:pt>
                <c:pt idx="10">
                  <c:v>27.966635525789016</c:v>
                </c:pt>
                <c:pt idx="11">
                  <c:v>34.039970201511551</c:v>
                </c:pt>
                <c:pt idx="12">
                  <c:v>25.927896639658158</c:v>
                </c:pt>
                <c:pt idx="13">
                  <c:v>23.474633338394845</c:v>
                </c:pt>
                <c:pt idx="14">
                  <c:v>16.175898104398534</c:v>
                </c:pt>
                <c:pt idx="15">
                  <c:v>34.039970201511551</c:v>
                </c:pt>
                <c:pt idx="16">
                  <c:v>25.585474244236213</c:v>
                </c:pt>
                <c:pt idx="17">
                  <c:v>26.951250885253387</c:v>
                </c:pt>
                <c:pt idx="18">
                  <c:v>16.134880867351796</c:v>
                </c:pt>
                <c:pt idx="19">
                  <c:v>34.039970201511551</c:v>
                </c:pt>
                <c:pt idx="20">
                  <c:v>7</c:v>
                </c:pt>
                <c:pt idx="21">
                  <c:v>19.506202240955435</c:v>
                </c:pt>
                <c:pt idx="22">
                  <c:v>27.600238590472728</c:v>
                </c:pt>
                <c:pt idx="23">
                  <c:v>29.32281845487045</c:v>
                </c:pt>
                <c:pt idx="24">
                  <c:v>28.64024074192826</c:v>
                </c:pt>
                <c:pt idx="25">
                  <c:v>19.142841331173198</c:v>
                </c:pt>
                <c:pt idx="26">
                  <c:v>23.845023994179027</c:v>
                </c:pt>
                <c:pt idx="27">
                  <c:v>25.9874558561893</c:v>
                </c:pt>
                <c:pt idx="28">
                  <c:v>34.039970201511551</c:v>
                </c:pt>
                <c:pt idx="29">
                  <c:v>30.046910989045415</c:v>
                </c:pt>
                <c:pt idx="30">
                  <c:v>25.951895667652536</c:v>
                </c:pt>
                <c:pt idx="31">
                  <c:v>28.782822191119404</c:v>
                </c:pt>
                <c:pt idx="32">
                  <c:v>23.571484492788581</c:v>
                </c:pt>
                <c:pt idx="33">
                  <c:v>21.296933055745818</c:v>
                </c:pt>
                <c:pt idx="34">
                  <c:v>34.039970201511551</c:v>
                </c:pt>
                <c:pt idx="35">
                  <c:v>24.198405928846128</c:v>
                </c:pt>
                <c:pt idx="36">
                  <c:v>24.147592985614381</c:v>
                </c:pt>
                <c:pt idx="37">
                  <c:v>34.039970201511551</c:v>
                </c:pt>
                <c:pt idx="38">
                  <c:v>19.827856213202178</c:v>
                </c:pt>
                <c:pt idx="39">
                  <c:v>24.661985945534269</c:v>
                </c:pt>
                <c:pt idx="40">
                  <c:v>31.887932358047681</c:v>
                </c:pt>
                <c:pt idx="41">
                  <c:v>28.342853304242695</c:v>
                </c:pt>
                <c:pt idx="42">
                  <c:v>22.539691448352084</c:v>
                </c:pt>
                <c:pt idx="43">
                  <c:v>26.149648594618441</c:v>
                </c:pt>
                <c:pt idx="44">
                  <c:v>34.039970201511551</c:v>
                </c:pt>
                <c:pt idx="45">
                  <c:v>19.827856213202178</c:v>
                </c:pt>
                <c:pt idx="46">
                  <c:v>24.599532040097806</c:v>
                </c:pt>
                <c:pt idx="47">
                  <c:v>28.355242924825667</c:v>
                </c:pt>
              </c:numCache>
            </c:numRef>
          </c:val>
          <c:extLst>
            <c:ext xmlns:c16="http://schemas.microsoft.com/office/drawing/2014/chart" uri="{C3380CC4-5D6E-409C-BE32-E72D297353CC}">
              <c16:uniqueId val="{00000011-F580-4B83-9B80-D90070BA8072}"/>
            </c:ext>
          </c:extLst>
        </c:ser>
        <c:ser>
          <c:idx val="15"/>
          <c:order val="15"/>
          <c:tx>
            <c:strRef>
              <c:f>Dati!$R$1680</c:f>
              <c:strCache>
                <c:ptCount val="1"/>
                <c:pt idx="0">
                  <c:v>Ir iegādājies/-usies pašaizsardzības līdzekli — gāzes baloniņš, elektrošoks u. c.</c:v>
                </c:pt>
              </c:strCache>
            </c:strRef>
          </c:tx>
          <c:spPr>
            <a:solidFill>
              <a:srgbClr val="4874C4"/>
            </a:solidFill>
          </c:spPr>
          <c:invertIfNegative val="0"/>
          <c:dLbls>
            <c:dLbl>
              <c:idx val="10"/>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580-4B83-9B80-D90070BA8072}"/>
                </c:ext>
              </c:extLst>
            </c:dLbl>
            <c:dLbl>
              <c:idx val="14"/>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580-4B83-9B80-D90070BA8072}"/>
                </c:ext>
              </c:extLst>
            </c:dLbl>
            <c:dLbl>
              <c:idx val="24"/>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580-4B83-9B80-D90070BA8072}"/>
                </c:ext>
              </c:extLst>
            </c:dLbl>
            <c:dLbl>
              <c:idx val="30"/>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580-4B83-9B80-D90070BA8072}"/>
                </c:ext>
              </c:extLst>
            </c:dLbl>
            <c:dLbl>
              <c:idx val="40"/>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580-4B83-9B80-D90070BA8072}"/>
                </c:ext>
              </c:extLst>
            </c:dLbl>
            <c:dLbl>
              <c:idx val="42"/>
              <c:spPr>
                <a:noFill/>
                <a:ln>
                  <a:noFill/>
                </a:ln>
                <a:effectLst/>
              </c:spPr>
              <c:txPr>
                <a:bodyPr wrap="square" lIns="38100" tIns="19050" rIns="38100" bIns="19050" anchor="ctr">
                  <a:spAutoFit/>
                </a:bodyPr>
                <a:lstStyle/>
                <a:p>
                  <a:pPr>
                    <a:defRPr b="1">
                      <a:solidFill>
                        <a:schemeClr val="tx1"/>
                      </a:solidFill>
                    </a:defRPr>
                  </a:pPr>
                  <a:endParaRPr lang="lv-LV"/>
                </a:p>
              </c:txPr>
              <c:dLblPos val="ctr"/>
              <c:showLegendKey val="0"/>
              <c:showVal val="1"/>
              <c:showCatName val="0"/>
              <c:showSerName val="0"/>
              <c:showPercent val="0"/>
              <c:showBubbleSize val="0"/>
              <c:extLst>
                <c:ext xmlns:c16="http://schemas.microsoft.com/office/drawing/2014/chart" uri="{C3380CC4-5D6E-409C-BE32-E72D297353CC}">
                  <c16:uniqueId val="{00000000-7C1C-4C3A-B2B2-966A475D1967}"/>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Dati!$B$1681:$B$1728</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Dati!$R$1681:$R$1728</c:f>
              <c:numCache>
                <c:formatCode>General</c:formatCode>
                <c:ptCount val="48"/>
                <c:pt idx="0" formatCode="0">
                  <c:v>8.3883759839025061</c:v>
                </c:pt>
                <c:pt idx="2" formatCode="0">
                  <c:v>8.4444251683401781</c:v>
                </c:pt>
                <c:pt idx="3" formatCode="0">
                  <c:v>8.3360795870733497</c:v>
                </c:pt>
                <c:pt idx="5" formatCode="0">
                  <c:v>11.087380425356232</c:v>
                </c:pt>
                <c:pt idx="6" formatCode="0">
                  <c:v>10.55100349305636</c:v>
                </c:pt>
                <c:pt idx="7" formatCode="0">
                  <c:v>10.410648275127333</c:v>
                </c:pt>
                <c:pt idx="8" formatCode="0">
                  <c:v>6.7943485812923337</c:v>
                </c:pt>
                <c:pt idx="9" formatCode="0">
                  <c:v>8.471222171208689</c:v>
                </c:pt>
                <c:pt idx="10" formatCode="0">
                  <c:v>3.8533025095684592</c:v>
                </c:pt>
                <c:pt idx="12" formatCode="0">
                  <c:v>7.4587321253423218</c:v>
                </c:pt>
                <c:pt idx="13" formatCode="0">
                  <c:v>10.882961591881021</c:v>
                </c:pt>
                <c:pt idx="14" formatCode="0">
                  <c:v>4.4893716296683115</c:v>
                </c:pt>
                <c:pt idx="16" formatCode="0">
                  <c:v>10.672696335823575</c:v>
                </c:pt>
                <c:pt idx="17" formatCode="0">
                  <c:v>7.7144785865350318</c:v>
                </c:pt>
                <c:pt idx="18" formatCode="0">
                  <c:v>9.372081414092845</c:v>
                </c:pt>
                <c:pt idx="20" formatCode="0">
                  <c:v>10.847584495574642</c:v>
                </c:pt>
                <c:pt idx="21" formatCode="0">
                  <c:v>8.2282367986783633</c:v>
                </c:pt>
                <c:pt idx="22" formatCode="0">
                  <c:v>9.7812109970242354</c:v>
                </c:pt>
                <c:pt idx="23" formatCode="0">
                  <c:v>11.922553932251621</c:v>
                </c:pt>
                <c:pt idx="24" formatCode="0">
                  <c:v>3.485461691450602</c:v>
                </c:pt>
                <c:pt idx="25" formatCode="0">
                  <c:v>7.720311482128043</c:v>
                </c:pt>
                <c:pt idx="26" formatCode="0">
                  <c:v>13.007828036037067</c:v>
                </c:pt>
                <c:pt idx="27" formatCode="0">
                  <c:v>10.427693313639823</c:v>
                </c:pt>
                <c:pt idx="29" formatCode="0">
                  <c:v>7.9259988829665238</c:v>
                </c:pt>
                <c:pt idx="30" formatCode="0">
                  <c:v>2.0017620943917871</c:v>
                </c:pt>
                <c:pt idx="31" formatCode="0">
                  <c:v>5.1587761637267269</c:v>
                </c:pt>
                <c:pt idx="32" formatCode="0">
                  <c:v>8.1905878836011503</c:v>
                </c:pt>
                <c:pt idx="33" formatCode="0">
                  <c:v>13.629836062909666</c:v>
                </c:pt>
                <c:pt idx="35" formatCode="0">
                  <c:v>8.3935220454636141</c:v>
                </c:pt>
                <c:pt idx="36" formatCode="0">
                  <c:v>8.087720993808146</c:v>
                </c:pt>
                <c:pt idx="38" formatCode="0">
                  <c:v>14.907736633955301</c:v>
                </c:pt>
                <c:pt idx="39" formatCode="0">
                  <c:v>5.7501997362902468</c:v>
                </c:pt>
                <c:pt idx="40" formatCode="0">
                  <c:v>2.0828899383699531</c:v>
                </c:pt>
                <c:pt idx="41" formatCode="0">
                  <c:v>11.332826114930675</c:v>
                </c:pt>
                <c:pt idx="42" formatCode="0">
                  <c:v>0</c:v>
                </c:pt>
                <c:pt idx="43" formatCode="0">
                  <c:v>5.223704112661558</c:v>
                </c:pt>
                <c:pt idx="45" formatCode="0">
                  <c:v>14.907736633955301</c:v>
                </c:pt>
                <c:pt idx="46" formatCode="0">
                  <c:v>5.0532011290080741</c:v>
                </c:pt>
                <c:pt idx="47" formatCode="0">
                  <c:v>5.2653005575077394</c:v>
                </c:pt>
              </c:numCache>
            </c:numRef>
          </c:val>
          <c:extLst>
            <c:ext xmlns:c16="http://schemas.microsoft.com/office/drawing/2014/chart" uri="{C3380CC4-5D6E-409C-BE32-E72D297353CC}">
              <c16:uniqueId val="{00000017-F580-4B83-9B80-D90070BA8072}"/>
            </c:ext>
          </c:extLst>
        </c:ser>
        <c:ser>
          <c:idx val="16"/>
          <c:order val="16"/>
          <c:tx>
            <c:strRef>
              <c:f>Dati!$S$1680</c:f>
              <c:strCache>
                <c:ptCount val="1"/>
                <c:pt idx="0">
                  <c:v>.</c:v>
                </c:pt>
              </c:strCache>
            </c:strRef>
          </c:tx>
          <c:spPr>
            <a:noFill/>
          </c:spPr>
          <c:invertIfNegative val="0"/>
          <c:dLbls>
            <c:delete val="1"/>
          </c:dLbls>
          <c:cat>
            <c:strRef>
              <c:f>Dati!$B$1681:$B$1728</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Dati!$S$1681:$S$1728</c:f>
              <c:numCache>
                <c:formatCode>0</c:formatCode>
                <c:ptCount val="48"/>
                <c:pt idx="0">
                  <c:v>13.519360650052795</c:v>
                </c:pt>
                <c:pt idx="1">
                  <c:v>21.907736633955302</c:v>
                </c:pt>
                <c:pt idx="2">
                  <c:v>13.463311465615122</c:v>
                </c:pt>
                <c:pt idx="3">
                  <c:v>13.571657046881951</c:v>
                </c:pt>
                <c:pt idx="4">
                  <c:v>21.907736633955302</c:v>
                </c:pt>
                <c:pt idx="5">
                  <c:v>10.820356208599069</c:v>
                </c:pt>
                <c:pt idx="6">
                  <c:v>11.356733140898941</c:v>
                </c:pt>
                <c:pt idx="7">
                  <c:v>11.497088358827968</c:v>
                </c:pt>
                <c:pt idx="8">
                  <c:v>15.113388052662966</c:v>
                </c:pt>
                <c:pt idx="9">
                  <c:v>13.436514462746612</c:v>
                </c:pt>
                <c:pt idx="10">
                  <c:v>18.054434124386841</c:v>
                </c:pt>
                <c:pt idx="11">
                  <c:v>21.907736633955302</c:v>
                </c:pt>
                <c:pt idx="12">
                  <c:v>14.44900450861298</c:v>
                </c:pt>
                <c:pt idx="13">
                  <c:v>11.02477504207428</c:v>
                </c:pt>
                <c:pt idx="14">
                  <c:v>17.41836500428699</c:v>
                </c:pt>
                <c:pt idx="15">
                  <c:v>21.907736633955302</c:v>
                </c:pt>
                <c:pt idx="16">
                  <c:v>11.235040298131725</c:v>
                </c:pt>
                <c:pt idx="17">
                  <c:v>14.193258047420269</c:v>
                </c:pt>
                <c:pt idx="18">
                  <c:v>12.535655219862456</c:v>
                </c:pt>
                <c:pt idx="19">
                  <c:v>21.907736633955302</c:v>
                </c:pt>
                <c:pt idx="20">
                  <c:v>11.060152138380658</c:v>
                </c:pt>
                <c:pt idx="21">
                  <c:v>13.679499835276937</c:v>
                </c:pt>
                <c:pt idx="22">
                  <c:v>12.126525636931065</c:v>
                </c:pt>
                <c:pt idx="23">
                  <c:v>9.9851827017036801</c:v>
                </c:pt>
                <c:pt idx="24">
                  <c:v>18.4222749425047</c:v>
                </c:pt>
                <c:pt idx="25">
                  <c:v>14.187425151827258</c:v>
                </c:pt>
                <c:pt idx="26">
                  <c:v>8.899908597918234</c:v>
                </c:pt>
                <c:pt idx="27">
                  <c:v>11.480043320315477</c:v>
                </c:pt>
                <c:pt idx="28">
                  <c:v>21.907736633955302</c:v>
                </c:pt>
                <c:pt idx="29">
                  <c:v>13.981737750988778</c:v>
                </c:pt>
                <c:pt idx="30">
                  <c:v>19.905974539563513</c:v>
                </c:pt>
                <c:pt idx="31">
                  <c:v>16.748960470228575</c:v>
                </c:pt>
                <c:pt idx="32">
                  <c:v>13.71714875035415</c:v>
                </c:pt>
                <c:pt idx="33">
                  <c:v>8.2779005710456346</c:v>
                </c:pt>
                <c:pt idx="34">
                  <c:v>21.907736633955302</c:v>
                </c:pt>
                <c:pt idx="35">
                  <c:v>13.514214588491686</c:v>
                </c:pt>
                <c:pt idx="36">
                  <c:v>13.820015640147155</c:v>
                </c:pt>
                <c:pt idx="37">
                  <c:v>21.907736633955302</c:v>
                </c:pt>
                <c:pt idx="38">
                  <c:v>7</c:v>
                </c:pt>
                <c:pt idx="39">
                  <c:v>16.157536897665054</c:v>
                </c:pt>
                <c:pt idx="40">
                  <c:v>19.824846695585347</c:v>
                </c:pt>
                <c:pt idx="41">
                  <c:v>10.574910519024625</c:v>
                </c:pt>
                <c:pt idx="42">
                  <c:v>21.907736633955302</c:v>
                </c:pt>
                <c:pt idx="43">
                  <c:v>16.684032521293744</c:v>
                </c:pt>
                <c:pt idx="44">
                  <c:v>21.907736633955302</c:v>
                </c:pt>
                <c:pt idx="45">
                  <c:v>7</c:v>
                </c:pt>
                <c:pt idx="46">
                  <c:v>16.854535504947226</c:v>
                </c:pt>
                <c:pt idx="47">
                  <c:v>16.642436076447559</c:v>
                </c:pt>
              </c:numCache>
            </c:numRef>
          </c:val>
          <c:extLst>
            <c:ext xmlns:c16="http://schemas.microsoft.com/office/drawing/2014/chart" uri="{C3380CC4-5D6E-409C-BE32-E72D297353CC}">
              <c16:uniqueId val="{00000018-F580-4B83-9B80-D90070BA8072}"/>
            </c:ext>
          </c:extLst>
        </c:ser>
        <c:ser>
          <c:idx val="17"/>
          <c:order val="17"/>
          <c:tx>
            <c:strRef>
              <c:f>Dati!$T$1680</c:f>
              <c:strCache>
                <c:ptCount val="1"/>
                <c:pt idx="0">
                  <c:v>Neviens no šiem neatbilst</c:v>
                </c:pt>
              </c:strCache>
            </c:strRef>
          </c:tx>
          <c:spPr>
            <a:solidFill>
              <a:srgbClr val="203864"/>
            </a:solidFill>
          </c:spPr>
          <c:invertIfNegative val="0"/>
          <c:dLbls>
            <c:dLbl>
              <c:idx val="2"/>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580-4B83-9B80-D90070BA8072}"/>
                </c:ext>
              </c:extLst>
            </c:dLbl>
            <c:dLbl>
              <c:idx val="16"/>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580-4B83-9B80-D90070BA8072}"/>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580-4B83-9B80-D90070BA8072}"/>
                </c:ext>
              </c:extLst>
            </c:dLbl>
            <c:dLbl>
              <c:idx val="22"/>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580-4B83-9B80-D90070BA8072}"/>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1C-4C3A-B2B2-966A475D1967}"/>
                </c:ext>
              </c:extLst>
            </c:dLbl>
            <c:dLbl>
              <c:idx val="24"/>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580-4B83-9B80-D90070BA8072}"/>
                </c:ext>
              </c:extLst>
            </c:dLbl>
            <c:dLbl>
              <c:idx val="25"/>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580-4B83-9B80-D90070BA8072}"/>
                </c:ext>
              </c:extLst>
            </c:dLbl>
            <c:dLbl>
              <c:idx val="26"/>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580-4B83-9B80-D90070BA8072}"/>
                </c:ext>
              </c:extLst>
            </c:dLbl>
            <c:dLbl>
              <c:idx val="27"/>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580-4B83-9B80-D90070BA8072}"/>
                </c:ext>
              </c:extLst>
            </c:dLbl>
            <c:dLbl>
              <c:idx val="29"/>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580-4B83-9B80-D90070BA8072}"/>
                </c:ext>
              </c:extLst>
            </c:dLbl>
            <c:dLbl>
              <c:idx val="30"/>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580-4B83-9B80-D90070BA8072}"/>
                </c:ext>
              </c:extLst>
            </c:dLbl>
            <c:dLbl>
              <c:idx val="39"/>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580-4B83-9B80-D90070BA8072}"/>
                </c:ext>
              </c:extLst>
            </c:dLbl>
            <c:dLbl>
              <c:idx val="43"/>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580-4B83-9B80-D90070BA8072}"/>
                </c:ext>
              </c:extLst>
            </c:dLbl>
            <c:dLbl>
              <c:idx val="46"/>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580-4B83-9B80-D90070BA8072}"/>
                </c:ext>
              </c:extLst>
            </c:dLbl>
            <c:dLbl>
              <c:idx val="47"/>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580-4B83-9B80-D90070BA8072}"/>
                </c:ext>
              </c:extLst>
            </c:dLbl>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Dati!$B$1681:$B$1728</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Dati!$T$1681:$T$1728</c:f>
              <c:numCache>
                <c:formatCode>General</c:formatCode>
                <c:ptCount val="48"/>
                <c:pt idx="0" formatCode="0">
                  <c:v>3.6566782617773201</c:v>
                </c:pt>
                <c:pt idx="2" formatCode="0">
                  <c:v>4.9703785960306295</c:v>
                </c:pt>
                <c:pt idx="3" formatCode="0">
                  <c:v>2.4309370724291139</c:v>
                </c:pt>
                <c:pt idx="5" formatCode="0">
                  <c:v>4.0357467978698045</c:v>
                </c:pt>
                <c:pt idx="6" formatCode="0">
                  <c:v>4.7533249205953476</c:v>
                </c:pt>
                <c:pt idx="7" formatCode="0">
                  <c:v>4.3911042555201156</c:v>
                </c:pt>
                <c:pt idx="8" formatCode="0">
                  <c:v>3.3961163259241522</c:v>
                </c:pt>
                <c:pt idx="9" formatCode="0">
                  <c:v>2.2527578908260355</c:v>
                </c:pt>
                <c:pt idx="10" formatCode="0">
                  <c:v>3.3317163969827681</c:v>
                </c:pt>
                <c:pt idx="12" formatCode="0">
                  <c:v>3.6535929100426103</c:v>
                </c:pt>
                <c:pt idx="13" formatCode="0">
                  <c:v>3.8603953253266696</c:v>
                </c:pt>
                <c:pt idx="14" formatCode="0">
                  <c:v>3.1390716970208867</c:v>
                </c:pt>
                <c:pt idx="16" formatCode="0">
                  <c:v>5.301822381237856</c:v>
                </c:pt>
                <c:pt idx="17" formatCode="0">
                  <c:v>4.387849417728007</c:v>
                </c:pt>
                <c:pt idx="18" formatCode="0">
                  <c:v>1.1240396647029698</c:v>
                </c:pt>
                <c:pt idx="20" formatCode="0">
                  <c:v>0</c:v>
                </c:pt>
                <c:pt idx="21" formatCode="0">
                  <c:v>1.063483188018167</c:v>
                </c:pt>
                <c:pt idx="22" formatCode="0">
                  <c:v>5.4679698600929587</c:v>
                </c:pt>
                <c:pt idx="23" formatCode="0">
                  <c:v>0</c:v>
                </c:pt>
                <c:pt idx="24" formatCode="0">
                  <c:v>4.6416133143489349</c:v>
                </c:pt>
                <c:pt idx="25" formatCode="0">
                  <c:v>6.1266826597157236</c:v>
                </c:pt>
                <c:pt idx="26" formatCode="0">
                  <c:v>4.562412943826919</c:v>
                </c:pt>
                <c:pt idx="27" formatCode="0">
                  <c:v>6.4742314204491169</c:v>
                </c:pt>
                <c:pt idx="29" formatCode="0">
                  <c:v>6.3319915181031794</c:v>
                </c:pt>
                <c:pt idx="30" formatCode="0">
                  <c:v>6.2726291465403428</c:v>
                </c:pt>
                <c:pt idx="31" formatCode="0">
                  <c:v>3.8631613409789991</c:v>
                </c:pt>
                <c:pt idx="32" formatCode="0">
                  <c:v>3.2203262789476179</c:v>
                </c:pt>
                <c:pt idx="33" formatCode="0">
                  <c:v>1.2976961450922564</c:v>
                </c:pt>
                <c:pt idx="35" formatCode="0">
                  <c:v>4.3394376655270257</c:v>
                </c:pt>
                <c:pt idx="36" formatCode="0">
                  <c:v>1.0357679101124904</c:v>
                </c:pt>
                <c:pt idx="38" formatCode="0">
                  <c:v>0.61644524782649301</c:v>
                </c:pt>
                <c:pt idx="39" formatCode="0">
                  <c:v>9.8766939000722012</c:v>
                </c:pt>
                <c:pt idx="40" formatCode="0">
                  <c:v>0.93892938195404851</c:v>
                </c:pt>
                <c:pt idx="41" formatCode="0">
                  <c:v>1.5698320817755946</c:v>
                </c:pt>
                <c:pt idx="42" formatCode="0">
                  <c:v>2.3825809042842874</c:v>
                </c:pt>
                <c:pt idx="43" formatCode="0">
                  <c:v>6.8106775570175229</c:v>
                </c:pt>
                <c:pt idx="45" formatCode="0">
                  <c:v>0.61644524782649301</c:v>
                </c:pt>
                <c:pt idx="46" formatCode="0">
                  <c:v>4.8052490759064987</c:v>
                </c:pt>
                <c:pt idx="47" formatCode="0">
                  <c:v>5.6140122006981104</c:v>
                </c:pt>
              </c:numCache>
            </c:numRef>
          </c:val>
          <c:extLst>
            <c:ext xmlns:c16="http://schemas.microsoft.com/office/drawing/2014/chart" uri="{C3380CC4-5D6E-409C-BE32-E72D297353CC}">
              <c16:uniqueId val="{00000027-F580-4B83-9B80-D90070BA8072}"/>
            </c:ext>
          </c:extLst>
        </c:ser>
        <c:dLbls>
          <c:dLblPos val="ctr"/>
          <c:showLegendKey val="0"/>
          <c:showVal val="1"/>
          <c:showCatName val="0"/>
          <c:showSerName val="0"/>
          <c:showPercent val="0"/>
          <c:showBubbleSize val="0"/>
        </c:dLbls>
        <c:gapWidth val="20"/>
        <c:overlap val="100"/>
        <c:axId val="414544384"/>
        <c:axId val="414548696"/>
      </c:barChart>
      <c:catAx>
        <c:axId val="414544384"/>
        <c:scaling>
          <c:orientation val="maxMin"/>
        </c:scaling>
        <c:delete val="0"/>
        <c:axPos val="l"/>
        <c:numFmt formatCode="General" sourceLinked="1"/>
        <c:majorTickMark val="out"/>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4548696"/>
        <c:crossesAt val="0"/>
        <c:auto val="1"/>
        <c:lblAlgn val="ctr"/>
        <c:lblOffset val="100"/>
        <c:tickLblSkip val="1"/>
        <c:tickMarkSkip val="1"/>
        <c:noMultiLvlLbl val="0"/>
      </c:catAx>
      <c:valAx>
        <c:axId val="414548696"/>
        <c:scaling>
          <c:orientation val="minMax"/>
          <c:max val="565"/>
          <c:min val="2"/>
        </c:scaling>
        <c:delete val="1"/>
        <c:axPos val="t"/>
        <c:numFmt formatCode="General" sourceLinked="1"/>
        <c:majorTickMark val="out"/>
        <c:minorTickMark val="none"/>
        <c:tickLblPos val="nextTo"/>
        <c:crossAx val="414544384"/>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sz="900" dirty="0"/>
              <a:t>%</a:t>
            </a:r>
          </a:p>
        </c:rich>
      </c:tx>
      <c:layout>
        <c:manualLayout>
          <c:xMode val="edge"/>
          <c:yMode val="edge"/>
          <c:x val="0.95283893204624581"/>
          <c:y val="9.5118205793290417E-2"/>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1.9426095228029382E-3"/>
          <c:y val="7.6307184894908642E-4"/>
          <c:w val="0.95253111303670757"/>
          <c:h val="0.87343516856995573"/>
        </c:manualLayout>
      </c:layout>
      <c:barChart>
        <c:barDir val="col"/>
        <c:grouping val="clustered"/>
        <c:varyColors val="0"/>
        <c:ser>
          <c:idx val="0"/>
          <c:order val="0"/>
          <c:spPr>
            <a:solidFill>
              <a:srgbClr val="BF9000"/>
            </a:solidFill>
          </c:spPr>
          <c:invertIfNegative val="0"/>
          <c:dPt>
            <c:idx val="0"/>
            <c:invertIfNegative val="0"/>
            <c:bubble3D val="0"/>
            <c:spPr>
              <a:solidFill>
                <a:srgbClr val="203864"/>
              </a:solidFill>
            </c:spPr>
            <c:extLst>
              <c:ext xmlns:c16="http://schemas.microsoft.com/office/drawing/2014/chart" uri="{C3380CC4-5D6E-409C-BE32-E72D297353CC}">
                <c16:uniqueId val="{00000001-50F5-4E8F-A657-D62378F6BC5E}"/>
              </c:ext>
            </c:extLst>
          </c:dPt>
          <c:dPt>
            <c:idx val="1"/>
            <c:invertIfNegative val="0"/>
            <c:bubble3D val="0"/>
            <c:spPr>
              <a:solidFill>
                <a:srgbClr val="203864"/>
              </a:solidFill>
            </c:spPr>
            <c:extLst>
              <c:ext xmlns:c16="http://schemas.microsoft.com/office/drawing/2014/chart" uri="{C3380CC4-5D6E-409C-BE32-E72D297353CC}">
                <c16:uniqueId val="{00000003-50F5-4E8F-A657-D62378F6BC5E}"/>
              </c:ext>
            </c:extLst>
          </c:dPt>
          <c:dPt>
            <c:idx val="2"/>
            <c:invertIfNegative val="0"/>
            <c:bubble3D val="0"/>
            <c:spPr>
              <a:solidFill>
                <a:srgbClr val="8FAADC"/>
              </a:solidFill>
            </c:spPr>
            <c:extLst>
              <c:ext xmlns:c16="http://schemas.microsoft.com/office/drawing/2014/chart" uri="{C3380CC4-5D6E-409C-BE32-E72D297353CC}">
                <c16:uniqueId val="{00000005-50F5-4E8F-A657-D62378F6BC5E}"/>
              </c:ext>
            </c:extLst>
          </c:dPt>
          <c:dPt>
            <c:idx val="3"/>
            <c:invertIfNegative val="0"/>
            <c:bubble3D val="0"/>
            <c:spPr>
              <a:solidFill>
                <a:srgbClr val="8FAADC"/>
              </a:solidFill>
            </c:spPr>
            <c:extLst>
              <c:ext xmlns:c16="http://schemas.microsoft.com/office/drawing/2014/chart" uri="{C3380CC4-5D6E-409C-BE32-E72D297353CC}">
                <c16:uniqueId val="{00000007-50F5-4E8F-A657-D62378F6BC5E}"/>
              </c:ext>
            </c:extLst>
          </c:dPt>
          <c:dPt>
            <c:idx val="4"/>
            <c:invertIfNegative val="0"/>
            <c:bubble3D val="0"/>
            <c:spPr>
              <a:solidFill>
                <a:srgbClr val="8FAADC"/>
              </a:solidFill>
            </c:spPr>
            <c:extLst>
              <c:ext xmlns:c16="http://schemas.microsoft.com/office/drawing/2014/chart" uri="{C3380CC4-5D6E-409C-BE32-E72D297353CC}">
                <c16:uniqueId val="{00000009-50F5-4E8F-A657-D62378F6BC5E}"/>
              </c:ext>
            </c:extLst>
          </c:dPt>
          <c:dPt>
            <c:idx val="5"/>
            <c:invertIfNegative val="0"/>
            <c:bubble3D val="0"/>
            <c:spPr>
              <a:solidFill>
                <a:srgbClr val="FFE699"/>
              </a:solidFill>
            </c:spPr>
            <c:extLst>
              <c:ext xmlns:c16="http://schemas.microsoft.com/office/drawing/2014/chart" uri="{C3380CC4-5D6E-409C-BE32-E72D297353CC}">
                <c16:uniqueId val="{0000000B-50F5-4E8F-A657-D62378F6BC5E}"/>
              </c:ext>
            </c:extLst>
          </c:dPt>
          <c:dPt>
            <c:idx val="6"/>
            <c:invertIfNegative val="0"/>
            <c:bubble3D val="0"/>
            <c:spPr>
              <a:solidFill>
                <a:srgbClr val="FFE699"/>
              </a:solidFill>
            </c:spPr>
            <c:extLst>
              <c:ext xmlns:c16="http://schemas.microsoft.com/office/drawing/2014/chart" uri="{C3380CC4-5D6E-409C-BE32-E72D297353CC}">
                <c16:uniqueId val="{0000000D-50F5-4E8F-A657-D62378F6BC5E}"/>
              </c:ext>
            </c:extLst>
          </c:dPt>
          <c:dPt>
            <c:idx val="7"/>
            <c:invertIfNegative val="0"/>
            <c:bubble3D val="0"/>
            <c:spPr>
              <a:solidFill>
                <a:srgbClr val="FFE699"/>
              </a:solidFill>
            </c:spPr>
            <c:extLst>
              <c:ext xmlns:c16="http://schemas.microsoft.com/office/drawing/2014/chart" uri="{C3380CC4-5D6E-409C-BE32-E72D297353CC}">
                <c16:uniqueId val="{0000000F-50F5-4E8F-A657-D62378F6BC5E}"/>
              </c:ext>
            </c:extLst>
          </c:dPt>
          <c:dPt>
            <c:idx val="11"/>
            <c:invertIfNegative val="0"/>
            <c:bubble3D val="0"/>
            <c:spPr>
              <a:solidFill>
                <a:sysClr val="window" lastClr="FFFFFF">
                  <a:lumMod val="75000"/>
                </a:sysClr>
              </a:solidFill>
            </c:spPr>
            <c:extLst>
              <c:ext xmlns:c16="http://schemas.microsoft.com/office/drawing/2014/chart" uri="{C3380CC4-5D6E-409C-BE32-E72D297353CC}">
                <c16:uniqueId val="{00000011-50F5-4E8F-A657-D62378F6BC5E}"/>
              </c:ext>
            </c:extLst>
          </c:dPt>
          <c:dPt>
            <c:idx val="20"/>
            <c:invertIfNegative val="0"/>
            <c:bubble3D val="0"/>
            <c:extLst>
              <c:ext xmlns:c16="http://schemas.microsoft.com/office/drawing/2014/chart" uri="{C3380CC4-5D6E-409C-BE32-E72D297353CC}">
                <c16:uniqueId val="{00000012-50F5-4E8F-A657-D62378F6BC5E}"/>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Dati!$B$1985:$B$1996</c:f>
              <c:strCache>
                <c:ptCount val="12"/>
                <c:pt idx="0">
                  <c:v>1 — nemaz neuzticas</c:v>
                </c:pt>
                <c:pt idx="1">
                  <c:v>2</c:v>
                </c:pt>
                <c:pt idx="2">
                  <c:v>3</c:v>
                </c:pt>
                <c:pt idx="3">
                  <c:v>4</c:v>
                </c:pt>
                <c:pt idx="4">
                  <c:v>5</c:v>
                </c:pt>
                <c:pt idx="5">
                  <c:v>6</c:v>
                </c:pt>
                <c:pt idx="6">
                  <c:v>7</c:v>
                </c:pt>
                <c:pt idx="7">
                  <c:v>8</c:v>
                </c:pt>
                <c:pt idx="8">
                  <c:v>9</c:v>
                </c:pt>
                <c:pt idx="9">
                  <c:v>10 — ļoti uzticas</c:v>
                </c:pt>
                <c:pt idx="10">
                  <c:v>Nezina šādu iestādi</c:v>
                </c:pt>
                <c:pt idx="11">
                  <c:v>Grūti pateikt</c:v>
                </c:pt>
              </c:strCache>
            </c:strRef>
          </c:cat>
          <c:val>
            <c:numRef>
              <c:f>Dati!$C$1985:$C$1996</c:f>
              <c:numCache>
                <c:formatCode>0</c:formatCode>
                <c:ptCount val="12"/>
                <c:pt idx="0">
                  <c:v>3.0784494908419764</c:v>
                </c:pt>
                <c:pt idx="1">
                  <c:v>2.2414139506342172</c:v>
                </c:pt>
                <c:pt idx="2">
                  <c:v>5.319740329449238</c:v>
                </c:pt>
                <c:pt idx="3">
                  <c:v>5.4341996161395825</c:v>
                </c:pt>
                <c:pt idx="4">
                  <c:v>16.528458716855798</c:v>
                </c:pt>
                <c:pt idx="5">
                  <c:v>15.806415174621849</c:v>
                </c:pt>
                <c:pt idx="6">
                  <c:v>19.0690700679156</c:v>
                </c:pt>
                <c:pt idx="7">
                  <c:v>15.454320890145254</c:v>
                </c:pt>
                <c:pt idx="8">
                  <c:v>9.2223293071815533</c:v>
                </c:pt>
                <c:pt idx="9">
                  <c:v>4.5295290845614753</c:v>
                </c:pt>
                <c:pt idx="10" formatCode="General">
                  <c:v>0</c:v>
                </c:pt>
                <c:pt idx="11">
                  <c:v>3.3160733716536375</c:v>
                </c:pt>
              </c:numCache>
            </c:numRef>
          </c:val>
          <c:extLst>
            <c:ext xmlns:c16="http://schemas.microsoft.com/office/drawing/2014/chart" uri="{C3380CC4-5D6E-409C-BE32-E72D297353CC}">
              <c16:uniqueId val="{00000013-50F5-4E8F-A657-D62378F6BC5E}"/>
            </c:ext>
          </c:extLst>
        </c:ser>
        <c:dLbls>
          <c:dLblPos val="outEnd"/>
          <c:showLegendKey val="0"/>
          <c:showVal val="1"/>
          <c:showCatName val="0"/>
          <c:showSerName val="0"/>
          <c:showPercent val="0"/>
          <c:showBubbleSize val="0"/>
        </c:dLbls>
        <c:gapWidth val="30"/>
        <c:axId val="363965640"/>
        <c:axId val="363963680"/>
      </c:barChart>
      <c:catAx>
        <c:axId val="36396564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lv-LV"/>
          </a:p>
        </c:txPr>
        <c:crossAx val="363963680"/>
        <c:crosses val="autoZero"/>
        <c:auto val="1"/>
        <c:lblAlgn val="ctr"/>
        <c:lblOffset val="100"/>
        <c:noMultiLvlLbl val="0"/>
      </c:catAx>
      <c:valAx>
        <c:axId val="363963680"/>
        <c:scaling>
          <c:orientation val="minMax"/>
          <c:max val="25"/>
          <c:min val="0"/>
        </c:scaling>
        <c:delete val="1"/>
        <c:axPos val="l"/>
        <c:numFmt formatCode="0" sourceLinked="1"/>
        <c:majorTickMark val="out"/>
        <c:minorTickMark val="none"/>
        <c:tickLblPos val="nextTo"/>
        <c:crossAx val="363965640"/>
        <c:crosses val="autoZero"/>
        <c:crossBetween val="between"/>
        <c:majorUnit val="2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sz="900" dirty="0"/>
              <a:t>Vidējais </a:t>
            </a:r>
          </a:p>
          <a:p>
            <a:pPr>
              <a:defRPr sz="900" b="0" i="0" u="none" strike="noStrike" baseline="0">
                <a:solidFill>
                  <a:srgbClr val="000000"/>
                </a:solidFill>
                <a:latin typeface="Arial"/>
                <a:ea typeface="Arial"/>
                <a:cs typeface="Arial"/>
              </a:defRPr>
            </a:pPr>
            <a:r>
              <a:rPr lang="lv-LV" sz="900" dirty="0"/>
              <a:t>vērtējums*</a:t>
            </a:r>
          </a:p>
        </c:rich>
      </c:tx>
      <c:layout>
        <c:manualLayout>
          <c:xMode val="edge"/>
          <c:yMode val="edge"/>
          <c:x val="0.29536553153785711"/>
          <c:y val="4.6203066721922911E-2"/>
        </c:manualLayout>
      </c:layout>
      <c:overlay val="0"/>
      <c:spPr>
        <a:solidFill>
          <a:schemeClr val="bg1"/>
        </a:solidFill>
        <a:ln w="3175">
          <a:solidFill>
            <a:schemeClr val="tx1"/>
          </a:solidFill>
        </a:ln>
        <a:effectLst/>
      </c:spPr>
    </c:title>
    <c:autoTitleDeleted val="0"/>
    <c:plotArea>
      <c:layout>
        <c:manualLayout>
          <c:layoutTarget val="inner"/>
          <c:xMode val="edge"/>
          <c:yMode val="edge"/>
          <c:x val="0.21713693431633146"/>
          <c:y val="0"/>
          <c:w val="0.56187304612401157"/>
          <c:h val="0.87343516856995573"/>
        </c:manualLayout>
      </c:layout>
      <c:barChart>
        <c:barDir val="col"/>
        <c:grouping val="clustered"/>
        <c:varyColors val="0"/>
        <c:ser>
          <c:idx val="0"/>
          <c:order val="0"/>
          <c:spPr>
            <a:pattFill prst="wdUpDiag">
              <a:fgClr>
                <a:srgbClr val="BF9000"/>
              </a:fgClr>
              <a:bgClr>
                <a:sysClr val="window" lastClr="FFFFFF"/>
              </a:bgClr>
            </a:pattFill>
            <a:ln w="3175">
              <a:solidFill>
                <a:srgbClr val="BF9000"/>
              </a:solidFill>
            </a:ln>
          </c:spPr>
          <c:invertIfNegative val="0"/>
          <c:dPt>
            <c:idx val="20"/>
            <c:invertIfNegative val="0"/>
            <c:bubble3D val="0"/>
            <c:extLst>
              <c:ext xmlns:c16="http://schemas.microsoft.com/office/drawing/2014/chart" uri="{C3380CC4-5D6E-409C-BE32-E72D297353CC}">
                <c16:uniqueId val="{00000000-9B98-49D5-9773-213743746424}"/>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Dati!$J$2175</c:f>
              <c:numCache>
                <c:formatCode>0.0</c:formatCode>
                <c:ptCount val="1"/>
                <c:pt idx="0">
                  <c:v>6.290108551565023</c:v>
                </c:pt>
              </c:numCache>
            </c:numRef>
          </c:val>
          <c:extLst>
            <c:ext xmlns:c16="http://schemas.microsoft.com/office/drawing/2014/chart" uri="{C3380CC4-5D6E-409C-BE32-E72D297353CC}">
              <c16:uniqueId val="{00000001-9B98-49D5-9773-213743746424}"/>
            </c:ext>
          </c:extLst>
        </c:ser>
        <c:dLbls>
          <c:dLblPos val="outEnd"/>
          <c:showLegendKey val="0"/>
          <c:showVal val="1"/>
          <c:showCatName val="0"/>
          <c:showSerName val="0"/>
          <c:showPercent val="0"/>
          <c:showBubbleSize val="0"/>
        </c:dLbls>
        <c:gapWidth val="30"/>
        <c:axId val="363965640"/>
        <c:axId val="363963680"/>
      </c:barChart>
      <c:catAx>
        <c:axId val="363965640"/>
        <c:scaling>
          <c:orientation val="minMax"/>
        </c:scaling>
        <c:delete val="1"/>
        <c:axPos val="b"/>
        <c:numFmt formatCode="General" sourceLinked="1"/>
        <c:majorTickMark val="out"/>
        <c:minorTickMark val="none"/>
        <c:tickLblPos val="nextTo"/>
        <c:crossAx val="363963680"/>
        <c:crosses val="autoZero"/>
        <c:auto val="1"/>
        <c:lblAlgn val="ctr"/>
        <c:lblOffset val="100"/>
        <c:noMultiLvlLbl val="0"/>
      </c:catAx>
      <c:valAx>
        <c:axId val="363963680"/>
        <c:scaling>
          <c:orientation val="minMax"/>
          <c:max val="10"/>
          <c:min val="0"/>
        </c:scaling>
        <c:delete val="1"/>
        <c:axPos val="l"/>
        <c:numFmt formatCode="0.0" sourceLinked="1"/>
        <c:majorTickMark val="out"/>
        <c:minorTickMark val="none"/>
        <c:tickLblPos val="nextTo"/>
        <c:crossAx val="363965640"/>
        <c:crosses val="autoZero"/>
        <c:crossBetween val="between"/>
        <c:majorUnit val="2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7093600726895124"/>
          <c:y val="5.3455004612252395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6.3651994185105074E-2"/>
          <c:w val="0.60915654205607472"/>
          <c:h val="0.91970041282842985"/>
        </c:manualLayout>
      </c:layout>
      <c:barChart>
        <c:barDir val="bar"/>
        <c:grouping val="stacked"/>
        <c:varyColors val="0"/>
        <c:ser>
          <c:idx val="0"/>
          <c:order val="0"/>
          <c:tx>
            <c:strRef>
              <c:f>Dati!$C$1743</c:f>
              <c:strCache>
                <c:ptCount val="1"/>
                <c:pt idx="0">
                  <c:v>Neuzticas (1–2)</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Dati!$B$1744:$B$1791</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Dati!$C$1744:$C$1791</c:f>
              <c:numCache>
                <c:formatCode>General</c:formatCode>
                <c:ptCount val="48"/>
                <c:pt idx="0" formatCode="0">
                  <c:v>5.3198634414761923</c:v>
                </c:pt>
                <c:pt idx="2" formatCode="0">
                  <c:v>7.0351215018387387</c:v>
                </c:pt>
                <c:pt idx="3" formatCode="0">
                  <c:v>3.7194509271999578</c:v>
                </c:pt>
                <c:pt idx="5" formatCode="0">
                  <c:v>4.0770372413002667</c:v>
                </c:pt>
                <c:pt idx="6" formatCode="0">
                  <c:v>3.4752692207709375</c:v>
                </c:pt>
                <c:pt idx="7" formatCode="0">
                  <c:v>7.3027423088472698</c:v>
                </c:pt>
                <c:pt idx="8" formatCode="0">
                  <c:v>5.0649468146000611</c:v>
                </c:pt>
                <c:pt idx="9" formatCode="0">
                  <c:v>4.9781621867092625</c:v>
                </c:pt>
                <c:pt idx="10" formatCode="0">
                  <c:v>6.1046873032906772</c:v>
                </c:pt>
                <c:pt idx="12" formatCode="0">
                  <c:v>5.0010735818541443</c:v>
                </c:pt>
                <c:pt idx="13" formatCode="0">
                  <c:v>5.2523367267029277</c:v>
                </c:pt>
                <c:pt idx="14" formatCode="0">
                  <c:v>7.7834628911987984</c:v>
                </c:pt>
                <c:pt idx="16" formatCode="0">
                  <c:v>12.516594134361586</c:v>
                </c:pt>
                <c:pt idx="17" formatCode="0">
                  <c:v>4.8792934928873883</c:v>
                </c:pt>
                <c:pt idx="18" formatCode="0">
                  <c:v>3.9362906899393146</c:v>
                </c:pt>
                <c:pt idx="20" formatCode="0">
                  <c:v>5.1807043282840093</c:v>
                </c:pt>
                <c:pt idx="21" formatCode="0">
                  <c:v>2.4443981865794222</c:v>
                </c:pt>
                <c:pt idx="22" formatCode="0">
                  <c:v>7.1681657633082292</c:v>
                </c:pt>
                <c:pt idx="23" formatCode="0">
                  <c:v>7.0808997208305637</c:v>
                </c:pt>
                <c:pt idx="24" formatCode="0">
                  <c:v>7.0968621395197449</c:v>
                </c:pt>
                <c:pt idx="25" formatCode="0">
                  <c:v>7.5059554324818265</c:v>
                </c:pt>
                <c:pt idx="26" formatCode="0">
                  <c:v>2.3705868662036025</c:v>
                </c:pt>
                <c:pt idx="27" formatCode="0">
                  <c:v>2.3229221008489001</c:v>
                </c:pt>
                <c:pt idx="29" formatCode="0">
                  <c:v>7.8889826243743908</c:v>
                </c:pt>
                <c:pt idx="30" formatCode="0">
                  <c:v>4.432851153858989</c:v>
                </c:pt>
                <c:pt idx="31" formatCode="0">
                  <c:v>5.1911852490056729</c:v>
                </c:pt>
                <c:pt idx="32" formatCode="0">
                  <c:v>5.284820891791286</c:v>
                </c:pt>
                <c:pt idx="33" formatCode="0">
                  <c:v>7.0094046153433576</c:v>
                </c:pt>
                <c:pt idx="35" formatCode="0">
                  <c:v>5.3650126151604374</c:v>
                </c:pt>
                <c:pt idx="36" formatCode="0">
                  <c:v>4.7830702693067479</c:v>
                </c:pt>
                <c:pt idx="38" formatCode="0">
                  <c:v>3.3511557288076759</c:v>
                </c:pt>
                <c:pt idx="39" formatCode="0">
                  <c:v>10.451409011610066</c:v>
                </c:pt>
                <c:pt idx="40" formatCode="0">
                  <c:v>4.1725436167608718</c:v>
                </c:pt>
                <c:pt idx="41" formatCode="0">
                  <c:v>3.1038416479549271</c:v>
                </c:pt>
                <c:pt idx="42" formatCode="0">
                  <c:v>10.638457731735702</c:v>
                </c:pt>
                <c:pt idx="43" formatCode="0">
                  <c:v>0.74635603654106464</c:v>
                </c:pt>
                <c:pt idx="45" formatCode="0">
                  <c:v>3.3511557288076759</c:v>
                </c:pt>
                <c:pt idx="46" formatCode="0">
                  <c:v>5.6225709380414592</c:v>
                </c:pt>
                <c:pt idx="47" formatCode="0">
                  <c:v>7.1305003308659165</c:v>
                </c:pt>
              </c:numCache>
            </c:numRef>
          </c:val>
          <c:extLst>
            <c:ext xmlns:c16="http://schemas.microsoft.com/office/drawing/2014/chart" uri="{C3380CC4-5D6E-409C-BE32-E72D297353CC}">
              <c16:uniqueId val="{00000000-3833-478B-99CA-D680A4790F23}"/>
            </c:ext>
          </c:extLst>
        </c:ser>
        <c:ser>
          <c:idx val="1"/>
          <c:order val="1"/>
          <c:tx>
            <c:strRef>
              <c:f>Dati!$D$1743</c:f>
              <c:strCache>
                <c:ptCount val="1"/>
                <c:pt idx="0">
                  <c:v>Drīzāk neuzticas (3–5)</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Dati!$B$1744:$B$1791</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Dati!$D$1744:$D$1791</c:f>
              <c:numCache>
                <c:formatCode>General</c:formatCode>
                <c:ptCount val="48"/>
                <c:pt idx="0" formatCode="0">
                  <c:v>27.282398662444614</c:v>
                </c:pt>
                <c:pt idx="2" formatCode="0">
                  <c:v>28.977058179043858</c:v>
                </c:pt>
                <c:pt idx="3" formatCode="0">
                  <c:v>25.701205511118122</c:v>
                </c:pt>
                <c:pt idx="5" formatCode="0">
                  <c:v>29.41897600641358</c:v>
                </c:pt>
                <c:pt idx="6" formatCode="0">
                  <c:v>27.011027408035083</c:v>
                </c:pt>
                <c:pt idx="7" formatCode="0">
                  <c:v>33.003318381328164</c:v>
                </c:pt>
                <c:pt idx="8" formatCode="0">
                  <c:v>21.445916373701444</c:v>
                </c:pt>
                <c:pt idx="9" formatCode="0">
                  <c:v>26.128338118489985</c:v>
                </c:pt>
                <c:pt idx="10" formatCode="0">
                  <c:v>27.419140927319951</c:v>
                </c:pt>
                <c:pt idx="12" formatCode="0">
                  <c:v>24.685389588145913</c:v>
                </c:pt>
                <c:pt idx="13" formatCode="0">
                  <c:v>31.068734059792451</c:v>
                </c:pt>
                <c:pt idx="14" formatCode="0">
                  <c:v>29.898248953800749</c:v>
                </c:pt>
                <c:pt idx="16" formatCode="0">
                  <c:v>28.757309028058678</c:v>
                </c:pt>
                <c:pt idx="17" formatCode="0">
                  <c:v>28.045573847056488</c:v>
                </c:pt>
                <c:pt idx="18" formatCode="0">
                  <c:v>24.72498562460235</c:v>
                </c:pt>
                <c:pt idx="20" formatCode="0">
                  <c:v>15.143047417268592</c:v>
                </c:pt>
                <c:pt idx="21" formatCode="0">
                  <c:v>22.391481179570103</c:v>
                </c:pt>
                <c:pt idx="22" formatCode="0">
                  <c:v>29.674612399084403</c:v>
                </c:pt>
                <c:pt idx="23" formatCode="0">
                  <c:v>27.713114336263228</c:v>
                </c:pt>
                <c:pt idx="24" formatCode="0">
                  <c:v>29.157450377294133</c:v>
                </c:pt>
                <c:pt idx="25" formatCode="0">
                  <c:v>32.634228055445092</c:v>
                </c:pt>
                <c:pt idx="26" formatCode="0">
                  <c:v>30.52032358032805</c:v>
                </c:pt>
                <c:pt idx="27" formatCode="0">
                  <c:v>34.864973490737782</c:v>
                </c:pt>
                <c:pt idx="29" formatCode="0">
                  <c:v>28.913683203100209</c:v>
                </c:pt>
                <c:pt idx="30" formatCode="0">
                  <c:v>31.501056507857168</c:v>
                </c:pt>
                <c:pt idx="31" formatCode="0">
                  <c:v>27.261975144239418</c:v>
                </c:pt>
                <c:pt idx="32" formatCode="0">
                  <c:v>28.343128558086228</c:v>
                </c:pt>
                <c:pt idx="33" formatCode="0">
                  <c:v>20.263585022309059</c:v>
                </c:pt>
                <c:pt idx="35" formatCode="0">
                  <c:v>27.574961029314224</c:v>
                </c:pt>
                <c:pt idx="36" formatCode="0">
                  <c:v>25.298038954511444</c:v>
                </c:pt>
                <c:pt idx="38" formatCode="0">
                  <c:v>28.142494052860862</c:v>
                </c:pt>
                <c:pt idx="39" formatCode="0">
                  <c:v>33.772709051375671</c:v>
                </c:pt>
                <c:pt idx="40" formatCode="0">
                  <c:v>13.896544260093158</c:v>
                </c:pt>
                <c:pt idx="41" formatCode="0">
                  <c:v>27.906030002263087</c:v>
                </c:pt>
                <c:pt idx="42" formatCode="0">
                  <c:v>27.143635779758448</c:v>
                </c:pt>
                <c:pt idx="43" formatCode="0">
                  <c:v>24.40109987616643</c:v>
                </c:pt>
                <c:pt idx="45" formatCode="0">
                  <c:v>28.142494052860862</c:v>
                </c:pt>
                <c:pt idx="46" formatCode="0">
                  <c:v>24.10457385697994</c:v>
                </c:pt>
                <c:pt idx="47" formatCode="0">
                  <c:v>30.242041221896411</c:v>
                </c:pt>
              </c:numCache>
            </c:numRef>
          </c:val>
          <c:extLst>
            <c:ext xmlns:c16="http://schemas.microsoft.com/office/drawing/2014/chart" uri="{C3380CC4-5D6E-409C-BE32-E72D297353CC}">
              <c16:uniqueId val="{00000001-3833-478B-99CA-D680A4790F23}"/>
            </c:ext>
          </c:extLst>
        </c:ser>
        <c:ser>
          <c:idx val="2"/>
          <c:order val="2"/>
          <c:tx>
            <c:strRef>
              <c:f>Dati!$E$1743</c:f>
              <c:strCache>
                <c:ptCount val="1"/>
                <c:pt idx="0">
                  <c:v>Drīzāk uzticas (6–8)</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Dati!$B$1744:$B$1791</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Dati!$E$1744:$E$1791</c:f>
              <c:numCache>
                <c:formatCode>General</c:formatCode>
                <c:ptCount val="48"/>
                <c:pt idx="0" formatCode="0">
                  <c:v>50.329806132682677</c:v>
                </c:pt>
                <c:pt idx="2" formatCode="0">
                  <c:v>47.163544850983676</c:v>
                </c:pt>
                <c:pt idx="3" formatCode="0">
                  <c:v>53.284069573151797</c:v>
                </c:pt>
                <c:pt idx="5" formatCode="0">
                  <c:v>48.613455842069939</c:v>
                </c:pt>
                <c:pt idx="6" formatCode="0">
                  <c:v>53.729250891614562</c:v>
                </c:pt>
                <c:pt idx="7" formatCode="0">
                  <c:v>49.560826762241454</c:v>
                </c:pt>
                <c:pt idx="8" formatCode="0">
                  <c:v>52.735956100825298</c:v>
                </c:pt>
                <c:pt idx="9" formatCode="0">
                  <c:v>51.73766074606695</c:v>
                </c:pt>
                <c:pt idx="10" formatCode="0">
                  <c:v>44.118604573855897</c:v>
                </c:pt>
                <c:pt idx="12" formatCode="0">
                  <c:v>52.333626488400689</c:v>
                </c:pt>
                <c:pt idx="13" formatCode="0">
                  <c:v>47.972268098571234</c:v>
                </c:pt>
                <c:pt idx="14" formatCode="0">
                  <c:v>47.12774341345461</c:v>
                </c:pt>
                <c:pt idx="16" formatCode="0">
                  <c:v>35.968758759618908</c:v>
                </c:pt>
                <c:pt idx="17" formatCode="0">
                  <c:v>50.6191630547683</c:v>
                </c:pt>
                <c:pt idx="18" formatCode="0">
                  <c:v>54.662100452650961</c:v>
                </c:pt>
                <c:pt idx="20" formatCode="0">
                  <c:v>58.424592211119894</c:v>
                </c:pt>
                <c:pt idx="21" formatCode="0">
                  <c:v>58.201402140550144</c:v>
                </c:pt>
                <c:pt idx="22" formatCode="0">
                  <c:v>46.720471004154653</c:v>
                </c:pt>
                <c:pt idx="23" formatCode="0">
                  <c:v>62.727712286008028</c:v>
                </c:pt>
                <c:pt idx="24" formatCode="0">
                  <c:v>43.780247446039638</c:v>
                </c:pt>
                <c:pt idx="25" formatCode="0">
                  <c:v>39.54395221690492</c:v>
                </c:pt>
                <c:pt idx="26" formatCode="0">
                  <c:v>44.45411727687479</c:v>
                </c:pt>
                <c:pt idx="27" formatCode="0">
                  <c:v>49.69722070933949</c:v>
                </c:pt>
                <c:pt idx="29" formatCode="0">
                  <c:v>48.842600725812986</c:v>
                </c:pt>
                <c:pt idx="30" formatCode="0">
                  <c:v>46.307843598821719</c:v>
                </c:pt>
                <c:pt idx="31" formatCode="0">
                  <c:v>48.32265222302216</c:v>
                </c:pt>
                <c:pt idx="32" formatCode="0">
                  <c:v>51.059398988177207</c:v>
                </c:pt>
                <c:pt idx="33" formatCode="0">
                  <c:v>53.912951687190308</c:v>
                </c:pt>
                <c:pt idx="35" formatCode="0">
                  <c:v>49.735529958354029</c:v>
                </c:pt>
                <c:pt idx="36" formatCode="0">
                  <c:v>53.436032188907333</c:v>
                </c:pt>
                <c:pt idx="38" formatCode="0">
                  <c:v>52.63355150822953</c:v>
                </c:pt>
                <c:pt idx="39" formatCode="0">
                  <c:v>40.114349500281584</c:v>
                </c:pt>
                <c:pt idx="40" formatCode="0">
                  <c:v>61.37956446350578</c:v>
                </c:pt>
                <c:pt idx="41" formatCode="0">
                  <c:v>53.480740270596641</c:v>
                </c:pt>
                <c:pt idx="42" formatCode="0">
                  <c:v>32.464189501912671</c:v>
                </c:pt>
                <c:pt idx="43" formatCode="0">
                  <c:v>64.765911402809493</c:v>
                </c:pt>
                <c:pt idx="45" formatCode="0">
                  <c:v>52.63355150822953</c:v>
                </c:pt>
                <c:pt idx="46" formatCode="0">
                  <c:v>49.275333450352214</c:v>
                </c:pt>
                <c:pt idx="47" formatCode="0">
                  <c:v>49.073401965618714</c:v>
                </c:pt>
              </c:numCache>
            </c:numRef>
          </c:val>
          <c:extLst>
            <c:ext xmlns:c16="http://schemas.microsoft.com/office/drawing/2014/chart" uri="{C3380CC4-5D6E-409C-BE32-E72D297353CC}">
              <c16:uniqueId val="{00000002-3833-478B-99CA-D680A4790F23}"/>
            </c:ext>
          </c:extLst>
        </c:ser>
        <c:ser>
          <c:idx val="3"/>
          <c:order val="3"/>
          <c:tx>
            <c:strRef>
              <c:f>Dati!$F$1743</c:f>
              <c:strCache>
                <c:ptCount val="1"/>
                <c:pt idx="0">
                  <c:v>Uzticas (9–10)</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Dati!$B$1744:$B$1791</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Dati!$F$1744:$F$1791</c:f>
              <c:numCache>
                <c:formatCode>General</c:formatCode>
                <c:ptCount val="48"/>
                <c:pt idx="0" formatCode="0">
                  <c:v>13.751858391743031</c:v>
                </c:pt>
                <c:pt idx="2" formatCode="0">
                  <c:v>13.350039260567895</c:v>
                </c:pt>
                <c:pt idx="3" formatCode="0">
                  <c:v>14.126773619293266</c:v>
                </c:pt>
                <c:pt idx="5" formatCode="0">
                  <c:v>14.936003879722222</c:v>
                </c:pt>
                <c:pt idx="6" formatCode="0">
                  <c:v>13.989181845390341</c:v>
                </c:pt>
                <c:pt idx="7" formatCode="0">
                  <c:v>8.6731120515110263</c:v>
                </c:pt>
                <c:pt idx="8" formatCode="0">
                  <c:v>15.637728454124932</c:v>
                </c:pt>
                <c:pt idx="9" formatCode="0">
                  <c:v>12.108334293910264</c:v>
                </c:pt>
                <c:pt idx="10" formatCode="0">
                  <c:v>19.071641312246161</c:v>
                </c:pt>
                <c:pt idx="12" formatCode="0">
                  <c:v>14.870565824230587</c:v>
                </c:pt>
                <c:pt idx="13" formatCode="0">
                  <c:v>11.391313587788753</c:v>
                </c:pt>
                <c:pt idx="14" formatCode="0">
                  <c:v>14.023227713249135</c:v>
                </c:pt>
                <c:pt idx="16" formatCode="0">
                  <c:v>20.575753857323043</c:v>
                </c:pt>
                <c:pt idx="17" formatCode="0">
                  <c:v>13.254635488371495</c:v>
                </c:pt>
                <c:pt idx="18" formatCode="0">
                  <c:v>12.651711688737652</c:v>
                </c:pt>
                <c:pt idx="20" formatCode="0">
                  <c:v>16.151715412141925</c:v>
                </c:pt>
                <c:pt idx="21" formatCode="0">
                  <c:v>14.345840787448788</c:v>
                </c:pt>
                <c:pt idx="22" formatCode="0">
                  <c:v>12.600841396825734</c:v>
                </c:pt>
                <c:pt idx="23" formatCode="0">
                  <c:v>2.4782736568981925</c:v>
                </c:pt>
                <c:pt idx="24" formatCode="0">
                  <c:v>16.964509536988388</c:v>
                </c:pt>
                <c:pt idx="25" formatCode="0">
                  <c:v>16.33190645059792</c:v>
                </c:pt>
                <c:pt idx="26" formatCode="0">
                  <c:v>20.024482717344899</c:v>
                </c:pt>
                <c:pt idx="27" formatCode="0">
                  <c:v>6.4118233951188328</c:v>
                </c:pt>
                <c:pt idx="29" formatCode="0">
                  <c:v>11.579897801275068</c:v>
                </c:pt>
                <c:pt idx="30" formatCode="0">
                  <c:v>15.389290075528075</c:v>
                </c:pt>
                <c:pt idx="31" formatCode="0">
                  <c:v>16.698729650616624</c:v>
                </c:pt>
                <c:pt idx="32" formatCode="0">
                  <c:v>12.233552458486376</c:v>
                </c:pt>
                <c:pt idx="33" formatCode="0">
                  <c:v>16.239335404582526</c:v>
                </c:pt>
                <c:pt idx="35" formatCode="0">
                  <c:v>13.424071635171622</c:v>
                </c:pt>
                <c:pt idx="36" formatCode="0">
                  <c:v>15.405186825342396</c:v>
                </c:pt>
                <c:pt idx="38" formatCode="0">
                  <c:v>11.818181200722069</c:v>
                </c:pt>
                <c:pt idx="39" formatCode="0">
                  <c:v>13.136736572926214</c:v>
                </c:pt>
                <c:pt idx="40" formatCode="0">
                  <c:v>15.341814857302241</c:v>
                </c:pt>
                <c:pt idx="41" formatCode="0">
                  <c:v>11.622037445081588</c:v>
                </c:pt>
                <c:pt idx="42" formatCode="0">
                  <c:v>28.914942729027981</c:v>
                </c:pt>
                <c:pt idx="43" formatCode="0">
                  <c:v>7.1089688078114195</c:v>
                </c:pt>
                <c:pt idx="45" formatCode="0">
                  <c:v>11.818181200722069</c:v>
                </c:pt>
                <c:pt idx="46" formatCode="0">
                  <c:v>16.766030438670199</c:v>
                </c:pt>
                <c:pt idx="47" formatCode="0">
                  <c:v>12.184429763992581</c:v>
                </c:pt>
              </c:numCache>
            </c:numRef>
          </c:val>
          <c:extLst>
            <c:ext xmlns:c16="http://schemas.microsoft.com/office/drawing/2014/chart" uri="{C3380CC4-5D6E-409C-BE32-E72D297353CC}">
              <c16:uniqueId val="{00000003-3833-478B-99CA-D680A4790F23}"/>
            </c:ext>
          </c:extLst>
        </c:ser>
        <c:ser>
          <c:idx val="4"/>
          <c:order val="4"/>
          <c:tx>
            <c:strRef>
              <c:f>Dati!$G$1743</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Dati!$B$1744:$B$1791</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Dati!$G$1744:$G$1791</c:f>
              <c:numCache>
                <c:formatCode>General</c:formatCode>
                <c:ptCount val="48"/>
                <c:pt idx="0" formatCode="0">
                  <c:v>3.3160733716536375</c:v>
                </c:pt>
                <c:pt idx="2" formatCode="0">
                  <c:v>3.4742362075656708</c:v>
                </c:pt>
                <c:pt idx="3" formatCode="0">
                  <c:v>3.1685003692369915</c:v>
                </c:pt>
                <c:pt idx="5" formatCode="0">
                  <c:v>2.9545270304939537</c:v>
                </c:pt>
                <c:pt idx="6" formatCode="0">
                  <c:v>1.7952706341890921</c:v>
                </c:pt>
                <c:pt idx="7" formatCode="0">
                  <c:v>1.4600004960720212</c:v>
                </c:pt>
                <c:pt idx="8" formatCode="0">
                  <c:v>5.115452256748207</c:v>
                </c:pt>
                <c:pt idx="9" formatCode="0">
                  <c:v>5.0475046548237872</c:v>
                </c:pt>
                <c:pt idx="10" formatCode="0">
                  <c:v>3.2859258832873506</c:v>
                </c:pt>
                <c:pt idx="12" formatCode="0">
                  <c:v>3.1093445173688372</c:v>
                </c:pt>
                <c:pt idx="13" formatCode="0">
                  <c:v>4.3153475271445823</c:v>
                </c:pt>
                <c:pt idx="14" formatCode="0">
                  <c:v>1.1673170282966678</c:v>
                </c:pt>
                <c:pt idx="16" formatCode="0">
                  <c:v>2.1815842206377889</c:v>
                </c:pt>
                <c:pt idx="17" formatCode="0">
                  <c:v>3.2013341169164984</c:v>
                </c:pt>
                <c:pt idx="18" formatCode="0">
                  <c:v>4.0249115440697709</c:v>
                </c:pt>
                <c:pt idx="20" formatCode="0">
                  <c:v>5.0999406311855839</c:v>
                </c:pt>
                <c:pt idx="21" formatCode="0">
                  <c:v>2.6168777058515218</c:v>
                </c:pt>
                <c:pt idx="22" formatCode="0">
                  <c:v>3.8359094366269759</c:v>
                </c:pt>
                <c:pt idx="24" formatCode="0">
                  <c:v>3.0009305001581441</c:v>
                </c:pt>
                <c:pt idx="25" formatCode="0">
                  <c:v>3.9839578445702224</c:v>
                </c:pt>
                <c:pt idx="26" formatCode="0">
                  <c:v>2.6304895592486823</c:v>
                </c:pt>
                <c:pt idx="27" formatCode="0">
                  <c:v>6.7030603039549606</c:v>
                </c:pt>
                <c:pt idx="29" formatCode="0">
                  <c:v>2.774835645437316</c:v>
                </c:pt>
                <c:pt idx="30" formatCode="0">
                  <c:v>2.3689586639340754</c:v>
                </c:pt>
                <c:pt idx="31" formatCode="0">
                  <c:v>2.5254577331161538</c:v>
                </c:pt>
                <c:pt idx="32" formatCode="0">
                  <c:v>3.0790991034589119</c:v>
                </c:pt>
                <c:pt idx="33" formatCode="0">
                  <c:v>2.5747232705747791</c:v>
                </c:pt>
                <c:pt idx="35" formatCode="0">
                  <c:v>3.9004247619998544</c:v>
                </c:pt>
                <c:pt idx="36" formatCode="0">
                  <c:v>1.0776717619320841</c:v>
                </c:pt>
                <c:pt idx="38" formatCode="0">
                  <c:v>4.0546175093798871</c:v>
                </c:pt>
                <c:pt idx="39" formatCode="0">
                  <c:v>2.5247958638065362</c:v>
                </c:pt>
                <c:pt idx="40" formatCode="0">
                  <c:v>5.2095328023380185</c:v>
                </c:pt>
                <c:pt idx="41" formatCode="0">
                  <c:v>3.8873506341037301</c:v>
                </c:pt>
                <c:pt idx="42" formatCode="0">
                  <c:v>0.83877425756511736</c:v>
                </c:pt>
                <c:pt idx="43" formatCode="0">
                  <c:v>2.9776638766715431</c:v>
                </c:pt>
                <c:pt idx="45" formatCode="0">
                  <c:v>4.0546175093798871</c:v>
                </c:pt>
                <c:pt idx="46" formatCode="0">
                  <c:v>4.2314913159561502</c:v>
                </c:pt>
                <c:pt idx="47" formatCode="0">
                  <c:v>1.3696267176264205</c:v>
                </c:pt>
              </c:numCache>
            </c:numRef>
          </c:val>
          <c:extLst>
            <c:ext xmlns:c16="http://schemas.microsoft.com/office/drawing/2014/chart" uri="{C3380CC4-5D6E-409C-BE32-E72D297353CC}">
              <c16:uniqueId val="{00000004-3833-478B-99CA-D680A4790F23}"/>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0"/>
        <c:auto val="1"/>
        <c:lblAlgn val="ctr"/>
        <c:lblOffset val="100"/>
        <c:tickLblSkip val="1"/>
        <c:tickMarkSkip val="1"/>
        <c:noMultiLvlLbl val="0"/>
      </c:catAx>
      <c:valAx>
        <c:axId val="170757312"/>
        <c:scaling>
          <c:orientation val="minMax"/>
          <c:max val="10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legend>
      <c:legendPos val="t"/>
      <c:layout>
        <c:manualLayout>
          <c:xMode val="edge"/>
          <c:yMode val="edge"/>
          <c:x val="0.37203810368561835"/>
          <c:y val="7.7292980825038257E-3"/>
          <c:w val="0.62634904067706287"/>
          <c:h val="3.685417094990566E-2"/>
        </c:manualLayout>
      </c:layout>
      <c:overlay val="0"/>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i="1" u="none" strike="noStrike" baseline="0">
                <a:solidFill>
                  <a:srgbClr val="000000"/>
                </a:solidFill>
                <a:latin typeface="Arial"/>
                <a:ea typeface="Arial"/>
                <a:cs typeface="Arial"/>
              </a:defRPr>
            </a:pPr>
            <a:r>
              <a:rPr lang="lv-LV" dirty="0"/>
              <a:t>Vid</a:t>
            </a:r>
            <a:r>
              <a:rPr lang="en-GB" dirty="0"/>
              <a:t>ējais</a:t>
            </a:r>
            <a:r>
              <a:rPr lang="lv-LV" baseline="0" dirty="0"/>
              <a:t> v</a:t>
            </a:r>
            <a:r>
              <a:rPr lang="en-GB" baseline="0" dirty="0"/>
              <a:t>ērtējums*</a:t>
            </a:r>
            <a:endParaRPr lang="lv-LV" dirty="0"/>
          </a:p>
        </c:rich>
      </c:tx>
      <c:layout>
        <c:manualLayout>
          <c:xMode val="edge"/>
          <c:yMode val="edge"/>
          <c:x val="0.28827800495285472"/>
          <c:y val="2.4419567598329237E-2"/>
        </c:manualLayout>
      </c:layout>
      <c:overlay val="0"/>
      <c:spPr>
        <a:solidFill>
          <a:srgbClr val="FFFFFF"/>
        </a:solidFill>
        <a:ln w="3175">
          <a:solidFill>
            <a:srgbClr val="000000"/>
          </a:solidFill>
          <a:prstDash val="solid"/>
        </a:ln>
      </c:spPr>
    </c:title>
    <c:autoTitleDeleted val="0"/>
    <c:plotArea>
      <c:layout>
        <c:manualLayout>
          <c:layoutTarget val="inner"/>
          <c:xMode val="edge"/>
          <c:yMode val="edge"/>
          <c:x val="0.21793668648561787"/>
          <c:y val="7.7583934511017374E-2"/>
          <c:w val="0.78206331351438219"/>
          <c:h val="0.90881640078115944"/>
        </c:manualLayout>
      </c:layout>
      <c:barChart>
        <c:barDir val="bar"/>
        <c:grouping val="clustered"/>
        <c:varyColors val="0"/>
        <c:ser>
          <c:idx val="0"/>
          <c:order val="0"/>
          <c:spPr>
            <a:pattFill prst="wdUpDiag">
              <a:fgClr>
                <a:srgbClr val="BF9000"/>
              </a:fgClr>
              <a:bgClr>
                <a:schemeClr val="bg1"/>
              </a:bgClr>
            </a:pattFill>
            <a:ln w="3175">
              <a:solidFill>
                <a:srgbClr val="BF9000"/>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4937712344280866E-2"/>
                    </c:manualLayout>
                  </c15:layout>
                </c:ext>
                <c:ext xmlns:c16="http://schemas.microsoft.com/office/drawing/2014/chart" uri="{C3380CC4-5D6E-409C-BE32-E72D297353CC}">
                  <c16:uniqueId val="{00000000-BD8F-487B-BCB0-D49EE488AECA}"/>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4937712344280866E-2"/>
                    </c:manualLayout>
                  </c15:layout>
                </c:ext>
                <c:ext xmlns:c16="http://schemas.microsoft.com/office/drawing/2014/chart" uri="{C3380CC4-5D6E-409C-BE32-E72D297353CC}">
                  <c16:uniqueId val="{00000001-BD8F-487B-BCB0-D49EE488AECA}"/>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4937712344280866E-2"/>
                    </c:manualLayout>
                  </c15:layout>
                </c:ext>
                <c:ext xmlns:c16="http://schemas.microsoft.com/office/drawing/2014/chart" uri="{C3380CC4-5D6E-409C-BE32-E72D297353CC}">
                  <c16:uniqueId val="{00000002-BD8F-487B-BCB0-D49EE488AECA}"/>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4937712344280866E-2"/>
                    </c:manualLayout>
                  </c15:layout>
                </c:ext>
                <c:ext xmlns:c16="http://schemas.microsoft.com/office/drawing/2014/chart" uri="{C3380CC4-5D6E-409C-BE32-E72D297353CC}">
                  <c16:uniqueId val="{00000003-BD8F-487B-BCB0-D49EE488AECA}"/>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4937712344280866E-2"/>
                    </c:manualLayout>
                  </c15:layout>
                </c:ext>
                <c:ext xmlns:c16="http://schemas.microsoft.com/office/drawing/2014/chart" uri="{C3380CC4-5D6E-409C-BE32-E72D297353CC}">
                  <c16:uniqueId val="{00000004-BD8F-487B-BCB0-D49EE488AECA}"/>
                </c:ext>
              </c:extLst>
            </c:dLbl>
            <c:dLbl>
              <c:idx val="7"/>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4937712344280866E-2"/>
                    </c:manualLayout>
                  </c15:layout>
                </c:ext>
                <c:ext xmlns:c16="http://schemas.microsoft.com/office/drawing/2014/chart" uri="{C3380CC4-5D6E-409C-BE32-E72D297353CC}">
                  <c16:uniqueId val="{00000005-BD8F-487B-BCB0-D49EE488AECA}"/>
                </c:ext>
              </c:extLst>
            </c:dLbl>
            <c:dLbl>
              <c:idx val="8"/>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4937712344280866E-2"/>
                    </c:manualLayout>
                  </c15:layout>
                </c:ext>
                <c:ext xmlns:c16="http://schemas.microsoft.com/office/drawing/2014/chart" uri="{C3380CC4-5D6E-409C-BE32-E72D297353CC}">
                  <c16:uniqueId val="{00000006-BD8F-487B-BCB0-D49EE488AECA}"/>
                </c:ext>
              </c:extLst>
            </c:dLbl>
            <c:dLbl>
              <c:idx val="9"/>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4937712344280866E-2"/>
                    </c:manualLayout>
                  </c15:layout>
                </c:ext>
                <c:ext xmlns:c16="http://schemas.microsoft.com/office/drawing/2014/chart" uri="{C3380CC4-5D6E-409C-BE32-E72D297353CC}">
                  <c16:uniqueId val="{00000007-BD8F-487B-BCB0-D49EE488AECA}"/>
                </c:ext>
              </c:extLst>
            </c:dLbl>
            <c:dLbl>
              <c:idx val="10"/>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4937712344280866E-2"/>
                    </c:manualLayout>
                  </c15:layout>
                </c:ext>
                <c:ext xmlns:c16="http://schemas.microsoft.com/office/drawing/2014/chart" uri="{C3380CC4-5D6E-409C-BE32-E72D297353CC}">
                  <c16:uniqueId val="{00000008-BD8F-487B-BCB0-D49EE488AECA}"/>
                </c:ext>
              </c:extLst>
            </c:dLbl>
            <c:dLbl>
              <c:idx val="12"/>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4937712344280866E-2"/>
                    </c:manualLayout>
                  </c15:layout>
                </c:ext>
                <c:ext xmlns:c16="http://schemas.microsoft.com/office/drawing/2014/chart" uri="{C3380CC4-5D6E-409C-BE32-E72D297353CC}">
                  <c16:uniqueId val="{00000009-BD8F-487B-BCB0-D49EE488AECA}"/>
                </c:ext>
              </c:extLst>
            </c:dLbl>
            <c:dLbl>
              <c:idx val="13"/>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4937712344280866E-2"/>
                    </c:manualLayout>
                  </c15:layout>
                </c:ext>
                <c:ext xmlns:c16="http://schemas.microsoft.com/office/drawing/2014/chart" uri="{C3380CC4-5D6E-409C-BE32-E72D297353CC}">
                  <c16:uniqueId val="{0000000A-BD8F-487B-BCB0-D49EE488AECA}"/>
                </c:ext>
              </c:extLst>
            </c:dLbl>
            <c:dLbl>
              <c:idx val="14"/>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4937712344280866E-2"/>
                    </c:manualLayout>
                  </c15:layout>
                </c:ext>
                <c:ext xmlns:c16="http://schemas.microsoft.com/office/drawing/2014/chart" uri="{C3380CC4-5D6E-409C-BE32-E72D297353CC}">
                  <c16:uniqueId val="{0000000B-BD8F-487B-BCB0-D49EE488AECA}"/>
                </c:ext>
              </c:extLst>
            </c:dLbl>
            <c:dLbl>
              <c:idx val="16"/>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4937712344280866E-2"/>
                    </c:manualLayout>
                  </c15:layout>
                </c:ext>
                <c:ext xmlns:c16="http://schemas.microsoft.com/office/drawing/2014/chart" uri="{C3380CC4-5D6E-409C-BE32-E72D297353CC}">
                  <c16:uniqueId val="{0000000C-BD8F-487B-BCB0-D49EE488AECA}"/>
                </c:ext>
              </c:extLst>
            </c:dLbl>
            <c:dLbl>
              <c:idx val="17"/>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4937712344280866E-2"/>
                    </c:manualLayout>
                  </c15:layout>
                </c:ext>
                <c:ext xmlns:c16="http://schemas.microsoft.com/office/drawing/2014/chart" uri="{C3380CC4-5D6E-409C-BE32-E72D297353CC}">
                  <c16:uniqueId val="{0000000D-BD8F-487B-BCB0-D49EE488AECA}"/>
                </c:ext>
              </c:extLst>
            </c:dLbl>
            <c:dLbl>
              <c:idx val="18"/>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4937712344280866E-2"/>
                    </c:manualLayout>
                  </c15:layout>
                </c:ext>
                <c:ext xmlns:c16="http://schemas.microsoft.com/office/drawing/2014/chart" uri="{C3380CC4-5D6E-409C-BE32-E72D297353CC}">
                  <c16:uniqueId val="{0000000E-BD8F-487B-BCB0-D49EE488AECA}"/>
                </c:ext>
              </c:extLst>
            </c:dLbl>
            <c:dLbl>
              <c:idx val="20"/>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4937712344280866E-2"/>
                    </c:manualLayout>
                  </c15:layout>
                </c:ext>
                <c:ext xmlns:c16="http://schemas.microsoft.com/office/drawing/2014/chart" uri="{C3380CC4-5D6E-409C-BE32-E72D297353CC}">
                  <c16:uniqueId val="{0000000F-BD8F-487B-BCB0-D49EE488AECA}"/>
                </c:ext>
              </c:extLst>
            </c:dLbl>
            <c:dLbl>
              <c:idx val="21"/>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8.4937712344280866E-2"/>
                    </c:manualLayout>
                  </c15:layout>
                </c:ext>
                <c:ext xmlns:c16="http://schemas.microsoft.com/office/drawing/2014/chart" uri="{C3380CC4-5D6E-409C-BE32-E72D297353CC}">
                  <c16:uniqueId val="{00000010-BD8F-487B-BCB0-D49EE488AECA}"/>
                </c:ext>
              </c:extLst>
            </c:dLbl>
            <c:dLbl>
              <c:idx val="22"/>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4937712344280866E-2"/>
                    </c:manualLayout>
                  </c15:layout>
                </c:ext>
                <c:ext xmlns:c16="http://schemas.microsoft.com/office/drawing/2014/chart" uri="{C3380CC4-5D6E-409C-BE32-E72D297353CC}">
                  <c16:uniqueId val="{00000011-BD8F-487B-BCB0-D49EE488AECA}"/>
                </c:ext>
              </c:extLst>
            </c:dLbl>
            <c:dLbl>
              <c:idx val="23"/>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4937712344280866E-2"/>
                    </c:manualLayout>
                  </c15:layout>
                </c:ext>
                <c:ext xmlns:c16="http://schemas.microsoft.com/office/drawing/2014/chart" uri="{C3380CC4-5D6E-409C-BE32-E72D297353CC}">
                  <c16:uniqueId val="{00000012-BD8F-487B-BCB0-D49EE488AECA}"/>
                </c:ext>
              </c:extLst>
            </c:dLbl>
            <c:dLbl>
              <c:idx val="24"/>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8.4937712344280866E-2"/>
                    </c:manualLayout>
                  </c15:layout>
                </c:ext>
                <c:ext xmlns:c16="http://schemas.microsoft.com/office/drawing/2014/chart" uri="{C3380CC4-5D6E-409C-BE32-E72D297353CC}">
                  <c16:uniqueId val="{00000013-BD8F-487B-BCB0-D49EE488AECA}"/>
                </c:ext>
              </c:extLst>
            </c:dLbl>
            <c:dLbl>
              <c:idx val="25"/>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4937712344280866E-2"/>
                    </c:manualLayout>
                  </c15:layout>
                </c:ext>
                <c:ext xmlns:c16="http://schemas.microsoft.com/office/drawing/2014/chart" uri="{C3380CC4-5D6E-409C-BE32-E72D297353CC}">
                  <c16:uniqueId val="{00000014-BD8F-487B-BCB0-D49EE488AECA}"/>
                </c:ext>
              </c:extLst>
            </c:dLbl>
            <c:dLbl>
              <c:idx val="26"/>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4937712344280866E-2"/>
                    </c:manualLayout>
                  </c15:layout>
                </c:ext>
                <c:ext xmlns:c16="http://schemas.microsoft.com/office/drawing/2014/chart" uri="{C3380CC4-5D6E-409C-BE32-E72D297353CC}">
                  <c16:uniqueId val="{00000015-BD8F-487B-BCB0-D49EE488AECA}"/>
                </c:ext>
              </c:extLst>
            </c:dLbl>
            <c:dLbl>
              <c:idx val="27"/>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4937712344280866E-2"/>
                    </c:manualLayout>
                  </c15:layout>
                </c:ext>
                <c:ext xmlns:c16="http://schemas.microsoft.com/office/drawing/2014/chart" uri="{C3380CC4-5D6E-409C-BE32-E72D297353CC}">
                  <c16:uniqueId val="{00000016-BD8F-487B-BCB0-D49EE488AECA}"/>
                </c:ext>
              </c:extLst>
            </c:dLbl>
            <c:dLbl>
              <c:idx val="29"/>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4937712344280866E-2"/>
                    </c:manualLayout>
                  </c15:layout>
                </c:ext>
                <c:ext xmlns:c16="http://schemas.microsoft.com/office/drawing/2014/chart" uri="{C3380CC4-5D6E-409C-BE32-E72D297353CC}">
                  <c16:uniqueId val="{00000017-BD8F-487B-BCB0-D49EE488AECA}"/>
                </c:ext>
              </c:extLst>
            </c:dLbl>
            <c:dLbl>
              <c:idx val="30"/>
              <c:dLblPos val="outEnd"/>
              <c:showLegendKey val="0"/>
              <c:showVal val="1"/>
              <c:showCatName val="0"/>
              <c:showSerName val="0"/>
              <c:showPercent val="0"/>
              <c:showBubbleSize val="0"/>
              <c:extLst>
                <c:ext xmlns:c15="http://schemas.microsoft.com/office/drawing/2012/chart" uri="{CE6537A1-D6FC-4f65-9D91-7224C49458BB}">
                  <c15:layout>
                    <c:manualLayout>
                      <c:w val="0.38557823129251695"/>
                      <c:h val="8.4937671515434132E-2"/>
                    </c:manualLayout>
                  </c15:layout>
                </c:ext>
                <c:ext xmlns:c16="http://schemas.microsoft.com/office/drawing/2014/chart" uri="{C3380CC4-5D6E-409C-BE32-E72D297353CC}">
                  <c16:uniqueId val="{00000018-BD8F-487B-BCB0-D49EE488AECA}"/>
                </c:ext>
              </c:extLst>
            </c:dLbl>
            <c:dLbl>
              <c:idx val="31"/>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4937712344280866E-2"/>
                    </c:manualLayout>
                  </c15:layout>
                </c:ext>
                <c:ext xmlns:c16="http://schemas.microsoft.com/office/drawing/2014/chart" uri="{C3380CC4-5D6E-409C-BE32-E72D297353CC}">
                  <c16:uniqueId val="{00000019-BD8F-487B-BCB0-D49EE488AECA}"/>
                </c:ext>
              </c:extLst>
            </c:dLbl>
            <c:dLbl>
              <c:idx val="32"/>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4937712344280866E-2"/>
                    </c:manualLayout>
                  </c15:layout>
                </c:ext>
                <c:ext xmlns:c16="http://schemas.microsoft.com/office/drawing/2014/chart" uri="{C3380CC4-5D6E-409C-BE32-E72D297353CC}">
                  <c16:uniqueId val="{0000001A-BD8F-487B-BCB0-D49EE488AECA}"/>
                </c:ext>
              </c:extLst>
            </c:dLbl>
            <c:dLbl>
              <c:idx val="33"/>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4937712344280866E-2"/>
                    </c:manualLayout>
                  </c15:layout>
                </c:ext>
                <c:ext xmlns:c16="http://schemas.microsoft.com/office/drawing/2014/chart" uri="{C3380CC4-5D6E-409C-BE32-E72D297353CC}">
                  <c16:uniqueId val="{0000001B-BD8F-487B-BCB0-D49EE488AECA}"/>
                </c:ext>
              </c:extLst>
            </c:dLbl>
            <c:dLbl>
              <c:idx val="35"/>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4937712344280866E-2"/>
                    </c:manualLayout>
                  </c15:layout>
                </c:ext>
                <c:ext xmlns:c16="http://schemas.microsoft.com/office/drawing/2014/chart" uri="{C3380CC4-5D6E-409C-BE32-E72D297353CC}">
                  <c16:uniqueId val="{0000001C-BD8F-487B-BCB0-D49EE488AECA}"/>
                </c:ext>
              </c:extLst>
            </c:dLbl>
            <c:dLbl>
              <c:idx val="36"/>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4937712344280866E-2"/>
                    </c:manualLayout>
                  </c15:layout>
                </c:ext>
                <c:ext xmlns:c16="http://schemas.microsoft.com/office/drawing/2014/chart" uri="{C3380CC4-5D6E-409C-BE32-E72D297353CC}">
                  <c16:uniqueId val="{0000001D-BD8F-487B-BCB0-D49EE488AECA}"/>
                </c:ext>
              </c:extLst>
            </c:dLbl>
            <c:dLbl>
              <c:idx val="38"/>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4937712344280866E-2"/>
                    </c:manualLayout>
                  </c15:layout>
                </c:ext>
                <c:ext xmlns:c16="http://schemas.microsoft.com/office/drawing/2014/chart" uri="{C3380CC4-5D6E-409C-BE32-E72D297353CC}">
                  <c16:uniqueId val="{0000001E-BD8F-487B-BCB0-D49EE488AECA}"/>
                </c:ext>
              </c:extLst>
            </c:dLbl>
            <c:dLbl>
              <c:idx val="39"/>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4937712344280866E-2"/>
                    </c:manualLayout>
                  </c15:layout>
                </c:ext>
                <c:ext xmlns:c16="http://schemas.microsoft.com/office/drawing/2014/chart" uri="{C3380CC4-5D6E-409C-BE32-E72D297353CC}">
                  <c16:uniqueId val="{0000001F-BD8F-487B-BCB0-D49EE488AECA}"/>
                </c:ext>
              </c:extLst>
            </c:dLbl>
            <c:dLbl>
              <c:idx val="40"/>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4937712344280866E-2"/>
                    </c:manualLayout>
                  </c15:layout>
                </c:ext>
                <c:ext xmlns:c16="http://schemas.microsoft.com/office/drawing/2014/chart" uri="{C3380CC4-5D6E-409C-BE32-E72D297353CC}">
                  <c16:uniqueId val="{00000020-BD8F-487B-BCB0-D49EE488AECA}"/>
                </c:ext>
              </c:extLst>
            </c:dLbl>
            <c:dLbl>
              <c:idx val="41"/>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4937712344280866E-2"/>
                    </c:manualLayout>
                  </c15:layout>
                </c:ext>
                <c:ext xmlns:c16="http://schemas.microsoft.com/office/drawing/2014/chart" uri="{C3380CC4-5D6E-409C-BE32-E72D297353CC}">
                  <c16:uniqueId val="{00000021-BD8F-487B-BCB0-D49EE488AECA}"/>
                </c:ext>
              </c:extLst>
            </c:dLbl>
            <c:dLbl>
              <c:idx val="42"/>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4937712344280866E-2"/>
                    </c:manualLayout>
                  </c15:layout>
                </c:ext>
                <c:ext xmlns:c16="http://schemas.microsoft.com/office/drawing/2014/chart" uri="{C3380CC4-5D6E-409C-BE32-E72D297353CC}">
                  <c16:uniqueId val="{00000022-BD8F-487B-BCB0-D49EE488AECA}"/>
                </c:ext>
              </c:extLst>
            </c:dLbl>
            <c:dLbl>
              <c:idx val="43"/>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4937712344280866E-2"/>
                    </c:manualLayout>
                  </c15:layout>
                </c:ext>
                <c:ext xmlns:c16="http://schemas.microsoft.com/office/drawing/2014/chart" uri="{C3380CC4-5D6E-409C-BE32-E72D297353CC}">
                  <c16:uniqueId val="{00000023-BD8F-487B-BCB0-D49EE488AECA}"/>
                </c:ext>
              </c:extLst>
            </c:dLbl>
            <c:dLbl>
              <c:idx val="45"/>
              <c:layout>
                <c:manualLayout>
                  <c:x val="-2.7210884353741433E-2"/>
                  <c:y val="-8.9681272589578568E-8"/>
                </c:manualLayout>
              </c:layout>
              <c:numFmt formatCode="#,##0.0" sourceLinked="0"/>
              <c:spPr>
                <a:noFill/>
                <a:ln>
                  <a:noFill/>
                </a:ln>
                <a:effectLst/>
              </c:spPr>
              <c:txPr>
                <a:bodyPr wrap="square" lIns="38100" tIns="19050" rIns="38100" bIns="19050" anchor="ctr">
                  <a:noAutofit/>
                </a:bodyPr>
                <a:lstStyle/>
                <a:p>
                  <a:pPr>
                    <a:defRPr/>
                  </a:pPr>
                  <a:endParaRPr lang="lv-LV"/>
                </a:p>
              </c:txPr>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4.1902604756511884E-2"/>
                    </c:manualLayout>
                  </c15:layout>
                </c:ext>
                <c:ext xmlns:c16="http://schemas.microsoft.com/office/drawing/2014/chart" uri="{C3380CC4-5D6E-409C-BE32-E72D297353CC}">
                  <c16:uniqueId val="{00000024-BD8F-487B-BCB0-D49EE488AECA}"/>
                </c:ext>
              </c:extLst>
            </c:dLbl>
            <c:dLbl>
              <c:idx val="46"/>
              <c:layout>
                <c:manualLayout>
                  <c:x val="-1.360544217687081E-2"/>
                  <c:y val="0"/>
                </c:manualLayout>
              </c:layout>
              <c:numFmt formatCode="#,##0.0" sourceLinked="0"/>
              <c:spPr>
                <a:noFill/>
                <a:ln>
                  <a:noFill/>
                </a:ln>
                <a:effectLst/>
              </c:spPr>
              <c:txPr>
                <a:bodyPr wrap="square" lIns="38100" tIns="19050" rIns="38100" bIns="19050" anchor="ctr">
                  <a:noAutofit/>
                </a:bodyPr>
                <a:lstStyle/>
                <a:p>
                  <a:pPr>
                    <a:defRPr/>
                  </a:pPr>
                  <a:endParaRPr lang="lv-LV"/>
                </a:p>
              </c:txPr>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5.5492638731596829E-2"/>
                    </c:manualLayout>
                  </c15:layout>
                </c:ext>
                <c:ext xmlns:c16="http://schemas.microsoft.com/office/drawing/2014/chart" uri="{C3380CC4-5D6E-409C-BE32-E72D297353CC}">
                  <c16:uniqueId val="{00000025-BD8F-487B-BCB0-D49EE488AECA}"/>
                </c:ext>
              </c:extLst>
            </c:dLbl>
            <c:dLbl>
              <c:idx val="47"/>
              <c:numFmt formatCode="#,##0.0" sourceLinked="0"/>
              <c:spPr>
                <a:noFill/>
                <a:ln>
                  <a:noFill/>
                </a:ln>
                <a:effectLst/>
              </c:spPr>
              <c:txPr>
                <a:bodyPr wrap="square" lIns="38100" tIns="19050" rIns="38100" bIns="19050" anchor="ctr">
                  <a:noAutofit/>
                </a:bodyPr>
                <a:lstStyle/>
                <a:p>
                  <a:pPr>
                    <a:defRPr/>
                  </a:pPr>
                  <a:endParaRPr lang="lv-LV"/>
                </a:p>
              </c:txPr>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3.2855451724570876E-2"/>
                    </c:manualLayout>
                  </c15:layout>
                </c:ext>
                <c:ext xmlns:c16="http://schemas.microsoft.com/office/drawing/2014/chart" uri="{C3380CC4-5D6E-409C-BE32-E72D297353CC}">
                  <c16:uniqueId val="{00000026-BD8F-487B-BCB0-D49EE488AECA}"/>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Dati!$I$1774:$I$1821</c:f>
              <c:numCache>
                <c:formatCode>General</c:formatCode>
                <c:ptCount val="48"/>
                <c:pt idx="0" formatCode="0.00">
                  <c:v>6.290108551565023</c:v>
                </c:pt>
                <c:pt idx="2" formatCode="0.00">
                  <c:v>6.1288102700968343</c:v>
                </c:pt>
                <c:pt idx="3" formatCode="0.00">
                  <c:v>6.4401318808697781</c:v>
                </c:pt>
                <c:pt idx="5" formatCode="0.00">
                  <c:v>6.3010683938150089</c:v>
                </c:pt>
                <c:pt idx="6" formatCode="0.00">
                  <c:v>6.3819936367301713</c:v>
                </c:pt>
                <c:pt idx="7" formatCode="0.00">
                  <c:v>5.905600827361134</c:v>
                </c:pt>
                <c:pt idx="8" formatCode="0.00">
                  <c:v>6.5481443546970803</c:v>
                </c:pt>
                <c:pt idx="9" formatCode="0.00">
                  <c:v>6.2255844264795819</c:v>
                </c:pt>
                <c:pt idx="10" formatCode="0.00">
                  <c:v>6.4609544120862257</c:v>
                </c:pt>
                <c:pt idx="12" formatCode="0.00">
                  <c:v>6.4041054471877272</c:v>
                </c:pt>
                <c:pt idx="13" formatCode="0.00">
                  <c:v>6.1424644134478257</c:v>
                </c:pt>
                <c:pt idx="14" formatCode="0.00">
                  <c:v>6.0954182651538513</c:v>
                </c:pt>
                <c:pt idx="16" formatCode="0.00">
                  <c:v>5.9036429490791846</c:v>
                </c:pt>
                <c:pt idx="17" formatCode="0.00">
                  <c:v>6.2974240089848088</c:v>
                </c:pt>
                <c:pt idx="18" formatCode="0.00">
                  <c:v>6.4104196895307188</c:v>
                </c:pt>
                <c:pt idx="20" formatCode="0.00">
                  <c:v>6.5851092103060207</c:v>
                </c:pt>
                <c:pt idx="21" formatCode="0.00">
                  <c:v>6.6046665483985434</c:v>
                </c:pt>
                <c:pt idx="22" formatCode="0.00">
                  <c:v>6.0791699520071578</c:v>
                </c:pt>
                <c:pt idx="23" formatCode="0.00">
                  <c:v>5.9749752694784712</c:v>
                </c:pt>
                <c:pt idx="24" formatCode="0.00">
                  <c:v>6.2925071718975847</c:v>
                </c:pt>
                <c:pt idx="25" formatCode="0.00">
                  <c:v>5.9415786287663472</c:v>
                </c:pt>
                <c:pt idx="26" formatCode="0.00">
                  <c:v>6.6633815277663713</c:v>
                </c:pt>
                <c:pt idx="27" formatCode="0.00">
                  <c:v>5.8669345180947712</c:v>
                </c:pt>
                <c:pt idx="29" formatCode="0.00">
                  <c:v>6.0659064978130637</c:v>
                </c:pt>
                <c:pt idx="30" formatCode="0.00">
                  <c:v>6.2470010705732566</c:v>
                </c:pt>
                <c:pt idx="31" formatCode="0.00">
                  <c:v>6.4088884589749737</c:v>
                </c:pt>
                <c:pt idx="32" formatCode="0.00">
                  <c:v>6.2235023825493085</c:v>
                </c:pt>
                <c:pt idx="33" formatCode="0.00">
                  <c:v>6.4449683350594436</c:v>
                </c:pt>
                <c:pt idx="35" formatCode="0.00">
                  <c:v>6.2680261401424273</c:v>
                </c:pt>
                <c:pt idx="36" formatCode="0.00">
                  <c:v>6.4280011925310605</c:v>
                </c:pt>
                <c:pt idx="38" formatCode="0.00">
                  <c:v>6.3704222173934202</c:v>
                </c:pt>
                <c:pt idx="39" formatCode="0.00">
                  <c:v>5.8045850509258283</c:v>
                </c:pt>
                <c:pt idx="40" formatCode="0.00">
                  <c:v>6.7344267361500538</c:v>
                </c:pt>
                <c:pt idx="41" formatCode="0.00">
                  <c:v>6.2590295838763668</c:v>
                </c:pt>
                <c:pt idx="42" formatCode="0.00">
                  <c:v>6.2856240220114641</c:v>
                </c:pt>
                <c:pt idx="43" formatCode="0.00">
                  <c:v>6.5489324520826964</c:v>
                </c:pt>
                <c:pt idx="45" formatCode="0.00">
                  <c:v>6.3704222173934202</c:v>
                </c:pt>
                <c:pt idx="46" formatCode="0.00">
                  <c:v>6.4071701502516909</c:v>
                </c:pt>
                <c:pt idx="47" formatCode="0.00">
                  <c:v>6.0634799493015983</c:v>
                </c:pt>
              </c:numCache>
            </c:numRef>
          </c:val>
          <c:extLst>
            <c:ext xmlns:c16="http://schemas.microsoft.com/office/drawing/2014/chart" uri="{C3380CC4-5D6E-409C-BE32-E72D297353CC}">
              <c16:uniqueId val="{00000027-BD8F-487B-BCB0-D49EE488AECA}"/>
            </c:ext>
          </c:extLst>
        </c:ser>
        <c:dLbls>
          <c:dLblPos val="outEnd"/>
          <c:showLegendKey val="0"/>
          <c:showVal val="1"/>
          <c:showCatName val="0"/>
          <c:showSerName val="0"/>
          <c:showPercent val="0"/>
          <c:showBubbleSize val="0"/>
        </c:dLbls>
        <c:gapWidth val="30"/>
        <c:axId val="316387392"/>
        <c:axId val="316394448"/>
      </c:barChart>
      <c:catAx>
        <c:axId val="316387392"/>
        <c:scaling>
          <c:orientation val="maxMin"/>
        </c:scaling>
        <c:delete val="0"/>
        <c:axPos val="l"/>
        <c:numFmt formatCode="General" sourceLinked="1"/>
        <c:majorTickMark val="none"/>
        <c:minorTickMark val="none"/>
        <c:tickLblPos val="none"/>
        <c:spPr>
          <a:solidFill>
            <a:srgbClr val="8EBE19"/>
          </a:solidFill>
          <a:ln w="3175">
            <a:solidFill>
              <a:srgbClr val="000000"/>
            </a:solidFill>
            <a:prstDash val="solid"/>
          </a:ln>
        </c:spPr>
        <c:crossAx val="316394448"/>
        <c:crossesAt val="0"/>
        <c:auto val="1"/>
        <c:lblAlgn val="ctr"/>
        <c:lblOffset val="100"/>
        <c:noMultiLvlLbl val="0"/>
      </c:catAx>
      <c:valAx>
        <c:axId val="316394448"/>
        <c:scaling>
          <c:orientation val="minMax"/>
          <c:max val="20"/>
          <c:min val="0"/>
        </c:scaling>
        <c:delete val="1"/>
        <c:axPos val="t"/>
        <c:majorGridlines>
          <c:spPr>
            <a:ln w="3175">
              <a:noFill/>
              <a:prstDash val="sysDash"/>
            </a:ln>
          </c:spPr>
        </c:majorGridlines>
        <c:numFmt formatCode="0.00" sourceLinked="1"/>
        <c:majorTickMark val="out"/>
        <c:minorTickMark val="none"/>
        <c:tickLblPos val="nextTo"/>
        <c:crossAx val="316387392"/>
        <c:crosses val="autoZero"/>
        <c:crossBetween val="between"/>
        <c:majorUnit val="50"/>
        <c:minorUnit val="50"/>
      </c:valAx>
      <c:spPr>
        <a:noFill/>
        <a:ln w="3175">
          <a:noFill/>
        </a:ln>
      </c:spPr>
    </c:plotArea>
    <c:plotVisOnly val="1"/>
    <c:dispBlanksAs val="gap"/>
    <c:showDLblsOverMax val="0"/>
  </c:chart>
  <c:spPr>
    <a:noFill/>
    <a:ln w="6350">
      <a:noFill/>
    </a:ln>
  </c:spPr>
  <c:txPr>
    <a:bodyPr/>
    <a:lstStyle/>
    <a:p>
      <a:pPr>
        <a:defRPr sz="1000" b="1" i="0" u="none" strike="noStrike" baseline="0">
          <a:solidFill>
            <a:srgbClr val="000000"/>
          </a:solidFill>
          <a:latin typeface="Arial"/>
          <a:ea typeface="Arial"/>
          <a:cs typeface="Arial"/>
        </a:defRPr>
      </a:pPr>
      <a:endParaRPr lang="lv-LV"/>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78284662237134217"/>
          <c:y val="2.7956231523725745E-2"/>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0.44616337800762695"/>
          <c:y val="8.8476038384580711E-3"/>
          <c:w val="0.55383654629378209"/>
          <c:h val="0.96845732283464581"/>
        </c:manualLayout>
      </c:layout>
      <c:barChart>
        <c:barDir val="bar"/>
        <c:grouping val="clustered"/>
        <c:varyColors val="0"/>
        <c:ser>
          <c:idx val="0"/>
          <c:order val="0"/>
          <c:spPr>
            <a:solidFill>
              <a:srgbClr val="BF9000"/>
            </a:solidFill>
          </c:spPr>
          <c:invertIfNegative val="0"/>
          <c:dPt>
            <c:idx val="6"/>
            <c:invertIfNegative val="0"/>
            <c:bubble3D val="0"/>
            <c:spPr>
              <a:solidFill>
                <a:srgbClr val="FFE699"/>
              </a:solidFill>
            </c:spPr>
            <c:extLst>
              <c:ext xmlns:c16="http://schemas.microsoft.com/office/drawing/2014/chart" uri="{C3380CC4-5D6E-409C-BE32-E72D297353CC}">
                <c16:uniqueId val="{00000001-6A98-4049-A0B8-FCFB03763C57}"/>
              </c:ext>
            </c:extLst>
          </c:dPt>
          <c:dPt>
            <c:idx val="7"/>
            <c:invertIfNegative val="0"/>
            <c:bubble3D val="0"/>
            <c:spPr>
              <a:solidFill>
                <a:sysClr val="window" lastClr="FFFFFF">
                  <a:lumMod val="75000"/>
                </a:sysClr>
              </a:solidFill>
            </c:spPr>
            <c:extLst>
              <c:ext xmlns:c16="http://schemas.microsoft.com/office/drawing/2014/chart" uri="{C3380CC4-5D6E-409C-BE32-E72D297353CC}">
                <c16:uniqueId val="{00000003-6A98-4049-A0B8-FCFB03763C57}"/>
              </c:ext>
            </c:extLst>
          </c:dPt>
          <c:dLbls>
            <c:spPr>
              <a:noFill/>
              <a:ln>
                <a:noFill/>
              </a:ln>
              <a:effectLst/>
            </c:spPr>
            <c:txPr>
              <a:bodyPr wrap="square" lIns="38100" tIns="19050" rIns="38100" bIns="19050" anchor="ctr">
                <a:spAutoFit/>
              </a:bodyPr>
              <a:lstStyle/>
              <a:p>
                <a:pPr>
                  <a:defRPr sz="11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Dati!$F$2654:$F$2661</c:f>
              <c:strCache>
                <c:ptCount val="8"/>
                <c:pt idx="0">
                  <c:v>Nav jēgas, jo nebūs rezultāta</c:v>
                </c:pt>
                <c:pt idx="1">
                  <c:v>Notikums bija maznozīmīgs, tādēļ nevērsās</c:v>
                </c:pt>
                <c:pt idx="2">
                  <c:v>Iepriekš bijusi negatīva pieredze</c:v>
                </c:pt>
                <c:pt idx="3">
                  <c:v>Ir bail no atriebības</c:v>
                </c:pt>
                <c:pt idx="4">
                  <c:v>Nevēlas iesaistīties pārkāpuma izskatīšanas procesā</c:v>
                </c:pt>
                <c:pt idx="5">
                  <c:v>Laika trūkuma dēļ </c:v>
                </c:pt>
                <c:pt idx="6">
                  <c:v>Cits iemesls</c:v>
                </c:pt>
                <c:pt idx="7">
                  <c:v>Grūti pateikt</c:v>
                </c:pt>
              </c:strCache>
            </c:strRef>
          </c:cat>
          <c:val>
            <c:numRef>
              <c:f>Dati!$G$2654:$G$2661</c:f>
              <c:numCache>
                <c:formatCode>0</c:formatCode>
                <c:ptCount val="8"/>
                <c:pt idx="0">
                  <c:v>37.202444259159414</c:v>
                </c:pt>
                <c:pt idx="1">
                  <c:v>19.465288015288358</c:v>
                </c:pt>
                <c:pt idx="2">
                  <c:v>12.439068289190942</c:v>
                </c:pt>
                <c:pt idx="3">
                  <c:v>9.0158192387900211</c:v>
                </c:pt>
                <c:pt idx="4">
                  <c:v>7.5604364081894797</c:v>
                </c:pt>
                <c:pt idx="5">
                  <c:v>5.882719450084025</c:v>
                </c:pt>
                <c:pt idx="6">
                  <c:v>4.6318185998998258</c:v>
                </c:pt>
                <c:pt idx="7">
                  <c:v>36.30051504835356</c:v>
                </c:pt>
              </c:numCache>
            </c:numRef>
          </c:val>
          <c:extLst>
            <c:ext xmlns:c16="http://schemas.microsoft.com/office/drawing/2014/chart" uri="{C3380CC4-5D6E-409C-BE32-E72D297353CC}">
              <c16:uniqueId val="{00000004-6A98-4049-A0B8-FCFB03763C57}"/>
            </c:ext>
          </c:extLst>
        </c:ser>
        <c:dLbls>
          <c:dLblPos val="outEnd"/>
          <c:showLegendKey val="0"/>
          <c:showVal val="1"/>
          <c:showCatName val="0"/>
          <c:showSerName val="0"/>
          <c:showPercent val="0"/>
          <c:showBubbleSize val="0"/>
        </c:dLbls>
        <c:gapWidth val="30"/>
        <c:axId val="412531168"/>
        <c:axId val="412523720"/>
      </c:barChart>
      <c:catAx>
        <c:axId val="412531168"/>
        <c:scaling>
          <c:orientation val="maxMin"/>
        </c:scaling>
        <c:delete val="0"/>
        <c:axPos val="l"/>
        <c:numFmt formatCode="General" sourceLinked="1"/>
        <c:majorTickMark val="none"/>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lv-LV"/>
          </a:p>
        </c:txPr>
        <c:crossAx val="412523720"/>
        <c:crosses val="autoZero"/>
        <c:auto val="1"/>
        <c:lblAlgn val="ctr"/>
        <c:lblOffset val="100"/>
        <c:tickLblSkip val="1"/>
        <c:tickMarkSkip val="3"/>
        <c:noMultiLvlLbl val="0"/>
      </c:catAx>
      <c:valAx>
        <c:axId val="412523720"/>
        <c:scaling>
          <c:orientation val="minMax"/>
          <c:max val="100"/>
          <c:min val="0"/>
        </c:scaling>
        <c:delete val="1"/>
        <c:axPos val="t"/>
        <c:numFmt formatCode="0" sourceLinked="1"/>
        <c:majorTickMark val="out"/>
        <c:minorTickMark val="none"/>
        <c:tickLblPos val="nextTo"/>
        <c:crossAx val="412531168"/>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782299684449557"/>
          <c:y val="6.7396863853556754E-2"/>
          <c:w val="0.32925082351283269"/>
          <c:h val="0.70083389576302957"/>
        </c:manualLayout>
      </c:layout>
      <c:pieChart>
        <c:varyColors val="1"/>
        <c:ser>
          <c:idx val="1"/>
          <c:order val="0"/>
          <c:dPt>
            <c:idx val="0"/>
            <c:bubble3D val="0"/>
            <c:spPr>
              <a:solidFill>
                <a:srgbClr val="203864"/>
              </a:solidFill>
            </c:spPr>
            <c:extLst>
              <c:ext xmlns:c16="http://schemas.microsoft.com/office/drawing/2014/chart" uri="{C3380CC4-5D6E-409C-BE32-E72D297353CC}">
                <c16:uniqueId val="{00000001-B997-49FE-869E-5B45DE453D15}"/>
              </c:ext>
            </c:extLst>
          </c:dPt>
          <c:dPt>
            <c:idx val="1"/>
            <c:bubble3D val="0"/>
            <c:spPr>
              <a:solidFill>
                <a:srgbClr val="BF9000"/>
              </a:solidFill>
            </c:spPr>
            <c:extLst>
              <c:ext xmlns:c16="http://schemas.microsoft.com/office/drawing/2014/chart" uri="{C3380CC4-5D6E-409C-BE32-E72D297353CC}">
                <c16:uniqueId val="{00000003-B997-49FE-869E-5B45DE453D15}"/>
              </c:ext>
            </c:extLst>
          </c:dPt>
          <c:dLbls>
            <c:spPr>
              <a:noFill/>
              <a:ln>
                <a:noFill/>
              </a:ln>
              <a:effectLst/>
            </c:spPr>
            <c:txPr>
              <a:bodyPr wrap="square" lIns="38100" tIns="19050" rIns="38100" bIns="19050" anchor="ctr">
                <a:spAutoFit/>
              </a:bodyPr>
              <a:lstStyle/>
              <a:p>
                <a:pPr>
                  <a:defRPr sz="12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Dati!$K$2624:$K$2626</c:f>
              <c:strCache>
                <c:ptCount val="3"/>
                <c:pt idx="0">
                  <c:v>Nē</c:v>
                </c:pt>
                <c:pt idx="1">
                  <c:v>Jā</c:v>
                </c:pt>
                <c:pt idx="2">
                  <c:v>Grūti pateikt</c:v>
                </c:pt>
              </c:strCache>
            </c:strRef>
          </c:cat>
          <c:val>
            <c:numRef>
              <c:f>Dati!$L$2624:$L$2626</c:f>
              <c:numCache>
                <c:formatCode>0</c:formatCode>
                <c:ptCount val="3"/>
                <c:pt idx="0">
                  <c:v>40.478439831426073</c:v>
                </c:pt>
                <c:pt idx="1">
                  <c:v>53.985006023028063</c:v>
                </c:pt>
                <c:pt idx="2">
                  <c:v>5.5365541455459066</c:v>
                </c:pt>
              </c:numCache>
            </c:numRef>
          </c:val>
          <c:extLst>
            <c:ext xmlns:c16="http://schemas.microsoft.com/office/drawing/2014/chart" uri="{C3380CC4-5D6E-409C-BE32-E72D297353CC}">
              <c16:uniqueId val="{00000004-B997-49FE-869E-5B45DE453D15}"/>
            </c:ext>
          </c:extLst>
        </c:ser>
        <c:dLbls>
          <c:dLblPos val="outEnd"/>
          <c:showLegendKey val="0"/>
          <c:showVal val="1"/>
          <c:showCatName val="0"/>
          <c:showSerName val="0"/>
          <c:showPercent val="0"/>
          <c:showBubbleSize val="0"/>
          <c:showLeaderLines val="0"/>
        </c:dLbls>
        <c:firstSliceAng val="20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782299684449557"/>
          <c:y val="6.7396863853556754E-2"/>
          <c:w val="0.32925082351283269"/>
          <c:h val="0.70083389576302957"/>
        </c:manualLayout>
      </c:layout>
      <c:pieChart>
        <c:varyColors val="1"/>
        <c:ser>
          <c:idx val="1"/>
          <c:order val="0"/>
          <c:dPt>
            <c:idx val="0"/>
            <c:bubble3D val="0"/>
            <c:spPr>
              <a:solidFill>
                <a:srgbClr val="203864"/>
              </a:solidFill>
            </c:spPr>
            <c:extLst>
              <c:ext xmlns:c16="http://schemas.microsoft.com/office/drawing/2014/chart" uri="{C3380CC4-5D6E-409C-BE32-E72D297353CC}">
                <c16:uniqueId val="{00000001-986D-4F08-BE01-E0927BE46E78}"/>
              </c:ext>
            </c:extLst>
          </c:dPt>
          <c:dPt>
            <c:idx val="1"/>
            <c:bubble3D val="0"/>
            <c:spPr>
              <a:solidFill>
                <a:srgbClr val="BF9000"/>
              </a:solidFill>
            </c:spPr>
            <c:extLst>
              <c:ext xmlns:c16="http://schemas.microsoft.com/office/drawing/2014/chart" uri="{C3380CC4-5D6E-409C-BE32-E72D297353CC}">
                <c16:uniqueId val="{00000003-986D-4F08-BE01-E0927BE46E78}"/>
              </c:ext>
            </c:extLst>
          </c:dPt>
          <c:dLbls>
            <c:spPr>
              <a:noFill/>
              <a:ln>
                <a:noFill/>
              </a:ln>
              <a:effectLst/>
            </c:spPr>
            <c:txPr>
              <a:bodyPr wrap="square" lIns="38100" tIns="19050" rIns="38100" bIns="19050" anchor="ctr">
                <a:spAutoFit/>
              </a:bodyPr>
              <a:lstStyle/>
              <a:p>
                <a:pPr>
                  <a:defRPr sz="12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Dati!$B$2557:$B$2559</c:f>
              <c:strCache>
                <c:ptCount val="3"/>
                <c:pt idx="0">
                  <c:v>Nē</c:v>
                </c:pt>
                <c:pt idx="1">
                  <c:v>Jā</c:v>
                </c:pt>
                <c:pt idx="2">
                  <c:v>Grūti pateikt</c:v>
                </c:pt>
              </c:strCache>
            </c:strRef>
          </c:cat>
          <c:val>
            <c:numRef>
              <c:f>Dati!$C$2557:$C$2559</c:f>
              <c:numCache>
                <c:formatCode>0</c:formatCode>
                <c:ptCount val="3"/>
                <c:pt idx="0">
                  <c:v>81.624627761228297</c:v>
                </c:pt>
                <c:pt idx="1">
                  <c:v>16.337972166313136</c:v>
                </c:pt>
                <c:pt idx="2">
                  <c:v>2.0374000724587336</c:v>
                </c:pt>
              </c:numCache>
            </c:numRef>
          </c:val>
          <c:extLst>
            <c:ext xmlns:c16="http://schemas.microsoft.com/office/drawing/2014/chart" uri="{C3380CC4-5D6E-409C-BE32-E72D297353CC}">
              <c16:uniqueId val="{00000004-986D-4F08-BE01-E0927BE46E78}"/>
            </c:ext>
          </c:extLst>
        </c:ser>
        <c:dLbls>
          <c:dLblPos val="outEnd"/>
          <c:showLegendKey val="0"/>
          <c:showVal val="1"/>
          <c:showCatName val="0"/>
          <c:showSerName val="0"/>
          <c:showPercent val="0"/>
          <c:showBubbleSize val="0"/>
          <c:showLeaderLines val="0"/>
        </c:dLbls>
        <c:firstSliceAng val="12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sz="900" dirty="0"/>
              <a:t>%</a:t>
            </a:r>
          </a:p>
        </c:rich>
      </c:tx>
      <c:layout>
        <c:manualLayout>
          <c:xMode val="edge"/>
          <c:yMode val="edge"/>
          <c:x val="0.95283898012011226"/>
          <c:y val="5.2392328943795627E-2"/>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3.030029298434345E-2"/>
          <c:y val="7.6297352311105351E-4"/>
          <c:w val="0.95253111303670757"/>
          <c:h val="0.85105235978422433"/>
        </c:manualLayout>
      </c:layout>
      <c:barChart>
        <c:barDir val="col"/>
        <c:grouping val="clustered"/>
        <c:varyColors val="0"/>
        <c:ser>
          <c:idx val="0"/>
          <c:order val="0"/>
          <c:spPr>
            <a:solidFill>
              <a:srgbClr val="FFE699"/>
            </a:solidFill>
          </c:spPr>
          <c:invertIfNegative val="0"/>
          <c:dPt>
            <c:idx val="0"/>
            <c:invertIfNegative val="0"/>
            <c:bubble3D val="0"/>
            <c:spPr>
              <a:solidFill>
                <a:srgbClr val="203864"/>
              </a:solidFill>
            </c:spPr>
            <c:extLst>
              <c:ext xmlns:c16="http://schemas.microsoft.com/office/drawing/2014/chart" uri="{C3380CC4-5D6E-409C-BE32-E72D297353CC}">
                <c16:uniqueId val="{00000001-9260-45C6-926D-449C285B7424}"/>
              </c:ext>
            </c:extLst>
          </c:dPt>
          <c:dPt>
            <c:idx val="1"/>
            <c:invertIfNegative val="0"/>
            <c:bubble3D val="0"/>
            <c:spPr>
              <a:solidFill>
                <a:srgbClr val="203864"/>
              </a:solidFill>
            </c:spPr>
            <c:extLst>
              <c:ext xmlns:c16="http://schemas.microsoft.com/office/drawing/2014/chart" uri="{C3380CC4-5D6E-409C-BE32-E72D297353CC}">
                <c16:uniqueId val="{00000003-9260-45C6-926D-449C285B7424}"/>
              </c:ext>
            </c:extLst>
          </c:dPt>
          <c:dPt>
            <c:idx val="2"/>
            <c:invertIfNegative val="0"/>
            <c:bubble3D val="0"/>
            <c:spPr>
              <a:solidFill>
                <a:srgbClr val="8FAADC"/>
              </a:solidFill>
            </c:spPr>
            <c:extLst>
              <c:ext xmlns:c16="http://schemas.microsoft.com/office/drawing/2014/chart" uri="{C3380CC4-5D6E-409C-BE32-E72D297353CC}">
                <c16:uniqueId val="{00000005-9260-45C6-926D-449C285B7424}"/>
              </c:ext>
            </c:extLst>
          </c:dPt>
          <c:dPt>
            <c:idx val="3"/>
            <c:invertIfNegative val="0"/>
            <c:bubble3D val="0"/>
            <c:spPr>
              <a:solidFill>
                <a:srgbClr val="8FAADC"/>
              </a:solidFill>
            </c:spPr>
            <c:extLst>
              <c:ext xmlns:c16="http://schemas.microsoft.com/office/drawing/2014/chart" uri="{C3380CC4-5D6E-409C-BE32-E72D297353CC}">
                <c16:uniqueId val="{00000007-9260-45C6-926D-449C285B7424}"/>
              </c:ext>
            </c:extLst>
          </c:dPt>
          <c:dPt>
            <c:idx val="4"/>
            <c:invertIfNegative val="0"/>
            <c:bubble3D val="0"/>
            <c:spPr>
              <a:solidFill>
                <a:srgbClr val="8FAADC"/>
              </a:solidFill>
            </c:spPr>
            <c:extLst>
              <c:ext xmlns:c16="http://schemas.microsoft.com/office/drawing/2014/chart" uri="{C3380CC4-5D6E-409C-BE32-E72D297353CC}">
                <c16:uniqueId val="{00000009-9260-45C6-926D-449C285B7424}"/>
              </c:ext>
            </c:extLst>
          </c:dPt>
          <c:dPt>
            <c:idx val="8"/>
            <c:invertIfNegative val="0"/>
            <c:bubble3D val="0"/>
            <c:spPr>
              <a:solidFill>
                <a:srgbClr val="BF9000"/>
              </a:solidFill>
            </c:spPr>
            <c:extLst>
              <c:ext xmlns:c16="http://schemas.microsoft.com/office/drawing/2014/chart" uri="{C3380CC4-5D6E-409C-BE32-E72D297353CC}">
                <c16:uniqueId val="{0000000B-9260-45C6-926D-449C285B7424}"/>
              </c:ext>
            </c:extLst>
          </c:dPt>
          <c:dPt>
            <c:idx val="9"/>
            <c:invertIfNegative val="0"/>
            <c:bubble3D val="0"/>
            <c:spPr>
              <a:solidFill>
                <a:srgbClr val="BF9000"/>
              </a:solidFill>
            </c:spPr>
            <c:extLst>
              <c:ext xmlns:c16="http://schemas.microsoft.com/office/drawing/2014/chart" uri="{C3380CC4-5D6E-409C-BE32-E72D297353CC}">
                <c16:uniqueId val="{0000000D-9260-45C6-926D-449C285B7424}"/>
              </c:ext>
            </c:extLst>
          </c:dPt>
          <c:dPt>
            <c:idx val="10"/>
            <c:invertIfNegative val="0"/>
            <c:bubble3D val="0"/>
            <c:spPr>
              <a:solidFill>
                <a:sysClr val="window" lastClr="FFFFFF">
                  <a:lumMod val="75000"/>
                </a:sysClr>
              </a:solidFill>
            </c:spPr>
            <c:extLst>
              <c:ext xmlns:c16="http://schemas.microsoft.com/office/drawing/2014/chart" uri="{C3380CC4-5D6E-409C-BE32-E72D297353CC}">
                <c16:uniqueId val="{0000000F-9260-45C6-926D-449C285B7424}"/>
              </c:ext>
            </c:extLst>
          </c:dPt>
          <c:dPt>
            <c:idx val="20"/>
            <c:invertIfNegative val="0"/>
            <c:bubble3D val="0"/>
            <c:extLst>
              <c:ext xmlns:c16="http://schemas.microsoft.com/office/drawing/2014/chart" uri="{C3380CC4-5D6E-409C-BE32-E72D297353CC}">
                <c16:uniqueId val="{00000010-9260-45C6-926D-449C285B7424}"/>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Dati!$B$2449:$B$2459</c:f>
              <c:strCache>
                <c:ptCount val="11"/>
                <c:pt idx="0">
                  <c:v>1 — ļoti slikti</c:v>
                </c:pt>
                <c:pt idx="1">
                  <c:v>2</c:v>
                </c:pt>
                <c:pt idx="2">
                  <c:v>3</c:v>
                </c:pt>
                <c:pt idx="3">
                  <c:v>4</c:v>
                </c:pt>
                <c:pt idx="4">
                  <c:v>5</c:v>
                </c:pt>
                <c:pt idx="5">
                  <c:v>6</c:v>
                </c:pt>
                <c:pt idx="6">
                  <c:v>7</c:v>
                </c:pt>
                <c:pt idx="7">
                  <c:v>8</c:v>
                </c:pt>
                <c:pt idx="8">
                  <c:v>9</c:v>
                </c:pt>
                <c:pt idx="9">
                  <c:v>10 — izcili</c:v>
                </c:pt>
                <c:pt idx="10">
                  <c:v>Grūti pateikt</c:v>
                </c:pt>
              </c:strCache>
            </c:strRef>
          </c:cat>
          <c:val>
            <c:numRef>
              <c:f>Dati!$C$2449:$C$2459</c:f>
              <c:numCache>
                <c:formatCode>0</c:formatCode>
                <c:ptCount val="11"/>
                <c:pt idx="0">
                  <c:v>11.29140322641897</c:v>
                </c:pt>
                <c:pt idx="1">
                  <c:v>3.4312977980751538</c:v>
                </c:pt>
                <c:pt idx="2">
                  <c:v>2.1763620128770231</c:v>
                </c:pt>
                <c:pt idx="3">
                  <c:v>4.6376374292899003</c:v>
                </c:pt>
                <c:pt idx="4">
                  <c:v>8.9650801222135712</c:v>
                </c:pt>
                <c:pt idx="5">
                  <c:v>15.720669263492244</c:v>
                </c:pt>
                <c:pt idx="6">
                  <c:v>13.721044201999105</c:v>
                </c:pt>
                <c:pt idx="7">
                  <c:v>11.568153157102072</c:v>
                </c:pt>
                <c:pt idx="8">
                  <c:v>3.3419426438845865</c:v>
                </c:pt>
                <c:pt idx="9">
                  <c:v>3.5204836116255525</c:v>
                </c:pt>
                <c:pt idx="10">
                  <c:v>21.625926533021822</c:v>
                </c:pt>
              </c:numCache>
            </c:numRef>
          </c:val>
          <c:extLst>
            <c:ext xmlns:c16="http://schemas.microsoft.com/office/drawing/2014/chart" uri="{C3380CC4-5D6E-409C-BE32-E72D297353CC}">
              <c16:uniqueId val="{00000011-9260-45C6-926D-449C285B7424}"/>
            </c:ext>
          </c:extLst>
        </c:ser>
        <c:dLbls>
          <c:dLblPos val="outEnd"/>
          <c:showLegendKey val="0"/>
          <c:showVal val="1"/>
          <c:showCatName val="0"/>
          <c:showSerName val="0"/>
          <c:showPercent val="0"/>
          <c:showBubbleSize val="0"/>
        </c:dLbls>
        <c:gapWidth val="30"/>
        <c:axId val="363965640"/>
        <c:axId val="363963680"/>
      </c:barChart>
      <c:catAx>
        <c:axId val="36396564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chemeClr val="tx1"/>
                </a:solidFill>
                <a:latin typeface="Arial"/>
                <a:ea typeface="Arial"/>
                <a:cs typeface="Arial"/>
              </a:defRPr>
            </a:pPr>
            <a:endParaRPr lang="lv-LV"/>
          </a:p>
        </c:txPr>
        <c:crossAx val="363963680"/>
        <c:crosses val="autoZero"/>
        <c:auto val="1"/>
        <c:lblAlgn val="ctr"/>
        <c:lblOffset val="100"/>
        <c:noMultiLvlLbl val="0"/>
      </c:catAx>
      <c:valAx>
        <c:axId val="363963680"/>
        <c:scaling>
          <c:orientation val="minMax"/>
          <c:max val="30"/>
          <c:min val="0"/>
        </c:scaling>
        <c:delete val="1"/>
        <c:axPos val="l"/>
        <c:numFmt formatCode="0" sourceLinked="1"/>
        <c:majorTickMark val="out"/>
        <c:minorTickMark val="none"/>
        <c:tickLblPos val="nextTo"/>
        <c:crossAx val="363965640"/>
        <c:crosses val="autoZero"/>
        <c:crossBetween val="between"/>
        <c:majorUnit val="2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83815251754183"/>
          <c:y val="4.3375595238095241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6.3651994185105074E-2"/>
          <c:w val="0.6157505192107996"/>
          <c:h val="0.91970041282842985"/>
        </c:manualLayout>
      </c:layout>
      <c:barChart>
        <c:barDir val="bar"/>
        <c:grouping val="stacked"/>
        <c:varyColors val="0"/>
        <c:ser>
          <c:idx val="0"/>
          <c:order val="0"/>
          <c:tx>
            <c:strRef>
              <c:f>Dati!$C$254</c:f>
              <c:strCache>
                <c:ptCount val="1"/>
                <c:pt idx="0">
                  <c:v>.</c:v>
                </c:pt>
              </c:strCache>
            </c:strRef>
          </c:tx>
          <c:spPr>
            <a:noFill/>
          </c:spPr>
          <c:invertIfNegative val="0"/>
          <c:dLbls>
            <c:delete val="1"/>
          </c:dLbls>
          <c:cat>
            <c:strRef>
              <c:f>Dati!$B$283:$B$302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Dati!$C$283:$C$302</c:f>
              <c:numCache>
                <c:formatCode>0</c:formatCode>
                <c:ptCount val="20"/>
                <c:pt idx="0">
                  <c:v>20.471627681821069</c:v>
                </c:pt>
                <c:pt idx="1">
                  <c:v>13.761675102597879</c:v>
                </c:pt>
                <c:pt idx="2">
                  <c:v>13.799051867245755</c:v>
                </c:pt>
                <c:pt idx="3">
                  <c:v>9.0131100775341846</c:v>
                </c:pt>
                <c:pt idx="4">
                  <c:v>11.147333395107456</c:v>
                </c:pt>
                <c:pt idx="5">
                  <c:v>13.397046690175262</c:v>
                </c:pt>
                <c:pt idx="6">
                  <c:v>20.471627681821069</c:v>
                </c:pt>
                <c:pt idx="7">
                  <c:v>10.438785412004934</c:v>
                </c:pt>
                <c:pt idx="8">
                  <c:v>15.169001636094093</c:v>
                </c:pt>
                <c:pt idx="9">
                  <c:v>20.471627681821069</c:v>
                </c:pt>
                <c:pt idx="10">
                  <c:v>7.7645072154873009</c:v>
                </c:pt>
                <c:pt idx="11">
                  <c:v>8.2434991159668485</c:v>
                </c:pt>
                <c:pt idx="12">
                  <c:v>17.633617640812329</c:v>
                </c:pt>
                <c:pt idx="13">
                  <c:v>17.167159887482512</c:v>
                </c:pt>
                <c:pt idx="14">
                  <c:v>16.463489636060917</c:v>
                </c:pt>
                <c:pt idx="15">
                  <c:v>11.330575942855635</c:v>
                </c:pt>
                <c:pt idx="16">
                  <c:v>20.471627681821069</c:v>
                </c:pt>
                <c:pt idx="17">
                  <c:v>7.7645072154873009</c:v>
                </c:pt>
                <c:pt idx="18">
                  <c:v>11.068530786797966</c:v>
                </c:pt>
                <c:pt idx="19">
                  <c:v>15.959881544195603</c:v>
                </c:pt>
              </c:numCache>
            </c:numRef>
          </c:val>
          <c:extLst>
            <c:ext xmlns:c16="http://schemas.microsoft.com/office/drawing/2014/chart" uri="{C3380CC4-5D6E-409C-BE32-E72D297353CC}">
              <c16:uniqueId val="{00000000-A1A6-4A8F-81B0-1C7B32221919}"/>
            </c:ext>
          </c:extLst>
        </c:ser>
        <c:ser>
          <c:idx val="1"/>
          <c:order val="1"/>
          <c:tx>
            <c:strRef>
              <c:f>Dati!$D$254</c:f>
              <c:strCache>
                <c:ptCount val="1"/>
                <c:pt idx="0">
                  <c:v>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Dati!$B$283:$B$302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Dati!$D$283:$D$302</c:f>
              <c:numCache>
                <c:formatCode>0</c:formatCode>
                <c:ptCount val="20"/>
                <c:pt idx="1">
                  <c:v>0.59160022614945817</c:v>
                </c:pt>
                <c:pt idx="2">
                  <c:v>1.8179565571362326</c:v>
                </c:pt>
                <c:pt idx="3">
                  <c:v>0</c:v>
                </c:pt>
                <c:pt idx="4">
                  <c:v>0</c:v>
                </c:pt>
                <c:pt idx="5">
                  <c:v>0.61179981559215157</c:v>
                </c:pt>
                <c:pt idx="7">
                  <c:v>0.84124562960321847</c:v>
                </c:pt>
                <c:pt idx="8">
                  <c:v>0.91644848828154413</c:v>
                </c:pt>
                <c:pt idx="10">
                  <c:v>1.0855581375075591</c:v>
                </c:pt>
                <c:pt idx="11">
                  <c:v>1.4626048803261045</c:v>
                </c:pt>
                <c:pt idx="12">
                  <c:v>0</c:v>
                </c:pt>
                <c:pt idx="13">
                  <c:v>0</c:v>
                </c:pt>
                <c:pt idx="14">
                  <c:v>0</c:v>
                </c:pt>
                <c:pt idx="15">
                  <c:v>1.4782194550977856</c:v>
                </c:pt>
                <c:pt idx="17">
                  <c:v>1.0855581375075591</c:v>
                </c:pt>
                <c:pt idx="18">
                  <c:v>0.516686957098618</c:v>
                </c:pt>
                <c:pt idx="19">
                  <c:v>1.0059080460516485</c:v>
                </c:pt>
              </c:numCache>
            </c:numRef>
          </c:val>
          <c:extLst>
            <c:ext xmlns:c16="http://schemas.microsoft.com/office/drawing/2014/chart" uri="{C3380CC4-5D6E-409C-BE32-E72D297353CC}">
              <c16:uniqueId val="{00000001-A1A6-4A8F-81B0-1C7B32221919}"/>
            </c:ext>
          </c:extLst>
        </c:ser>
        <c:ser>
          <c:idx val="2"/>
          <c:order val="2"/>
          <c:tx>
            <c:strRef>
              <c:f>Dati!$E$254</c:f>
              <c:strCache>
                <c:ptCount val="1"/>
                <c:pt idx="0">
                  <c:v>Drīzāk nē</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Dati!$B$283:$B$302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Dati!$E$283:$E$302</c:f>
              <c:numCache>
                <c:formatCode>0</c:formatCode>
                <c:ptCount val="20"/>
                <c:pt idx="1">
                  <c:v>6.11835235307373</c:v>
                </c:pt>
                <c:pt idx="2">
                  <c:v>4.8546192574390794</c:v>
                </c:pt>
                <c:pt idx="3">
                  <c:v>11.458517604286882</c:v>
                </c:pt>
                <c:pt idx="4">
                  <c:v>9.3242942867136112</c:v>
                </c:pt>
                <c:pt idx="5">
                  <c:v>6.4627811760536522</c:v>
                </c:pt>
                <c:pt idx="7">
                  <c:v>9.1915966402129143</c:v>
                </c:pt>
                <c:pt idx="8">
                  <c:v>4.3861775574454303</c:v>
                </c:pt>
                <c:pt idx="10">
                  <c:v>11.621562328826206</c:v>
                </c:pt>
                <c:pt idx="11">
                  <c:v>10.765523685528114</c:v>
                </c:pt>
                <c:pt idx="12">
                  <c:v>2.8380100410087392</c:v>
                </c:pt>
                <c:pt idx="13">
                  <c:v>3.3044677943385534</c:v>
                </c:pt>
                <c:pt idx="14">
                  <c:v>4.0081380457601492</c:v>
                </c:pt>
                <c:pt idx="15">
                  <c:v>7.6628322838676457</c:v>
                </c:pt>
                <c:pt idx="17">
                  <c:v>11.621562328826206</c:v>
                </c:pt>
                <c:pt idx="18">
                  <c:v>8.8864099379244834</c:v>
                </c:pt>
                <c:pt idx="19">
                  <c:v>3.5058380915738154</c:v>
                </c:pt>
              </c:numCache>
            </c:numRef>
          </c:val>
          <c:extLst>
            <c:ext xmlns:c16="http://schemas.microsoft.com/office/drawing/2014/chart" uri="{C3380CC4-5D6E-409C-BE32-E72D297353CC}">
              <c16:uniqueId val="{00000002-A1A6-4A8F-81B0-1C7B32221919}"/>
            </c:ext>
          </c:extLst>
        </c:ser>
        <c:ser>
          <c:idx val="3"/>
          <c:order val="3"/>
          <c:tx>
            <c:strRef>
              <c:f>Dati!$F$254</c:f>
              <c:strCache>
                <c:ptCount val="1"/>
                <c:pt idx="0">
                  <c:v>Drīzāk jā</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Dati!$B$283:$B$302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Dati!$F$283:$F$302</c:f>
              <c:numCache>
                <c:formatCode>0</c:formatCode>
                <c:ptCount val="20"/>
                <c:pt idx="1">
                  <c:v>57.764132339007411</c:v>
                </c:pt>
                <c:pt idx="2">
                  <c:v>54.939508087406196</c:v>
                </c:pt>
                <c:pt idx="3">
                  <c:v>52.933323912751206</c:v>
                </c:pt>
                <c:pt idx="4">
                  <c:v>46.271643477568688</c:v>
                </c:pt>
                <c:pt idx="5">
                  <c:v>41.721347834380758</c:v>
                </c:pt>
                <c:pt idx="7">
                  <c:v>48.704559913489533</c:v>
                </c:pt>
                <c:pt idx="8">
                  <c:v>53.059842986372566</c:v>
                </c:pt>
                <c:pt idx="10">
                  <c:v>44.836156792156629</c:v>
                </c:pt>
                <c:pt idx="11">
                  <c:v>42.659483389314644</c:v>
                </c:pt>
                <c:pt idx="12">
                  <c:v>47.971538642988669</c:v>
                </c:pt>
                <c:pt idx="13">
                  <c:v>47.579561486020346</c:v>
                </c:pt>
                <c:pt idx="14">
                  <c:v>58.765890637562634</c:v>
                </c:pt>
                <c:pt idx="15">
                  <c:v>66.140012918312109</c:v>
                </c:pt>
                <c:pt idx="17">
                  <c:v>44.836156792156629</c:v>
                </c:pt>
                <c:pt idx="18">
                  <c:v>51.021171581567671</c:v>
                </c:pt>
                <c:pt idx="19">
                  <c:v>52.87527047449835</c:v>
                </c:pt>
              </c:numCache>
            </c:numRef>
          </c:val>
          <c:extLst>
            <c:ext xmlns:c16="http://schemas.microsoft.com/office/drawing/2014/chart" uri="{C3380CC4-5D6E-409C-BE32-E72D297353CC}">
              <c16:uniqueId val="{00000003-A1A6-4A8F-81B0-1C7B32221919}"/>
            </c:ext>
          </c:extLst>
        </c:ser>
        <c:ser>
          <c:idx val="4"/>
          <c:order val="4"/>
          <c:tx>
            <c:strRef>
              <c:f>Dati!$G$254</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Dati!$B$283:$B$302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Dati!$G$283:$G$302</c:f>
              <c:numCache>
                <c:formatCode>0</c:formatCode>
                <c:ptCount val="20"/>
                <c:pt idx="1">
                  <c:v>34.220657902955857</c:v>
                </c:pt>
                <c:pt idx="2">
                  <c:v>35.778047579632329</c:v>
                </c:pt>
                <c:pt idx="3">
                  <c:v>34.31688941233832</c:v>
                </c:pt>
                <c:pt idx="4">
                  <c:v>42.320416864575321</c:v>
                </c:pt>
                <c:pt idx="5">
                  <c:v>50.570961810317812</c:v>
                </c:pt>
                <c:pt idx="7">
                  <c:v>38.702379825939076</c:v>
                </c:pt>
                <c:pt idx="8">
                  <c:v>40.063240782422064</c:v>
                </c:pt>
                <c:pt idx="10">
                  <c:v>38.084214027738611</c:v>
                </c:pt>
                <c:pt idx="11">
                  <c:v>42.628053861207604</c:v>
                </c:pt>
                <c:pt idx="12">
                  <c:v>49.190451316002573</c:v>
                </c:pt>
                <c:pt idx="13">
                  <c:v>49.115970719641105</c:v>
                </c:pt>
                <c:pt idx="14">
                  <c:v>34.608216420807125</c:v>
                </c:pt>
                <c:pt idx="15">
                  <c:v>24.009608051651469</c:v>
                </c:pt>
                <c:pt idx="17">
                  <c:v>38.084214027738611</c:v>
                </c:pt>
                <c:pt idx="18">
                  <c:v>37.430865654125526</c:v>
                </c:pt>
                <c:pt idx="19">
                  <c:v>42.253405770701626</c:v>
                </c:pt>
              </c:numCache>
            </c:numRef>
          </c:val>
          <c:extLst>
            <c:ext xmlns:c16="http://schemas.microsoft.com/office/drawing/2014/chart" uri="{C3380CC4-5D6E-409C-BE32-E72D297353CC}">
              <c16:uniqueId val="{00000004-A1A6-4A8F-81B0-1C7B32221919}"/>
            </c:ext>
          </c:extLst>
        </c:ser>
        <c:ser>
          <c:idx val="5"/>
          <c:order val="5"/>
          <c:tx>
            <c:strRef>
              <c:f>Dati!$H$254</c:f>
              <c:strCache>
                <c:ptCount val="1"/>
                <c:pt idx="0">
                  <c:v>.</c:v>
                </c:pt>
              </c:strCache>
            </c:strRef>
          </c:tx>
          <c:spPr>
            <a:noFill/>
          </c:spPr>
          <c:invertIfNegative val="0"/>
          <c:dLbls>
            <c:delete val="1"/>
          </c:dLbls>
          <c:cat>
            <c:strRef>
              <c:f>Dati!$B$283:$B$302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Dati!$H$283:$H$302</c:f>
              <c:numCache>
                <c:formatCode>0</c:formatCode>
                <c:ptCount val="20"/>
                <c:pt idx="0">
                  <c:v>104.37476935436018</c:v>
                </c:pt>
                <c:pt idx="1">
                  <c:v>12.389979112396915</c:v>
                </c:pt>
                <c:pt idx="2">
                  <c:v>13.657213687321658</c:v>
                </c:pt>
                <c:pt idx="3">
                  <c:v>17.12455602927065</c:v>
                </c:pt>
                <c:pt idx="4">
                  <c:v>15.782709012216174</c:v>
                </c:pt>
                <c:pt idx="5">
                  <c:v>12.082459709661606</c:v>
                </c:pt>
                <c:pt idx="6">
                  <c:v>104.37476935436018</c:v>
                </c:pt>
                <c:pt idx="7">
                  <c:v>16.967829614931574</c:v>
                </c:pt>
                <c:pt idx="8">
                  <c:v>11.251685585565554</c:v>
                </c:pt>
                <c:pt idx="9">
                  <c:v>104.37476935436018</c:v>
                </c:pt>
                <c:pt idx="10">
                  <c:v>21.454398534464943</c:v>
                </c:pt>
                <c:pt idx="11">
                  <c:v>19.087232103837934</c:v>
                </c:pt>
                <c:pt idx="12">
                  <c:v>7.2127793953689405</c:v>
                </c:pt>
                <c:pt idx="13">
                  <c:v>7.6792371486987321</c:v>
                </c:pt>
                <c:pt idx="14">
                  <c:v>11.000662295990423</c:v>
                </c:pt>
                <c:pt idx="15">
                  <c:v>14.225148384396604</c:v>
                </c:pt>
                <c:pt idx="16">
                  <c:v>104.37476935436018</c:v>
                </c:pt>
                <c:pt idx="17">
                  <c:v>21.454398534464943</c:v>
                </c:pt>
                <c:pt idx="18">
                  <c:v>15.922732118666985</c:v>
                </c:pt>
                <c:pt idx="19">
                  <c:v>9.2460931091601992</c:v>
                </c:pt>
              </c:numCache>
            </c:numRef>
          </c:val>
          <c:extLst>
            <c:ext xmlns:c16="http://schemas.microsoft.com/office/drawing/2014/chart" uri="{C3380CC4-5D6E-409C-BE32-E72D297353CC}">
              <c16:uniqueId val="{00000005-A1A6-4A8F-81B0-1C7B32221919}"/>
            </c:ext>
          </c:extLst>
        </c:ser>
        <c:ser>
          <c:idx val="6"/>
          <c:order val="6"/>
          <c:tx>
            <c:strRef>
              <c:f>Dati!$I$254</c:f>
              <c:strCache>
                <c:ptCount val="1"/>
                <c:pt idx="0">
                  <c:v>Grūti pateikt</c:v>
                </c:pt>
              </c:strCache>
            </c:strRef>
          </c:tx>
          <c:spPr>
            <a:solidFill>
              <a:sysClr val="window" lastClr="FFFFFF">
                <a:lumMod val="75000"/>
              </a:sysClr>
            </a:solidFill>
          </c:spPr>
          <c:invertIfNegative val="0"/>
          <c:dLbls>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1A6-4A8F-81B0-1C7B32221919}"/>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C0-4CDE-93F7-1A040C5DB69E}"/>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C0-4CDE-93F7-1A040C5DB69E}"/>
                </c:ext>
              </c:extLst>
            </c:dLbl>
            <c:dLbl>
              <c:idx val="1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1A6-4A8F-81B0-1C7B32221919}"/>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Dati!$B$283:$B$302</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Dati!$I$283:$I$302</c:f>
              <c:numCache>
                <c:formatCode>0</c:formatCode>
                <c:ptCount val="20"/>
                <c:pt idx="1">
                  <c:v>1.3052571788134375</c:v>
                </c:pt>
                <c:pt idx="2">
                  <c:v>2.6098685183862256</c:v>
                </c:pt>
                <c:pt idx="3">
                  <c:v>1.2912690706236303</c:v>
                </c:pt>
                <c:pt idx="4">
                  <c:v>2.0836453711423717</c:v>
                </c:pt>
                <c:pt idx="5">
                  <c:v>0.63310936365562043</c:v>
                </c:pt>
                <c:pt idx="7">
                  <c:v>2.5602179907556759</c:v>
                </c:pt>
                <c:pt idx="8">
                  <c:v>1.5742901854783804</c:v>
                </c:pt>
                <c:pt idx="10">
                  <c:v>4.3725087137710776</c:v>
                </c:pt>
                <c:pt idx="11">
                  <c:v>2.4843341836234738</c:v>
                </c:pt>
                <c:pt idx="12">
                  <c:v>0</c:v>
                </c:pt>
                <c:pt idx="13">
                  <c:v>0</c:v>
                </c:pt>
                <c:pt idx="14">
                  <c:v>2.6177548958700823</c:v>
                </c:pt>
                <c:pt idx="15">
                  <c:v>0.70932729107099479</c:v>
                </c:pt>
                <c:pt idx="17">
                  <c:v>4.3725087137710776</c:v>
                </c:pt>
                <c:pt idx="18">
                  <c:v>2.1448658692835751</c:v>
                </c:pt>
                <c:pt idx="19" formatCode="0.0">
                  <c:v>0.35957761717453463</c:v>
                </c:pt>
              </c:numCache>
            </c:numRef>
          </c:val>
          <c:extLst>
            <c:ext xmlns:c16="http://schemas.microsoft.com/office/drawing/2014/chart" uri="{C3380CC4-5D6E-409C-BE32-E72D297353CC}">
              <c16:uniqueId val="{0000000D-A1A6-4A8F-81B0-1C7B32221919}"/>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20.5"/>
        <c:auto val="1"/>
        <c:lblAlgn val="ctr"/>
        <c:lblOffset val="100"/>
        <c:tickLblSkip val="1"/>
        <c:tickMarkSkip val="1"/>
        <c:noMultiLvlLbl val="0"/>
      </c:catAx>
      <c:valAx>
        <c:axId val="170757312"/>
        <c:scaling>
          <c:orientation val="minMax"/>
          <c:max val="140"/>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legend>
      <c:legendPos val="t"/>
      <c:legendEntry>
        <c:idx val="0"/>
        <c:delete val="1"/>
      </c:legendEntry>
      <c:legendEntry>
        <c:idx val="5"/>
        <c:delete val="1"/>
      </c:legendEntry>
      <c:layout>
        <c:manualLayout>
          <c:xMode val="edge"/>
          <c:yMode val="edge"/>
          <c:x val="0.23538977561878324"/>
          <c:y val="1.235064762573619E-2"/>
          <c:w val="0.76461022438121673"/>
          <c:h val="3.685417094990566E-2"/>
        </c:manualLayout>
      </c:layout>
      <c:overlay val="0"/>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sz="900" dirty="0"/>
              <a:t>Vidējais </a:t>
            </a:r>
          </a:p>
          <a:p>
            <a:pPr>
              <a:defRPr sz="900" b="0" i="0" u="none" strike="noStrike" baseline="0">
                <a:solidFill>
                  <a:srgbClr val="000000"/>
                </a:solidFill>
                <a:latin typeface="Arial"/>
                <a:ea typeface="Arial"/>
                <a:cs typeface="Arial"/>
              </a:defRPr>
            </a:pPr>
            <a:r>
              <a:rPr lang="lv-LV" sz="900" dirty="0"/>
              <a:t>vērtējums*</a:t>
            </a:r>
          </a:p>
        </c:rich>
      </c:tx>
      <c:layout>
        <c:manualLayout>
          <c:xMode val="edge"/>
          <c:yMode val="edge"/>
          <c:x val="0.33782837654847286"/>
          <c:y val="4.6203066721922911E-2"/>
        </c:manualLayout>
      </c:layout>
      <c:overlay val="0"/>
      <c:spPr>
        <a:solidFill>
          <a:schemeClr val="bg1"/>
        </a:solidFill>
        <a:ln w="3175">
          <a:solidFill>
            <a:schemeClr val="tx1"/>
          </a:solidFill>
        </a:ln>
        <a:effectLst/>
      </c:spPr>
    </c:title>
    <c:autoTitleDeleted val="0"/>
    <c:plotArea>
      <c:layout>
        <c:manualLayout>
          <c:layoutTarget val="inner"/>
          <c:xMode val="edge"/>
          <c:yMode val="edge"/>
          <c:x val="0.25959977932694717"/>
          <c:y val="5.4412672100198007E-3"/>
          <c:w val="0.57885818412825785"/>
          <c:h val="0.87343516856995573"/>
        </c:manualLayout>
      </c:layout>
      <c:barChart>
        <c:barDir val="col"/>
        <c:grouping val="clustered"/>
        <c:varyColors val="0"/>
        <c:ser>
          <c:idx val="0"/>
          <c:order val="0"/>
          <c:spPr>
            <a:pattFill prst="wdUpDiag">
              <a:fgClr>
                <a:srgbClr val="BF9000"/>
              </a:fgClr>
              <a:bgClr>
                <a:sysClr val="window" lastClr="FFFFFF"/>
              </a:bgClr>
            </a:pattFill>
            <a:ln w="3175">
              <a:solidFill>
                <a:srgbClr val="BF9000"/>
              </a:solidFill>
            </a:ln>
          </c:spPr>
          <c:invertIfNegative val="0"/>
          <c:dPt>
            <c:idx val="20"/>
            <c:invertIfNegative val="0"/>
            <c:bubble3D val="0"/>
            <c:extLst>
              <c:ext xmlns:c16="http://schemas.microsoft.com/office/drawing/2014/chart" uri="{C3380CC4-5D6E-409C-BE32-E72D297353CC}">
                <c16:uniqueId val="{00000000-1ECB-4601-9F30-5CA46D5CDF94}"/>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Dati!$I$2647</c:f>
              <c:numCache>
                <c:formatCode>0.0</c:formatCode>
                <c:ptCount val="1"/>
                <c:pt idx="0">
                  <c:v>5.5663548678022901</c:v>
                </c:pt>
              </c:numCache>
            </c:numRef>
          </c:val>
          <c:extLst>
            <c:ext xmlns:c16="http://schemas.microsoft.com/office/drawing/2014/chart" uri="{C3380CC4-5D6E-409C-BE32-E72D297353CC}">
              <c16:uniqueId val="{00000001-1ECB-4601-9F30-5CA46D5CDF94}"/>
            </c:ext>
          </c:extLst>
        </c:ser>
        <c:dLbls>
          <c:dLblPos val="outEnd"/>
          <c:showLegendKey val="0"/>
          <c:showVal val="1"/>
          <c:showCatName val="0"/>
          <c:showSerName val="0"/>
          <c:showPercent val="0"/>
          <c:showBubbleSize val="0"/>
        </c:dLbls>
        <c:gapWidth val="30"/>
        <c:axId val="363965640"/>
        <c:axId val="363963680"/>
      </c:barChart>
      <c:catAx>
        <c:axId val="363965640"/>
        <c:scaling>
          <c:orientation val="minMax"/>
        </c:scaling>
        <c:delete val="1"/>
        <c:axPos val="b"/>
        <c:numFmt formatCode="General" sourceLinked="1"/>
        <c:majorTickMark val="out"/>
        <c:minorTickMark val="none"/>
        <c:tickLblPos val="nextTo"/>
        <c:crossAx val="363963680"/>
        <c:crosses val="autoZero"/>
        <c:auto val="1"/>
        <c:lblAlgn val="ctr"/>
        <c:lblOffset val="100"/>
        <c:noMultiLvlLbl val="0"/>
      </c:catAx>
      <c:valAx>
        <c:axId val="363963680"/>
        <c:scaling>
          <c:orientation val="minMax"/>
          <c:max val="10"/>
          <c:min val="0"/>
        </c:scaling>
        <c:delete val="1"/>
        <c:axPos val="l"/>
        <c:numFmt formatCode="0.0" sourceLinked="1"/>
        <c:majorTickMark val="out"/>
        <c:minorTickMark val="none"/>
        <c:tickLblPos val="nextTo"/>
        <c:crossAx val="363965640"/>
        <c:crossesAt val="1"/>
        <c:crossBetween val="between"/>
        <c:majorUnit val="2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5450489161335028"/>
          <c:y val="5.1486168901217447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37152815331242361"/>
          <c:y val="6.0224128378405704E-2"/>
          <c:w val="0.49352718978936982"/>
          <c:h val="0.92504325249020303"/>
        </c:manualLayout>
      </c:layout>
      <c:barChart>
        <c:barDir val="bar"/>
        <c:grouping val="stacked"/>
        <c:varyColors val="0"/>
        <c:ser>
          <c:idx val="0"/>
          <c:order val="0"/>
          <c:tx>
            <c:strRef>
              <c:f>Dati!$C$2386</c:f>
              <c:strCache>
                <c:ptCount val="1"/>
                <c:pt idx="0">
                  <c:v>.</c:v>
                </c:pt>
              </c:strCache>
            </c:strRef>
          </c:tx>
          <c:spPr>
            <a:noFill/>
          </c:spPr>
          <c:invertIfNegative val="0"/>
          <c:dLbls>
            <c:delete val="1"/>
          </c:dLbls>
          <c:cat>
            <c:strRef>
              <c:f>Dati!$B$2387:$B$2414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Dati!$C$2387:$C$2414</c:f>
              <c:numCache>
                <c:formatCode>0</c:formatCode>
                <c:ptCount val="28"/>
                <c:pt idx="0">
                  <c:v>16.867306424731225</c:v>
                </c:pt>
                <c:pt idx="1">
                  <c:v>98.491934185959522</c:v>
                </c:pt>
                <c:pt idx="2">
                  <c:v>18.98412204191736</c:v>
                </c:pt>
                <c:pt idx="3">
                  <c:v>14.892222743478214</c:v>
                </c:pt>
                <c:pt idx="4">
                  <c:v>98.491934185959522</c:v>
                </c:pt>
                <c:pt idx="5">
                  <c:v>16.599993894102781</c:v>
                </c:pt>
                <c:pt idx="6">
                  <c:v>25.980124203882767</c:v>
                </c:pt>
                <c:pt idx="7">
                  <c:v>17.605532162560223</c:v>
                </c:pt>
                <c:pt idx="8">
                  <c:v>19.122554016252664</c:v>
                </c:pt>
                <c:pt idx="9">
                  <c:v>12.95184215288117</c:v>
                </c:pt>
                <c:pt idx="10">
                  <c:v>8.4178008434843434</c:v>
                </c:pt>
                <c:pt idx="11">
                  <c:v>98.491934185959522</c:v>
                </c:pt>
                <c:pt idx="12">
                  <c:v>17.802875127482437</c:v>
                </c:pt>
                <c:pt idx="13">
                  <c:v>15.722910311755143</c:v>
                </c:pt>
                <c:pt idx="14">
                  <c:v>15.146639034709935</c:v>
                </c:pt>
                <c:pt idx="15">
                  <c:v>98.491934185959522</c:v>
                </c:pt>
                <c:pt idx="16">
                  <c:v>20.162837376199192</c:v>
                </c:pt>
                <c:pt idx="17">
                  <c:v>14.98938074610065</c:v>
                </c:pt>
                <c:pt idx="18">
                  <c:v>20.699528219399497</c:v>
                </c:pt>
                <c:pt idx="19">
                  <c:v>98.491934185959522</c:v>
                </c:pt>
                <c:pt idx="20">
                  <c:v>19.102800685241917</c:v>
                </c:pt>
                <c:pt idx="21">
                  <c:v>17.969250574300688</c:v>
                </c:pt>
                <c:pt idx="22">
                  <c:v>18.803416399028251</c:v>
                </c:pt>
                <c:pt idx="23">
                  <c:v>38.43695170585498</c:v>
                </c:pt>
                <c:pt idx="24">
                  <c:v>7</c:v>
                </c:pt>
                <c:pt idx="25">
                  <c:v>17.201532765098861</c:v>
                </c:pt>
                <c:pt idx="26">
                  <c:v>13.793998377254567</c:v>
                </c:pt>
                <c:pt idx="27">
                  <c:v>15.668201978793803</c:v>
                </c:pt>
              </c:numCache>
            </c:numRef>
          </c:val>
          <c:extLst>
            <c:ext xmlns:c16="http://schemas.microsoft.com/office/drawing/2014/chart" uri="{C3380CC4-5D6E-409C-BE32-E72D297353CC}">
              <c16:uniqueId val="{00000000-E413-4C7E-96C5-133BE5E5BE24}"/>
            </c:ext>
          </c:extLst>
        </c:ser>
        <c:ser>
          <c:idx val="1"/>
          <c:order val="1"/>
          <c:tx>
            <c:strRef>
              <c:f>Dati!$D$2386</c:f>
              <c:strCache>
                <c:ptCount val="1"/>
                <c:pt idx="0">
                  <c:v>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Dati!$B$2387:$B$2414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Dati!$D$2387:$D$2414</c:f>
              <c:numCache>
                <c:formatCode>General</c:formatCode>
                <c:ptCount val="28"/>
                <c:pt idx="0" formatCode="0">
                  <c:v>81.624627761228297</c:v>
                </c:pt>
                <c:pt idx="2" formatCode="0">
                  <c:v>79.507812144042163</c:v>
                </c:pt>
                <c:pt idx="3" formatCode="0">
                  <c:v>83.599711442481308</c:v>
                </c:pt>
                <c:pt idx="5" formatCode="0">
                  <c:v>81.891940291856741</c:v>
                </c:pt>
                <c:pt idx="6" formatCode="0">
                  <c:v>72.511809982076755</c:v>
                </c:pt>
                <c:pt idx="7" formatCode="0">
                  <c:v>80.886402023399299</c:v>
                </c:pt>
                <c:pt idx="8" formatCode="0">
                  <c:v>79.369380169706858</c:v>
                </c:pt>
                <c:pt idx="9" formatCode="0">
                  <c:v>85.540092033078352</c:v>
                </c:pt>
                <c:pt idx="10" formatCode="0">
                  <c:v>90.074133342475179</c:v>
                </c:pt>
                <c:pt idx="12" formatCode="0">
                  <c:v>80.689059058477085</c:v>
                </c:pt>
                <c:pt idx="13" formatCode="0">
                  <c:v>82.769023874204379</c:v>
                </c:pt>
                <c:pt idx="14" formatCode="0">
                  <c:v>83.345295151249587</c:v>
                </c:pt>
                <c:pt idx="16" formatCode="0">
                  <c:v>78.32909680976033</c:v>
                </c:pt>
                <c:pt idx="17" formatCode="0">
                  <c:v>83.502553439858872</c:v>
                </c:pt>
                <c:pt idx="18" formatCode="0">
                  <c:v>77.792405966560025</c:v>
                </c:pt>
                <c:pt idx="20" formatCode="0">
                  <c:v>79.389133500717605</c:v>
                </c:pt>
                <c:pt idx="21" formatCode="0">
                  <c:v>80.522683611658834</c:v>
                </c:pt>
                <c:pt idx="22" formatCode="0">
                  <c:v>79.688517786931271</c:v>
                </c:pt>
                <c:pt idx="23" formatCode="0">
                  <c:v>60.054982480104542</c:v>
                </c:pt>
                <c:pt idx="24" formatCode="0">
                  <c:v>91.491934185959522</c:v>
                </c:pt>
                <c:pt idx="25" formatCode="0">
                  <c:v>81.290401420860661</c:v>
                </c:pt>
                <c:pt idx="26" formatCode="0">
                  <c:v>84.697935808704955</c:v>
                </c:pt>
                <c:pt idx="27" formatCode="0">
                  <c:v>82.823732207165719</c:v>
                </c:pt>
              </c:numCache>
            </c:numRef>
          </c:val>
          <c:extLst>
            <c:ext xmlns:c16="http://schemas.microsoft.com/office/drawing/2014/chart" uri="{C3380CC4-5D6E-409C-BE32-E72D297353CC}">
              <c16:uniqueId val="{00000001-E413-4C7E-96C5-133BE5E5BE24}"/>
            </c:ext>
          </c:extLst>
        </c:ser>
        <c:ser>
          <c:idx val="2"/>
          <c:order val="2"/>
          <c:tx>
            <c:strRef>
              <c:f>Dati!$E$2386</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Dati!$B$2387:$B$2414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Dati!$E$2387:$E$2414</c:f>
              <c:numCache>
                <c:formatCode>General</c:formatCode>
                <c:ptCount val="28"/>
                <c:pt idx="0" formatCode="0">
                  <c:v>16.337972166313136</c:v>
                </c:pt>
                <c:pt idx="2" formatCode="0">
                  <c:v>18.427446684587391</c:v>
                </c:pt>
                <c:pt idx="3" formatCode="0">
                  <c:v>14.38839895363822</c:v>
                </c:pt>
                <c:pt idx="5" formatCode="0">
                  <c:v>13.064847063179808</c:v>
                </c:pt>
                <c:pt idx="6" formatCode="0">
                  <c:v>22.798379720976875</c:v>
                </c:pt>
                <c:pt idx="7" formatCode="0">
                  <c:v>16.129250891297684</c:v>
                </c:pt>
                <c:pt idx="8" formatCode="0">
                  <c:v>20.067454329884661</c:v>
                </c:pt>
                <c:pt idx="9" formatCode="0">
                  <c:v>14.459907966921728</c:v>
                </c:pt>
                <c:pt idx="10" formatCode="0">
                  <c:v>9.3505681747858578</c:v>
                </c:pt>
                <c:pt idx="12" formatCode="0">
                  <c:v>17.639668459587636</c:v>
                </c:pt>
                <c:pt idx="13" formatCode="0">
                  <c:v>15.495935570798267</c:v>
                </c:pt>
                <c:pt idx="14" formatCode="0">
                  <c:v>11.197952010259845</c:v>
                </c:pt>
                <c:pt idx="16" formatCode="0">
                  <c:v>17.430770443845816</c:v>
                </c:pt>
                <c:pt idx="17" formatCode="0">
                  <c:v>14.765565065567992</c:v>
                </c:pt>
                <c:pt idx="18" formatCode="0">
                  <c:v>20.138955351216048</c:v>
                </c:pt>
                <c:pt idx="20" formatCode="0">
                  <c:v>15.462443274398314</c:v>
                </c:pt>
                <c:pt idx="21" formatCode="0">
                  <c:v>16.419636519196356</c:v>
                </c:pt>
                <c:pt idx="22" formatCode="0">
                  <c:v>19.087830681796099</c:v>
                </c:pt>
                <c:pt idx="23" formatCode="0">
                  <c:v>32.884645971736681</c:v>
                </c:pt>
                <c:pt idx="24" formatCode="0">
                  <c:v>8.5080658140404744</c:v>
                </c:pt>
                <c:pt idx="25" formatCode="0">
                  <c:v>14.965750083091415</c:v>
                </c:pt>
                <c:pt idx="26" formatCode="0">
                  <c:v>15.302064191295047</c:v>
                </c:pt>
                <c:pt idx="27" formatCode="0">
                  <c:v>15.208500958451863</c:v>
                </c:pt>
              </c:numCache>
            </c:numRef>
          </c:val>
          <c:extLst>
            <c:ext xmlns:c16="http://schemas.microsoft.com/office/drawing/2014/chart" uri="{C3380CC4-5D6E-409C-BE32-E72D297353CC}">
              <c16:uniqueId val="{00000002-E413-4C7E-96C5-133BE5E5BE24}"/>
            </c:ext>
          </c:extLst>
        </c:ser>
        <c:ser>
          <c:idx val="3"/>
          <c:order val="3"/>
          <c:tx>
            <c:strRef>
              <c:f>Dati!$F$2386</c:f>
              <c:strCache>
                <c:ptCount val="1"/>
                <c:pt idx="0">
                  <c:v>.</c:v>
                </c:pt>
              </c:strCache>
            </c:strRef>
          </c:tx>
          <c:spPr>
            <a:noFill/>
          </c:spPr>
          <c:invertIfNegative val="0"/>
          <c:dLbls>
            <c:delete val="1"/>
          </c:dLbls>
          <c:cat>
            <c:strRef>
              <c:f>Dati!$B$2387:$B$2414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Dati!$F$2387:$F$2414</c:f>
              <c:numCache>
                <c:formatCode>0</c:formatCode>
                <c:ptCount val="28"/>
                <c:pt idx="0">
                  <c:v>23.546673805423545</c:v>
                </c:pt>
                <c:pt idx="1">
                  <c:v>39.884645971736681</c:v>
                </c:pt>
                <c:pt idx="2">
                  <c:v>21.45719928714929</c:v>
                </c:pt>
                <c:pt idx="3">
                  <c:v>25.496247018098462</c:v>
                </c:pt>
                <c:pt idx="4">
                  <c:v>39.884645971736681</c:v>
                </c:pt>
                <c:pt idx="5">
                  <c:v>26.819798908556873</c:v>
                </c:pt>
                <c:pt idx="6">
                  <c:v>17.086266250759806</c:v>
                </c:pt>
                <c:pt idx="7">
                  <c:v>23.755395080438998</c:v>
                </c:pt>
                <c:pt idx="8">
                  <c:v>19.81719164185202</c:v>
                </c:pt>
                <c:pt idx="9">
                  <c:v>25.424738004814955</c:v>
                </c:pt>
                <c:pt idx="10">
                  <c:v>30.534077796950825</c:v>
                </c:pt>
                <c:pt idx="11">
                  <c:v>39.884645971736681</c:v>
                </c:pt>
                <c:pt idx="12">
                  <c:v>22.244977512149045</c:v>
                </c:pt>
                <c:pt idx="13">
                  <c:v>24.388710400938415</c:v>
                </c:pt>
                <c:pt idx="14">
                  <c:v>28.686693961476834</c:v>
                </c:pt>
                <c:pt idx="15">
                  <c:v>39.884645971736681</c:v>
                </c:pt>
                <c:pt idx="16">
                  <c:v>22.453875527890865</c:v>
                </c:pt>
                <c:pt idx="17">
                  <c:v>25.119080906168691</c:v>
                </c:pt>
                <c:pt idx="18">
                  <c:v>19.745690620520634</c:v>
                </c:pt>
                <c:pt idx="19">
                  <c:v>39.884645971736681</c:v>
                </c:pt>
                <c:pt idx="20">
                  <c:v>24.422202697338367</c:v>
                </c:pt>
                <c:pt idx="21">
                  <c:v>23.465009452540325</c:v>
                </c:pt>
                <c:pt idx="22">
                  <c:v>20.796815289940582</c:v>
                </c:pt>
                <c:pt idx="23">
                  <c:v>7</c:v>
                </c:pt>
                <c:pt idx="24">
                  <c:v>31.376580157696207</c:v>
                </c:pt>
                <c:pt idx="25">
                  <c:v>24.918895888645267</c:v>
                </c:pt>
                <c:pt idx="26">
                  <c:v>24.582581780441636</c:v>
                </c:pt>
                <c:pt idx="27">
                  <c:v>24.676145013284817</c:v>
                </c:pt>
              </c:numCache>
            </c:numRef>
          </c:val>
          <c:extLst>
            <c:ext xmlns:c16="http://schemas.microsoft.com/office/drawing/2014/chart" uri="{C3380CC4-5D6E-409C-BE32-E72D297353CC}">
              <c16:uniqueId val="{00000003-E413-4C7E-96C5-133BE5E5BE24}"/>
            </c:ext>
          </c:extLst>
        </c:ser>
        <c:ser>
          <c:idx val="4"/>
          <c:order val="4"/>
          <c:tx>
            <c:strRef>
              <c:f>Dati!$G$2386</c:f>
              <c:strCache>
                <c:ptCount val="1"/>
                <c:pt idx="0">
                  <c:v>Grūti pateikt</c:v>
                </c:pt>
              </c:strCache>
            </c:strRef>
          </c:tx>
          <c:spPr>
            <a:solidFill>
              <a:sysClr val="window" lastClr="FFFFFF">
                <a:lumMod val="75000"/>
              </a:sysClr>
            </a:solidFill>
          </c:spPr>
          <c:invertIfNegative val="0"/>
          <c:dLbls>
            <c:dLbl>
              <c:idx val="0"/>
              <c:layout>
                <c:manualLayout>
                  <c:x val="1.1557266491401638E-2"/>
                  <c:y val="1.617671442935762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13-4C7E-96C5-133BE5E5BE24}"/>
                </c:ext>
              </c:extLst>
            </c:dLbl>
            <c:dLbl>
              <c:idx val="2"/>
              <c:layout>
                <c:manualLayout>
                  <c:x val="1.150188957478835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13-4C7E-96C5-133BE5E5BE24}"/>
                </c:ext>
              </c:extLst>
            </c:dLbl>
            <c:dLbl>
              <c:idx val="3"/>
              <c:layout>
                <c:manualLayout>
                  <c:x val="1.160900361067883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413-4C7E-96C5-133BE5E5BE24}"/>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413-4C7E-96C5-133BE5E5BE24}"/>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413-4C7E-96C5-133BE5E5BE24}"/>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413-4C7E-96C5-133BE5E5BE24}"/>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413-4C7E-96C5-133BE5E5BE24}"/>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413-4C7E-96C5-133BE5E5BE24}"/>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413-4C7E-96C5-133BE5E5BE24}"/>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13-4C7E-96C5-133BE5E5BE24}"/>
                </c:ext>
              </c:extLst>
            </c:dLbl>
            <c:dLbl>
              <c:idx val="2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413-4C7E-96C5-133BE5E5BE24}"/>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13-4C7E-96C5-133BE5E5BE24}"/>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413-4C7E-96C5-133BE5E5BE24}"/>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Dati!$B$2387:$B$2414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Dati!$G$2387:$G$2414</c:f>
              <c:numCache>
                <c:formatCode>General</c:formatCode>
                <c:ptCount val="28"/>
                <c:pt idx="0" formatCode="0">
                  <c:v>2.0374000724587336</c:v>
                </c:pt>
                <c:pt idx="2" formatCode="0">
                  <c:v>2.0647411713704527</c:v>
                </c:pt>
                <c:pt idx="3" formatCode="0">
                  <c:v>2.0118896038805216</c:v>
                </c:pt>
                <c:pt idx="5" formatCode="0">
                  <c:v>5.0432126449634103</c:v>
                </c:pt>
                <c:pt idx="6" formatCode="0">
                  <c:v>4.6898102969463755</c:v>
                </c:pt>
                <c:pt idx="7" formatCode="0">
                  <c:v>2.9843470853028919</c:v>
                </c:pt>
                <c:pt idx="8" formatCode="0">
                  <c:v>0.56316550040848434</c:v>
                </c:pt>
                <c:pt idx="9" formatCode="0">
                  <c:v>0</c:v>
                </c:pt>
                <c:pt idx="10" formatCode="0">
                  <c:v>0.57529848273899531</c:v>
                </c:pt>
                <c:pt idx="12" formatCode="0">
                  <c:v>1.671272481935302</c:v>
                </c:pt>
                <c:pt idx="13" formatCode="0">
                  <c:v>1.7350405549973968</c:v>
                </c:pt>
                <c:pt idx="14" formatCode="0">
                  <c:v>5.4567528384905586</c:v>
                </c:pt>
                <c:pt idx="16" formatCode="0">
                  <c:v>4.2401327463938259</c:v>
                </c:pt>
                <c:pt idx="17" formatCode="0">
                  <c:v>1.7318814945734009</c:v>
                </c:pt>
                <c:pt idx="18" formatCode="0">
                  <c:v>2.0686386822238894</c:v>
                </c:pt>
                <c:pt idx="20" formatCode="0">
                  <c:v>5.1484232248841035</c:v>
                </c:pt>
                <c:pt idx="21" formatCode="0">
                  <c:v>3.057679869144708</c:v>
                </c:pt>
                <c:pt idx="22" formatCode="0">
                  <c:v>1.2236515312726168</c:v>
                </c:pt>
                <c:pt idx="23" formatCode="0">
                  <c:v>7.0603715481587894</c:v>
                </c:pt>
                <c:pt idx="24" formatCode="0">
                  <c:v>0</c:v>
                </c:pt>
                <c:pt idx="25" formatCode="0">
                  <c:v>3.7438484960479284</c:v>
                </c:pt>
                <c:pt idx="26" formatCode="0">
                  <c:v>0</c:v>
                </c:pt>
                <c:pt idx="27" formatCode="0">
                  <c:v>1.9677668343824299</c:v>
                </c:pt>
              </c:numCache>
            </c:numRef>
          </c:val>
          <c:extLst>
            <c:ext xmlns:c16="http://schemas.microsoft.com/office/drawing/2014/chart" uri="{C3380CC4-5D6E-409C-BE32-E72D297353CC}">
              <c16:uniqueId val="{00000013-E413-4C7E-96C5-133BE5E5BE24}"/>
            </c:ext>
          </c:extLst>
        </c:ser>
        <c:dLbls>
          <c:dLblPos val="ctr"/>
          <c:showLegendKey val="0"/>
          <c:showVal val="1"/>
          <c:showCatName val="0"/>
          <c:showSerName val="0"/>
          <c:showPercent val="0"/>
          <c:showBubbleSize val="0"/>
        </c:dLbls>
        <c:gapWidth val="20"/>
        <c:overlap val="100"/>
        <c:axId val="417361320"/>
        <c:axId val="417360144"/>
      </c:barChart>
      <c:catAx>
        <c:axId val="4173613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7360144"/>
        <c:crossesAt val="98.5"/>
        <c:auto val="1"/>
        <c:lblAlgn val="ctr"/>
        <c:lblOffset val="100"/>
        <c:tickLblSkip val="1"/>
        <c:tickMarkSkip val="1"/>
        <c:noMultiLvlLbl val="0"/>
      </c:catAx>
      <c:valAx>
        <c:axId val="417360144"/>
        <c:scaling>
          <c:orientation val="minMax"/>
          <c:max val="155"/>
          <c:min val="0"/>
        </c:scaling>
        <c:delete val="1"/>
        <c:axPos val="t"/>
        <c:numFmt formatCode="0" sourceLinked="1"/>
        <c:majorTickMark val="out"/>
        <c:minorTickMark val="none"/>
        <c:tickLblPos val="nextTo"/>
        <c:crossAx val="417361320"/>
        <c:crosses val="autoZero"/>
        <c:crossBetween val="between"/>
        <c:majorUnit val="25"/>
      </c:valAx>
      <c:spPr>
        <a:noFill/>
        <a:ln w="3175">
          <a:noFill/>
          <a:prstDash val="solid"/>
        </a:ln>
      </c:spPr>
    </c:plotArea>
    <c:legend>
      <c:legendPos val="t"/>
      <c:legendEntry>
        <c:idx val="0"/>
        <c:delete val="1"/>
      </c:legendEntry>
      <c:legendEntry>
        <c:idx val="3"/>
        <c:delete val="1"/>
      </c:legendEntry>
      <c:layout>
        <c:manualLayout>
          <c:xMode val="edge"/>
          <c:yMode val="edge"/>
          <c:x val="0.72847918858688909"/>
          <c:y val="1.0981077288297362E-2"/>
          <c:w val="0.269847794689479"/>
          <c:h val="3.2767390979055198E-2"/>
        </c:manualLayout>
      </c:layout>
      <c:overlay val="0"/>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4858894286375206"/>
          <c:y val="4.41468253968254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37152815331242361"/>
          <c:y val="6.0224128378405704E-2"/>
          <c:w val="0.62847184668757639"/>
          <c:h val="0.92504325249020303"/>
        </c:manualLayout>
      </c:layout>
      <c:barChart>
        <c:barDir val="bar"/>
        <c:grouping val="stacked"/>
        <c:varyColors val="0"/>
        <c:ser>
          <c:idx val="0"/>
          <c:order val="0"/>
          <c:tx>
            <c:strRef>
              <c:f>Dati!$C$2386</c:f>
              <c:strCache>
                <c:ptCount val="1"/>
                <c:pt idx="0">
                  <c:v>.</c:v>
                </c:pt>
              </c:strCache>
            </c:strRef>
          </c:tx>
          <c:spPr>
            <a:noFill/>
          </c:spPr>
          <c:invertIfNegative val="0"/>
          <c:dLbls>
            <c:delete val="1"/>
          </c:dLbls>
          <c:cat>
            <c:strRef>
              <c:f>Dati!$B$2415:$B$2434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Dati!$C$2415:$C$2434</c:f>
              <c:numCache>
                <c:formatCode>0</c:formatCode>
                <c:ptCount val="20"/>
                <c:pt idx="0">
                  <c:v>98.491934185959522</c:v>
                </c:pt>
                <c:pt idx="1">
                  <c:v>14.214377007167172</c:v>
                </c:pt>
                <c:pt idx="2">
                  <c:v>9.2574805132663869</c:v>
                </c:pt>
                <c:pt idx="3">
                  <c:v>13.893891337075786</c:v>
                </c:pt>
                <c:pt idx="4">
                  <c:v>22.090771429836934</c:v>
                </c:pt>
                <c:pt idx="5">
                  <c:v>27.597419846743847</c:v>
                </c:pt>
                <c:pt idx="6">
                  <c:v>98.491934185959522</c:v>
                </c:pt>
                <c:pt idx="7">
                  <c:v>17.017243629005407</c:v>
                </c:pt>
                <c:pt idx="8">
                  <c:v>16.245506040727875</c:v>
                </c:pt>
                <c:pt idx="9">
                  <c:v>98.491934185959522</c:v>
                </c:pt>
                <c:pt idx="10">
                  <c:v>22.392860156903708</c:v>
                </c:pt>
                <c:pt idx="11">
                  <c:v>16.978049790817295</c:v>
                </c:pt>
                <c:pt idx="12">
                  <c:v>18.873089121104115</c:v>
                </c:pt>
                <c:pt idx="13">
                  <c:v>12.496890320296046</c:v>
                </c:pt>
                <c:pt idx="14">
                  <c:v>15.204554993570184</c:v>
                </c:pt>
                <c:pt idx="15">
                  <c:v>7.089196475790402</c:v>
                </c:pt>
                <c:pt idx="16">
                  <c:v>98.491934185959522</c:v>
                </c:pt>
                <c:pt idx="17">
                  <c:v>22.392860156903708</c:v>
                </c:pt>
                <c:pt idx="18">
                  <c:v>15.880177178272405</c:v>
                </c:pt>
                <c:pt idx="19">
                  <c:v>11.954770401921124</c:v>
                </c:pt>
              </c:numCache>
            </c:numRef>
          </c:val>
          <c:extLst>
            <c:ext xmlns:c16="http://schemas.microsoft.com/office/drawing/2014/chart" uri="{C3380CC4-5D6E-409C-BE32-E72D297353CC}">
              <c16:uniqueId val="{00000000-DF7F-44FB-A9C0-245626AF0F6C}"/>
            </c:ext>
          </c:extLst>
        </c:ser>
        <c:ser>
          <c:idx val="1"/>
          <c:order val="1"/>
          <c:tx>
            <c:strRef>
              <c:f>Dati!$D$2386</c:f>
              <c:strCache>
                <c:ptCount val="1"/>
                <c:pt idx="0">
                  <c:v>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Dati!$B$2415:$B$2434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Dati!$D$2415:$D$2434</c:f>
              <c:numCache>
                <c:formatCode>0</c:formatCode>
                <c:ptCount val="20"/>
                <c:pt idx="1">
                  <c:v>84.27755717879235</c:v>
                </c:pt>
                <c:pt idx="2">
                  <c:v>89.234453672693135</c:v>
                </c:pt>
                <c:pt idx="3">
                  <c:v>84.598042848883736</c:v>
                </c:pt>
                <c:pt idx="4">
                  <c:v>76.401162756122588</c:v>
                </c:pt>
                <c:pt idx="5">
                  <c:v>70.894514339215675</c:v>
                </c:pt>
                <c:pt idx="7">
                  <c:v>81.474690556954116</c:v>
                </c:pt>
                <c:pt idx="8">
                  <c:v>82.246428145231647</c:v>
                </c:pt>
                <c:pt idx="10">
                  <c:v>76.099074029055814</c:v>
                </c:pt>
                <c:pt idx="11">
                  <c:v>81.513884395142227</c:v>
                </c:pt>
                <c:pt idx="12">
                  <c:v>79.618845064855407</c:v>
                </c:pt>
                <c:pt idx="13">
                  <c:v>85.995043865663476</c:v>
                </c:pt>
                <c:pt idx="14">
                  <c:v>83.287379192389338</c:v>
                </c:pt>
                <c:pt idx="15">
                  <c:v>91.40273771016912</c:v>
                </c:pt>
                <c:pt idx="17">
                  <c:v>76.099074029055814</c:v>
                </c:pt>
                <c:pt idx="18">
                  <c:v>82.611757007687117</c:v>
                </c:pt>
                <c:pt idx="19">
                  <c:v>86.537163784038398</c:v>
                </c:pt>
              </c:numCache>
            </c:numRef>
          </c:val>
          <c:extLst>
            <c:ext xmlns:c16="http://schemas.microsoft.com/office/drawing/2014/chart" uri="{C3380CC4-5D6E-409C-BE32-E72D297353CC}">
              <c16:uniqueId val="{00000001-DF7F-44FB-A9C0-245626AF0F6C}"/>
            </c:ext>
          </c:extLst>
        </c:ser>
        <c:ser>
          <c:idx val="2"/>
          <c:order val="2"/>
          <c:tx>
            <c:strRef>
              <c:f>Dati!$E$2386</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Dati!$B$2415:$B$2434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Dati!$E$2415:$E$2434</c:f>
              <c:numCache>
                <c:formatCode>0</c:formatCode>
                <c:ptCount val="20"/>
                <c:pt idx="1">
                  <c:v>14.53854280220358</c:v>
                </c:pt>
                <c:pt idx="2">
                  <c:v>10.148744383950774</c:v>
                </c:pt>
                <c:pt idx="3">
                  <c:v>13.588982429478504</c:v>
                </c:pt>
                <c:pt idx="4">
                  <c:v>21.745756661027819</c:v>
                </c:pt>
                <c:pt idx="5">
                  <c:v>24.721715670152076</c:v>
                </c:pt>
                <c:pt idx="7">
                  <c:v>16.461586196440354</c:v>
                </c:pt>
                <c:pt idx="8">
                  <c:v>16.262800532963812</c:v>
                </c:pt>
                <c:pt idx="10">
                  <c:v>21.857707663199143</c:v>
                </c:pt>
                <c:pt idx="11">
                  <c:v>13.141076901285649</c:v>
                </c:pt>
                <c:pt idx="12">
                  <c:v>20.381154935144618</c:v>
                </c:pt>
                <c:pt idx="13">
                  <c:v>12.372401041201483</c:v>
                </c:pt>
                <c:pt idx="14">
                  <c:v>16.71262080761062</c:v>
                </c:pt>
                <c:pt idx="15">
                  <c:v>7.9366015746645218</c:v>
                </c:pt>
                <c:pt idx="17">
                  <c:v>21.857707663199143</c:v>
                </c:pt>
                <c:pt idx="18">
                  <c:v>14.510366466676752</c:v>
                </c:pt>
                <c:pt idx="19">
                  <c:v>12.466949888997933</c:v>
                </c:pt>
              </c:numCache>
            </c:numRef>
          </c:val>
          <c:extLst>
            <c:ext xmlns:c16="http://schemas.microsoft.com/office/drawing/2014/chart" uri="{C3380CC4-5D6E-409C-BE32-E72D297353CC}">
              <c16:uniqueId val="{00000002-DF7F-44FB-A9C0-245626AF0F6C}"/>
            </c:ext>
          </c:extLst>
        </c:ser>
        <c:ser>
          <c:idx val="3"/>
          <c:order val="3"/>
          <c:tx>
            <c:strRef>
              <c:f>Dati!$F$2386</c:f>
              <c:strCache>
                <c:ptCount val="1"/>
                <c:pt idx="0">
                  <c:v>.</c:v>
                </c:pt>
              </c:strCache>
            </c:strRef>
          </c:tx>
          <c:spPr>
            <a:noFill/>
          </c:spPr>
          <c:invertIfNegative val="0"/>
          <c:dLbls>
            <c:delete val="1"/>
          </c:dLbls>
          <c:cat>
            <c:strRef>
              <c:f>Dati!$B$2415:$B$2434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Dati!$F$2415:$F$2434</c:f>
              <c:numCache>
                <c:formatCode>0</c:formatCode>
                <c:ptCount val="20"/>
                <c:pt idx="0">
                  <c:v>39.884645971736681</c:v>
                </c:pt>
                <c:pt idx="1">
                  <c:v>25.346103169533102</c:v>
                </c:pt>
                <c:pt idx="2">
                  <c:v>29.735901587785907</c:v>
                </c:pt>
                <c:pt idx="3">
                  <c:v>26.295663542258175</c:v>
                </c:pt>
                <c:pt idx="4">
                  <c:v>18.138889310708862</c:v>
                </c:pt>
                <c:pt idx="5">
                  <c:v>15.162930301584606</c:v>
                </c:pt>
                <c:pt idx="6">
                  <c:v>39.884645971736681</c:v>
                </c:pt>
                <c:pt idx="7">
                  <c:v>23.423059775296327</c:v>
                </c:pt>
                <c:pt idx="8">
                  <c:v>23.621845438772869</c:v>
                </c:pt>
                <c:pt idx="9">
                  <c:v>39.884645971736681</c:v>
                </c:pt>
                <c:pt idx="10">
                  <c:v>18.026938308537538</c:v>
                </c:pt>
                <c:pt idx="11">
                  <c:v>26.743569070451031</c:v>
                </c:pt>
                <c:pt idx="12">
                  <c:v>19.503491036592063</c:v>
                </c:pt>
                <c:pt idx="13">
                  <c:v>27.512244930535196</c:v>
                </c:pt>
                <c:pt idx="14">
                  <c:v>23.172025164126062</c:v>
                </c:pt>
                <c:pt idx="15">
                  <c:v>31.948044397072159</c:v>
                </c:pt>
                <c:pt idx="16">
                  <c:v>39.884645971736681</c:v>
                </c:pt>
                <c:pt idx="17">
                  <c:v>18.026938308537538</c:v>
                </c:pt>
                <c:pt idx="18">
                  <c:v>25.374279505059931</c:v>
                </c:pt>
                <c:pt idx="19">
                  <c:v>27.41769608273875</c:v>
                </c:pt>
              </c:numCache>
            </c:numRef>
          </c:val>
          <c:extLst>
            <c:ext xmlns:c16="http://schemas.microsoft.com/office/drawing/2014/chart" uri="{C3380CC4-5D6E-409C-BE32-E72D297353CC}">
              <c16:uniqueId val="{00000003-DF7F-44FB-A9C0-245626AF0F6C}"/>
            </c:ext>
          </c:extLst>
        </c:ser>
        <c:ser>
          <c:idx val="4"/>
          <c:order val="4"/>
          <c:tx>
            <c:strRef>
              <c:f>Dati!$G$2386</c:f>
              <c:strCache>
                <c:ptCount val="1"/>
                <c:pt idx="0">
                  <c:v>Grūti pateikt</c:v>
                </c:pt>
              </c:strCache>
            </c:strRef>
          </c:tx>
          <c:spPr>
            <a:solidFill>
              <a:sysClr val="window" lastClr="FFFFFF">
                <a:lumMod val="75000"/>
              </a:sysClr>
            </a:solidFill>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F7F-44FB-A9C0-245626AF0F6C}"/>
                </c:ext>
              </c:extLst>
            </c:dLbl>
            <c:dLbl>
              <c:idx val="1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7F-44FB-A9C0-245626AF0F6C}"/>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4B-4946-9767-AB660678C843}"/>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4B-4946-9767-AB660678C843}"/>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Dati!$B$2415:$B$2434</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Dati!$G$2415:$G$2434</c:f>
              <c:numCache>
                <c:formatCode>0</c:formatCode>
                <c:ptCount val="20"/>
                <c:pt idx="1">
                  <c:v>1.1839000190040183</c:v>
                </c:pt>
                <c:pt idx="2">
                  <c:v>0.61680194335609473</c:v>
                </c:pt>
                <c:pt idx="3">
                  <c:v>1.8129747216377847</c:v>
                </c:pt>
                <c:pt idx="4">
                  <c:v>1.8530805828495651</c:v>
                </c:pt>
                <c:pt idx="5">
                  <c:v>4.3837699906322305</c:v>
                </c:pt>
                <c:pt idx="7">
                  <c:v>2.0637232466056648</c:v>
                </c:pt>
                <c:pt idx="8">
                  <c:v>1.4907713218045922</c:v>
                </c:pt>
                <c:pt idx="10">
                  <c:v>2.0432183077450721</c:v>
                </c:pt>
                <c:pt idx="11">
                  <c:v>5.3450387035720874</c:v>
                </c:pt>
                <c:pt idx="12">
                  <c:v>0</c:v>
                </c:pt>
                <c:pt idx="13">
                  <c:v>1.632555093135043</c:v>
                </c:pt>
                <c:pt idx="14">
                  <c:v>0</c:v>
                </c:pt>
                <c:pt idx="15">
                  <c:v>0.66066071516640046</c:v>
                </c:pt>
                <c:pt idx="17">
                  <c:v>2.0432183077450721</c:v>
                </c:pt>
                <c:pt idx="18">
                  <c:v>2.8778765256361298</c:v>
                </c:pt>
                <c:pt idx="19">
                  <c:v>0.99588632696360679</c:v>
                </c:pt>
              </c:numCache>
            </c:numRef>
          </c:val>
          <c:extLst>
            <c:ext xmlns:c16="http://schemas.microsoft.com/office/drawing/2014/chart" uri="{C3380CC4-5D6E-409C-BE32-E72D297353CC}">
              <c16:uniqueId val="{00000007-DF7F-44FB-A9C0-245626AF0F6C}"/>
            </c:ext>
          </c:extLst>
        </c:ser>
        <c:dLbls>
          <c:dLblPos val="ctr"/>
          <c:showLegendKey val="0"/>
          <c:showVal val="1"/>
          <c:showCatName val="0"/>
          <c:showSerName val="0"/>
          <c:showPercent val="0"/>
          <c:showBubbleSize val="0"/>
        </c:dLbls>
        <c:gapWidth val="20"/>
        <c:overlap val="100"/>
        <c:axId val="417361320"/>
        <c:axId val="417360144"/>
      </c:barChart>
      <c:catAx>
        <c:axId val="4173613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7360144"/>
        <c:crossesAt val="98.5"/>
        <c:auto val="1"/>
        <c:lblAlgn val="ctr"/>
        <c:lblOffset val="100"/>
        <c:tickLblSkip val="1"/>
        <c:tickMarkSkip val="1"/>
        <c:noMultiLvlLbl val="0"/>
      </c:catAx>
      <c:valAx>
        <c:axId val="417360144"/>
        <c:scaling>
          <c:orientation val="minMax"/>
          <c:max val="155"/>
          <c:min val="0"/>
        </c:scaling>
        <c:delete val="1"/>
        <c:axPos val="t"/>
        <c:numFmt formatCode="0" sourceLinked="1"/>
        <c:majorTickMark val="out"/>
        <c:minorTickMark val="none"/>
        <c:tickLblPos val="nextTo"/>
        <c:crossAx val="417361320"/>
        <c:crosses val="autoZero"/>
        <c:crossBetween val="between"/>
        <c:majorUnit val="25"/>
      </c:valAx>
      <c:spPr>
        <a:noFill/>
        <a:ln w="3175">
          <a:noFill/>
          <a:prstDash val="solid"/>
        </a:ln>
      </c:spPr>
    </c:plotArea>
    <c:legend>
      <c:legendPos val="t"/>
      <c:legendEntry>
        <c:idx val="0"/>
        <c:delete val="1"/>
      </c:legendEntry>
      <c:legendEntry>
        <c:idx val="3"/>
        <c:delete val="1"/>
      </c:legendEntry>
      <c:layout>
        <c:manualLayout>
          <c:xMode val="edge"/>
          <c:yMode val="edge"/>
          <c:x val="0.68315926439972241"/>
          <c:y val="1.0981077288297362E-2"/>
          <c:w val="0.31516770761045576"/>
          <c:h val="3.2767390979055198E-2"/>
        </c:manualLayout>
      </c:layout>
      <c:overlay val="0"/>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sz="900" dirty="0"/>
              <a:t>%</a:t>
            </a:r>
          </a:p>
        </c:rich>
      </c:tx>
      <c:layout>
        <c:manualLayout>
          <c:xMode val="edge"/>
          <c:yMode val="edge"/>
          <c:x val="0.95283898012011226"/>
          <c:y val="5.2392328943795627E-2"/>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3.030029298434345E-2"/>
          <c:y val="7.6297352311105351E-4"/>
          <c:w val="0.95253111303670757"/>
          <c:h val="0.87343516856995573"/>
        </c:manualLayout>
      </c:layout>
      <c:barChart>
        <c:barDir val="col"/>
        <c:grouping val="clustered"/>
        <c:varyColors val="0"/>
        <c:ser>
          <c:idx val="0"/>
          <c:order val="0"/>
          <c:invertIfNegative val="0"/>
          <c:dPt>
            <c:idx val="0"/>
            <c:invertIfNegative val="0"/>
            <c:bubble3D val="0"/>
            <c:spPr>
              <a:solidFill>
                <a:srgbClr val="203864"/>
              </a:solidFill>
            </c:spPr>
            <c:extLst>
              <c:ext xmlns:c16="http://schemas.microsoft.com/office/drawing/2014/chart" uri="{C3380CC4-5D6E-409C-BE32-E72D297353CC}">
                <c16:uniqueId val="{00000001-8261-4EAA-B40E-54C8674B49D4}"/>
              </c:ext>
            </c:extLst>
          </c:dPt>
          <c:dPt>
            <c:idx val="1"/>
            <c:invertIfNegative val="0"/>
            <c:bubble3D val="0"/>
            <c:spPr>
              <a:solidFill>
                <a:srgbClr val="203864"/>
              </a:solidFill>
            </c:spPr>
            <c:extLst>
              <c:ext xmlns:c16="http://schemas.microsoft.com/office/drawing/2014/chart" uri="{C3380CC4-5D6E-409C-BE32-E72D297353CC}">
                <c16:uniqueId val="{00000003-8261-4EAA-B40E-54C8674B49D4}"/>
              </c:ext>
            </c:extLst>
          </c:dPt>
          <c:dPt>
            <c:idx val="2"/>
            <c:invertIfNegative val="0"/>
            <c:bubble3D val="0"/>
            <c:spPr>
              <a:solidFill>
                <a:srgbClr val="8FAADC"/>
              </a:solidFill>
            </c:spPr>
            <c:extLst>
              <c:ext xmlns:c16="http://schemas.microsoft.com/office/drawing/2014/chart" uri="{C3380CC4-5D6E-409C-BE32-E72D297353CC}">
                <c16:uniqueId val="{00000005-8261-4EAA-B40E-54C8674B49D4}"/>
              </c:ext>
            </c:extLst>
          </c:dPt>
          <c:dPt>
            <c:idx val="3"/>
            <c:invertIfNegative val="0"/>
            <c:bubble3D val="0"/>
            <c:spPr>
              <a:solidFill>
                <a:srgbClr val="8FAADC"/>
              </a:solidFill>
            </c:spPr>
            <c:extLst>
              <c:ext xmlns:c16="http://schemas.microsoft.com/office/drawing/2014/chart" uri="{C3380CC4-5D6E-409C-BE32-E72D297353CC}">
                <c16:uniqueId val="{00000007-8261-4EAA-B40E-54C8674B49D4}"/>
              </c:ext>
            </c:extLst>
          </c:dPt>
          <c:dPt>
            <c:idx val="4"/>
            <c:invertIfNegative val="0"/>
            <c:bubble3D val="0"/>
            <c:spPr>
              <a:solidFill>
                <a:srgbClr val="8FAADC"/>
              </a:solidFill>
            </c:spPr>
            <c:extLst>
              <c:ext xmlns:c16="http://schemas.microsoft.com/office/drawing/2014/chart" uri="{C3380CC4-5D6E-409C-BE32-E72D297353CC}">
                <c16:uniqueId val="{00000009-8261-4EAA-B40E-54C8674B49D4}"/>
              </c:ext>
            </c:extLst>
          </c:dPt>
          <c:dPt>
            <c:idx val="5"/>
            <c:invertIfNegative val="0"/>
            <c:bubble3D val="0"/>
            <c:spPr>
              <a:solidFill>
                <a:srgbClr val="FFE699"/>
              </a:solidFill>
            </c:spPr>
            <c:extLst>
              <c:ext xmlns:c16="http://schemas.microsoft.com/office/drawing/2014/chart" uri="{C3380CC4-5D6E-409C-BE32-E72D297353CC}">
                <c16:uniqueId val="{0000000B-8261-4EAA-B40E-54C8674B49D4}"/>
              </c:ext>
            </c:extLst>
          </c:dPt>
          <c:dPt>
            <c:idx val="6"/>
            <c:invertIfNegative val="0"/>
            <c:bubble3D val="0"/>
            <c:spPr>
              <a:solidFill>
                <a:srgbClr val="FFE699"/>
              </a:solidFill>
            </c:spPr>
            <c:extLst>
              <c:ext xmlns:c16="http://schemas.microsoft.com/office/drawing/2014/chart" uri="{C3380CC4-5D6E-409C-BE32-E72D297353CC}">
                <c16:uniqueId val="{0000000D-8261-4EAA-B40E-54C8674B49D4}"/>
              </c:ext>
            </c:extLst>
          </c:dPt>
          <c:dPt>
            <c:idx val="7"/>
            <c:invertIfNegative val="0"/>
            <c:bubble3D val="0"/>
            <c:spPr>
              <a:solidFill>
                <a:srgbClr val="FFE699"/>
              </a:solidFill>
            </c:spPr>
            <c:extLst>
              <c:ext xmlns:c16="http://schemas.microsoft.com/office/drawing/2014/chart" uri="{C3380CC4-5D6E-409C-BE32-E72D297353CC}">
                <c16:uniqueId val="{0000000F-8261-4EAA-B40E-54C8674B49D4}"/>
              </c:ext>
            </c:extLst>
          </c:dPt>
          <c:dPt>
            <c:idx val="8"/>
            <c:invertIfNegative val="0"/>
            <c:bubble3D val="0"/>
            <c:spPr>
              <a:solidFill>
                <a:srgbClr val="BF9000"/>
              </a:solidFill>
            </c:spPr>
            <c:extLst>
              <c:ext xmlns:c16="http://schemas.microsoft.com/office/drawing/2014/chart" uri="{C3380CC4-5D6E-409C-BE32-E72D297353CC}">
                <c16:uniqueId val="{00000011-8261-4EAA-B40E-54C8674B49D4}"/>
              </c:ext>
            </c:extLst>
          </c:dPt>
          <c:dPt>
            <c:idx val="9"/>
            <c:invertIfNegative val="0"/>
            <c:bubble3D val="0"/>
            <c:spPr>
              <a:solidFill>
                <a:srgbClr val="BF9000"/>
              </a:solidFill>
            </c:spPr>
            <c:extLst>
              <c:ext xmlns:c16="http://schemas.microsoft.com/office/drawing/2014/chart" uri="{C3380CC4-5D6E-409C-BE32-E72D297353CC}">
                <c16:uniqueId val="{00000013-8261-4EAA-B40E-54C8674B49D4}"/>
              </c:ext>
            </c:extLst>
          </c:dPt>
          <c:dPt>
            <c:idx val="11"/>
            <c:invertIfNegative val="0"/>
            <c:bubble3D val="0"/>
            <c:spPr>
              <a:solidFill>
                <a:sysClr val="window" lastClr="FFFFFF">
                  <a:lumMod val="75000"/>
                </a:sysClr>
              </a:solidFill>
            </c:spPr>
            <c:extLst>
              <c:ext xmlns:c16="http://schemas.microsoft.com/office/drawing/2014/chart" uri="{C3380CC4-5D6E-409C-BE32-E72D297353CC}">
                <c16:uniqueId val="{00000015-8261-4EAA-B40E-54C8674B49D4}"/>
              </c:ext>
            </c:extLst>
          </c:dPt>
          <c:dPt>
            <c:idx val="20"/>
            <c:invertIfNegative val="0"/>
            <c:bubble3D val="0"/>
            <c:extLst>
              <c:ext xmlns:c16="http://schemas.microsoft.com/office/drawing/2014/chart" uri="{C3380CC4-5D6E-409C-BE32-E72D297353CC}">
                <c16:uniqueId val="{00000016-8261-4EAA-B40E-54C8674B49D4}"/>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Dati!$B$2133:$B$2144</c:f>
              <c:strCache>
                <c:ptCount val="12"/>
                <c:pt idx="0">
                  <c:v>1 — nemaz neuzticas</c:v>
                </c:pt>
                <c:pt idx="1">
                  <c:v>2</c:v>
                </c:pt>
                <c:pt idx="2">
                  <c:v>3</c:v>
                </c:pt>
                <c:pt idx="3">
                  <c:v>4</c:v>
                </c:pt>
                <c:pt idx="4">
                  <c:v>5</c:v>
                </c:pt>
                <c:pt idx="5">
                  <c:v>6</c:v>
                </c:pt>
                <c:pt idx="6">
                  <c:v>7</c:v>
                </c:pt>
                <c:pt idx="7">
                  <c:v>8</c:v>
                </c:pt>
                <c:pt idx="8">
                  <c:v>9</c:v>
                </c:pt>
                <c:pt idx="9">
                  <c:v>10 — ļoti uzticas</c:v>
                </c:pt>
                <c:pt idx="10">
                  <c:v>Nezina šādu iestādi</c:v>
                </c:pt>
                <c:pt idx="11">
                  <c:v>Grūti pateikt</c:v>
                </c:pt>
              </c:strCache>
            </c:strRef>
          </c:cat>
          <c:val>
            <c:numRef>
              <c:f>Dati!$C$2133:$C$2144</c:f>
              <c:numCache>
                <c:formatCode>0.0</c:formatCode>
                <c:ptCount val="12"/>
                <c:pt idx="0" formatCode="0">
                  <c:v>0.60002663715662097</c:v>
                </c:pt>
                <c:pt idx="1">
                  <c:v>0.49705105870924537</c:v>
                </c:pt>
                <c:pt idx="2" formatCode="0">
                  <c:v>1.1074851012100075</c:v>
                </c:pt>
                <c:pt idx="3" formatCode="0">
                  <c:v>2.1756501036752294</c:v>
                </c:pt>
                <c:pt idx="4" formatCode="0">
                  <c:v>5.6324700651581558</c:v>
                </c:pt>
                <c:pt idx="5" formatCode="0">
                  <c:v>7.0179368266652444</c:v>
                </c:pt>
                <c:pt idx="6" formatCode="0">
                  <c:v>15.225371686051602</c:v>
                </c:pt>
                <c:pt idx="7" formatCode="0">
                  <c:v>21.312507263207909</c:v>
                </c:pt>
                <c:pt idx="8" formatCode="0">
                  <c:v>22.027343788676287</c:v>
                </c:pt>
                <c:pt idx="9" formatCode="0">
                  <c:v>22.033360523272108</c:v>
                </c:pt>
                <c:pt idx="10" formatCode="General">
                  <c:v>0</c:v>
                </c:pt>
                <c:pt idx="11" formatCode="0">
                  <c:v>2.3707969462177694</c:v>
                </c:pt>
              </c:numCache>
            </c:numRef>
          </c:val>
          <c:extLst>
            <c:ext xmlns:c16="http://schemas.microsoft.com/office/drawing/2014/chart" uri="{C3380CC4-5D6E-409C-BE32-E72D297353CC}">
              <c16:uniqueId val="{00000017-8261-4EAA-B40E-54C8674B49D4}"/>
            </c:ext>
          </c:extLst>
        </c:ser>
        <c:dLbls>
          <c:dLblPos val="outEnd"/>
          <c:showLegendKey val="0"/>
          <c:showVal val="1"/>
          <c:showCatName val="0"/>
          <c:showSerName val="0"/>
          <c:showPercent val="0"/>
          <c:showBubbleSize val="0"/>
        </c:dLbls>
        <c:gapWidth val="30"/>
        <c:axId val="363965640"/>
        <c:axId val="363963680"/>
      </c:barChart>
      <c:catAx>
        <c:axId val="36396564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lv-LV"/>
          </a:p>
        </c:txPr>
        <c:crossAx val="363963680"/>
        <c:crosses val="autoZero"/>
        <c:auto val="1"/>
        <c:lblAlgn val="ctr"/>
        <c:lblOffset val="100"/>
        <c:noMultiLvlLbl val="0"/>
      </c:catAx>
      <c:valAx>
        <c:axId val="363963680"/>
        <c:scaling>
          <c:orientation val="minMax"/>
          <c:max val="25"/>
          <c:min val="0"/>
        </c:scaling>
        <c:delete val="1"/>
        <c:axPos val="l"/>
        <c:numFmt formatCode="0" sourceLinked="1"/>
        <c:majorTickMark val="out"/>
        <c:minorTickMark val="none"/>
        <c:tickLblPos val="nextTo"/>
        <c:crossAx val="363965640"/>
        <c:crosses val="autoZero"/>
        <c:crossBetween val="between"/>
        <c:majorUnit val="2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sz="900" dirty="0"/>
              <a:t>Vidējais </a:t>
            </a:r>
          </a:p>
          <a:p>
            <a:pPr>
              <a:defRPr sz="900" b="0" i="0" u="none" strike="noStrike" baseline="0">
                <a:solidFill>
                  <a:srgbClr val="000000"/>
                </a:solidFill>
                <a:latin typeface="Arial"/>
                <a:ea typeface="Arial"/>
                <a:cs typeface="Arial"/>
              </a:defRPr>
            </a:pPr>
            <a:r>
              <a:rPr lang="lv-LV" sz="900" dirty="0"/>
              <a:t>vērtējums*</a:t>
            </a:r>
          </a:p>
        </c:rich>
      </c:tx>
      <c:layout>
        <c:manualLayout>
          <c:xMode val="edge"/>
          <c:yMode val="edge"/>
          <c:x val="0.29536553153785711"/>
          <c:y val="4.6203066721922911E-2"/>
        </c:manualLayout>
      </c:layout>
      <c:overlay val="0"/>
      <c:spPr>
        <a:solidFill>
          <a:schemeClr val="bg1"/>
        </a:solidFill>
        <a:ln w="3175">
          <a:solidFill>
            <a:schemeClr val="tx1"/>
          </a:solidFill>
        </a:ln>
        <a:effectLst/>
      </c:spPr>
    </c:title>
    <c:autoTitleDeleted val="0"/>
    <c:plotArea>
      <c:layout>
        <c:manualLayout>
          <c:layoutTarget val="inner"/>
          <c:xMode val="edge"/>
          <c:yMode val="edge"/>
          <c:x val="0.21713693431633146"/>
          <c:y val="1.479799235621863E-2"/>
          <c:w val="0.57885818412825785"/>
          <c:h val="0.87343516856995573"/>
        </c:manualLayout>
      </c:layout>
      <c:barChart>
        <c:barDir val="col"/>
        <c:grouping val="clustered"/>
        <c:varyColors val="0"/>
        <c:ser>
          <c:idx val="0"/>
          <c:order val="0"/>
          <c:spPr>
            <a:pattFill prst="wdUpDiag">
              <a:fgClr>
                <a:srgbClr val="BF9000"/>
              </a:fgClr>
              <a:bgClr>
                <a:sysClr val="window" lastClr="FFFFFF"/>
              </a:bgClr>
            </a:pattFill>
            <a:ln w="3175">
              <a:solidFill>
                <a:srgbClr val="BF9000"/>
              </a:solidFill>
            </a:ln>
          </c:spPr>
          <c:invertIfNegative val="0"/>
          <c:dPt>
            <c:idx val="20"/>
            <c:invertIfNegative val="0"/>
            <c:bubble3D val="0"/>
            <c:extLst>
              <c:ext xmlns:c16="http://schemas.microsoft.com/office/drawing/2014/chart" uri="{C3380CC4-5D6E-409C-BE32-E72D297353CC}">
                <c16:uniqueId val="{00000000-50CC-45DA-AC01-51BD69567B4C}"/>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Dati!$J$2323</c:f>
              <c:numCache>
                <c:formatCode>0.0</c:formatCode>
                <c:ptCount val="1"/>
                <c:pt idx="0">
                  <c:v>7.9847677806822057</c:v>
                </c:pt>
              </c:numCache>
            </c:numRef>
          </c:val>
          <c:extLst>
            <c:ext xmlns:c16="http://schemas.microsoft.com/office/drawing/2014/chart" uri="{C3380CC4-5D6E-409C-BE32-E72D297353CC}">
              <c16:uniqueId val="{00000001-50CC-45DA-AC01-51BD69567B4C}"/>
            </c:ext>
          </c:extLst>
        </c:ser>
        <c:dLbls>
          <c:dLblPos val="outEnd"/>
          <c:showLegendKey val="0"/>
          <c:showVal val="1"/>
          <c:showCatName val="0"/>
          <c:showSerName val="0"/>
          <c:showPercent val="0"/>
          <c:showBubbleSize val="0"/>
        </c:dLbls>
        <c:gapWidth val="30"/>
        <c:axId val="363965640"/>
        <c:axId val="363963680"/>
      </c:barChart>
      <c:catAx>
        <c:axId val="363965640"/>
        <c:scaling>
          <c:orientation val="minMax"/>
        </c:scaling>
        <c:delete val="1"/>
        <c:axPos val="b"/>
        <c:numFmt formatCode="General" sourceLinked="1"/>
        <c:majorTickMark val="out"/>
        <c:minorTickMark val="none"/>
        <c:tickLblPos val="nextTo"/>
        <c:crossAx val="363963680"/>
        <c:crosses val="autoZero"/>
        <c:auto val="1"/>
        <c:lblAlgn val="ctr"/>
        <c:lblOffset val="100"/>
        <c:noMultiLvlLbl val="0"/>
      </c:catAx>
      <c:valAx>
        <c:axId val="363963680"/>
        <c:scaling>
          <c:orientation val="minMax"/>
          <c:max val="12"/>
          <c:min val="0"/>
        </c:scaling>
        <c:delete val="1"/>
        <c:axPos val="l"/>
        <c:numFmt formatCode="0.0" sourceLinked="1"/>
        <c:majorTickMark val="out"/>
        <c:minorTickMark val="none"/>
        <c:tickLblPos val="nextTo"/>
        <c:crossAx val="363965640"/>
        <c:crosses val="autoZero"/>
        <c:crossBetween val="between"/>
        <c:majorUnit val="2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7093600726895124"/>
          <c:y val="5.3455004612252395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6.3651994185105074E-2"/>
          <c:w val="0.60915654205607472"/>
          <c:h val="0.91276838851358111"/>
        </c:manualLayout>
      </c:layout>
      <c:barChart>
        <c:barDir val="bar"/>
        <c:grouping val="stacked"/>
        <c:varyColors val="0"/>
        <c:ser>
          <c:idx val="0"/>
          <c:order val="0"/>
          <c:tx>
            <c:strRef>
              <c:f>Dati!$C$1847</c:f>
              <c:strCache>
                <c:ptCount val="1"/>
                <c:pt idx="0">
                  <c:v>Neuzticas (1–2)</c:v>
                </c:pt>
              </c:strCache>
            </c:strRef>
          </c:tx>
          <c:spPr>
            <a:solidFill>
              <a:srgbClr val="203864"/>
            </a:solidFill>
          </c:spPr>
          <c:invertIfNegative val="0"/>
          <c:dLbls>
            <c:dLbl>
              <c:idx val="18"/>
              <c:layout>
                <c:manualLayout>
                  <c:x val="8.2424714434060232E-3"/>
                  <c:y val="-1.6174723401313262E-2"/>
                </c:manualLayout>
              </c:layout>
              <c:spPr>
                <a:noFill/>
                <a:ln>
                  <a:noFill/>
                </a:ln>
                <a:effectLst/>
              </c:spPr>
              <c:txPr>
                <a:bodyPr wrap="square" lIns="38100" tIns="19050" rIns="38100" bIns="19050" anchor="ctr">
                  <a:spAutoFit/>
                </a:bodyPr>
                <a:lstStyle/>
                <a:p>
                  <a:pPr>
                    <a:defRPr sz="700" b="1">
                      <a:solidFill>
                        <a:schemeClr val="tx1"/>
                      </a:solidFill>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0B-4009-9E7D-4694B7516FBB}"/>
                </c:ext>
              </c:extLst>
            </c:dLbl>
            <c:dLbl>
              <c:idx val="38"/>
              <c:layout>
                <c:manualLayout>
                  <c:x val="8.2424714434059625E-3"/>
                  <c:y val="1.3864230572592486E-2"/>
                </c:manualLayout>
              </c:layout>
              <c:spPr>
                <a:noFill/>
                <a:ln>
                  <a:noFill/>
                </a:ln>
                <a:effectLst/>
              </c:spPr>
              <c:txPr>
                <a:bodyPr wrap="square" lIns="38100" tIns="19050" rIns="38100" bIns="19050" anchor="ctr">
                  <a:spAutoFit/>
                </a:bodyPr>
                <a:lstStyle/>
                <a:p>
                  <a:pPr>
                    <a:defRPr sz="700" b="1">
                      <a:solidFill>
                        <a:schemeClr val="tx1"/>
                      </a:solidFill>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0B-4009-9E7D-4694B7516FBB}"/>
                </c:ext>
              </c:extLst>
            </c:dLbl>
            <c:dLbl>
              <c:idx val="45"/>
              <c:layout>
                <c:manualLayout>
                  <c:x val="8.2424714434059625E-3"/>
                  <c:y val="1.6175269229999473E-2"/>
                </c:manualLayout>
              </c:layout>
              <c:spPr>
                <a:noFill/>
                <a:ln>
                  <a:noFill/>
                </a:ln>
                <a:effectLst/>
              </c:spPr>
              <c:txPr>
                <a:bodyPr wrap="square" lIns="38100" tIns="19050" rIns="38100" bIns="19050" anchor="ctr">
                  <a:spAutoFit/>
                </a:bodyPr>
                <a:lstStyle/>
                <a:p>
                  <a:pPr>
                    <a:defRPr sz="700" b="1">
                      <a:solidFill>
                        <a:schemeClr val="tx1"/>
                      </a:solidFill>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0B-4009-9E7D-4694B7516FBB}"/>
                </c:ext>
              </c:extLst>
            </c:dLbl>
            <c:dLbl>
              <c:idx val="47"/>
              <c:layout>
                <c:manualLayout>
                  <c:x val="0"/>
                  <c:y val="-1.8485216230034043E-2"/>
                </c:manualLayout>
              </c:layout>
              <c:spPr>
                <a:noFill/>
                <a:ln>
                  <a:noFill/>
                </a:ln>
                <a:effectLst/>
              </c:spPr>
              <c:txPr>
                <a:bodyPr wrap="square" lIns="38100" tIns="19050" rIns="38100" bIns="19050" anchor="ctr">
                  <a:spAutoFit/>
                </a:bodyPr>
                <a:lstStyle/>
                <a:p>
                  <a:pPr>
                    <a:defRPr sz="700" b="1">
                      <a:solidFill>
                        <a:schemeClr val="tx1"/>
                      </a:solidFill>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0B-4009-9E7D-4694B7516FBB}"/>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Dati!$B$1848:$B$1895</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Dati!$C$1848:$C$1895</c:f>
              <c:numCache>
                <c:formatCode>General</c:formatCode>
                <c:ptCount val="48"/>
                <c:pt idx="0" formatCode="0">
                  <c:v>1.0970776958658666</c:v>
                </c:pt>
                <c:pt idx="2" formatCode="0">
                  <c:v>1.2668923984319951</c:v>
                </c:pt>
                <c:pt idx="3" formatCode="0">
                  <c:v>0.93863298053394195</c:v>
                </c:pt>
                <c:pt idx="5" formatCode="0">
                  <c:v>2.1101981717866756</c:v>
                </c:pt>
                <c:pt idx="7" formatCode="0">
                  <c:v>0.94620467373467698</c:v>
                </c:pt>
                <c:pt idx="8" formatCode="0">
                  <c:v>1.7198134865421919</c:v>
                </c:pt>
                <c:pt idx="9" formatCode="0">
                  <c:v>1.1488864088864137</c:v>
                </c:pt>
                <c:pt idx="10" formatCode="0">
                  <c:v>1.0858726219579928</c:v>
                </c:pt>
                <c:pt idx="12" formatCode="0">
                  <c:v>0.51000176012625809</c:v>
                </c:pt>
                <c:pt idx="13" formatCode="0">
                  <c:v>1.7897503871775959</c:v>
                </c:pt>
                <c:pt idx="14" formatCode="0">
                  <c:v>2.2436577670805899</c:v>
                </c:pt>
                <c:pt idx="16" formatCode="0">
                  <c:v>3.5264269971986577</c:v>
                </c:pt>
                <c:pt idx="17" formatCode="0">
                  <c:v>1.0387327350491673</c:v>
                </c:pt>
                <c:pt idx="18" formatCode="0.0">
                  <c:v>0.389251541763728</c:v>
                </c:pt>
                <c:pt idx="22" formatCode="0">
                  <c:v>1.3403692090464387</c:v>
                </c:pt>
                <c:pt idx="24" formatCode="0">
                  <c:v>1.5439175460830381</c:v>
                </c:pt>
                <c:pt idx="25" formatCode="0">
                  <c:v>3.8849420531866312</c:v>
                </c:pt>
                <c:pt idx="27" formatCode="0">
                  <c:v>4.3237218384527489</c:v>
                </c:pt>
                <c:pt idx="29" formatCode="0">
                  <c:v>1.7498071588200415</c:v>
                </c:pt>
                <c:pt idx="30" formatCode="0">
                  <c:v>0.6179680516162277</c:v>
                </c:pt>
                <c:pt idx="31" formatCode="0">
                  <c:v>2.0934770462982524</c:v>
                </c:pt>
                <c:pt idx="32" formatCode="0">
                  <c:v>0.71312201426264743</c:v>
                </c:pt>
                <c:pt idx="33" formatCode="0">
                  <c:v>0.54310319524262263</c:v>
                </c:pt>
                <c:pt idx="35" formatCode="0">
                  <c:v>1.3800930617291043</c:v>
                </c:pt>
                <c:pt idx="38" formatCode="0.0">
                  <c:v>0.3338201240306492</c:v>
                </c:pt>
                <c:pt idx="39" formatCode="0">
                  <c:v>4.4419810302075593</c:v>
                </c:pt>
                <c:pt idx="42" formatCode="0">
                  <c:v>0.83101383993205991</c:v>
                </c:pt>
                <c:pt idx="45" formatCode="0.0">
                  <c:v>0.3338201240306492</c:v>
                </c:pt>
                <c:pt idx="46" formatCode="0">
                  <c:v>2.3853867630069709</c:v>
                </c:pt>
                <c:pt idx="47" formatCode="0.0">
                  <c:v>0.35700615763784116</c:v>
                </c:pt>
              </c:numCache>
            </c:numRef>
          </c:val>
          <c:extLst>
            <c:ext xmlns:c16="http://schemas.microsoft.com/office/drawing/2014/chart" uri="{C3380CC4-5D6E-409C-BE32-E72D297353CC}">
              <c16:uniqueId val="{00000004-E80B-4009-9E7D-4694B7516FBB}"/>
            </c:ext>
          </c:extLst>
        </c:ser>
        <c:ser>
          <c:idx val="1"/>
          <c:order val="1"/>
          <c:tx>
            <c:strRef>
              <c:f>Dati!$D$1847</c:f>
              <c:strCache>
                <c:ptCount val="1"/>
                <c:pt idx="0">
                  <c:v>Drīzāk neuzticas (3–5)</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Dati!$B$1848:$B$1895</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Dati!$D$1848:$D$1895</c:f>
              <c:numCache>
                <c:formatCode>General</c:formatCode>
                <c:ptCount val="48"/>
                <c:pt idx="0" formatCode="0">
                  <c:v>8.9156052700433968</c:v>
                </c:pt>
                <c:pt idx="2" formatCode="0">
                  <c:v>11.101976085991092</c:v>
                </c:pt>
                <c:pt idx="3" formatCode="0">
                  <c:v>6.8756234763117385</c:v>
                </c:pt>
                <c:pt idx="5" formatCode="0">
                  <c:v>10.151669961144165</c:v>
                </c:pt>
                <c:pt idx="6" formatCode="0">
                  <c:v>11.068489608264095</c:v>
                </c:pt>
                <c:pt idx="7" formatCode="0">
                  <c:v>11.960501764691676</c:v>
                </c:pt>
                <c:pt idx="8" formatCode="0">
                  <c:v>6.81535520574747</c:v>
                </c:pt>
                <c:pt idx="9" formatCode="0">
                  <c:v>3.9138524504627035</c:v>
                </c:pt>
                <c:pt idx="10" formatCode="0">
                  <c:v>10.521438710463888</c:v>
                </c:pt>
                <c:pt idx="12" formatCode="0">
                  <c:v>7.3797860985019392</c:v>
                </c:pt>
                <c:pt idx="13" formatCode="0">
                  <c:v>11.114918398411131</c:v>
                </c:pt>
                <c:pt idx="14" formatCode="0">
                  <c:v>10.8474939215736</c:v>
                </c:pt>
                <c:pt idx="16" formatCode="0">
                  <c:v>5.4208271092627376</c:v>
                </c:pt>
                <c:pt idx="17" formatCode="0">
                  <c:v>8.0837562315331084</c:v>
                </c:pt>
                <c:pt idx="18" formatCode="0">
                  <c:v>12.373746533679563</c:v>
                </c:pt>
                <c:pt idx="20" formatCode="0">
                  <c:v>15.60906783286169</c:v>
                </c:pt>
                <c:pt idx="21" formatCode="0">
                  <c:v>9.3199675408666192</c:v>
                </c:pt>
                <c:pt idx="22" formatCode="0">
                  <c:v>7.601868978749601</c:v>
                </c:pt>
                <c:pt idx="23" formatCode="0">
                  <c:v>2.4599591986562461</c:v>
                </c:pt>
                <c:pt idx="24" formatCode="0">
                  <c:v>9.9273134398952365</c:v>
                </c:pt>
                <c:pt idx="25" formatCode="0">
                  <c:v>15.30058117549822</c:v>
                </c:pt>
                <c:pt idx="26" formatCode="0">
                  <c:v>10.56198731382386</c:v>
                </c:pt>
                <c:pt idx="27" formatCode="0">
                  <c:v>4.2930056920910307</c:v>
                </c:pt>
                <c:pt idx="29" formatCode="0">
                  <c:v>5.7322500190041108</c:v>
                </c:pt>
                <c:pt idx="30" formatCode="0">
                  <c:v>7.9510591081236468</c:v>
                </c:pt>
                <c:pt idx="31" formatCode="0">
                  <c:v>14.019822183571961</c:v>
                </c:pt>
                <c:pt idx="32" formatCode="0">
                  <c:v>10.420598503106069</c:v>
                </c:pt>
                <c:pt idx="33" formatCode="0">
                  <c:v>7.6447349340116943</c:v>
                </c:pt>
                <c:pt idx="35" formatCode="0">
                  <c:v>9.9966724288909052</c:v>
                </c:pt>
                <c:pt idx="36" formatCode="0">
                  <c:v>4.84533730588144</c:v>
                </c:pt>
                <c:pt idx="38" formatCode="0">
                  <c:v>10.957562275787994</c:v>
                </c:pt>
                <c:pt idx="39" formatCode="0">
                  <c:v>10.118244850574301</c:v>
                </c:pt>
                <c:pt idx="40" formatCode="0">
                  <c:v>2.8576877748104104</c:v>
                </c:pt>
                <c:pt idx="41" formatCode="0">
                  <c:v>7.5320051030335433</c:v>
                </c:pt>
                <c:pt idx="42" formatCode="0">
                  <c:v>8.5169149872572625</c:v>
                </c:pt>
                <c:pt idx="43" formatCode="0">
                  <c:v>7.9242805687924589</c:v>
                </c:pt>
                <c:pt idx="45" formatCode="0">
                  <c:v>10.957562275787994</c:v>
                </c:pt>
                <c:pt idx="46" formatCode="0">
                  <c:v>8.9966182183562342</c:v>
                </c:pt>
                <c:pt idx="47" formatCode="0">
                  <c:v>6.5511718936310288</c:v>
                </c:pt>
              </c:numCache>
            </c:numRef>
          </c:val>
          <c:extLst>
            <c:ext xmlns:c16="http://schemas.microsoft.com/office/drawing/2014/chart" uri="{C3380CC4-5D6E-409C-BE32-E72D297353CC}">
              <c16:uniqueId val="{00000005-E80B-4009-9E7D-4694B7516FBB}"/>
            </c:ext>
          </c:extLst>
        </c:ser>
        <c:ser>
          <c:idx val="2"/>
          <c:order val="2"/>
          <c:tx>
            <c:strRef>
              <c:f>Dati!$E$1847</c:f>
              <c:strCache>
                <c:ptCount val="1"/>
                <c:pt idx="0">
                  <c:v>Drīzāk uzticas (6–8)</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Dati!$B$1848:$B$1895</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Dati!$E$1848:$E$1895</c:f>
              <c:numCache>
                <c:formatCode>General</c:formatCode>
                <c:ptCount val="48"/>
                <c:pt idx="0" formatCode="0">
                  <c:v>43.555815775924735</c:v>
                </c:pt>
                <c:pt idx="2" formatCode="0">
                  <c:v>42.39667326890013</c:v>
                </c:pt>
                <c:pt idx="3" formatCode="0">
                  <c:v>44.637347597252742</c:v>
                </c:pt>
                <c:pt idx="5" formatCode="0">
                  <c:v>43.898758134798982</c:v>
                </c:pt>
                <c:pt idx="6" formatCode="0">
                  <c:v>43.934976158526844</c:v>
                </c:pt>
                <c:pt idx="7" formatCode="0">
                  <c:v>47.366600619219874</c:v>
                </c:pt>
                <c:pt idx="8" formatCode="0">
                  <c:v>39.619661318162052</c:v>
                </c:pt>
                <c:pt idx="9" formatCode="0">
                  <c:v>49.080183693489026</c:v>
                </c:pt>
                <c:pt idx="10" formatCode="0">
                  <c:v>36.229286828135479</c:v>
                </c:pt>
                <c:pt idx="12" formatCode="0">
                  <c:v>42.03847129140604</c:v>
                </c:pt>
                <c:pt idx="13" formatCode="0">
                  <c:v>47.601894758293128</c:v>
                </c:pt>
                <c:pt idx="14" formatCode="0">
                  <c:v>38.459742575621895</c:v>
                </c:pt>
                <c:pt idx="16" formatCode="0">
                  <c:v>30.544675819532319</c:v>
                </c:pt>
                <c:pt idx="17" formatCode="0">
                  <c:v>45.079960563464674</c:v>
                </c:pt>
                <c:pt idx="18" formatCode="0">
                  <c:v>44.118615461194402</c:v>
                </c:pt>
                <c:pt idx="20" formatCode="0">
                  <c:v>41.887226593663478</c:v>
                </c:pt>
                <c:pt idx="21" formatCode="0">
                  <c:v>49.841709703157825</c:v>
                </c:pt>
                <c:pt idx="22" formatCode="0">
                  <c:v>40.337630127205529</c:v>
                </c:pt>
                <c:pt idx="23" formatCode="0">
                  <c:v>51.534444971646991</c:v>
                </c:pt>
                <c:pt idx="24" formatCode="0">
                  <c:v>39.390347012781262</c:v>
                </c:pt>
                <c:pt idx="25" formatCode="0">
                  <c:v>47.587232075348012</c:v>
                </c:pt>
                <c:pt idx="26" formatCode="0">
                  <c:v>32.683211220753797</c:v>
                </c:pt>
                <c:pt idx="27" formatCode="0">
                  <c:v>42.019710457041249</c:v>
                </c:pt>
                <c:pt idx="29" formatCode="0">
                  <c:v>41.951154692780051</c:v>
                </c:pt>
                <c:pt idx="30" formatCode="0">
                  <c:v>46.154975104712321</c:v>
                </c:pt>
                <c:pt idx="31" formatCode="0">
                  <c:v>42.718055602822865</c:v>
                </c:pt>
                <c:pt idx="32" formatCode="0">
                  <c:v>43.21216050749485</c:v>
                </c:pt>
                <c:pt idx="33" formatCode="0">
                  <c:v>41.66406648506959</c:v>
                </c:pt>
                <c:pt idx="35" formatCode="0">
                  <c:v>44.750444378997656</c:v>
                </c:pt>
                <c:pt idx="36" formatCode="0">
                  <c:v>38.445602251620087</c:v>
                </c:pt>
                <c:pt idx="38" formatCode="0">
                  <c:v>45.649178361563067</c:v>
                </c:pt>
                <c:pt idx="39" formatCode="0">
                  <c:v>39.799101724575834</c:v>
                </c:pt>
                <c:pt idx="40" formatCode="0">
                  <c:v>34.722050791041219</c:v>
                </c:pt>
                <c:pt idx="41" formatCode="0">
                  <c:v>43.92730524705825</c:v>
                </c:pt>
                <c:pt idx="42" formatCode="0">
                  <c:v>31.783213209953502</c:v>
                </c:pt>
                <c:pt idx="43" formatCode="0">
                  <c:v>60.03248287601469</c:v>
                </c:pt>
                <c:pt idx="45" formatCode="0">
                  <c:v>45.649178361563067</c:v>
                </c:pt>
                <c:pt idx="46" formatCode="0">
                  <c:v>45.383246818370274</c:v>
                </c:pt>
                <c:pt idx="47" formatCode="0">
                  <c:v>38.983626867901677</c:v>
                </c:pt>
              </c:numCache>
            </c:numRef>
          </c:val>
          <c:extLst>
            <c:ext xmlns:c16="http://schemas.microsoft.com/office/drawing/2014/chart" uri="{C3380CC4-5D6E-409C-BE32-E72D297353CC}">
              <c16:uniqueId val="{00000006-E80B-4009-9E7D-4694B7516FBB}"/>
            </c:ext>
          </c:extLst>
        </c:ser>
        <c:ser>
          <c:idx val="3"/>
          <c:order val="3"/>
          <c:tx>
            <c:strRef>
              <c:f>Dati!$F$1847</c:f>
              <c:strCache>
                <c:ptCount val="1"/>
                <c:pt idx="0">
                  <c:v>Uzticas (9–10)</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Dati!$B$1848:$B$1895</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Dati!$F$1848:$F$1895</c:f>
              <c:numCache>
                <c:formatCode>General</c:formatCode>
                <c:ptCount val="48"/>
                <c:pt idx="0" formatCode="0">
                  <c:v>44.060704311948392</c:v>
                </c:pt>
                <c:pt idx="2" formatCode="0">
                  <c:v>43.174878939025916</c:v>
                </c:pt>
                <c:pt idx="3" formatCode="0">
                  <c:v>44.887219018422734</c:v>
                </c:pt>
                <c:pt idx="5" formatCode="0">
                  <c:v>41.884988314941829</c:v>
                </c:pt>
                <c:pt idx="6" formatCode="0">
                  <c:v>42.046645918550134</c:v>
                </c:pt>
                <c:pt idx="7" formatCode="0">
                  <c:v>39.215811201204268</c:v>
                </c:pt>
                <c:pt idx="8" formatCode="0">
                  <c:v>47.903412919381104</c:v>
                </c:pt>
                <c:pt idx="9" formatCode="0">
                  <c:v>44.192487913827655</c:v>
                </c:pt>
                <c:pt idx="10" formatCode="0">
                  <c:v>48.829928631422874</c:v>
                </c:pt>
                <c:pt idx="12" formatCode="0">
                  <c:v>47.870948494379256</c:v>
                </c:pt>
                <c:pt idx="13" formatCode="0">
                  <c:v>36.463355511481609</c:v>
                </c:pt>
                <c:pt idx="14" formatCode="0">
                  <c:v>47.281788707427211</c:v>
                </c:pt>
                <c:pt idx="16" formatCode="0">
                  <c:v>58.326485853368503</c:v>
                </c:pt>
                <c:pt idx="17" formatCode="0">
                  <c:v>43.426110963639367</c:v>
                </c:pt>
                <c:pt idx="18" formatCode="0">
                  <c:v>40.682064463760092</c:v>
                </c:pt>
                <c:pt idx="20" formatCode="0">
                  <c:v>39.677865588275658</c:v>
                </c:pt>
                <c:pt idx="21" formatCode="0">
                  <c:v>38.380161838302598</c:v>
                </c:pt>
                <c:pt idx="22" formatCode="0">
                  <c:v>48.570050848017935</c:v>
                </c:pt>
                <c:pt idx="23" formatCode="0">
                  <c:v>46.005595829696773</c:v>
                </c:pt>
                <c:pt idx="24" formatCode="0">
                  <c:v>47.075393749674866</c:v>
                </c:pt>
                <c:pt idx="25" formatCode="0">
                  <c:v>29.243286851396892</c:v>
                </c:pt>
                <c:pt idx="26" formatCode="0">
                  <c:v>54.124311906173688</c:v>
                </c:pt>
                <c:pt idx="27" formatCode="0">
                  <c:v>44.922828550942292</c:v>
                </c:pt>
                <c:pt idx="29" formatCode="0">
                  <c:v>48.496133206090896</c:v>
                </c:pt>
                <c:pt idx="30" formatCode="0">
                  <c:v>44.062674768823832</c:v>
                </c:pt>
                <c:pt idx="31" formatCode="0">
                  <c:v>40.574115253269717</c:v>
                </c:pt>
                <c:pt idx="32" formatCode="0">
                  <c:v>43.316587043293197</c:v>
                </c:pt>
                <c:pt idx="33" formatCode="0">
                  <c:v>46.889133374544301</c:v>
                </c:pt>
                <c:pt idx="35" formatCode="0">
                  <c:v>41.026089582557887</c:v>
                </c:pt>
                <c:pt idx="36" formatCode="0">
                  <c:v>56.169650915053545</c:v>
                </c:pt>
                <c:pt idx="38" formatCode="0">
                  <c:v>39.810114655964632</c:v>
                </c:pt>
                <c:pt idx="39" formatCode="0">
                  <c:v>43.147442064380613</c:v>
                </c:pt>
                <c:pt idx="40" formatCode="0">
                  <c:v>61.316654649408989</c:v>
                </c:pt>
                <c:pt idx="41" formatCode="0">
                  <c:v>46.96372028587578</c:v>
                </c:pt>
                <c:pt idx="42" formatCode="0">
                  <c:v>58.868857962857092</c:v>
                </c:pt>
                <c:pt idx="43" formatCode="0">
                  <c:v>28.356245387450276</c:v>
                </c:pt>
                <c:pt idx="45" formatCode="0">
                  <c:v>39.810114655964632</c:v>
                </c:pt>
                <c:pt idx="46" formatCode="0">
                  <c:v>40.253173895563513</c:v>
                </c:pt>
                <c:pt idx="47" formatCode="0">
                  <c:v>53.46392566756117</c:v>
                </c:pt>
              </c:numCache>
            </c:numRef>
          </c:val>
          <c:extLst>
            <c:ext xmlns:c16="http://schemas.microsoft.com/office/drawing/2014/chart" uri="{C3380CC4-5D6E-409C-BE32-E72D297353CC}">
              <c16:uniqueId val="{00000007-E80B-4009-9E7D-4694B7516FBB}"/>
            </c:ext>
          </c:extLst>
        </c:ser>
        <c:ser>
          <c:idx val="4"/>
          <c:order val="4"/>
          <c:tx>
            <c:strRef>
              <c:f>Dati!$G$1847</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Dati!$B$1848:$B$1895</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Dati!$G$1848:$G$1895</c:f>
              <c:numCache>
                <c:formatCode>General</c:formatCode>
                <c:ptCount val="48"/>
                <c:pt idx="0" formatCode="0">
                  <c:v>2.3707969462177694</c:v>
                </c:pt>
                <c:pt idx="2" formatCode="0">
                  <c:v>2.0595793076507052</c:v>
                </c:pt>
                <c:pt idx="3" formatCode="0">
                  <c:v>2.6611769274789765</c:v>
                </c:pt>
                <c:pt idx="5" formatCode="0">
                  <c:v>1.9543854173283444</c:v>
                </c:pt>
                <c:pt idx="6" formatCode="0">
                  <c:v>2.9498883146589669</c:v>
                </c:pt>
                <c:pt idx="7" formatCode="0">
                  <c:v>0.51088174114946483</c:v>
                </c:pt>
                <c:pt idx="8" formatCode="0">
                  <c:v>3.9417570701671392</c:v>
                </c:pt>
                <c:pt idx="9" formatCode="0">
                  <c:v>1.6645895333344651</c:v>
                </c:pt>
                <c:pt idx="10" formatCode="0">
                  <c:v>3.3334732080197802</c:v>
                </c:pt>
                <c:pt idx="12" formatCode="0">
                  <c:v>2.2007923555866391</c:v>
                </c:pt>
                <c:pt idx="13" formatCode="0">
                  <c:v>3.0300809446364951</c:v>
                </c:pt>
                <c:pt idx="14" formatCode="0">
                  <c:v>1.1673170282966678</c:v>
                </c:pt>
                <c:pt idx="16" formatCode="0">
                  <c:v>2.1815842206377889</c:v>
                </c:pt>
                <c:pt idx="17" formatCode="0">
                  <c:v>2.3714395063138132</c:v>
                </c:pt>
                <c:pt idx="18" formatCode="0">
                  <c:v>2.436321999602268</c:v>
                </c:pt>
                <c:pt idx="20" formatCode="0">
                  <c:v>2.8258399851991873</c:v>
                </c:pt>
                <c:pt idx="21" formatCode="0">
                  <c:v>2.4581609176729335</c:v>
                </c:pt>
                <c:pt idx="22" formatCode="0">
                  <c:v>2.1500808369804898</c:v>
                </c:pt>
                <c:pt idx="24" formatCode="0">
                  <c:v>2.0630282515656231</c:v>
                </c:pt>
                <c:pt idx="25" formatCode="0">
                  <c:v>3.9839578445702224</c:v>
                </c:pt>
                <c:pt idx="26" formatCode="0">
                  <c:v>2.6304895592486823</c:v>
                </c:pt>
                <c:pt idx="27" formatCode="0">
                  <c:v>4.4407334614726333</c:v>
                </c:pt>
                <c:pt idx="29" formatCode="0">
                  <c:v>2.0706549233048599</c:v>
                </c:pt>
                <c:pt idx="30" formatCode="0">
                  <c:v>1.2133229667240035</c:v>
                </c:pt>
                <c:pt idx="31" formatCode="0">
                  <c:v>0.59452991403723243</c:v>
                </c:pt>
                <c:pt idx="32" formatCode="0">
                  <c:v>2.337531931843237</c:v>
                </c:pt>
                <c:pt idx="33" formatCode="0">
                  <c:v>3.2589620111318309</c:v>
                </c:pt>
                <c:pt idx="35" formatCode="0">
                  <c:v>2.8467005478245877</c:v>
                </c:pt>
                <c:pt idx="36" formatCode="0">
                  <c:v>0.53940952744493875</c:v>
                </c:pt>
                <c:pt idx="38" formatCode="0">
                  <c:v>3.2493245826536663</c:v>
                </c:pt>
                <c:pt idx="39" formatCode="0">
                  <c:v>2.4932303302617593</c:v>
                </c:pt>
                <c:pt idx="40" formatCode="0">
                  <c:v>1.103606784739404</c:v>
                </c:pt>
                <c:pt idx="41" formatCode="0">
                  <c:v>1.5769693640323936</c:v>
                </c:pt>
                <c:pt idx="43" formatCode="0">
                  <c:v>3.6869911677425375</c:v>
                </c:pt>
                <c:pt idx="45" formatCode="0">
                  <c:v>3.2493245826536663</c:v>
                </c:pt>
                <c:pt idx="46" formatCode="0">
                  <c:v>2.9815743047029484</c:v>
                </c:pt>
                <c:pt idx="47" formatCode="0">
                  <c:v>0.64426941326834142</c:v>
                </c:pt>
              </c:numCache>
            </c:numRef>
          </c:val>
          <c:extLst>
            <c:ext xmlns:c16="http://schemas.microsoft.com/office/drawing/2014/chart" uri="{C3380CC4-5D6E-409C-BE32-E72D297353CC}">
              <c16:uniqueId val="{00000008-E80B-4009-9E7D-4694B7516FBB}"/>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0"/>
        <c:auto val="1"/>
        <c:lblAlgn val="ctr"/>
        <c:lblOffset val="100"/>
        <c:tickLblSkip val="1"/>
        <c:tickMarkSkip val="1"/>
        <c:noMultiLvlLbl val="0"/>
      </c:catAx>
      <c:valAx>
        <c:axId val="170757312"/>
        <c:scaling>
          <c:orientation val="minMax"/>
          <c:max val="10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legend>
      <c:legendPos val="t"/>
      <c:layout>
        <c:manualLayout>
          <c:xMode val="edge"/>
          <c:yMode val="edge"/>
          <c:x val="0.36471449976947901"/>
          <c:y val="1.2350647625736186E-2"/>
          <c:w val="0.63300023052097731"/>
          <c:h val="3.685417094990566E-2"/>
        </c:manualLayout>
      </c:layout>
      <c:overlay val="0"/>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1" u="none" strike="noStrike" baseline="0">
                <a:solidFill>
                  <a:srgbClr val="000000"/>
                </a:solidFill>
                <a:latin typeface="Arial"/>
                <a:ea typeface="Arial"/>
                <a:cs typeface="Arial"/>
              </a:defRPr>
            </a:pPr>
            <a:r>
              <a:rPr lang="lv-LV" dirty="0"/>
              <a:t>Vid</a:t>
            </a:r>
            <a:r>
              <a:rPr lang="en-GB" dirty="0"/>
              <a:t>ējais</a:t>
            </a:r>
            <a:r>
              <a:rPr lang="lv-LV" baseline="0" dirty="0"/>
              <a:t> v</a:t>
            </a:r>
            <a:r>
              <a:rPr lang="en-GB" baseline="0" dirty="0"/>
              <a:t>ērtējums*</a:t>
            </a:r>
            <a:endParaRPr lang="lv-LV" dirty="0"/>
          </a:p>
        </c:rich>
      </c:tx>
      <c:layout>
        <c:manualLayout>
          <c:xMode val="edge"/>
          <c:yMode val="edge"/>
          <c:x val="0.30194357829320112"/>
          <c:y val="3.1112862478629683E-2"/>
        </c:manualLayout>
      </c:layout>
      <c:overlay val="0"/>
      <c:spPr>
        <a:solidFill>
          <a:srgbClr val="FFFFFF"/>
        </a:solidFill>
        <a:ln w="3175">
          <a:solidFill>
            <a:srgbClr val="000000"/>
          </a:solidFill>
          <a:prstDash val="solid"/>
        </a:ln>
      </c:spPr>
    </c:title>
    <c:autoTitleDeleted val="0"/>
    <c:plotArea>
      <c:layout>
        <c:manualLayout>
          <c:layoutTarget val="inner"/>
          <c:xMode val="edge"/>
          <c:yMode val="edge"/>
          <c:x val="0.21793668648561787"/>
          <c:y val="7.7583934511017374E-2"/>
          <c:w val="0.78206331351438219"/>
          <c:h val="0.90881640078115944"/>
        </c:manualLayout>
      </c:layout>
      <c:barChart>
        <c:barDir val="bar"/>
        <c:grouping val="clustered"/>
        <c:varyColors val="0"/>
        <c:ser>
          <c:idx val="0"/>
          <c:order val="0"/>
          <c:spPr>
            <a:pattFill prst="wdUpDiag">
              <a:fgClr>
                <a:srgbClr val="BF9000"/>
              </a:fgClr>
              <a:bgClr>
                <a:schemeClr val="bg1"/>
              </a:bgClr>
            </a:pattFill>
            <a:ln w="3175">
              <a:solidFill>
                <a:srgbClr val="BF9000"/>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910652920962213E-2"/>
                    </c:manualLayout>
                  </c15:layout>
                </c:ext>
                <c:ext xmlns:c16="http://schemas.microsoft.com/office/drawing/2014/chart" uri="{C3380CC4-5D6E-409C-BE32-E72D297353CC}">
                  <c16:uniqueId val="{00000000-C708-4BF2-8DE2-CD8895BE3362}"/>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910652920962213E-2"/>
                    </c:manualLayout>
                  </c15:layout>
                </c:ext>
                <c:ext xmlns:c16="http://schemas.microsoft.com/office/drawing/2014/chart" uri="{C3380CC4-5D6E-409C-BE32-E72D297353CC}">
                  <c16:uniqueId val="{00000001-C708-4BF2-8DE2-CD8895BE3362}"/>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910652920962213E-2"/>
                    </c:manualLayout>
                  </c15:layout>
                </c:ext>
                <c:ext xmlns:c16="http://schemas.microsoft.com/office/drawing/2014/chart" uri="{C3380CC4-5D6E-409C-BE32-E72D297353CC}">
                  <c16:uniqueId val="{00000002-C708-4BF2-8DE2-CD8895BE3362}"/>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43360222829289197"/>
                      <c:h val="8.5910652920962213E-2"/>
                    </c:manualLayout>
                  </c15:layout>
                </c:ext>
                <c:ext xmlns:c16="http://schemas.microsoft.com/office/drawing/2014/chart" uri="{C3380CC4-5D6E-409C-BE32-E72D297353CC}">
                  <c16:uniqueId val="{00000003-C708-4BF2-8DE2-CD8895BE3362}"/>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910652920962213E-2"/>
                    </c:manualLayout>
                  </c15:layout>
                </c:ext>
                <c:ext xmlns:c16="http://schemas.microsoft.com/office/drawing/2014/chart" uri="{C3380CC4-5D6E-409C-BE32-E72D297353CC}">
                  <c16:uniqueId val="{00000004-C708-4BF2-8DE2-CD8895BE3362}"/>
                </c:ext>
              </c:extLst>
            </c:dLbl>
            <c:dLbl>
              <c:idx val="7"/>
              <c:dLblPos val="outEnd"/>
              <c:showLegendKey val="0"/>
              <c:showVal val="1"/>
              <c:showCatName val="0"/>
              <c:showSerName val="0"/>
              <c:showPercent val="0"/>
              <c:showBubbleSize val="0"/>
              <c:extLst>
                <c:ext xmlns:c15="http://schemas.microsoft.com/office/drawing/2012/chart" uri="{CE6537A1-D6FC-4f65-9D91-7224C49458BB}">
                  <c15:layout>
                    <c:manualLayout>
                      <c:w val="0.43987894370346564"/>
                      <c:h val="8.5910652920962213E-2"/>
                    </c:manualLayout>
                  </c15:layout>
                </c:ext>
                <c:ext xmlns:c16="http://schemas.microsoft.com/office/drawing/2014/chart" uri="{C3380CC4-5D6E-409C-BE32-E72D297353CC}">
                  <c16:uniqueId val="{00000005-C708-4BF2-8DE2-CD8895BE3362}"/>
                </c:ext>
              </c:extLst>
            </c:dLbl>
            <c:dLbl>
              <c:idx val="8"/>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910652920962213E-2"/>
                    </c:manualLayout>
                  </c15:layout>
                </c:ext>
                <c:ext xmlns:c16="http://schemas.microsoft.com/office/drawing/2014/chart" uri="{C3380CC4-5D6E-409C-BE32-E72D297353CC}">
                  <c16:uniqueId val="{00000006-C708-4BF2-8DE2-CD8895BE3362}"/>
                </c:ext>
              </c:extLst>
            </c:dLbl>
            <c:dLbl>
              <c:idx val="9"/>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910652920962213E-2"/>
                    </c:manualLayout>
                  </c15:layout>
                </c:ext>
                <c:ext xmlns:c16="http://schemas.microsoft.com/office/drawing/2014/chart" uri="{C3380CC4-5D6E-409C-BE32-E72D297353CC}">
                  <c16:uniqueId val="{00000007-C708-4BF2-8DE2-CD8895BE3362}"/>
                </c:ext>
              </c:extLst>
            </c:dLbl>
            <c:dLbl>
              <c:idx val="10"/>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910652920962213E-2"/>
                    </c:manualLayout>
                  </c15:layout>
                </c:ext>
                <c:ext xmlns:c16="http://schemas.microsoft.com/office/drawing/2014/chart" uri="{C3380CC4-5D6E-409C-BE32-E72D297353CC}">
                  <c16:uniqueId val="{00000008-C708-4BF2-8DE2-CD8895BE3362}"/>
                </c:ext>
              </c:extLst>
            </c:dLbl>
            <c:dLbl>
              <c:idx val="12"/>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910652920962213E-2"/>
                    </c:manualLayout>
                  </c15:layout>
                </c:ext>
                <c:ext xmlns:c16="http://schemas.microsoft.com/office/drawing/2014/chart" uri="{C3380CC4-5D6E-409C-BE32-E72D297353CC}">
                  <c16:uniqueId val="{00000009-C708-4BF2-8DE2-CD8895BE3362}"/>
                </c:ext>
              </c:extLst>
            </c:dLbl>
            <c:dLbl>
              <c:idx val="13"/>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910652920962213E-2"/>
                    </c:manualLayout>
                  </c15:layout>
                </c:ext>
                <c:ext xmlns:c16="http://schemas.microsoft.com/office/drawing/2014/chart" uri="{C3380CC4-5D6E-409C-BE32-E72D297353CC}">
                  <c16:uniqueId val="{0000000A-C708-4BF2-8DE2-CD8895BE3362}"/>
                </c:ext>
              </c:extLst>
            </c:dLbl>
            <c:dLbl>
              <c:idx val="14"/>
              <c:dLblPos val="outEnd"/>
              <c:showLegendKey val="0"/>
              <c:showVal val="1"/>
              <c:showCatName val="0"/>
              <c:showSerName val="0"/>
              <c:showPercent val="0"/>
              <c:showBubbleSize val="0"/>
              <c:extLst>
                <c:ext xmlns:c15="http://schemas.microsoft.com/office/drawing/2012/chart" uri="{CE6537A1-D6FC-4f65-9D91-7224C49458BB}">
                  <c15:layout>
                    <c:manualLayout>
                      <c:w val="0.42910064813326904"/>
                      <c:h val="8.5910652920962213E-2"/>
                    </c:manualLayout>
                  </c15:layout>
                </c:ext>
                <c:ext xmlns:c16="http://schemas.microsoft.com/office/drawing/2014/chart" uri="{C3380CC4-5D6E-409C-BE32-E72D297353CC}">
                  <c16:uniqueId val="{0000000B-C708-4BF2-8DE2-CD8895BE3362}"/>
                </c:ext>
              </c:extLst>
            </c:dLbl>
            <c:dLbl>
              <c:idx val="16"/>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910652920962213E-2"/>
                    </c:manualLayout>
                  </c15:layout>
                </c:ext>
                <c:ext xmlns:c16="http://schemas.microsoft.com/office/drawing/2014/chart" uri="{C3380CC4-5D6E-409C-BE32-E72D297353CC}">
                  <c16:uniqueId val="{0000000C-C708-4BF2-8DE2-CD8895BE3362}"/>
                </c:ext>
              </c:extLst>
            </c:dLbl>
            <c:dLbl>
              <c:idx val="17"/>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910652920962213E-2"/>
                    </c:manualLayout>
                  </c15:layout>
                </c:ext>
                <c:ext xmlns:c16="http://schemas.microsoft.com/office/drawing/2014/chart" uri="{C3380CC4-5D6E-409C-BE32-E72D297353CC}">
                  <c16:uniqueId val="{0000000D-C708-4BF2-8DE2-CD8895BE3362}"/>
                </c:ext>
              </c:extLst>
            </c:dLbl>
            <c:dLbl>
              <c:idx val="18"/>
              <c:dLblPos val="outEnd"/>
              <c:showLegendKey val="0"/>
              <c:showVal val="1"/>
              <c:showCatName val="0"/>
              <c:showSerName val="0"/>
              <c:showPercent val="0"/>
              <c:showBubbleSize val="0"/>
              <c:extLst>
                <c:ext xmlns:c15="http://schemas.microsoft.com/office/drawing/2012/chart" uri="{CE6537A1-D6FC-4f65-9D91-7224C49458BB}">
                  <c15:layout>
                    <c:manualLayout>
                      <c:w val="0.43547056617922758"/>
                      <c:h val="8.5910652920962213E-2"/>
                    </c:manualLayout>
                  </c15:layout>
                </c:ext>
                <c:ext xmlns:c16="http://schemas.microsoft.com/office/drawing/2014/chart" uri="{C3380CC4-5D6E-409C-BE32-E72D297353CC}">
                  <c16:uniqueId val="{0000000E-C708-4BF2-8DE2-CD8895BE3362}"/>
                </c:ext>
              </c:extLst>
            </c:dLbl>
            <c:dLbl>
              <c:idx val="20"/>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910652920962213E-2"/>
                    </c:manualLayout>
                  </c15:layout>
                </c:ext>
                <c:ext xmlns:c16="http://schemas.microsoft.com/office/drawing/2014/chart" uri="{C3380CC4-5D6E-409C-BE32-E72D297353CC}">
                  <c16:uniqueId val="{0000000F-C708-4BF2-8DE2-CD8895BE3362}"/>
                </c:ext>
              </c:extLst>
            </c:dLbl>
            <c:dLbl>
              <c:idx val="21"/>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8.5910652920962213E-2"/>
                    </c:manualLayout>
                  </c15:layout>
                </c:ext>
                <c:ext xmlns:c16="http://schemas.microsoft.com/office/drawing/2014/chart" uri="{C3380CC4-5D6E-409C-BE32-E72D297353CC}">
                  <c16:uniqueId val="{00000010-C708-4BF2-8DE2-CD8895BE3362}"/>
                </c:ext>
              </c:extLst>
            </c:dLbl>
            <c:dLbl>
              <c:idx val="22"/>
              <c:dLblPos val="outEnd"/>
              <c:showLegendKey val="0"/>
              <c:showVal val="1"/>
              <c:showCatName val="0"/>
              <c:showSerName val="0"/>
              <c:showPercent val="0"/>
              <c:showBubbleSize val="0"/>
              <c:extLst>
                <c:ext xmlns:c15="http://schemas.microsoft.com/office/drawing/2012/chart" uri="{CE6537A1-D6FC-4f65-9D91-7224C49458BB}">
                  <c15:layout>
                    <c:manualLayout>
                      <c:w val="0.42361347688681772"/>
                      <c:h val="8.5910652920962213E-2"/>
                    </c:manualLayout>
                  </c15:layout>
                </c:ext>
                <c:ext xmlns:c16="http://schemas.microsoft.com/office/drawing/2014/chart" uri="{C3380CC4-5D6E-409C-BE32-E72D297353CC}">
                  <c16:uniqueId val="{00000011-C708-4BF2-8DE2-CD8895BE3362}"/>
                </c:ext>
              </c:extLst>
            </c:dLbl>
            <c:dLbl>
              <c:idx val="23"/>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910652920962213E-2"/>
                    </c:manualLayout>
                  </c15:layout>
                </c:ext>
                <c:ext xmlns:c16="http://schemas.microsoft.com/office/drawing/2014/chart" uri="{C3380CC4-5D6E-409C-BE32-E72D297353CC}">
                  <c16:uniqueId val="{00000012-C708-4BF2-8DE2-CD8895BE3362}"/>
                </c:ext>
              </c:extLst>
            </c:dLbl>
            <c:dLbl>
              <c:idx val="24"/>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910652920962213E-2"/>
                    </c:manualLayout>
                  </c15:layout>
                </c:ext>
                <c:ext xmlns:c16="http://schemas.microsoft.com/office/drawing/2014/chart" uri="{C3380CC4-5D6E-409C-BE32-E72D297353CC}">
                  <c16:uniqueId val="{00000013-C708-4BF2-8DE2-CD8895BE3362}"/>
                </c:ext>
              </c:extLst>
            </c:dLbl>
            <c:dLbl>
              <c:idx val="25"/>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910652920962213E-2"/>
                    </c:manualLayout>
                  </c15:layout>
                </c:ext>
                <c:ext xmlns:c16="http://schemas.microsoft.com/office/drawing/2014/chart" uri="{C3380CC4-5D6E-409C-BE32-E72D297353CC}">
                  <c16:uniqueId val="{00000014-C708-4BF2-8DE2-CD8895BE3362}"/>
                </c:ext>
              </c:extLst>
            </c:dLbl>
            <c:dLbl>
              <c:idx val="26"/>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910652920962213E-2"/>
                    </c:manualLayout>
                  </c15:layout>
                </c:ext>
                <c:ext xmlns:c16="http://schemas.microsoft.com/office/drawing/2014/chart" uri="{C3380CC4-5D6E-409C-BE32-E72D297353CC}">
                  <c16:uniqueId val="{00000015-C708-4BF2-8DE2-CD8895BE3362}"/>
                </c:ext>
              </c:extLst>
            </c:dLbl>
            <c:dLbl>
              <c:idx val="27"/>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910652920962213E-2"/>
                    </c:manualLayout>
                  </c15:layout>
                </c:ext>
                <c:ext xmlns:c16="http://schemas.microsoft.com/office/drawing/2014/chart" uri="{C3380CC4-5D6E-409C-BE32-E72D297353CC}">
                  <c16:uniqueId val="{00000016-C708-4BF2-8DE2-CD8895BE3362}"/>
                </c:ext>
              </c:extLst>
            </c:dLbl>
            <c:dLbl>
              <c:idx val="29"/>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910652920962213E-2"/>
                    </c:manualLayout>
                  </c15:layout>
                </c:ext>
                <c:ext xmlns:c16="http://schemas.microsoft.com/office/drawing/2014/chart" uri="{C3380CC4-5D6E-409C-BE32-E72D297353CC}">
                  <c16:uniqueId val="{00000017-C708-4BF2-8DE2-CD8895BE3362}"/>
                </c:ext>
              </c:extLst>
            </c:dLbl>
            <c:dLbl>
              <c:idx val="30"/>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5910652920962213E-2"/>
                    </c:manualLayout>
                  </c15:layout>
                </c:ext>
                <c:ext xmlns:c16="http://schemas.microsoft.com/office/drawing/2014/chart" uri="{C3380CC4-5D6E-409C-BE32-E72D297353CC}">
                  <c16:uniqueId val="{00000018-C708-4BF2-8DE2-CD8895BE3362}"/>
                </c:ext>
              </c:extLst>
            </c:dLbl>
            <c:dLbl>
              <c:idx val="31"/>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8.5910652920962213E-2"/>
                    </c:manualLayout>
                  </c15:layout>
                </c:ext>
                <c:ext xmlns:c16="http://schemas.microsoft.com/office/drawing/2014/chart" uri="{C3380CC4-5D6E-409C-BE32-E72D297353CC}">
                  <c16:uniqueId val="{00000019-C708-4BF2-8DE2-CD8895BE3362}"/>
                </c:ext>
              </c:extLst>
            </c:dLbl>
            <c:dLbl>
              <c:idx val="32"/>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5910652920962213E-2"/>
                    </c:manualLayout>
                  </c15:layout>
                </c:ext>
                <c:ext xmlns:c16="http://schemas.microsoft.com/office/drawing/2014/chart" uri="{C3380CC4-5D6E-409C-BE32-E72D297353CC}">
                  <c16:uniqueId val="{0000001A-C708-4BF2-8DE2-CD8895BE3362}"/>
                </c:ext>
              </c:extLst>
            </c:dLbl>
            <c:dLbl>
              <c:idx val="33"/>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910652920962213E-2"/>
                    </c:manualLayout>
                  </c15:layout>
                </c:ext>
                <c:ext xmlns:c16="http://schemas.microsoft.com/office/drawing/2014/chart" uri="{C3380CC4-5D6E-409C-BE32-E72D297353CC}">
                  <c16:uniqueId val="{0000001B-C708-4BF2-8DE2-CD8895BE3362}"/>
                </c:ext>
              </c:extLst>
            </c:dLbl>
            <c:dLbl>
              <c:idx val="35"/>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5910652920962213E-2"/>
                    </c:manualLayout>
                  </c15:layout>
                </c:ext>
                <c:ext xmlns:c16="http://schemas.microsoft.com/office/drawing/2014/chart" uri="{C3380CC4-5D6E-409C-BE32-E72D297353CC}">
                  <c16:uniqueId val="{0000001C-C708-4BF2-8DE2-CD8895BE3362}"/>
                </c:ext>
              </c:extLst>
            </c:dLbl>
            <c:dLbl>
              <c:idx val="36"/>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910652920962213E-2"/>
                    </c:manualLayout>
                  </c15:layout>
                </c:ext>
                <c:ext xmlns:c16="http://schemas.microsoft.com/office/drawing/2014/chart" uri="{C3380CC4-5D6E-409C-BE32-E72D297353CC}">
                  <c16:uniqueId val="{0000001D-C708-4BF2-8DE2-CD8895BE3362}"/>
                </c:ext>
              </c:extLst>
            </c:dLbl>
            <c:dLbl>
              <c:idx val="38"/>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910652920962213E-2"/>
                    </c:manualLayout>
                  </c15:layout>
                </c:ext>
                <c:ext xmlns:c16="http://schemas.microsoft.com/office/drawing/2014/chart" uri="{C3380CC4-5D6E-409C-BE32-E72D297353CC}">
                  <c16:uniqueId val="{0000001E-C708-4BF2-8DE2-CD8895BE3362}"/>
                </c:ext>
              </c:extLst>
            </c:dLbl>
            <c:dLbl>
              <c:idx val="39"/>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910652920962213E-2"/>
                    </c:manualLayout>
                  </c15:layout>
                </c:ext>
                <c:ext xmlns:c16="http://schemas.microsoft.com/office/drawing/2014/chart" uri="{C3380CC4-5D6E-409C-BE32-E72D297353CC}">
                  <c16:uniqueId val="{0000001F-C708-4BF2-8DE2-CD8895BE3362}"/>
                </c:ext>
              </c:extLst>
            </c:dLbl>
            <c:dLbl>
              <c:idx val="40"/>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910652920962213E-2"/>
                    </c:manualLayout>
                  </c15:layout>
                </c:ext>
                <c:ext xmlns:c16="http://schemas.microsoft.com/office/drawing/2014/chart" uri="{C3380CC4-5D6E-409C-BE32-E72D297353CC}">
                  <c16:uniqueId val="{00000020-C708-4BF2-8DE2-CD8895BE3362}"/>
                </c:ext>
              </c:extLst>
            </c:dLbl>
            <c:dLbl>
              <c:idx val="41"/>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5910652920962213E-2"/>
                    </c:manualLayout>
                  </c15:layout>
                </c:ext>
                <c:ext xmlns:c16="http://schemas.microsoft.com/office/drawing/2014/chart" uri="{C3380CC4-5D6E-409C-BE32-E72D297353CC}">
                  <c16:uniqueId val="{00000021-C708-4BF2-8DE2-CD8895BE3362}"/>
                </c:ext>
              </c:extLst>
            </c:dLbl>
            <c:dLbl>
              <c:idx val="42"/>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910652920962213E-2"/>
                    </c:manualLayout>
                  </c15:layout>
                </c:ext>
                <c:ext xmlns:c16="http://schemas.microsoft.com/office/drawing/2014/chart" uri="{C3380CC4-5D6E-409C-BE32-E72D297353CC}">
                  <c16:uniqueId val="{00000022-C708-4BF2-8DE2-CD8895BE3362}"/>
                </c:ext>
              </c:extLst>
            </c:dLbl>
            <c:dLbl>
              <c:idx val="43"/>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910652920962213E-2"/>
                    </c:manualLayout>
                  </c15:layout>
                </c:ext>
                <c:ext xmlns:c16="http://schemas.microsoft.com/office/drawing/2014/chart" uri="{C3380CC4-5D6E-409C-BE32-E72D297353CC}">
                  <c16:uniqueId val="{00000023-C708-4BF2-8DE2-CD8895BE3362}"/>
                </c:ext>
              </c:extLst>
            </c:dLbl>
            <c:dLbl>
              <c:idx val="45"/>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910652920962213E-2"/>
                    </c:manualLayout>
                  </c15:layout>
                </c:ext>
                <c:ext xmlns:c16="http://schemas.microsoft.com/office/drawing/2014/chart" uri="{C3380CC4-5D6E-409C-BE32-E72D297353CC}">
                  <c16:uniqueId val="{00000024-C708-4BF2-8DE2-CD8895BE3362}"/>
                </c:ext>
              </c:extLst>
            </c:dLbl>
            <c:dLbl>
              <c:idx val="46"/>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8.5910652920962213E-2"/>
                    </c:manualLayout>
                  </c15:layout>
                </c:ext>
                <c:ext xmlns:c16="http://schemas.microsoft.com/office/drawing/2014/chart" uri="{C3380CC4-5D6E-409C-BE32-E72D297353CC}">
                  <c16:uniqueId val="{00000025-C708-4BF2-8DE2-CD8895BE3362}"/>
                </c:ext>
              </c:extLst>
            </c:dLbl>
            <c:dLbl>
              <c:idx val="47"/>
              <c:numFmt formatCode="#,##0.0" sourceLinked="0"/>
              <c:spPr>
                <a:noFill/>
                <a:ln>
                  <a:noFill/>
                </a:ln>
                <a:effectLst/>
              </c:spPr>
              <c:txPr>
                <a:bodyPr wrap="square" lIns="38100" tIns="19050" rIns="38100" bIns="19050" anchor="ctr">
                  <a:noAutofit/>
                </a:bodyPr>
                <a:lstStyle/>
                <a:p>
                  <a:pPr>
                    <a:defRPr/>
                  </a:pPr>
                  <a:endParaRPr lang="lv-LV"/>
                </a:p>
              </c:txPr>
              <c:dLblPos val="outEnd"/>
              <c:showLegendKey val="0"/>
              <c:showVal val="1"/>
              <c:showCatName val="0"/>
              <c:showSerName val="0"/>
              <c:showPercent val="0"/>
              <c:showBubbleSize val="0"/>
              <c:extLst>
                <c:ext xmlns:c15="http://schemas.microsoft.com/office/drawing/2012/chart" uri="{CE6537A1-D6FC-4f65-9D91-7224C49458BB}">
                  <c15:layout>
                    <c:manualLayout>
                      <c:w val="0.41596871819593978"/>
                      <c:h val="2.1764032073310423E-2"/>
                    </c:manualLayout>
                  </c15:layout>
                </c:ext>
                <c:ext xmlns:c16="http://schemas.microsoft.com/office/drawing/2014/chart" uri="{C3380CC4-5D6E-409C-BE32-E72D297353CC}">
                  <c16:uniqueId val="{00000026-C708-4BF2-8DE2-CD8895BE3362}"/>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Dati!$I$1878:$I$1925</c:f>
              <c:numCache>
                <c:formatCode>General</c:formatCode>
                <c:ptCount val="48"/>
                <c:pt idx="0" formatCode="0.00">
                  <c:v>7.9847677806822057</c:v>
                </c:pt>
                <c:pt idx="2" formatCode="0.00">
                  <c:v>7.8725541886656627</c:v>
                </c:pt>
                <c:pt idx="3" formatCode="0.00">
                  <c:v>8.0901151775504498</c:v>
                </c:pt>
                <c:pt idx="5" formatCode="0.00">
                  <c:v>7.8675225011273726</c:v>
                </c:pt>
                <c:pt idx="6" formatCode="0.00">
                  <c:v>7.8729225342281364</c:v>
                </c:pt>
                <c:pt idx="7" formatCode="0.00">
                  <c:v>7.7069980443282402</c:v>
                </c:pt>
                <c:pt idx="8" formatCode="0.00">
                  <c:v>8.1352622765645961</c:v>
                </c:pt>
                <c:pt idx="9" formatCode="0.00">
                  <c:v>8.1892726053490232</c:v>
                </c:pt>
                <c:pt idx="10" formatCode="0.00">
                  <c:v>8.1087413460158562</c:v>
                </c:pt>
                <c:pt idx="12" formatCode="0.00">
                  <c:v>8.1707449790308697</c:v>
                </c:pt>
                <c:pt idx="13" formatCode="0.00">
                  <c:v>7.6549662515388217</c:v>
                </c:pt>
                <c:pt idx="14" formatCode="0.00">
                  <c:v>7.9826444874099103</c:v>
                </c:pt>
                <c:pt idx="16" formatCode="0.00">
                  <c:v>8.2820687105016653</c:v>
                </c:pt>
                <c:pt idx="17" formatCode="0.00">
                  <c:v>8.0069419870662539</c:v>
                </c:pt>
                <c:pt idx="18" formatCode="0.00">
                  <c:v>7.8197283720854509</c:v>
                </c:pt>
                <c:pt idx="20" formatCode="0.00">
                  <c:v>7.7245801196789854</c:v>
                </c:pt>
                <c:pt idx="21" formatCode="0.00">
                  <c:v>7.8763437972977508</c:v>
                </c:pt>
                <c:pt idx="22" formatCode="0.00">
                  <c:v>8.1229746972977726</c:v>
                </c:pt>
                <c:pt idx="23" formatCode="0.00">
                  <c:v>8.2270824331638348</c:v>
                </c:pt>
                <c:pt idx="24" formatCode="0.00">
                  <c:v>8.0392333859342688</c:v>
                </c:pt>
                <c:pt idx="25" formatCode="0.00">
                  <c:v>7.2915549335042975</c:v>
                </c:pt>
                <c:pt idx="26" formatCode="0.00">
                  <c:v>8.2537720999989581</c:v>
                </c:pt>
                <c:pt idx="27" formatCode="0.00">
                  <c:v>7.9444981624764051</c:v>
                </c:pt>
                <c:pt idx="29" formatCode="0.00">
                  <c:v>8.20946717140869</c:v>
                </c:pt>
                <c:pt idx="30" formatCode="0.00">
                  <c:v>8.0042649407957978</c:v>
                </c:pt>
                <c:pt idx="31" formatCode="0.00">
                  <c:v>7.7645522587926292</c:v>
                </c:pt>
                <c:pt idx="32" formatCode="0.00">
                  <c:v>7.8297318079216103</c:v>
                </c:pt>
                <c:pt idx="33" formatCode="0.00">
                  <c:v>8.0877106965647663</c:v>
                </c:pt>
                <c:pt idx="35" formatCode="0.00">
                  <c:v>7.8676900142932356</c:v>
                </c:pt>
                <c:pt idx="36" formatCode="0.00">
                  <c:v>8.4577374705243962</c:v>
                </c:pt>
                <c:pt idx="38" formatCode="0.00">
                  <c:v>7.842357195320151</c:v>
                </c:pt>
                <c:pt idx="39" formatCode="0.00">
                  <c:v>7.7308291883970766</c:v>
                </c:pt>
                <c:pt idx="40" formatCode="0.00">
                  <c:v>8.6439652367382873</c:v>
                </c:pt>
                <c:pt idx="41" formatCode="0.00">
                  <c:v>8.1453476138281928</c:v>
                </c:pt>
                <c:pt idx="42" formatCode="0.00">
                  <c:v>8.2862995517214113</c:v>
                </c:pt>
                <c:pt idx="43" formatCode="0.00">
                  <c:v>7.8263335770079268</c:v>
                </c:pt>
                <c:pt idx="45" formatCode="0.00">
                  <c:v>7.842357195320151</c:v>
                </c:pt>
                <c:pt idx="46" formatCode="0.00">
                  <c:v>7.835167553377862</c:v>
                </c:pt>
                <c:pt idx="47" formatCode="0.00">
                  <c:v>8.3184704512677641</c:v>
                </c:pt>
              </c:numCache>
            </c:numRef>
          </c:val>
          <c:extLst>
            <c:ext xmlns:c16="http://schemas.microsoft.com/office/drawing/2014/chart" uri="{C3380CC4-5D6E-409C-BE32-E72D297353CC}">
              <c16:uniqueId val="{00000027-C708-4BF2-8DE2-CD8895BE3362}"/>
            </c:ext>
          </c:extLst>
        </c:ser>
        <c:dLbls>
          <c:dLblPos val="outEnd"/>
          <c:showLegendKey val="0"/>
          <c:showVal val="1"/>
          <c:showCatName val="0"/>
          <c:showSerName val="0"/>
          <c:showPercent val="0"/>
          <c:showBubbleSize val="0"/>
        </c:dLbls>
        <c:gapWidth val="30"/>
        <c:axId val="316387392"/>
        <c:axId val="316394448"/>
      </c:barChart>
      <c:catAx>
        <c:axId val="316387392"/>
        <c:scaling>
          <c:orientation val="maxMin"/>
        </c:scaling>
        <c:delete val="0"/>
        <c:axPos val="l"/>
        <c:numFmt formatCode="General" sourceLinked="1"/>
        <c:majorTickMark val="none"/>
        <c:minorTickMark val="none"/>
        <c:tickLblPos val="none"/>
        <c:spPr>
          <a:solidFill>
            <a:srgbClr val="8EBE19"/>
          </a:solidFill>
          <a:ln w="3175">
            <a:solidFill>
              <a:srgbClr val="000000"/>
            </a:solidFill>
            <a:prstDash val="solid"/>
          </a:ln>
        </c:spPr>
        <c:crossAx val="316394448"/>
        <c:crossesAt val="0"/>
        <c:auto val="1"/>
        <c:lblAlgn val="ctr"/>
        <c:lblOffset val="100"/>
        <c:noMultiLvlLbl val="0"/>
      </c:catAx>
      <c:valAx>
        <c:axId val="316394448"/>
        <c:scaling>
          <c:orientation val="minMax"/>
          <c:max val="20"/>
          <c:min val="0"/>
        </c:scaling>
        <c:delete val="1"/>
        <c:axPos val="t"/>
        <c:majorGridlines>
          <c:spPr>
            <a:ln w="3175">
              <a:noFill/>
              <a:prstDash val="sysDash"/>
            </a:ln>
          </c:spPr>
        </c:majorGridlines>
        <c:numFmt formatCode="0.00" sourceLinked="1"/>
        <c:majorTickMark val="out"/>
        <c:minorTickMark val="none"/>
        <c:tickLblPos val="nextTo"/>
        <c:crossAx val="316387392"/>
        <c:crosses val="autoZero"/>
        <c:crossBetween val="between"/>
        <c:majorUnit val="50"/>
        <c:minorUnit val="50"/>
      </c:valAx>
      <c:spPr>
        <a:noFill/>
        <a:ln w="3175">
          <a:noFill/>
        </a:ln>
      </c:spPr>
    </c:plotArea>
    <c:plotVisOnly val="1"/>
    <c:dispBlanksAs val="gap"/>
    <c:showDLblsOverMax val="0"/>
  </c:chart>
  <c:spPr>
    <a:noFill/>
    <a:ln w="6350">
      <a:noFill/>
    </a:ln>
  </c:spPr>
  <c:txPr>
    <a:bodyPr/>
    <a:lstStyle/>
    <a:p>
      <a:pPr>
        <a:defRPr sz="1000" b="1" i="0" u="none" strike="noStrike" baseline="0">
          <a:solidFill>
            <a:srgbClr val="000000"/>
          </a:solidFill>
          <a:latin typeface="Arial"/>
          <a:ea typeface="Arial"/>
          <a:cs typeface="Arial"/>
        </a:defRPr>
      </a:pPr>
      <a:endParaRPr lang="lv-LV"/>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782299684449557"/>
          <c:y val="6.7396863853556754E-2"/>
          <c:w val="0.32925082351283269"/>
          <c:h val="0.70083389576302957"/>
        </c:manualLayout>
      </c:layout>
      <c:pieChart>
        <c:varyColors val="1"/>
        <c:ser>
          <c:idx val="1"/>
          <c:order val="0"/>
          <c:dPt>
            <c:idx val="0"/>
            <c:bubble3D val="0"/>
            <c:spPr>
              <a:solidFill>
                <a:srgbClr val="203864"/>
              </a:solidFill>
            </c:spPr>
            <c:extLst>
              <c:ext xmlns:c16="http://schemas.microsoft.com/office/drawing/2014/chart" uri="{C3380CC4-5D6E-409C-BE32-E72D297353CC}">
                <c16:uniqueId val="{00000001-F162-4258-A8FE-E33D1C046E07}"/>
              </c:ext>
            </c:extLst>
          </c:dPt>
          <c:dPt>
            <c:idx val="1"/>
            <c:bubble3D val="0"/>
            <c:spPr>
              <a:solidFill>
                <a:srgbClr val="BF9000"/>
              </a:solidFill>
            </c:spPr>
            <c:extLst>
              <c:ext xmlns:c16="http://schemas.microsoft.com/office/drawing/2014/chart" uri="{C3380CC4-5D6E-409C-BE32-E72D297353CC}">
                <c16:uniqueId val="{00000003-F162-4258-A8FE-E33D1C046E07}"/>
              </c:ext>
            </c:extLst>
          </c:dPt>
          <c:dLbls>
            <c:dLbl>
              <c:idx val="2"/>
              <c:layout>
                <c:manualLayout>
                  <c:x val="-4.2803638309256284E-3"/>
                  <c:y val="9.61538461538461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162-4258-A8FE-E33D1C046E07}"/>
                </c:ext>
              </c:extLst>
            </c:dLbl>
            <c:spPr>
              <a:noFill/>
              <a:ln>
                <a:noFill/>
              </a:ln>
              <a:effectLst/>
            </c:spPr>
            <c:txPr>
              <a:bodyPr wrap="square" lIns="38100" tIns="19050" rIns="38100" bIns="19050" anchor="ctr">
                <a:spAutoFit/>
              </a:bodyPr>
              <a:lstStyle/>
              <a:p>
                <a:pPr>
                  <a:defRPr sz="11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Dati!$E$2761:$E$2763</c:f>
              <c:strCache>
                <c:ptCount val="3"/>
                <c:pt idx="0">
                  <c:v>Nē</c:v>
                </c:pt>
                <c:pt idx="1">
                  <c:v>Jā</c:v>
                </c:pt>
                <c:pt idx="2">
                  <c:v>Grūti pateikt</c:v>
                </c:pt>
              </c:strCache>
            </c:strRef>
          </c:cat>
          <c:val>
            <c:numRef>
              <c:f>Dati!$F$2761:$F$2763</c:f>
              <c:numCache>
                <c:formatCode>0</c:formatCode>
                <c:ptCount val="3"/>
                <c:pt idx="0">
                  <c:v>96.709677889364499</c:v>
                </c:pt>
                <c:pt idx="1">
                  <c:v>2.3872896729708506</c:v>
                </c:pt>
                <c:pt idx="2">
                  <c:v>0.90303243766462871</c:v>
                </c:pt>
              </c:numCache>
            </c:numRef>
          </c:val>
          <c:extLst>
            <c:ext xmlns:c16="http://schemas.microsoft.com/office/drawing/2014/chart" uri="{C3380CC4-5D6E-409C-BE32-E72D297353CC}">
              <c16:uniqueId val="{00000005-F162-4258-A8FE-E33D1C046E07}"/>
            </c:ext>
          </c:extLst>
        </c:ser>
        <c:dLbls>
          <c:dLblPos val="outEnd"/>
          <c:showLegendKey val="0"/>
          <c:showVal val="1"/>
          <c:showCatName val="0"/>
          <c:showSerName val="0"/>
          <c:showPercent val="0"/>
          <c:showBubbleSize val="0"/>
          <c:showLeaderLines val="0"/>
        </c:dLbls>
        <c:firstSliceAng val="9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782299684449557"/>
          <c:y val="6.7396863853556754E-2"/>
          <c:w val="0.32925082351283269"/>
          <c:h val="0.70083389576302957"/>
        </c:manualLayout>
      </c:layout>
      <c:pieChart>
        <c:varyColors val="1"/>
        <c:ser>
          <c:idx val="1"/>
          <c:order val="0"/>
          <c:dPt>
            <c:idx val="0"/>
            <c:bubble3D val="0"/>
            <c:spPr>
              <a:solidFill>
                <a:srgbClr val="203864"/>
              </a:solidFill>
            </c:spPr>
            <c:extLst>
              <c:ext xmlns:c16="http://schemas.microsoft.com/office/drawing/2014/chart" uri="{C3380CC4-5D6E-409C-BE32-E72D297353CC}">
                <c16:uniqueId val="{00000001-0D7F-4A08-88ED-73AEB9D58DF8}"/>
              </c:ext>
            </c:extLst>
          </c:dPt>
          <c:dPt>
            <c:idx val="1"/>
            <c:bubble3D val="0"/>
            <c:spPr>
              <a:solidFill>
                <a:srgbClr val="BF9000"/>
              </a:solidFill>
            </c:spPr>
            <c:extLst>
              <c:ext xmlns:c16="http://schemas.microsoft.com/office/drawing/2014/chart" uri="{C3380CC4-5D6E-409C-BE32-E72D297353CC}">
                <c16:uniqueId val="{00000003-0D7F-4A08-88ED-73AEB9D58DF8}"/>
              </c:ext>
            </c:extLst>
          </c:dPt>
          <c:dLbls>
            <c:dLbl>
              <c:idx val="2"/>
              <c:layout>
                <c:manualLayout>
                  <c:x val="-3.4104330708661419E-4"/>
                  <c:y val="0.1160055016380822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D7F-4A08-88ED-73AEB9D58DF8}"/>
                </c:ext>
              </c:extLst>
            </c:dLbl>
            <c:spPr>
              <a:noFill/>
              <a:ln>
                <a:noFill/>
              </a:ln>
              <a:effectLst/>
            </c:spPr>
            <c:txPr>
              <a:bodyPr wrap="square" lIns="38100" tIns="19050" rIns="38100" bIns="19050" anchor="ctr">
                <a:spAutoFit/>
              </a:bodyPr>
              <a:lstStyle/>
              <a:p>
                <a:pPr>
                  <a:defRPr sz="11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Dati!$E$2679:$E$2681</c:f>
              <c:strCache>
                <c:ptCount val="3"/>
                <c:pt idx="0">
                  <c:v>Nē</c:v>
                </c:pt>
                <c:pt idx="1">
                  <c:v>Jā</c:v>
                </c:pt>
                <c:pt idx="2">
                  <c:v>Grūti pateikt</c:v>
                </c:pt>
              </c:strCache>
            </c:strRef>
          </c:cat>
          <c:val>
            <c:numRef>
              <c:f>Dati!$F$2679:$F$2681</c:f>
              <c:numCache>
                <c:formatCode>0</c:formatCode>
                <c:ptCount val="3"/>
                <c:pt idx="0">
                  <c:v>95.845936721776113</c:v>
                </c:pt>
                <c:pt idx="1">
                  <c:v>3.4938242773316692</c:v>
                </c:pt>
                <c:pt idx="2">
                  <c:v>0.66023900089220489</c:v>
                </c:pt>
              </c:numCache>
            </c:numRef>
          </c:val>
          <c:extLst>
            <c:ext xmlns:c16="http://schemas.microsoft.com/office/drawing/2014/chart" uri="{C3380CC4-5D6E-409C-BE32-E72D297353CC}">
              <c16:uniqueId val="{00000005-0D7F-4A08-88ED-73AEB9D58DF8}"/>
            </c:ext>
          </c:extLst>
        </c:ser>
        <c:dLbls>
          <c:dLblPos val="outEnd"/>
          <c:showLegendKey val="0"/>
          <c:showVal val="1"/>
          <c:showCatName val="0"/>
          <c:showSerName val="0"/>
          <c:showPercent val="0"/>
          <c:showBubbleSize val="0"/>
          <c:showLeaderLines val="0"/>
        </c:dLbls>
        <c:firstSliceAng val="9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486969186655133"/>
          <c:y val="0.13902210478964508"/>
          <c:w val="0.4162989395111738"/>
          <c:h val="0.72894449934648853"/>
        </c:manualLayout>
      </c:layout>
      <c:pieChart>
        <c:varyColors val="1"/>
        <c:ser>
          <c:idx val="1"/>
          <c:order val="0"/>
          <c:dPt>
            <c:idx val="0"/>
            <c:bubble3D val="0"/>
            <c:spPr>
              <a:solidFill>
                <a:srgbClr val="BF9000"/>
              </a:solidFill>
            </c:spPr>
            <c:extLst>
              <c:ext xmlns:c16="http://schemas.microsoft.com/office/drawing/2014/chart" uri="{C3380CC4-5D6E-409C-BE32-E72D297353CC}">
                <c16:uniqueId val="{00000001-44F2-467E-A4EF-96314AFB5967}"/>
              </c:ext>
            </c:extLst>
          </c:dPt>
          <c:dPt>
            <c:idx val="1"/>
            <c:bubble3D val="0"/>
            <c:spPr>
              <a:solidFill>
                <a:srgbClr val="FFE699"/>
              </a:solidFill>
            </c:spPr>
            <c:extLst>
              <c:ext xmlns:c16="http://schemas.microsoft.com/office/drawing/2014/chart" uri="{C3380CC4-5D6E-409C-BE32-E72D297353CC}">
                <c16:uniqueId val="{00000003-44F2-467E-A4EF-96314AFB5967}"/>
              </c:ext>
            </c:extLst>
          </c:dPt>
          <c:dPt>
            <c:idx val="2"/>
            <c:bubble3D val="0"/>
            <c:spPr>
              <a:solidFill>
                <a:srgbClr val="203864"/>
              </a:solidFill>
            </c:spPr>
            <c:extLst>
              <c:ext xmlns:c16="http://schemas.microsoft.com/office/drawing/2014/chart" uri="{C3380CC4-5D6E-409C-BE32-E72D297353CC}">
                <c16:uniqueId val="{00000005-44F2-467E-A4EF-96314AFB5967}"/>
              </c:ext>
            </c:extLst>
          </c:dPt>
          <c:dPt>
            <c:idx val="3"/>
            <c:bubble3D val="0"/>
            <c:spPr>
              <a:solidFill>
                <a:sysClr val="window" lastClr="FFFFFF">
                  <a:lumMod val="75000"/>
                </a:sysClr>
              </a:solidFill>
            </c:spPr>
            <c:extLst>
              <c:ext xmlns:c16="http://schemas.microsoft.com/office/drawing/2014/chart" uri="{C3380CC4-5D6E-409C-BE32-E72D297353CC}">
                <c16:uniqueId val="{00000007-44F2-467E-A4EF-96314AFB5967}"/>
              </c:ext>
            </c:extLst>
          </c:dPt>
          <c:dLbls>
            <c:dLbl>
              <c:idx val="1"/>
              <c:layout>
                <c:manualLayout>
                  <c:x val="-4.9108441385746146E-2"/>
                  <c:y val="-4.969498237197672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8905211415047105"/>
                      <c:h val="0.37064777327935222"/>
                    </c:manualLayout>
                  </c15:layout>
                </c:ext>
                <c:ext xmlns:c16="http://schemas.microsoft.com/office/drawing/2014/chart" uri="{C3380CC4-5D6E-409C-BE32-E72D297353CC}">
                  <c16:uniqueId val="{00000003-44F2-467E-A4EF-96314AFB5967}"/>
                </c:ext>
              </c:extLst>
            </c:dLbl>
            <c:dLbl>
              <c:idx val="2"/>
              <c:layout>
                <c:manualLayout>
                  <c:x val="-6.2749597529019388E-2"/>
                  <c:y val="5.7977914210721508E-2"/>
                </c:manualLayout>
              </c:layout>
              <c:spPr>
                <a:noFill/>
                <a:ln>
                  <a:noFill/>
                </a:ln>
                <a:effectLst/>
              </c:spPr>
              <c:txPr>
                <a:bodyPr wrap="square" lIns="38100" tIns="19050" rIns="38100" bIns="19050" anchor="ctr">
                  <a:noAutofit/>
                </a:bodyPr>
                <a:lstStyle/>
                <a:p>
                  <a:pPr>
                    <a:defRPr sz="1100"/>
                  </a:pPr>
                  <a:endParaRPr lang="lv-LV"/>
                </a:p>
              </c:txPr>
              <c:dLblPos val="bestFit"/>
              <c:showLegendKey val="0"/>
              <c:showVal val="0"/>
              <c:showCatName val="1"/>
              <c:showSerName val="0"/>
              <c:showPercent val="1"/>
              <c:showBubbleSize val="0"/>
              <c:extLst>
                <c:ext xmlns:c15="http://schemas.microsoft.com/office/drawing/2012/chart" uri="{CE6537A1-D6FC-4f65-9D91-7224C49458BB}">
                  <c15:layout>
                    <c:manualLayout>
                      <c:w val="0.23938741918893988"/>
                      <c:h val="0.25965780461219873"/>
                    </c:manualLayout>
                  </c15:layout>
                </c:ext>
                <c:ext xmlns:c16="http://schemas.microsoft.com/office/drawing/2014/chart" uri="{C3380CC4-5D6E-409C-BE32-E72D297353CC}">
                  <c16:uniqueId val="{00000005-44F2-467E-A4EF-96314AFB5967}"/>
                </c:ext>
              </c:extLst>
            </c:dLbl>
            <c:dLbl>
              <c:idx val="3"/>
              <c:layout>
                <c:manualLayout>
                  <c:x val="1.2247867520892739E-2"/>
                  <c:y val="1.953061173489884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4F2-467E-A4EF-96314AFB5967}"/>
                </c:ext>
              </c:extLst>
            </c:dLbl>
            <c:spPr>
              <a:noFill/>
              <a:ln>
                <a:noFill/>
              </a:ln>
              <a:effectLst/>
            </c:spPr>
            <c:txPr>
              <a:bodyPr wrap="square" lIns="38100" tIns="19050" rIns="38100" bIns="19050" anchor="ctr">
                <a:spAutoFit/>
              </a:bodyPr>
              <a:lstStyle/>
              <a:p>
                <a:pPr>
                  <a:defRPr sz="11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Dati!$B$2553:$B$2556</c:f>
              <c:strCache>
                <c:ptCount val="4"/>
                <c:pt idx="0">
                  <c:v>Jā</c:v>
                </c:pt>
                <c:pt idx="1">
                  <c:v>Nē, bet VUGD izsauca kāds cits</c:v>
                </c:pt>
                <c:pt idx="2">
                  <c:v>Nē, paši tika galā</c:v>
                </c:pt>
                <c:pt idx="3">
                  <c:v>Grūti pateikt</c:v>
                </c:pt>
              </c:strCache>
            </c:strRef>
          </c:cat>
          <c:val>
            <c:numRef>
              <c:f>Dati!$C$2553:$C$2556</c:f>
              <c:numCache>
                <c:formatCode>0</c:formatCode>
                <c:ptCount val="4"/>
                <c:pt idx="0">
                  <c:v>21.733291889197083</c:v>
                </c:pt>
                <c:pt idx="1">
                  <c:v>45.498016370753987</c:v>
                </c:pt>
                <c:pt idx="2">
                  <c:v>15.814557199869395</c:v>
                </c:pt>
                <c:pt idx="3">
                  <c:v>16.954134540179524</c:v>
                </c:pt>
              </c:numCache>
            </c:numRef>
          </c:val>
          <c:extLst>
            <c:ext xmlns:c16="http://schemas.microsoft.com/office/drawing/2014/chart" uri="{C3380CC4-5D6E-409C-BE32-E72D297353CC}">
              <c16:uniqueId val="{00000008-44F2-467E-A4EF-96314AFB5967}"/>
            </c:ext>
          </c:extLst>
        </c:ser>
        <c:dLbls>
          <c:showLegendKey val="0"/>
          <c:showVal val="1"/>
          <c:showCatName val="0"/>
          <c:showSerName val="0"/>
          <c:showPercent val="0"/>
          <c:showBubbleSize val="0"/>
          <c:showLeaderLines val="0"/>
        </c:dLbls>
        <c:firstSliceAng val="57"/>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5983359229479681"/>
          <c:y val="2.612592694531614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5.1216525251340267E-2"/>
          <c:w val="0.51554005406937697"/>
          <c:h val="0.93563703825696309"/>
        </c:manualLayout>
      </c:layout>
      <c:barChart>
        <c:barDir val="bar"/>
        <c:grouping val="stacked"/>
        <c:varyColors val="0"/>
        <c:ser>
          <c:idx val="0"/>
          <c:order val="0"/>
          <c:tx>
            <c:strRef>
              <c:f>Dati!$C$46</c:f>
              <c:strCache>
                <c:ptCount val="1"/>
                <c:pt idx="0">
                  <c:v>.</c:v>
                </c:pt>
              </c:strCache>
            </c:strRef>
          </c:tx>
          <c:spPr>
            <a:noFill/>
          </c:spPr>
          <c:invertIfNegative val="0"/>
          <c:dLbls>
            <c:delete val="1"/>
          </c:dLbls>
          <c:cat>
            <c:strRef>
              <c:f>Dati!$B$47:$B$74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Dati!$C$47:$C$74</c:f>
              <c:numCache>
                <c:formatCode>0</c:formatCode>
                <c:ptCount val="28"/>
                <c:pt idx="0">
                  <c:v>10.359525183153474</c:v>
                </c:pt>
                <c:pt idx="1">
                  <c:v>20.719750550462333</c:v>
                </c:pt>
                <c:pt idx="2">
                  <c:v>10.86147393704171</c:v>
                </c:pt>
                <c:pt idx="3">
                  <c:v>9.8911845376192549</c:v>
                </c:pt>
                <c:pt idx="4">
                  <c:v>20.719750550462333</c:v>
                </c:pt>
                <c:pt idx="5">
                  <c:v>13.708792011364082</c:v>
                </c:pt>
                <c:pt idx="6">
                  <c:v>13.11234018382801</c:v>
                </c:pt>
                <c:pt idx="7">
                  <c:v>9.8643757423629914</c:v>
                </c:pt>
                <c:pt idx="8">
                  <c:v>8.3508714698527324</c:v>
                </c:pt>
                <c:pt idx="9">
                  <c:v>11.771136213313293</c:v>
                </c:pt>
                <c:pt idx="10">
                  <c:v>7</c:v>
                </c:pt>
                <c:pt idx="11">
                  <c:v>20.719750550462333</c:v>
                </c:pt>
                <c:pt idx="12">
                  <c:v>12.250127213080271</c:v>
                </c:pt>
                <c:pt idx="13">
                  <c:v>7.1078147075942297</c:v>
                </c:pt>
                <c:pt idx="14">
                  <c:v>9.9653775061947307</c:v>
                </c:pt>
                <c:pt idx="15">
                  <c:v>20.719750550462333</c:v>
                </c:pt>
                <c:pt idx="16">
                  <c:v>9.8163319118888204</c:v>
                </c:pt>
                <c:pt idx="17">
                  <c:v>9.294379632718103</c:v>
                </c:pt>
                <c:pt idx="18">
                  <c:v>13.390380598525471</c:v>
                </c:pt>
                <c:pt idx="19">
                  <c:v>20.719750550462333</c:v>
                </c:pt>
                <c:pt idx="20">
                  <c:v>15.640018444034796</c:v>
                </c:pt>
                <c:pt idx="21">
                  <c:v>12.420854768904565</c:v>
                </c:pt>
                <c:pt idx="22">
                  <c:v>7.7905375703147399</c:v>
                </c:pt>
                <c:pt idx="23">
                  <c:v>11.005595296431402</c:v>
                </c:pt>
                <c:pt idx="24">
                  <c:v>8.4147638225521444</c:v>
                </c:pt>
                <c:pt idx="25">
                  <c:v>13.215998749361916</c:v>
                </c:pt>
                <c:pt idx="26">
                  <c:v>16.235278202370715</c:v>
                </c:pt>
                <c:pt idx="27">
                  <c:v>10.011288938719858</c:v>
                </c:pt>
              </c:numCache>
            </c:numRef>
          </c:val>
          <c:extLst>
            <c:ext xmlns:c16="http://schemas.microsoft.com/office/drawing/2014/chart" uri="{C3380CC4-5D6E-409C-BE32-E72D297353CC}">
              <c16:uniqueId val="{00000000-2BD4-4338-9D9F-35DED0112145}"/>
            </c:ext>
          </c:extLst>
        </c:ser>
        <c:ser>
          <c:idx val="1"/>
          <c:order val="1"/>
          <c:tx>
            <c:strRef>
              <c:f>Dati!$D$46</c:f>
              <c:strCache>
                <c:ptCount val="1"/>
                <c:pt idx="0">
                  <c:v>Nē</c:v>
                </c:pt>
              </c:strCache>
            </c:strRef>
          </c:tx>
          <c:spPr>
            <a:solidFill>
              <a:srgbClr val="203864"/>
            </a:solidFill>
          </c:spPr>
          <c:invertIfNegative val="0"/>
          <c:dLbls>
            <c:dLbl>
              <c:idx val="20"/>
              <c:layout>
                <c:manualLayout>
                  <c:x val="-1.384164070612668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D4-4338-9D9F-35DED0112145}"/>
                </c:ext>
              </c:extLst>
            </c:dLbl>
            <c:dLbl>
              <c:idx val="22"/>
              <c:layout>
                <c:manualLayout>
                  <c:x val="-1.216043613707165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D4-4338-9D9F-35DED0112145}"/>
                </c:ext>
              </c:extLst>
            </c:dLbl>
            <c:dLbl>
              <c:idx val="27"/>
              <c:layout>
                <c:manualLayout>
                  <c:x val="-1.2808411214953271E-2"/>
                  <c:y val="2.31085671451158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D4-4338-9D9F-35DED0112145}"/>
                </c:ext>
              </c:extLst>
            </c:dLbl>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Dati!$B$47:$B$74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Dati!$D$47:$D$74</c:f>
              <c:numCache>
                <c:formatCode>General</c:formatCode>
                <c:ptCount val="28"/>
                <c:pt idx="0" formatCode="0">
                  <c:v>1.1862964135696548</c:v>
                </c:pt>
                <c:pt idx="2" formatCode="0">
                  <c:v>1.3001486221526959</c:v>
                </c:pt>
                <c:pt idx="3" formatCode="0">
                  <c:v>1.0800672089939969</c:v>
                </c:pt>
                <c:pt idx="5" formatCode="0">
                  <c:v>1.0118053467973145</c:v>
                </c:pt>
                <c:pt idx="6" formatCode="0">
                  <c:v>1.194598316046704</c:v>
                </c:pt>
                <c:pt idx="7" formatCode="0">
                  <c:v>1.4625975826328892</c:v>
                </c:pt>
                <c:pt idx="8" formatCode="0">
                  <c:v>1.1658446279184571</c:v>
                </c:pt>
                <c:pt idx="9" formatCode="0">
                  <c:v>0.5848875145423903</c:v>
                </c:pt>
                <c:pt idx="10" formatCode="0">
                  <c:v>1.6567309880759409</c:v>
                </c:pt>
                <c:pt idx="12" formatCode="0">
                  <c:v>0.82876884811871987</c:v>
                </c:pt>
                <c:pt idx="13" formatCode="0">
                  <c:v>1.5537292779141696</c:v>
                </c:pt>
                <c:pt idx="14" formatCode="0">
                  <c:v>2.1070685215896567</c:v>
                </c:pt>
                <c:pt idx="16" formatCode="0">
                  <c:v>0.99574302799581516</c:v>
                </c:pt>
                <c:pt idx="17" formatCode="0">
                  <c:v>1.0927080608722086</c:v>
                </c:pt>
                <c:pt idx="18" formatCode="0">
                  <c:v>1.5033540769184011</c:v>
                </c:pt>
                <c:pt idx="20" formatCode="0">
                  <c:v>2.2741006459863966</c:v>
                </c:pt>
                <c:pt idx="21" formatCode="0.0">
                  <c:v>0.35318912460891977</c:v>
                </c:pt>
                <c:pt idx="22" formatCode="0">
                  <c:v>2.2886468267775815</c:v>
                </c:pt>
                <c:pt idx="23" formatCode="0">
                  <c:v>0</c:v>
                </c:pt>
                <c:pt idx="24" formatCode="0">
                  <c:v>0.97829492650679162</c:v>
                </c:pt>
                <c:pt idx="25" formatCode="0">
                  <c:v>0</c:v>
                </c:pt>
                <c:pt idx="26" formatCode="0">
                  <c:v>0</c:v>
                </c:pt>
                <c:pt idx="27" formatCode="0">
                  <c:v>2.0007997376038498</c:v>
                </c:pt>
              </c:numCache>
            </c:numRef>
          </c:val>
          <c:extLst>
            <c:ext xmlns:c16="http://schemas.microsoft.com/office/drawing/2014/chart" uri="{C3380CC4-5D6E-409C-BE32-E72D297353CC}">
              <c16:uniqueId val="{00000004-2BD4-4338-9D9F-35DED0112145}"/>
            </c:ext>
          </c:extLst>
        </c:ser>
        <c:ser>
          <c:idx val="2"/>
          <c:order val="2"/>
          <c:tx>
            <c:strRef>
              <c:f>Dati!$E$46</c:f>
              <c:strCache>
                <c:ptCount val="1"/>
                <c:pt idx="0">
                  <c:v>Drīzāk nē</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Dati!$B$47:$B$74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Dati!$E$47:$E$74</c:f>
              <c:numCache>
                <c:formatCode>General</c:formatCode>
                <c:ptCount val="28"/>
                <c:pt idx="0" formatCode="0">
                  <c:v>9.1739289537392033</c:v>
                </c:pt>
                <c:pt idx="2" formatCode="0">
                  <c:v>8.5581279912679271</c:v>
                </c:pt>
                <c:pt idx="3" formatCode="0">
                  <c:v>9.7484988038490812</c:v>
                </c:pt>
                <c:pt idx="5" formatCode="0">
                  <c:v>5.9991531923009367</c:v>
                </c:pt>
                <c:pt idx="6" formatCode="0">
                  <c:v>6.4128120505876192</c:v>
                </c:pt>
                <c:pt idx="7" formatCode="0">
                  <c:v>9.3927772254664532</c:v>
                </c:pt>
                <c:pt idx="8" formatCode="0">
                  <c:v>11.203034452691144</c:v>
                </c:pt>
                <c:pt idx="9" formatCode="0">
                  <c:v>8.3637268226066492</c:v>
                </c:pt>
                <c:pt idx="10" formatCode="0">
                  <c:v>12.063019562386392</c:v>
                </c:pt>
                <c:pt idx="12" formatCode="0">
                  <c:v>7.6408544892633428</c:v>
                </c:pt>
                <c:pt idx="13" formatCode="0">
                  <c:v>12.058206564953933</c:v>
                </c:pt>
                <c:pt idx="14" formatCode="0">
                  <c:v>8.6473045226779455</c:v>
                </c:pt>
                <c:pt idx="16" formatCode="0">
                  <c:v>9.907675610577698</c:v>
                </c:pt>
                <c:pt idx="17" formatCode="0">
                  <c:v>10.332662856872021</c:v>
                </c:pt>
                <c:pt idx="18" formatCode="0">
                  <c:v>5.8260158750184594</c:v>
                </c:pt>
                <c:pt idx="20" formatCode="0">
                  <c:v>2.8056314604411399</c:v>
                </c:pt>
                <c:pt idx="21" formatCode="0">
                  <c:v>7.9457066569488477</c:v>
                </c:pt>
                <c:pt idx="22" formatCode="0">
                  <c:v>10.640566153370012</c:v>
                </c:pt>
                <c:pt idx="23" formatCode="0">
                  <c:v>9.7141552540309313</c:v>
                </c:pt>
                <c:pt idx="24" formatCode="0">
                  <c:v>11.326691801403397</c:v>
                </c:pt>
                <c:pt idx="25" formatCode="0">
                  <c:v>7.5037518011004165</c:v>
                </c:pt>
                <c:pt idx="26" formatCode="0">
                  <c:v>4.484472348091618</c:v>
                </c:pt>
                <c:pt idx="27" formatCode="0">
                  <c:v>8.7076618741386245</c:v>
                </c:pt>
              </c:numCache>
            </c:numRef>
          </c:val>
          <c:extLst>
            <c:ext xmlns:c16="http://schemas.microsoft.com/office/drawing/2014/chart" uri="{C3380CC4-5D6E-409C-BE32-E72D297353CC}">
              <c16:uniqueId val="{00000005-2BD4-4338-9D9F-35DED0112145}"/>
            </c:ext>
          </c:extLst>
        </c:ser>
        <c:ser>
          <c:idx val="3"/>
          <c:order val="3"/>
          <c:tx>
            <c:strRef>
              <c:f>Dati!$F$46</c:f>
              <c:strCache>
                <c:ptCount val="1"/>
                <c:pt idx="0">
                  <c:v>Drīzāk jā</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Dati!$B$47:$B$74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Dati!$F$47:$F$74</c:f>
              <c:numCache>
                <c:formatCode>General</c:formatCode>
                <c:ptCount val="28"/>
                <c:pt idx="0" formatCode="0">
                  <c:v>52.980313138636916</c:v>
                </c:pt>
                <c:pt idx="2" formatCode="0">
                  <c:v>51.910166168879137</c:v>
                </c:pt>
                <c:pt idx="3" formatCode="0">
                  <c:v>53.978808141862608</c:v>
                </c:pt>
                <c:pt idx="5" formatCode="0">
                  <c:v>50.649198047510026</c:v>
                </c:pt>
                <c:pt idx="6" formatCode="0">
                  <c:v>49.212828476696757</c:v>
                </c:pt>
                <c:pt idx="7" formatCode="0">
                  <c:v>53.006394373764806</c:v>
                </c:pt>
                <c:pt idx="8" formatCode="0">
                  <c:v>53.763099450000148</c:v>
                </c:pt>
                <c:pt idx="9" formatCode="0">
                  <c:v>56.320743798211822</c:v>
                </c:pt>
                <c:pt idx="10" formatCode="0">
                  <c:v>53.279617597908384</c:v>
                </c:pt>
                <c:pt idx="12" formatCode="0">
                  <c:v>48.950937915226831</c:v>
                </c:pt>
                <c:pt idx="13" formatCode="0">
                  <c:v>60.256952333005465</c:v>
                </c:pt>
                <c:pt idx="14" formatCode="0">
                  <c:v>52.085120361355969</c:v>
                </c:pt>
                <c:pt idx="16" formatCode="0">
                  <c:v>52.767429135108586</c:v>
                </c:pt>
                <c:pt idx="17" formatCode="0">
                  <c:v>55.187090765979519</c:v>
                </c:pt>
                <c:pt idx="18" formatCode="0">
                  <c:v>47.176519455676171</c:v>
                </c:pt>
                <c:pt idx="20" formatCode="0">
                  <c:v>31.514994696265543</c:v>
                </c:pt>
                <c:pt idx="21" formatCode="0">
                  <c:v>56.479638267880865</c:v>
                </c:pt>
                <c:pt idx="22" formatCode="0">
                  <c:v>52.556829283391266</c:v>
                </c:pt>
                <c:pt idx="23" formatCode="0">
                  <c:v>46.522118837082317</c:v>
                </c:pt>
                <c:pt idx="24" formatCode="0">
                  <c:v>56.224932185029836</c:v>
                </c:pt>
                <c:pt idx="25" formatCode="0">
                  <c:v>46.039376649782128</c:v>
                </c:pt>
                <c:pt idx="26" formatCode="0">
                  <c:v>50.464963242565531</c:v>
                </c:pt>
                <c:pt idx="27" formatCode="0">
                  <c:v>54.45192631385067</c:v>
                </c:pt>
              </c:numCache>
            </c:numRef>
          </c:val>
          <c:extLst>
            <c:ext xmlns:c16="http://schemas.microsoft.com/office/drawing/2014/chart" uri="{C3380CC4-5D6E-409C-BE32-E72D297353CC}">
              <c16:uniqueId val="{00000006-2BD4-4338-9D9F-35DED0112145}"/>
            </c:ext>
          </c:extLst>
        </c:ser>
        <c:ser>
          <c:idx val="4"/>
          <c:order val="4"/>
          <c:tx>
            <c:strRef>
              <c:f>Dati!$G$46</c:f>
              <c:strCache>
                <c:ptCount val="1"/>
                <c:pt idx="0">
                  <c:v>Jā</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Dati!$B$47:$B$74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Dati!$G$47:$G$74</c:f>
              <c:numCache>
                <c:formatCode>General</c:formatCode>
                <c:ptCount val="28"/>
                <c:pt idx="0" formatCode="0">
                  <c:v>33.563848812113292</c:v>
                </c:pt>
                <c:pt idx="2" formatCode="0">
                  <c:v>35.547212139473473</c:v>
                </c:pt>
                <c:pt idx="3" formatCode="0">
                  <c:v>31.713282088180623</c:v>
                </c:pt>
                <c:pt idx="5" formatCode="0">
                  <c:v>37.170561203162599</c:v>
                </c:pt>
                <c:pt idx="6" formatCode="0">
                  <c:v>39.668156168170313</c:v>
                </c:pt>
                <c:pt idx="7" formatCode="0">
                  <c:v>35.152711013440268</c:v>
                </c:pt>
                <c:pt idx="8" formatCode="0">
                  <c:v>28.893273626617372</c:v>
                </c:pt>
                <c:pt idx="9" formatCode="0">
                  <c:v>31.819819760833852</c:v>
                </c:pt>
                <c:pt idx="10" formatCode="0">
                  <c:v>30.795933919891731</c:v>
                </c:pt>
                <c:pt idx="12" formatCode="0">
                  <c:v>40.8826459620308</c:v>
                </c:pt>
                <c:pt idx="13" formatCode="0">
                  <c:v>20.342714313419421</c:v>
                </c:pt>
                <c:pt idx="14" formatCode="0">
                  <c:v>35.04414458686567</c:v>
                </c:pt>
                <c:pt idx="16" formatCode="0">
                  <c:v>33.042509040347461</c:v>
                </c:pt>
                <c:pt idx="17" formatCode="0">
                  <c:v>30.254259554495679</c:v>
                </c:pt>
                <c:pt idx="18" formatCode="0">
                  <c:v>42.566733315715396</c:v>
                </c:pt>
                <c:pt idx="20" formatCode="0">
                  <c:v>63.40527319730694</c:v>
                </c:pt>
                <c:pt idx="21" formatCode="0">
                  <c:v>32.296634092528102</c:v>
                </c:pt>
                <c:pt idx="22" formatCode="0">
                  <c:v>30.938910263380858</c:v>
                </c:pt>
                <c:pt idx="23" formatCode="0">
                  <c:v>41.353819955923441</c:v>
                </c:pt>
                <c:pt idx="24" formatCode="0">
                  <c:v>28.927880863369911</c:v>
                </c:pt>
                <c:pt idx="25" formatCode="0">
                  <c:v>38.882529362710393</c:v>
                </c:pt>
                <c:pt idx="26" formatCode="0">
                  <c:v>42.602036947403953</c:v>
                </c:pt>
                <c:pt idx="27" formatCode="0">
                  <c:v>32.590091580819596</c:v>
                </c:pt>
              </c:numCache>
            </c:numRef>
          </c:val>
          <c:extLst>
            <c:ext xmlns:c16="http://schemas.microsoft.com/office/drawing/2014/chart" uri="{C3380CC4-5D6E-409C-BE32-E72D297353CC}">
              <c16:uniqueId val="{00000007-2BD4-4338-9D9F-35DED0112145}"/>
            </c:ext>
          </c:extLst>
        </c:ser>
        <c:ser>
          <c:idx val="5"/>
          <c:order val="5"/>
          <c:tx>
            <c:strRef>
              <c:f>Dati!$H$46</c:f>
              <c:strCache>
                <c:ptCount val="1"/>
                <c:pt idx="0">
                  <c:v>.</c:v>
                </c:pt>
              </c:strCache>
            </c:strRef>
          </c:tx>
          <c:spPr>
            <a:noFill/>
          </c:spPr>
          <c:invertIfNegative val="0"/>
          <c:dLbls>
            <c:delete val="1"/>
          </c:dLbls>
          <c:cat>
            <c:strRef>
              <c:f>Dati!$B$47:$B$74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Dati!$H$47:$H$74</c:f>
              <c:numCache>
                <c:formatCode>0</c:formatCode>
                <c:ptCount val="28"/>
                <c:pt idx="0">
                  <c:v>15.376105942822278</c:v>
                </c:pt>
                <c:pt idx="1">
                  <c:v>101.92026789357249</c:v>
                </c:pt>
                <c:pt idx="2">
                  <c:v>14.46288958521987</c:v>
                </c:pt>
                <c:pt idx="3">
                  <c:v>16.228177663529252</c:v>
                </c:pt>
                <c:pt idx="4">
                  <c:v>101.92026789357249</c:v>
                </c:pt>
                <c:pt idx="5">
                  <c:v>14.100508642899854</c:v>
                </c:pt>
                <c:pt idx="6">
                  <c:v>13.039283248705416</c:v>
                </c:pt>
                <c:pt idx="7">
                  <c:v>13.761162506367413</c:v>
                </c:pt>
                <c:pt idx="8">
                  <c:v>19.263894816954974</c:v>
                </c:pt>
                <c:pt idx="9">
                  <c:v>13.779704334526812</c:v>
                </c:pt>
                <c:pt idx="10">
                  <c:v>17.844716375772379</c:v>
                </c:pt>
                <c:pt idx="11">
                  <c:v>101.92026789357249</c:v>
                </c:pt>
                <c:pt idx="12">
                  <c:v>12.086684016314848</c:v>
                </c:pt>
                <c:pt idx="13">
                  <c:v>21.320601247147607</c:v>
                </c:pt>
                <c:pt idx="14">
                  <c:v>14.79100294535084</c:v>
                </c:pt>
                <c:pt idx="15">
                  <c:v>101.92026789357249</c:v>
                </c:pt>
                <c:pt idx="16">
                  <c:v>16.110329718116446</c:v>
                </c:pt>
                <c:pt idx="17">
                  <c:v>16.478917573097291</c:v>
                </c:pt>
                <c:pt idx="18">
                  <c:v>12.177015122180919</c:v>
                </c:pt>
                <c:pt idx="19">
                  <c:v>101.92026789357249</c:v>
                </c:pt>
                <c:pt idx="20">
                  <c:v>7</c:v>
                </c:pt>
                <c:pt idx="21">
                  <c:v>13.143995533163519</c:v>
                </c:pt>
                <c:pt idx="22">
                  <c:v>18.424528346800358</c:v>
                </c:pt>
                <c:pt idx="23">
                  <c:v>14.044329100566728</c:v>
                </c:pt>
                <c:pt idx="24">
                  <c:v>16.767454845172736</c:v>
                </c:pt>
                <c:pt idx="25">
                  <c:v>16.998361881079973</c:v>
                </c:pt>
                <c:pt idx="26">
                  <c:v>8.8532677036029952</c:v>
                </c:pt>
                <c:pt idx="27">
                  <c:v>14.87824999890222</c:v>
                </c:pt>
              </c:numCache>
            </c:numRef>
          </c:val>
          <c:extLst>
            <c:ext xmlns:c16="http://schemas.microsoft.com/office/drawing/2014/chart" uri="{C3380CC4-5D6E-409C-BE32-E72D297353CC}">
              <c16:uniqueId val="{00000008-2BD4-4338-9D9F-35DED0112145}"/>
            </c:ext>
          </c:extLst>
        </c:ser>
        <c:ser>
          <c:idx val="6"/>
          <c:order val="6"/>
          <c:tx>
            <c:strRef>
              <c:f>Dati!$I$46</c:f>
              <c:strCache>
                <c:ptCount val="1"/>
                <c:pt idx="0">
                  <c:v>Grūti pateikt</c:v>
                </c:pt>
              </c:strCache>
            </c:strRef>
          </c:tx>
          <c:spPr>
            <a:solidFill>
              <a:sysClr val="window" lastClr="FFFFFF">
                <a:lumMod val="75000"/>
              </a:sysClr>
            </a:solidFill>
          </c:spPr>
          <c:invertIfNegative val="0"/>
          <c:dLbls>
            <c:dLbl>
              <c:idx val="0"/>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6118276971345578E-2"/>
                      <c:h val="3.0206248748888082E-2"/>
                    </c:manualLayout>
                  </c15:layout>
                </c:ext>
                <c:ext xmlns:c16="http://schemas.microsoft.com/office/drawing/2014/chart" uri="{C3380CC4-5D6E-409C-BE32-E72D297353CC}">
                  <c16:uniqueId val="{00000007-4881-46E4-9D17-96FC8AE52C58}"/>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81-46E4-9D17-96FC8AE52C58}"/>
                </c:ext>
              </c:extLst>
            </c:dLbl>
            <c:dLbl>
              <c:idx val="3"/>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2.7622377329996294E-2"/>
                      <c:h val="3.9993580435201022E-2"/>
                    </c:manualLayout>
                  </c15:layout>
                </c:ext>
                <c:ext xmlns:c16="http://schemas.microsoft.com/office/drawing/2014/chart" uri="{C3380CC4-5D6E-409C-BE32-E72D297353CC}">
                  <c16:uniqueId val="{00000006-4881-46E4-9D17-96FC8AE52C58}"/>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D4-4338-9D9F-35DED0112145}"/>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81-46E4-9D17-96FC8AE52C58}"/>
                </c:ext>
              </c:extLst>
            </c:dLbl>
            <c:dLbl>
              <c:idx val="10"/>
              <c:layout>
                <c:manualLayout>
                  <c:x val="1.0700934579439252E-2"/>
                  <c:y val="4.236188144489397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D4-4338-9D9F-35DED0112145}"/>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BD4-4338-9D9F-35DED0112145}"/>
                </c:ext>
              </c:extLst>
            </c:dLbl>
            <c:dLbl>
              <c:idx val="14"/>
              <c:layout>
                <c:manualLayout>
                  <c:x val="1.089979231568016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BD4-4338-9D9F-35DED0112145}"/>
                </c:ext>
              </c:extLst>
            </c:dLbl>
            <c:dLbl>
              <c:idx val="16"/>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6118276971345578E-2"/>
                      <c:h val="4.9780912121513948E-2"/>
                    </c:manualLayout>
                  </c15:layout>
                </c:ext>
                <c:ext xmlns:c16="http://schemas.microsoft.com/office/drawing/2014/chart" uri="{C3380CC4-5D6E-409C-BE32-E72D297353CC}">
                  <c16:uniqueId val="{00000003-4881-46E4-9D17-96FC8AE52C58}"/>
                </c:ext>
              </c:extLst>
            </c:dLbl>
            <c:dLbl>
              <c:idx val="1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81-46E4-9D17-96FC8AE52C58}"/>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81-46E4-9D17-96FC8AE52C58}"/>
                </c:ext>
              </c:extLst>
            </c:dLbl>
            <c:dLbl>
              <c:idx val="23"/>
              <c:layout>
                <c:manualLayout>
                  <c:x val="1.1887331256490136E-2"/>
                  <c:y val="1.819428954875726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BD4-4338-9D9F-35DED0112145}"/>
                </c:ext>
              </c:extLst>
            </c:dLbl>
            <c:dLbl>
              <c:idx val="2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81-46E4-9D17-96FC8AE52C58}"/>
                </c:ext>
              </c:extLst>
            </c:dLbl>
            <c:dLbl>
              <c:idx val="26"/>
              <c:layout>
                <c:manualLayout>
                  <c:x val="1.1800493250259605E-2"/>
                  <c:y val="1.819428954875726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BD4-4338-9D9F-35DED0112145}"/>
                </c:ext>
              </c:extLst>
            </c:dLbl>
            <c:dLbl>
              <c:idx val="27"/>
              <c:layout>
                <c:manualLayout>
                  <c:x val="1.2248442367601246E-2"/>
                  <c:y val="1.819428954028488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BD4-4338-9D9F-35DED0112145}"/>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Dati!$B$47:$B$74</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Dati!$I$47:$I$74</c:f>
              <c:numCache>
                <c:formatCode>General</c:formatCode>
                <c:ptCount val="28"/>
                <c:pt idx="0" formatCode="0">
                  <c:v>3.0956126819413208</c:v>
                </c:pt>
                <c:pt idx="2" formatCode="0">
                  <c:v>2.6843450782267517</c:v>
                </c:pt>
                <c:pt idx="3" formatCode="0">
                  <c:v>3.4793437571137815</c:v>
                </c:pt>
                <c:pt idx="5" formatCode="0">
                  <c:v>5.169282210229114</c:v>
                </c:pt>
                <c:pt idx="6" formatCode="0">
                  <c:v>3.5116049884986373</c:v>
                </c:pt>
                <c:pt idx="7" formatCode="0">
                  <c:v>0.98551980469538381</c:v>
                </c:pt>
                <c:pt idx="8" formatCode="0">
                  <c:v>4.9747478427728913</c:v>
                </c:pt>
                <c:pt idx="9" formatCode="0">
                  <c:v>2.9108221038055069</c:v>
                </c:pt>
                <c:pt idx="10" formatCode="0">
                  <c:v>2.204697931737587</c:v>
                </c:pt>
                <c:pt idx="12" formatCode="0">
                  <c:v>1.6967927853604321</c:v>
                </c:pt>
                <c:pt idx="13" formatCode="0">
                  <c:v>5.7883975107070746</c:v>
                </c:pt>
                <c:pt idx="14" formatCode="0">
                  <c:v>2.1163620075107845</c:v>
                </c:pt>
                <c:pt idx="16" formatCode="0">
                  <c:v>3.2866431859704255</c:v>
                </c:pt>
                <c:pt idx="17" formatCode="0">
                  <c:v>3.133278761780828</c:v>
                </c:pt>
                <c:pt idx="18" formatCode="0">
                  <c:v>2.927377276671586</c:v>
                </c:pt>
                <c:pt idx="20" formatCode="0">
                  <c:v>0</c:v>
                </c:pt>
                <c:pt idx="21" formatCode="0">
                  <c:v>2.9248318580331842</c:v>
                </c:pt>
                <c:pt idx="22" formatCode="0">
                  <c:v>3.5750474730802333</c:v>
                </c:pt>
                <c:pt idx="23" formatCode="0">
                  <c:v>2.4099059529633413</c:v>
                </c:pt>
                <c:pt idx="24" formatCode="0">
                  <c:v>2.5422002236901355</c:v>
                </c:pt>
                <c:pt idx="25" formatCode="0">
                  <c:v>7.5743421864070344</c:v>
                </c:pt>
                <c:pt idx="26" formatCode="0">
                  <c:v>2.4485274619389026</c:v>
                </c:pt>
                <c:pt idx="27" formatCode="0">
                  <c:v>2.2495204935872835</c:v>
                </c:pt>
              </c:numCache>
            </c:numRef>
          </c:val>
          <c:extLst>
            <c:ext xmlns:c16="http://schemas.microsoft.com/office/drawing/2014/chart" uri="{C3380CC4-5D6E-409C-BE32-E72D297353CC}">
              <c16:uniqueId val="{00000010-2BD4-4338-9D9F-35DED0112145}"/>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170757312"/>
        <c:crossesAt val="20.7"/>
        <c:auto val="1"/>
        <c:lblAlgn val="ctr"/>
        <c:lblOffset val="100"/>
        <c:tickLblSkip val="1"/>
        <c:tickMarkSkip val="1"/>
        <c:noMultiLvlLbl val="0"/>
      </c:catAx>
      <c:valAx>
        <c:axId val="170757312"/>
        <c:scaling>
          <c:orientation val="minMax"/>
          <c:max val="13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legend>
      <c:legendPos val="t"/>
      <c:legendEntry>
        <c:idx val="0"/>
        <c:delete val="1"/>
      </c:legendEntry>
      <c:legendEntry>
        <c:idx val="5"/>
        <c:delete val="1"/>
      </c:legendEntry>
      <c:layout>
        <c:manualLayout>
          <c:xMode val="edge"/>
          <c:yMode val="edge"/>
          <c:x val="0.3153003264794495"/>
          <c:y val="2.8001061836962901E-3"/>
          <c:w val="0.68023673933108353"/>
          <c:h val="3.685417094990566E-2"/>
        </c:manualLayout>
      </c:layout>
      <c:overlay val="0"/>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1" u="none" strike="noStrike" baseline="0">
                <a:solidFill>
                  <a:srgbClr val="000000"/>
                </a:solidFill>
                <a:latin typeface="Arial"/>
                <a:ea typeface="Arial"/>
                <a:cs typeface="Arial"/>
              </a:defRPr>
            </a:pPr>
            <a:r>
              <a:rPr lang="lv-LV" dirty="0"/>
              <a:t>Vid</a:t>
            </a:r>
            <a:r>
              <a:rPr lang="en-GB" dirty="0"/>
              <a:t>ējais</a:t>
            </a:r>
            <a:r>
              <a:rPr lang="lv-LV" baseline="0" dirty="0"/>
              <a:t> v</a:t>
            </a:r>
            <a:r>
              <a:rPr lang="en-GB" baseline="0" dirty="0"/>
              <a:t>ērtējums*</a:t>
            </a:r>
            <a:endParaRPr lang="lv-LV" dirty="0"/>
          </a:p>
        </c:rich>
      </c:tx>
      <c:layout>
        <c:manualLayout>
          <c:xMode val="edge"/>
          <c:yMode val="edge"/>
          <c:x val="0.14400293906737638"/>
          <c:y val="5.5637411624628236E-2"/>
        </c:manualLayout>
      </c:layout>
      <c:overlay val="0"/>
      <c:spPr>
        <a:solidFill>
          <a:srgbClr val="FFFFFF"/>
        </a:solidFill>
        <a:ln w="3175">
          <a:solidFill>
            <a:srgbClr val="000000"/>
          </a:solidFill>
          <a:prstDash val="solid"/>
        </a:ln>
      </c:spPr>
    </c:title>
    <c:autoTitleDeleted val="0"/>
    <c:plotArea>
      <c:layout>
        <c:manualLayout>
          <c:layoutTarget val="inner"/>
          <c:xMode val="edge"/>
          <c:yMode val="edge"/>
          <c:x val="5.2664602922907554E-2"/>
          <c:y val="0"/>
          <c:w val="0.90386861642294714"/>
          <c:h val="0.98595500677829484"/>
        </c:manualLayout>
      </c:layout>
      <c:barChart>
        <c:barDir val="col"/>
        <c:grouping val="clustered"/>
        <c:varyColors val="0"/>
        <c:ser>
          <c:idx val="0"/>
          <c:order val="0"/>
          <c:spPr>
            <a:pattFill prst="wdUpDiag">
              <a:fgClr>
                <a:srgbClr val="BF9000"/>
              </a:fgClr>
              <a:bgClr>
                <a:schemeClr val="bg1"/>
              </a:bgClr>
            </a:pattFill>
            <a:ln w="3175">
              <a:solidFill>
                <a:srgbClr val="BF9000"/>
              </a:solidFill>
            </a:ln>
          </c:spPr>
          <c:invertIfNegative val="0"/>
          <c:dLbls>
            <c:dLbl>
              <c:idx val="0"/>
              <c:spPr>
                <a:noFill/>
                <a:ln>
                  <a:noFill/>
                </a:ln>
                <a:effectLst/>
              </c:spPr>
              <c:txPr>
                <a:bodyPr wrap="square" lIns="38100" tIns="19050" rIns="38100" bIns="19050" anchor="ctr">
                  <a:noAutofit/>
                </a:bodyPr>
                <a:lstStyle/>
                <a:p>
                  <a:pPr>
                    <a:defRPr sz="900"/>
                  </a:pPr>
                  <a:endParaRPr lang="lv-LV"/>
                </a:p>
              </c:txPr>
              <c:dLblPos val="outEnd"/>
              <c:showLegendKey val="0"/>
              <c:showVal val="1"/>
              <c:showCatName val="0"/>
              <c:showSerName val="0"/>
              <c:showPercent val="0"/>
              <c:showBubbleSize val="0"/>
              <c:extLst>
                <c:ext xmlns:c15="http://schemas.microsoft.com/office/drawing/2012/chart" uri="{CE6537A1-D6FC-4f65-9D91-7224C49458BB}">
                  <c15:layout>
                    <c:manualLayout>
                      <c:w val="0.53269841269841267"/>
                      <c:h val="8.8410947862089181E-2"/>
                    </c:manualLayout>
                  </c15:layout>
                </c:ext>
                <c:ext xmlns:c16="http://schemas.microsoft.com/office/drawing/2014/chart" uri="{C3380CC4-5D6E-409C-BE32-E72D297353CC}">
                  <c16:uniqueId val="{00000000-1C1A-4C02-B1C2-6B9F7F6FC093}"/>
                </c:ext>
              </c:extLst>
            </c:dLbl>
            <c:spPr>
              <a:noFill/>
              <a:ln>
                <a:noFill/>
              </a:ln>
              <a:effectLst/>
            </c:spPr>
            <c:txPr>
              <a:bodyPr wrap="square" lIns="38100" tIns="19050" rIns="38100" bIns="19050" anchor="ctr">
                <a:spAutoFit/>
              </a:bodyPr>
              <a:lstStyle/>
              <a:p>
                <a:pPr>
                  <a:defRPr sz="900"/>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Dati!$E$2561</c:f>
              <c:strCache>
                <c:ptCount val="1"/>
                <c:pt idx="0">
                  <c:v>Vidējais vērtējums*</c:v>
                </c:pt>
              </c:strCache>
            </c:strRef>
          </c:cat>
          <c:val>
            <c:numRef>
              <c:f>Dati!$E$2562</c:f>
              <c:numCache>
                <c:formatCode>0.0</c:formatCode>
                <c:ptCount val="1"/>
                <c:pt idx="0">
                  <c:v>9.0808380584717607</c:v>
                </c:pt>
              </c:numCache>
            </c:numRef>
          </c:val>
          <c:extLst>
            <c:ext xmlns:c16="http://schemas.microsoft.com/office/drawing/2014/chart" uri="{C3380CC4-5D6E-409C-BE32-E72D297353CC}">
              <c16:uniqueId val="{00000001-1C1A-4C02-B1C2-6B9F7F6FC093}"/>
            </c:ext>
          </c:extLst>
        </c:ser>
        <c:dLbls>
          <c:dLblPos val="outEnd"/>
          <c:showLegendKey val="0"/>
          <c:showVal val="1"/>
          <c:showCatName val="0"/>
          <c:showSerName val="0"/>
          <c:showPercent val="0"/>
          <c:showBubbleSize val="0"/>
        </c:dLbls>
        <c:gapWidth val="20"/>
        <c:axId val="316387392"/>
        <c:axId val="316394448"/>
      </c:barChart>
      <c:catAx>
        <c:axId val="316387392"/>
        <c:scaling>
          <c:orientation val="maxMin"/>
        </c:scaling>
        <c:delete val="0"/>
        <c:axPos val="b"/>
        <c:numFmt formatCode="General" sourceLinked="1"/>
        <c:majorTickMark val="none"/>
        <c:minorTickMark val="none"/>
        <c:tickLblPos val="none"/>
        <c:spPr>
          <a:solidFill>
            <a:srgbClr val="8EBE19"/>
          </a:solidFill>
          <a:ln w="3175">
            <a:solidFill>
              <a:srgbClr val="000000"/>
            </a:solidFill>
            <a:prstDash val="solid"/>
          </a:ln>
        </c:spPr>
        <c:crossAx val="316394448"/>
        <c:crossesAt val="0"/>
        <c:auto val="1"/>
        <c:lblAlgn val="ctr"/>
        <c:lblOffset val="100"/>
        <c:noMultiLvlLbl val="0"/>
      </c:catAx>
      <c:valAx>
        <c:axId val="316394448"/>
        <c:scaling>
          <c:orientation val="minMax"/>
          <c:max val="20"/>
          <c:min val="0"/>
        </c:scaling>
        <c:delete val="1"/>
        <c:axPos val="r"/>
        <c:majorGridlines>
          <c:spPr>
            <a:ln w="3175">
              <a:noFill/>
              <a:prstDash val="sysDash"/>
            </a:ln>
          </c:spPr>
        </c:majorGridlines>
        <c:numFmt formatCode="0.0" sourceLinked="1"/>
        <c:majorTickMark val="out"/>
        <c:minorTickMark val="none"/>
        <c:tickLblPos val="nextTo"/>
        <c:crossAx val="316387392"/>
        <c:crosses val="autoZero"/>
        <c:crossBetween val="between"/>
        <c:majorUnit val="50"/>
        <c:minorUnit val="50"/>
      </c:valAx>
      <c:spPr>
        <a:noFill/>
        <a:ln w="3175">
          <a:noFill/>
        </a:ln>
      </c:spPr>
    </c:plotArea>
    <c:plotVisOnly val="1"/>
    <c:dispBlanksAs val="gap"/>
    <c:showDLblsOverMax val="0"/>
  </c:chart>
  <c:spPr>
    <a:noFill/>
    <a:ln w="6350">
      <a:noFill/>
    </a:ln>
  </c:spPr>
  <c:txPr>
    <a:bodyPr/>
    <a:lstStyle/>
    <a:p>
      <a:pPr>
        <a:defRPr sz="1000" b="1" i="0" u="none" strike="noStrike" baseline="0">
          <a:solidFill>
            <a:srgbClr val="000000"/>
          </a:solidFill>
          <a:latin typeface="Arial"/>
          <a:ea typeface="Arial"/>
          <a:cs typeface="Arial"/>
        </a:defRPr>
      </a:pPr>
      <a:endParaRPr lang="lv-LV"/>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sz="900" dirty="0"/>
              <a:t>%</a:t>
            </a:r>
          </a:p>
        </c:rich>
      </c:tx>
      <c:layout>
        <c:manualLayout>
          <c:xMode val="edge"/>
          <c:yMode val="edge"/>
          <c:x val="0.95283898012011226"/>
          <c:y val="5.2392328943795627E-2"/>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1.3335816984384571E-2"/>
          <c:y val="7.6297352311105351E-4"/>
          <c:w val="0.97519653467534684"/>
          <c:h val="0.87343516856995573"/>
        </c:manualLayout>
      </c:layout>
      <c:barChart>
        <c:barDir val="col"/>
        <c:grouping val="clustered"/>
        <c:varyColors val="0"/>
        <c:ser>
          <c:idx val="0"/>
          <c:order val="0"/>
          <c:spPr>
            <a:solidFill>
              <a:srgbClr val="BF9000"/>
            </a:solidFill>
          </c:spPr>
          <c:invertIfNegative val="0"/>
          <c:dPt>
            <c:idx val="4"/>
            <c:invertIfNegative val="0"/>
            <c:bubble3D val="0"/>
            <c:spPr>
              <a:solidFill>
                <a:srgbClr val="8FAADC"/>
              </a:solidFill>
            </c:spPr>
            <c:extLst>
              <c:ext xmlns:c16="http://schemas.microsoft.com/office/drawing/2014/chart" uri="{C3380CC4-5D6E-409C-BE32-E72D297353CC}">
                <c16:uniqueId val="{00000001-84A2-42FD-9BA0-01BF30842BE5}"/>
              </c:ext>
            </c:extLst>
          </c:dPt>
          <c:dPt>
            <c:idx val="7"/>
            <c:invertIfNegative val="0"/>
            <c:bubble3D val="0"/>
            <c:spPr>
              <a:solidFill>
                <a:srgbClr val="FFE699"/>
              </a:solidFill>
            </c:spPr>
            <c:extLst>
              <c:ext xmlns:c16="http://schemas.microsoft.com/office/drawing/2014/chart" uri="{C3380CC4-5D6E-409C-BE32-E72D297353CC}">
                <c16:uniqueId val="{00000003-84A2-42FD-9BA0-01BF30842BE5}"/>
              </c:ext>
            </c:extLst>
          </c:dPt>
          <c:dPt>
            <c:idx val="10"/>
            <c:invertIfNegative val="0"/>
            <c:bubble3D val="0"/>
            <c:spPr>
              <a:solidFill>
                <a:sysClr val="window" lastClr="FFFFFF">
                  <a:lumMod val="75000"/>
                </a:sysClr>
              </a:solidFill>
            </c:spPr>
            <c:extLst>
              <c:ext xmlns:c16="http://schemas.microsoft.com/office/drawing/2014/chart" uri="{C3380CC4-5D6E-409C-BE32-E72D297353CC}">
                <c16:uniqueId val="{00000005-84A2-42FD-9BA0-01BF30842BE5}"/>
              </c:ext>
            </c:extLst>
          </c:dPt>
          <c:dPt>
            <c:idx val="20"/>
            <c:invertIfNegative val="0"/>
            <c:bubble3D val="0"/>
            <c:extLst>
              <c:ext xmlns:c16="http://schemas.microsoft.com/office/drawing/2014/chart" uri="{C3380CC4-5D6E-409C-BE32-E72D297353CC}">
                <c16:uniqueId val="{00000006-84A2-42FD-9BA0-01BF30842BE5}"/>
              </c:ext>
            </c:extLst>
          </c:dPt>
          <c:dLbls>
            <c:spPr>
              <a:noFill/>
              <a:ln>
                <a:noFill/>
              </a:ln>
              <a:effectLst/>
            </c:spPr>
            <c:txPr>
              <a:bodyPr wrap="square" lIns="38100" tIns="19050" rIns="38100" bIns="19050" anchor="ctr">
                <a:spAutoFit/>
              </a:bodyPr>
              <a:lstStyle/>
              <a:p>
                <a:pPr>
                  <a:defRPr sz="9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Dati!$B$2561:$B$2571</c:f>
              <c:strCache>
                <c:ptCount val="11"/>
                <c:pt idx="0">
                  <c:v>1 — ļoti slikti</c:v>
                </c:pt>
                <c:pt idx="1">
                  <c:v>2</c:v>
                </c:pt>
                <c:pt idx="2">
                  <c:v>3</c:v>
                </c:pt>
                <c:pt idx="3">
                  <c:v>4</c:v>
                </c:pt>
                <c:pt idx="4">
                  <c:v>5</c:v>
                </c:pt>
                <c:pt idx="5">
                  <c:v>6</c:v>
                </c:pt>
                <c:pt idx="6">
                  <c:v>7</c:v>
                </c:pt>
                <c:pt idx="7">
                  <c:v>8</c:v>
                </c:pt>
                <c:pt idx="8">
                  <c:v>9</c:v>
                </c:pt>
                <c:pt idx="9">
                  <c:v>10 — izcili</c:v>
                </c:pt>
                <c:pt idx="10">
                  <c:v>Grūti pateikt</c:v>
                </c:pt>
              </c:strCache>
            </c:strRef>
          </c:cat>
          <c:val>
            <c:numRef>
              <c:f>Dati!$C$2561:$C$2571</c:f>
              <c:numCache>
                <c:formatCode>0</c:formatCode>
                <c:ptCount val="11"/>
                <c:pt idx="0">
                  <c:v>0</c:v>
                </c:pt>
                <c:pt idx="1">
                  <c:v>0</c:v>
                </c:pt>
                <c:pt idx="2">
                  <c:v>0</c:v>
                </c:pt>
                <c:pt idx="3">
                  <c:v>0</c:v>
                </c:pt>
                <c:pt idx="4">
                  <c:v>4.8805816819243404</c:v>
                </c:pt>
                <c:pt idx="5">
                  <c:v>0</c:v>
                </c:pt>
                <c:pt idx="6">
                  <c:v>0</c:v>
                </c:pt>
                <c:pt idx="7">
                  <c:v>14.032371644130045</c:v>
                </c:pt>
                <c:pt idx="8">
                  <c:v>36.829381159582375</c:v>
                </c:pt>
                <c:pt idx="9">
                  <c:v>41.408155349696365</c:v>
                </c:pt>
                <c:pt idx="10">
                  <c:v>2.8495101646669001</c:v>
                </c:pt>
              </c:numCache>
            </c:numRef>
          </c:val>
          <c:extLst>
            <c:ext xmlns:c16="http://schemas.microsoft.com/office/drawing/2014/chart" uri="{C3380CC4-5D6E-409C-BE32-E72D297353CC}">
              <c16:uniqueId val="{00000007-84A2-42FD-9BA0-01BF30842BE5}"/>
            </c:ext>
          </c:extLst>
        </c:ser>
        <c:dLbls>
          <c:dLblPos val="outEnd"/>
          <c:showLegendKey val="0"/>
          <c:showVal val="1"/>
          <c:showCatName val="0"/>
          <c:showSerName val="0"/>
          <c:showPercent val="0"/>
          <c:showBubbleSize val="0"/>
        </c:dLbls>
        <c:gapWidth val="30"/>
        <c:axId val="363965640"/>
        <c:axId val="363963680"/>
      </c:barChart>
      <c:catAx>
        <c:axId val="36396564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63963680"/>
        <c:crosses val="autoZero"/>
        <c:auto val="1"/>
        <c:lblAlgn val="ctr"/>
        <c:lblOffset val="100"/>
        <c:noMultiLvlLbl val="0"/>
      </c:catAx>
      <c:valAx>
        <c:axId val="363963680"/>
        <c:scaling>
          <c:orientation val="minMax"/>
          <c:max val="50"/>
          <c:min val="0"/>
        </c:scaling>
        <c:delete val="1"/>
        <c:axPos val="l"/>
        <c:numFmt formatCode="0" sourceLinked="1"/>
        <c:majorTickMark val="out"/>
        <c:minorTickMark val="none"/>
        <c:tickLblPos val="nextTo"/>
        <c:crossAx val="363965640"/>
        <c:crosses val="autoZero"/>
        <c:crossBetween val="between"/>
        <c:majorUnit val="2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6074756177226706"/>
          <c:y val="3.9253929727230699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37152815331242361"/>
          <c:y val="6.0224128378405704E-2"/>
          <c:w val="0.49254507071484011"/>
          <c:h val="0.92504325249020303"/>
        </c:manualLayout>
      </c:layout>
      <c:barChart>
        <c:barDir val="bar"/>
        <c:grouping val="stacked"/>
        <c:varyColors val="0"/>
        <c:ser>
          <c:idx val="0"/>
          <c:order val="0"/>
          <c:tx>
            <c:strRef>
              <c:f>Dati!$C$2499</c:f>
              <c:strCache>
                <c:ptCount val="1"/>
                <c:pt idx="0">
                  <c:v>.</c:v>
                </c:pt>
              </c:strCache>
            </c:strRef>
          </c:tx>
          <c:spPr>
            <a:noFill/>
          </c:spPr>
          <c:invertIfNegative val="0"/>
          <c:dLbls>
            <c:delete val="1"/>
          </c:dLbls>
          <c:cat>
            <c:strRef>
              <c:f>Dati!$B$2500:$B$2527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Dati!$C$2500:$C$2527</c:f>
              <c:numCache>
                <c:formatCode>0</c:formatCode>
                <c:ptCount val="28"/>
                <c:pt idx="0">
                  <c:v>9.8406697056890948</c:v>
                </c:pt>
                <c:pt idx="1">
                  <c:v>105.68660642746521</c:v>
                </c:pt>
                <c:pt idx="2">
                  <c:v>10.201961342575757</c:v>
                </c:pt>
                <c:pt idx="3">
                  <c:v>9.5035684435881933</c:v>
                </c:pt>
                <c:pt idx="4">
                  <c:v>105.68660642746521</c:v>
                </c:pt>
                <c:pt idx="5">
                  <c:v>10.75336734099038</c:v>
                </c:pt>
                <c:pt idx="6">
                  <c:v>10.886345187887301</c:v>
                </c:pt>
                <c:pt idx="7">
                  <c:v>8.6531073816361896</c:v>
                </c:pt>
                <c:pt idx="8">
                  <c:v>9.6241321431261042</c:v>
                </c:pt>
                <c:pt idx="9">
                  <c:v>7.8497373880826729</c:v>
                </c:pt>
                <c:pt idx="10">
                  <c:v>12.391359738601622</c:v>
                </c:pt>
                <c:pt idx="11">
                  <c:v>105.68660642746521</c:v>
                </c:pt>
                <c:pt idx="12">
                  <c:v>9.2564040723905521</c:v>
                </c:pt>
                <c:pt idx="13">
                  <c:v>9.6507932251657422</c:v>
                </c:pt>
                <c:pt idx="14">
                  <c:v>14.296106163549311</c:v>
                </c:pt>
                <c:pt idx="15">
                  <c:v>105.68660642746521</c:v>
                </c:pt>
                <c:pt idx="16">
                  <c:v>11.917946026388492</c:v>
                </c:pt>
                <c:pt idx="17">
                  <c:v>9.7840292822081238</c:v>
                </c:pt>
                <c:pt idx="18">
                  <c:v>9.2534118326453552</c:v>
                </c:pt>
                <c:pt idx="19">
                  <c:v>105.68660642746521</c:v>
                </c:pt>
                <c:pt idx="20">
                  <c:v>8.3174326888465089</c:v>
                </c:pt>
                <c:pt idx="21">
                  <c:v>7.8333968449352511</c:v>
                </c:pt>
                <c:pt idx="22">
                  <c:v>10.719408584612623</c:v>
                </c:pt>
                <c:pt idx="23">
                  <c:v>10.376859208064971</c:v>
                </c:pt>
                <c:pt idx="24">
                  <c:v>11.628478787459045</c:v>
                </c:pt>
                <c:pt idx="25">
                  <c:v>9.4469290304266167</c:v>
                </c:pt>
                <c:pt idx="26">
                  <c:v>10.377396415553179</c:v>
                </c:pt>
                <c:pt idx="27">
                  <c:v>9.9239804241926919</c:v>
                </c:pt>
              </c:numCache>
            </c:numRef>
          </c:val>
          <c:extLst>
            <c:ext xmlns:c16="http://schemas.microsoft.com/office/drawing/2014/chart" uri="{C3380CC4-5D6E-409C-BE32-E72D297353CC}">
              <c16:uniqueId val="{00000000-3039-4433-8A11-17FC2C092DBF}"/>
            </c:ext>
          </c:extLst>
        </c:ser>
        <c:ser>
          <c:idx val="1"/>
          <c:order val="1"/>
          <c:tx>
            <c:strRef>
              <c:f>Dati!$D$2499</c:f>
              <c:strCache>
                <c:ptCount val="1"/>
                <c:pt idx="0">
                  <c:v>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Dati!$B$2500:$B$2527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Dati!$D$2500:$D$2527</c:f>
              <c:numCache>
                <c:formatCode>General</c:formatCode>
                <c:ptCount val="28"/>
                <c:pt idx="0" formatCode="0">
                  <c:v>95.845936721776113</c:v>
                </c:pt>
                <c:pt idx="2" formatCode="0">
                  <c:v>95.484645084889451</c:v>
                </c:pt>
                <c:pt idx="3" formatCode="0">
                  <c:v>96.183037983877014</c:v>
                </c:pt>
                <c:pt idx="5" formatCode="0">
                  <c:v>94.933239086474828</c:v>
                </c:pt>
                <c:pt idx="6" formatCode="0">
                  <c:v>94.800261239577907</c:v>
                </c:pt>
                <c:pt idx="7" formatCode="0">
                  <c:v>97.033499045829018</c:v>
                </c:pt>
                <c:pt idx="8" formatCode="0">
                  <c:v>96.062474284339103</c:v>
                </c:pt>
                <c:pt idx="9" formatCode="0">
                  <c:v>97.836869039382535</c:v>
                </c:pt>
                <c:pt idx="10" formatCode="0">
                  <c:v>93.295246688863585</c:v>
                </c:pt>
                <c:pt idx="12" formatCode="0">
                  <c:v>96.430202355074655</c:v>
                </c:pt>
                <c:pt idx="13" formatCode="0">
                  <c:v>96.035813202299465</c:v>
                </c:pt>
                <c:pt idx="14" formatCode="0">
                  <c:v>91.390500263915897</c:v>
                </c:pt>
                <c:pt idx="16" formatCode="0">
                  <c:v>93.768660401076716</c:v>
                </c:pt>
                <c:pt idx="17" formatCode="0">
                  <c:v>95.902577145257084</c:v>
                </c:pt>
                <c:pt idx="18" formatCode="0">
                  <c:v>96.433194594819852</c:v>
                </c:pt>
                <c:pt idx="20" formatCode="0">
                  <c:v>97.369173738618699</c:v>
                </c:pt>
                <c:pt idx="21" formatCode="0">
                  <c:v>97.853209582529956</c:v>
                </c:pt>
                <c:pt idx="22" formatCode="0">
                  <c:v>94.967197842852585</c:v>
                </c:pt>
                <c:pt idx="23" formatCode="0">
                  <c:v>95.309747219400236</c:v>
                </c:pt>
                <c:pt idx="24" formatCode="0">
                  <c:v>94.058127640006163</c:v>
                </c:pt>
                <c:pt idx="25" formatCode="0">
                  <c:v>96.239677397038591</c:v>
                </c:pt>
                <c:pt idx="26" formatCode="0">
                  <c:v>95.309210011912029</c:v>
                </c:pt>
                <c:pt idx="27" formatCode="0">
                  <c:v>95.762626003272516</c:v>
                </c:pt>
              </c:numCache>
            </c:numRef>
          </c:val>
          <c:extLst>
            <c:ext xmlns:c16="http://schemas.microsoft.com/office/drawing/2014/chart" uri="{C3380CC4-5D6E-409C-BE32-E72D297353CC}">
              <c16:uniqueId val="{00000001-3039-4433-8A11-17FC2C092DBF}"/>
            </c:ext>
          </c:extLst>
        </c:ser>
        <c:ser>
          <c:idx val="2"/>
          <c:order val="2"/>
          <c:tx>
            <c:strRef>
              <c:f>Dati!$E$2499</c:f>
              <c:strCache>
                <c:ptCount val="1"/>
                <c:pt idx="0">
                  <c:v>Jā</c:v>
                </c:pt>
              </c:strCache>
            </c:strRef>
          </c:tx>
          <c:spPr>
            <a:solidFill>
              <a:srgbClr val="BF9000"/>
            </a:solidFill>
          </c:spPr>
          <c:invertIfNegative val="0"/>
          <c:dLbls>
            <c:dLbl>
              <c:idx val="7"/>
              <c:layout>
                <c:manualLayout>
                  <c:x val="1.3053873160342433E-2"/>
                  <c:y val="1.6176714432182452E-7"/>
                </c:manualLayout>
              </c:layout>
              <c:spPr>
                <a:noFill/>
                <a:ln>
                  <a:noFill/>
                </a:ln>
                <a:effectLst/>
              </c:spPr>
              <c:txPr>
                <a:bodyPr wrap="square" lIns="38100" tIns="19050" rIns="38100" bIns="19050" anchor="ctr">
                  <a:spAutoFit/>
                </a:bodyPr>
                <a:lstStyle/>
                <a:p>
                  <a:pPr>
                    <a:defRPr b="1">
                      <a:solidFill>
                        <a:schemeClr val="tx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39-4433-8A11-17FC2C092DBF}"/>
                </c:ext>
              </c:extLst>
            </c:dLbl>
            <c:dLbl>
              <c:idx val="9"/>
              <c:layout>
                <c:manualLayout>
                  <c:x val="1.1722747277431592E-2"/>
                  <c:y val="3.7664348325729409E-17"/>
                </c:manualLayout>
              </c:layout>
              <c:spPr>
                <a:noFill/>
                <a:ln>
                  <a:noFill/>
                </a:ln>
                <a:effectLst/>
              </c:spPr>
              <c:txPr>
                <a:bodyPr wrap="square" lIns="38100" tIns="19050" rIns="38100" bIns="19050" anchor="ctr">
                  <a:spAutoFit/>
                </a:bodyPr>
                <a:lstStyle/>
                <a:p>
                  <a:pPr>
                    <a:defRPr b="1">
                      <a:solidFill>
                        <a:schemeClr val="tx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39-4433-8A11-17FC2C092DBF}"/>
                </c:ext>
              </c:extLst>
            </c:dLbl>
            <c:dLbl>
              <c:idx val="18"/>
              <c:layout>
                <c:manualLayout>
                  <c:x val="1.3212984301034118E-2"/>
                  <c:y val="1.6176714435948887E-7"/>
                </c:manualLayout>
              </c:layout>
              <c:spPr>
                <a:noFill/>
                <a:ln>
                  <a:noFill/>
                </a:ln>
                <a:effectLst/>
              </c:spPr>
              <c:txPr>
                <a:bodyPr wrap="square" lIns="38100" tIns="19050" rIns="38100" bIns="19050" anchor="ctr">
                  <a:spAutoFit/>
                </a:bodyPr>
                <a:lstStyle/>
                <a:p>
                  <a:pPr>
                    <a:defRPr b="1">
                      <a:solidFill>
                        <a:schemeClr val="tx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39-4433-8A11-17FC2C092DBF}"/>
                </c:ext>
              </c:extLst>
            </c:dLbl>
            <c:dLbl>
              <c:idx val="21"/>
              <c:layout>
                <c:manualLayout>
                  <c:x val="1.3800421592525728E-2"/>
                  <c:y val="1.6176714428416017E-7"/>
                </c:manualLayout>
              </c:layout>
              <c:spPr>
                <a:noFill/>
                <a:ln>
                  <a:noFill/>
                </a:ln>
                <a:effectLst/>
              </c:spPr>
              <c:txPr>
                <a:bodyPr wrap="square" lIns="38100" tIns="19050" rIns="38100" bIns="19050" anchor="ctr">
                  <a:spAutoFit/>
                </a:bodyPr>
                <a:lstStyle/>
                <a:p>
                  <a:pPr>
                    <a:defRPr b="1">
                      <a:solidFill>
                        <a:schemeClr val="tx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39-4433-8A11-17FC2C092DBF}"/>
                </c:ext>
              </c:extLst>
            </c:dLbl>
            <c:dLbl>
              <c:idx val="23"/>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39-4433-8A11-17FC2C092DBF}"/>
                </c:ext>
              </c:extLst>
            </c:dLbl>
            <c:dLbl>
              <c:idx val="25"/>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39-4433-8A11-17FC2C092DBF}"/>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Dati!$B$2500:$B$2527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Dati!$E$2500:$E$2527</c:f>
              <c:numCache>
                <c:formatCode>General</c:formatCode>
                <c:ptCount val="28"/>
                <c:pt idx="0" formatCode="0">
                  <c:v>3.4938242773316692</c:v>
                </c:pt>
                <c:pt idx="2" formatCode="0">
                  <c:v>4.1148168928750346</c:v>
                </c:pt>
                <c:pt idx="3" formatCode="0">
                  <c:v>2.9144103826208658</c:v>
                </c:pt>
                <c:pt idx="5" formatCode="0">
                  <c:v>3.0242527439146172</c:v>
                </c:pt>
                <c:pt idx="6" formatCode="0">
                  <c:v>4.6075405898417658</c:v>
                </c:pt>
                <c:pt idx="7" formatCode="0">
                  <c:v>2.4556192130214836</c:v>
                </c:pt>
                <c:pt idx="8" formatCode="0">
                  <c:v>3.937525715660914</c:v>
                </c:pt>
                <c:pt idx="9" formatCode="0">
                  <c:v>1.6403462042985621</c:v>
                </c:pt>
                <c:pt idx="10" formatCode="0">
                  <c:v>5.5805666646348993</c:v>
                </c:pt>
                <c:pt idx="12" formatCode="0">
                  <c:v>3.3952182698843334</c:v>
                </c:pt>
                <c:pt idx="13" formatCode="0">
                  <c:v>3.1675591742210165</c:v>
                </c:pt>
                <c:pt idx="14" formatCode="0">
                  <c:v>5.4486145382681288</c:v>
                </c:pt>
                <c:pt idx="16" formatCode="0">
                  <c:v>4.2212560626464164</c:v>
                </c:pt>
                <c:pt idx="17" formatCode="0">
                  <c:v>3.8111745031994202</c:v>
                </c:pt>
                <c:pt idx="18" formatCode="0">
                  <c:v>2.389825009394261</c:v>
                </c:pt>
                <c:pt idx="20" formatCode="0">
                  <c:v>2.6308262613813063</c:v>
                </c:pt>
                <c:pt idx="21" formatCode="0">
                  <c:v>2.1467904174700143</c:v>
                </c:pt>
                <c:pt idx="22" formatCode="0">
                  <c:v>4.7197465952625528</c:v>
                </c:pt>
                <c:pt idx="23" formatCode="0">
                  <c:v>0</c:v>
                </c:pt>
                <c:pt idx="24" formatCode="0">
                  <c:v>4.9533523546990361</c:v>
                </c:pt>
                <c:pt idx="25" formatCode="0">
                  <c:v>0</c:v>
                </c:pt>
                <c:pt idx="26" formatCode="0">
                  <c:v>4.6907899880879906</c:v>
                </c:pt>
                <c:pt idx="27" formatCode="0">
                  <c:v>4.2373739967274773</c:v>
                </c:pt>
              </c:numCache>
            </c:numRef>
          </c:val>
          <c:extLst>
            <c:ext xmlns:c16="http://schemas.microsoft.com/office/drawing/2014/chart" uri="{C3380CC4-5D6E-409C-BE32-E72D297353CC}">
              <c16:uniqueId val="{00000008-3039-4433-8A11-17FC2C092DBF}"/>
            </c:ext>
          </c:extLst>
        </c:ser>
        <c:ser>
          <c:idx val="3"/>
          <c:order val="3"/>
          <c:tx>
            <c:strRef>
              <c:f>Dati!$F$2499</c:f>
              <c:strCache>
                <c:ptCount val="1"/>
                <c:pt idx="0">
                  <c:v>.</c:v>
                </c:pt>
              </c:strCache>
            </c:strRef>
          </c:tx>
          <c:spPr>
            <a:noFill/>
          </c:spPr>
          <c:invertIfNegative val="0"/>
          <c:dLbls>
            <c:delete val="1"/>
          </c:dLbls>
          <c:cat>
            <c:strRef>
              <c:f>Dati!$B$2500:$B$2527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Dati!$F$2500:$F$2527</c:f>
              <c:numCache>
                <c:formatCode>0</c:formatCode>
                <c:ptCount val="28"/>
                <c:pt idx="0">
                  <c:v>9.0867423873032305</c:v>
                </c:pt>
                <c:pt idx="1">
                  <c:v>12.580566664634899</c:v>
                </c:pt>
                <c:pt idx="2">
                  <c:v>8.4657497717598638</c:v>
                </c:pt>
                <c:pt idx="3">
                  <c:v>9.6661562820140325</c:v>
                </c:pt>
                <c:pt idx="4">
                  <c:v>12.580566664634899</c:v>
                </c:pt>
                <c:pt idx="5">
                  <c:v>9.5563139207202816</c:v>
                </c:pt>
                <c:pt idx="6">
                  <c:v>7.9730260747931334</c:v>
                </c:pt>
                <c:pt idx="7">
                  <c:v>10.124947451613416</c:v>
                </c:pt>
                <c:pt idx="8">
                  <c:v>8.6430409489739848</c:v>
                </c:pt>
                <c:pt idx="9">
                  <c:v>10.940220460336338</c:v>
                </c:pt>
                <c:pt idx="10">
                  <c:v>7</c:v>
                </c:pt>
                <c:pt idx="11">
                  <c:v>12.580566664634899</c:v>
                </c:pt>
                <c:pt idx="12">
                  <c:v>9.1853483947505659</c:v>
                </c:pt>
                <c:pt idx="13">
                  <c:v>9.4130074904138823</c:v>
                </c:pt>
                <c:pt idx="14">
                  <c:v>7.1319521263667705</c:v>
                </c:pt>
                <c:pt idx="15">
                  <c:v>12.580566664634899</c:v>
                </c:pt>
                <c:pt idx="16">
                  <c:v>8.3593106019884829</c:v>
                </c:pt>
                <c:pt idx="17">
                  <c:v>8.7693921614354799</c:v>
                </c:pt>
                <c:pt idx="18">
                  <c:v>10.190741655240638</c:v>
                </c:pt>
                <c:pt idx="19">
                  <c:v>12.580566664634899</c:v>
                </c:pt>
                <c:pt idx="20">
                  <c:v>9.9497404032535925</c:v>
                </c:pt>
                <c:pt idx="21">
                  <c:v>10.433776247164886</c:v>
                </c:pt>
                <c:pt idx="22">
                  <c:v>7.8608200693723465</c:v>
                </c:pt>
                <c:pt idx="23">
                  <c:v>12.580566664634899</c:v>
                </c:pt>
                <c:pt idx="24">
                  <c:v>7.6272143099358631</c:v>
                </c:pt>
                <c:pt idx="25">
                  <c:v>12.580566664634899</c:v>
                </c:pt>
                <c:pt idx="26">
                  <c:v>7.8897766765469086</c:v>
                </c:pt>
                <c:pt idx="27">
                  <c:v>8.343192667907422</c:v>
                </c:pt>
              </c:numCache>
            </c:numRef>
          </c:val>
          <c:extLst>
            <c:ext xmlns:c16="http://schemas.microsoft.com/office/drawing/2014/chart" uri="{C3380CC4-5D6E-409C-BE32-E72D297353CC}">
              <c16:uniqueId val="{00000009-3039-4433-8A11-17FC2C092DBF}"/>
            </c:ext>
          </c:extLst>
        </c:ser>
        <c:ser>
          <c:idx val="4"/>
          <c:order val="4"/>
          <c:tx>
            <c:strRef>
              <c:f>Dati!$G$2499</c:f>
              <c:strCache>
                <c:ptCount val="1"/>
                <c:pt idx="0">
                  <c:v>Grūti pateikt</c:v>
                </c:pt>
              </c:strCache>
            </c:strRef>
          </c:tx>
          <c:spPr>
            <a:solidFill>
              <a:sysClr val="window" lastClr="FFFFFF">
                <a:lumMod val="75000"/>
              </a:sysClr>
            </a:solidFill>
          </c:spPr>
          <c:invertIfNegative val="0"/>
          <c:dLbls>
            <c:dLbl>
              <c:idx val="5"/>
              <c:layout>
                <c:manualLayout>
                  <c:x val="1.2401569480611319E-2"/>
                  <c:y val="1.883217416286470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039-4433-8A11-17FC2C092DBF}"/>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039-4433-8A11-17FC2C092DBF}"/>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039-4433-8A11-17FC2C092DBF}"/>
                </c:ext>
              </c:extLst>
            </c:dLbl>
            <c:dLbl>
              <c:idx val="16"/>
              <c:layout>
                <c:manualLayout>
                  <c:x val="1.41308631935375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039-4433-8A11-17FC2C092DBF}"/>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039-4433-8A11-17FC2C092DBF}"/>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039-4433-8A11-17FC2C092DBF}"/>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039-4433-8A11-17FC2C092DBF}"/>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039-4433-8A11-17FC2C092DBF}"/>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039-4433-8A11-17FC2C092DBF}"/>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039-4433-8A11-17FC2C092DBF}"/>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Dati!$B$2500:$B$2527</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Dati!$G$2500:$G$2527</c:f>
              <c:numCache>
                <c:formatCode>General</c:formatCode>
                <c:ptCount val="28"/>
                <c:pt idx="0" formatCode="0">
                  <c:v>0.66023900089220489</c:v>
                </c:pt>
                <c:pt idx="2" formatCode="0.0">
                  <c:v>0.40053802223552687</c:v>
                </c:pt>
                <c:pt idx="3" formatCode="0">
                  <c:v>0.90255163350217582</c:v>
                </c:pt>
                <c:pt idx="5" formatCode="0">
                  <c:v>2.0425081696105516</c:v>
                </c:pt>
                <c:pt idx="6" formatCode="0">
                  <c:v>0.59219817058029822</c:v>
                </c:pt>
                <c:pt idx="7" formatCode="0">
                  <c:v>0.51088174114946416</c:v>
                </c:pt>
                <c:pt idx="8" formatCode="0">
                  <c:v>0</c:v>
                </c:pt>
                <c:pt idx="9" formatCode="0">
                  <c:v>0.52278475631891552</c:v>
                </c:pt>
                <c:pt idx="10" formatCode="0">
                  <c:v>1.124186646501544</c:v>
                </c:pt>
                <c:pt idx="12" formatCode="0.0">
                  <c:v>0.17457937504097523</c:v>
                </c:pt>
                <c:pt idx="13" formatCode="0">
                  <c:v>0.79662762347956362</c:v>
                </c:pt>
                <c:pt idx="14" formatCode="0">
                  <c:v>3.1608851978159791</c:v>
                </c:pt>
                <c:pt idx="16" formatCode="0">
                  <c:v>2.0100835362768796</c:v>
                </c:pt>
                <c:pt idx="17" formatCode="0.0">
                  <c:v>0.28624835154350492</c:v>
                </c:pt>
                <c:pt idx="18" formatCode="0">
                  <c:v>1.176980395785892</c:v>
                </c:pt>
                <c:pt idx="20" formatCode="0">
                  <c:v>0</c:v>
                </c:pt>
                <c:pt idx="21" formatCode="0">
                  <c:v>0</c:v>
                </c:pt>
                <c:pt idx="22" formatCode="0.0">
                  <c:v>0.31305556188487471</c:v>
                </c:pt>
                <c:pt idx="23" formatCode="0">
                  <c:v>4.6902527805997707</c:v>
                </c:pt>
                <c:pt idx="24" formatCode="0">
                  <c:v>0.98852000529481487</c:v>
                </c:pt>
                <c:pt idx="25" formatCode="0">
                  <c:v>3.7603226029614114</c:v>
                </c:pt>
                <c:pt idx="26" formatCode="0">
                  <c:v>0</c:v>
                </c:pt>
                <c:pt idx="27" formatCode="0">
                  <c:v>0</c:v>
                </c:pt>
              </c:numCache>
            </c:numRef>
          </c:val>
          <c:extLst>
            <c:ext xmlns:c16="http://schemas.microsoft.com/office/drawing/2014/chart" uri="{C3380CC4-5D6E-409C-BE32-E72D297353CC}">
              <c16:uniqueId val="{00000014-3039-4433-8A11-17FC2C092DBF}"/>
            </c:ext>
          </c:extLst>
        </c:ser>
        <c:dLbls>
          <c:dLblPos val="ctr"/>
          <c:showLegendKey val="0"/>
          <c:showVal val="1"/>
          <c:showCatName val="0"/>
          <c:showSerName val="0"/>
          <c:showPercent val="0"/>
          <c:showBubbleSize val="0"/>
        </c:dLbls>
        <c:gapWidth val="20"/>
        <c:overlap val="100"/>
        <c:axId val="417361320"/>
        <c:axId val="417360144"/>
      </c:barChart>
      <c:catAx>
        <c:axId val="4173613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7360144"/>
        <c:crossesAt val="105.7"/>
        <c:auto val="1"/>
        <c:lblAlgn val="ctr"/>
        <c:lblOffset val="100"/>
        <c:tickLblSkip val="1"/>
        <c:tickMarkSkip val="1"/>
        <c:noMultiLvlLbl val="0"/>
      </c:catAx>
      <c:valAx>
        <c:axId val="417360144"/>
        <c:scaling>
          <c:orientation val="minMax"/>
          <c:max val="130"/>
          <c:min val="0"/>
        </c:scaling>
        <c:delete val="1"/>
        <c:axPos val="t"/>
        <c:numFmt formatCode="0" sourceLinked="1"/>
        <c:majorTickMark val="out"/>
        <c:minorTickMark val="none"/>
        <c:tickLblPos val="nextTo"/>
        <c:crossAx val="417361320"/>
        <c:crosses val="autoZero"/>
        <c:crossBetween val="between"/>
        <c:majorUnit val="25"/>
      </c:valAx>
      <c:spPr>
        <a:noFill/>
        <a:ln w="3175">
          <a:noFill/>
          <a:prstDash val="solid"/>
        </a:ln>
      </c:spPr>
    </c:plotArea>
    <c:legend>
      <c:legendPos val="t"/>
      <c:legendEntry>
        <c:idx val="0"/>
        <c:delete val="1"/>
      </c:legendEntry>
      <c:legendEntry>
        <c:idx val="3"/>
        <c:delete val="1"/>
      </c:legendEntry>
      <c:layout>
        <c:manualLayout>
          <c:xMode val="edge"/>
          <c:yMode val="edge"/>
          <c:x val="0.69365852926892213"/>
          <c:y val="1.0981077288297362E-2"/>
          <c:w val="0.30634147073107781"/>
          <c:h val="3.2767390979055198E-2"/>
        </c:manualLayout>
      </c:layout>
      <c:overlay val="0"/>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5348523401958518"/>
          <c:y val="4.9186507936507931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37152815331242361"/>
          <c:y val="6.0224128378405704E-2"/>
          <c:w val="0.62847184668757639"/>
          <c:h val="0.92504325249020303"/>
        </c:manualLayout>
      </c:layout>
      <c:barChart>
        <c:barDir val="bar"/>
        <c:grouping val="stacked"/>
        <c:varyColors val="0"/>
        <c:ser>
          <c:idx val="0"/>
          <c:order val="0"/>
          <c:tx>
            <c:strRef>
              <c:f>Dati!$C$2499</c:f>
              <c:strCache>
                <c:ptCount val="1"/>
                <c:pt idx="0">
                  <c:v>.</c:v>
                </c:pt>
              </c:strCache>
            </c:strRef>
          </c:tx>
          <c:spPr>
            <a:noFill/>
          </c:spPr>
          <c:invertIfNegative val="0"/>
          <c:dLbls>
            <c:delete val="1"/>
          </c:dLbls>
          <c:cat>
            <c:strRef>
              <c:f>Dati!$B$2528:$B$2547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Dati!$C$2528:$C$2547</c:f>
              <c:numCache>
                <c:formatCode>0</c:formatCode>
                <c:ptCount val="20"/>
                <c:pt idx="0">
                  <c:v>105.68660642746521</c:v>
                </c:pt>
                <c:pt idx="1">
                  <c:v>9.8271936185250723</c:v>
                </c:pt>
                <c:pt idx="2">
                  <c:v>10.588171922188693</c:v>
                </c:pt>
                <c:pt idx="3">
                  <c:v>11.2070892644781</c:v>
                </c:pt>
                <c:pt idx="4">
                  <c:v>8.9582678969926661</c:v>
                </c:pt>
                <c:pt idx="5">
                  <c:v>8.2045947834080124</c:v>
                </c:pt>
                <c:pt idx="6">
                  <c:v>105.68660642746521</c:v>
                </c:pt>
                <c:pt idx="7">
                  <c:v>10.417713771677185</c:v>
                </c:pt>
                <c:pt idx="8">
                  <c:v>7.6526636160873807</c:v>
                </c:pt>
                <c:pt idx="9">
                  <c:v>105.68660642746521</c:v>
                </c:pt>
                <c:pt idx="10">
                  <c:v>10.995789753674359</c:v>
                </c:pt>
                <c:pt idx="11">
                  <c:v>8.2565187633324086</c:v>
                </c:pt>
                <c:pt idx="12">
                  <c:v>9.8211797213265157</c:v>
                </c:pt>
                <c:pt idx="13">
                  <c:v>11.084631888699121</c:v>
                </c:pt>
                <c:pt idx="14">
                  <c:v>10.49038899218489</c:v>
                </c:pt>
                <c:pt idx="15">
                  <c:v>7.6624760784317942</c:v>
                </c:pt>
                <c:pt idx="16">
                  <c:v>105.68660642746521</c:v>
                </c:pt>
                <c:pt idx="17">
                  <c:v>10.995789753674359</c:v>
                </c:pt>
                <c:pt idx="18">
                  <c:v>11.107047500485194</c:v>
                </c:pt>
                <c:pt idx="19">
                  <c:v>7</c:v>
                </c:pt>
              </c:numCache>
            </c:numRef>
          </c:val>
          <c:extLst>
            <c:ext xmlns:c16="http://schemas.microsoft.com/office/drawing/2014/chart" uri="{C3380CC4-5D6E-409C-BE32-E72D297353CC}">
              <c16:uniqueId val="{00000000-11C5-4D80-AC11-47C246691B39}"/>
            </c:ext>
          </c:extLst>
        </c:ser>
        <c:ser>
          <c:idx val="1"/>
          <c:order val="1"/>
          <c:tx>
            <c:strRef>
              <c:f>Dati!$D$2499</c:f>
              <c:strCache>
                <c:ptCount val="1"/>
                <c:pt idx="0">
                  <c:v>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Dati!$B$2528:$B$2547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Dati!$D$2528:$D$2547</c:f>
              <c:numCache>
                <c:formatCode>0</c:formatCode>
                <c:ptCount val="20"/>
                <c:pt idx="1">
                  <c:v>95.859412808940135</c:v>
                </c:pt>
                <c:pt idx="2">
                  <c:v>95.098434505276515</c:v>
                </c:pt>
                <c:pt idx="3">
                  <c:v>94.479517162987108</c:v>
                </c:pt>
                <c:pt idx="4">
                  <c:v>96.728338530472541</c:v>
                </c:pt>
                <c:pt idx="5">
                  <c:v>97.482011644057195</c:v>
                </c:pt>
                <c:pt idx="7">
                  <c:v>95.268892655788022</c:v>
                </c:pt>
                <c:pt idx="8">
                  <c:v>98.033942811377827</c:v>
                </c:pt>
                <c:pt idx="10">
                  <c:v>94.690816673790849</c:v>
                </c:pt>
                <c:pt idx="11">
                  <c:v>97.430087664132799</c:v>
                </c:pt>
                <c:pt idx="12">
                  <c:v>95.865426706138692</c:v>
                </c:pt>
                <c:pt idx="13">
                  <c:v>94.601974538766086</c:v>
                </c:pt>
                <c:pt idx="14">
                  <c:v>95.196217435280317</c:v>
                </c:pt>
                <c:pt idx="15">
                  <c:v>98.024130349033413</c:v>
                </c:pt>
                <c:pt idx="17">
                  <c:v>94.690816673790849</c:v>
                </c:pt>
                <c:pt idx="18">
                  <c:v>94.579558926980013</c:v>
                </c:pt>
                <c:pt idx="19">
                  <c:v>98.686606427465208</c:v>
                </c:pt>
              </c:numCache>
            </c:numRef>
          </c:val>
          <c:extLst>
            <c:ext xmlns:c16="http://schemas.microsoft.com/office/drawing/2014/chart" uri="{C3380CC4-5D6E-409C-BE32-E72D297353CC}">
              <c16:uniqueId val="{00000001-11C5-4D80-AC11-47C246691B39}"/>
            </c:ext>
          </c:extLst>
        </c:ser>
        <c:ser>
          <c:idx val="2"/>
          <c:order val="2"/>
          <c:tx>
            <c:strRef>
              <c:f>Dati!$E$2499</c:f>
              <c:strCache>
                <c:ptCount val="1"/>
                <c:pt idx="0">
                  <c:v>Jā</c:v>
                </c:pt>
              </c:strCache>
            </c:strRef>
          </c:tx>
          <c:spPr>
            <a:solidFill>
              <a:srgbClr val="BF9000"/>
            </a:solidFill>
          </c:spPr>
          <c:invertIfNegative val="0"/>
          <c:dLbls>
            <c:dLbl>
              <c:idx val="1"/>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B8-43B7-8D2C-36A92FB1D5C9}"/>
                </c:ext>
              </c:extLst>
            </c:dLbl>
            <c:dLbl>
              <c:idx val="8"/>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C5-4D80-AC11-47C246691B39}"/>
                </c:ext>
              </c:extLst>
            </c:dLbl>
            <c:dLbl>
              <c:idx val="11"/>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C5-4D80-AC11-47C246691B39}"/>
                </c:ext>
              </c:extLst>
            </c:dLbl>
            <c:dLbl>
              <c:idx val="15"/>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C5-4D80-AC11-47C246691B39}"/>
                </c:ext>
              </c:extLst>
            </c:dLbl>
            <c:dLbl>
              <c:idx val="19"/>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C5-4D80-AC11-47C246691B39}"/>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Dati!$B$2528:$B$2547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Dati!$E$2528:$E$2547</c:f>
              <c:numCache>
                <c:formatCode>0</c:formatCode>
                <c:ptCount val="20"/>
                <c:pt idx="1">
                  <c:v>2.4146671160730158</c:v>
                </c:pt>
                <c:pt idx="2">
                  <c:v>4.9015654947234921</c:v>
                </c:pt>
                <c:pt idx="3">
                  <c:v>4.9461020520558208</c:v>
                </c:pt>
                <c:pt idx="4">
                  <c:v>3.2716614695274653</c:v>
                </c:pt>
                <c:pt idx="5">
                  <c:v>2.5179883559427934</c:v>
                </c:pt>
                <c:pt idx="7">
                  <c:v>4.0251598052139022</c:v>
                </c:pt>
                <c:pt idx="8">
                  <c:v>1.4706963957881924</c:v>
                </c:pt>
                <c:pt idx="10">
                  <c:v>5.3091833262091646</c:v>
                </c:pt>
                <c:pt idx="11">
                  <c:v>1.5501355137153077</c:v>
                </c:pt>
                <c:pt idx="12">
                  <c:v>4.1345732938613056</c:v>
                </c:pt>
                <c:pt idx="13">
                  <c:v>4.6586324967777077</c:v>
                </c:pt>
                <c:pt idx="14">
                  <c:v>3.1958844376624014</c:v>
                </c:pt>
                <c:pt idx="15">
                  <c:v>0.65454822063380835</c:v>
                </c:pt>
                <c:pt idx="17">
                  <c:v>5.3091833262091646</c:v>
                </c:pt>
                <c:pt idx="18">
                  <c:v>3.6294928789627141</c:v>
                </c:pt>
                <c:pt idx="19">
                  <c:v>1.3133935725347743</c:v>
                </c:pt>
              </c:numCache>
            </c:numRef>
          </c:val>
          <c:extLst>
            <c:ext xmlns:c16="http://schemas.microsoft.com/office/drawing/2014/chart" uri="{C3380CC4-5D6E-409C-BE32-E72D297353CC}">
              <c16:uniqueId val="{00000006-11C5-4D80-AC11-47C246691B39}"/>
            </c:ext>
          </c:extLst>
        </c:ser>
        <c:ser>
          <c:idx val="3"/>
          <c:order val="3"/>
          <c:tx>
            <c:strRef>
              <c:f>Dati!$F$2499</c:f>
              <c:strCache>
                <c:ptCount val="1"/>
                <c:pt idx="0">
                  <c:v>.</c:v>
                </c:pt>
              </c:strCache>
            </c:strRef>
          </c:tx>
          <c:spPr>
            <a:noFill/>
          </c:spPr>
          <c:invertIfNegative val="0"/>
          <c:dLbls>
            <c:delete val="1"/>
          </c:dLbls>
          <c:cat>
            <c:strRef>
              <c:f>Dati!$B$2528:$B$2547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Dati!$F$2528:$F$2547</c:f>
              <c:numCache>
                <c:formatCode>0</c:formatCode>
                <c:ptCount val="20"/>
                <c:pt idx="0">
                  <c:v>12.580566664634899</c:v>
                </c:pt>
                <c:pt idx="1">
                  <c:v>10.165899548561883</c:v>
                </c:pt>
                <c:pt idx="2">
                  <c:v>7.6790011699114071</c:v>
                </c:pt>
                <c:pt idx="3">
                  <c:v>7.6344646125790785</c:v>
                </c:pt>
                <c:pt idx="4">
                  <c:v>9.3089051951074335</c:v>
                </c:pt>
                <c:pt idx="5">
                  <c:v>10.062578308692107</c:v>
                </c:pt>
                <c:pt idx="6">
                  <c:v>12.580566664634899</c:v>
                </c:pt>
                <c:pt idx="7">
                  <c:v>8.555406859420998</c:v>
                </c:pt>
                <c:pt idx="8">
                  <c:v>11.109870268846706</c:v>
                </c:pt>
                <c:pt idx="9">
                  <c:v>12.580566664634899</c:v>
                </c:pt>
                <c:pt idx="10">
                  <c:v>7.2713833384257347</c:v>
                </c:pt>
                <c:pt idx="11">
                  <c:v>11.030431150919592</c:v>
                </c:pt>
                <c:pt idx="12">
                  <c:v>8.4459933707735928</c:v>
                </c:pt>
                <c:pt idx="13">
                  <c:v>7.9219341678571915</c:v>
                </c:pt>
                <c:pt idx="14">
                  <c:v>9.3846822269724974</c:v>
                </c:pt>
                <c:pt idx="15">
                  <c:v>11.926018444001091</c:v>
                </c:pt>
                <c:pt idx="16">
                  <c:v>12.580566664634899</c:v>
                </c:pt>
                <c:pt idx="17">
                  <c:v>7.2713833384257347</c:v>
                </c:pt>
                <c:pt idx="18">
                  <c:v>8.951073785672186</c:v>
                </c:pt>
                <c:pt idx="19">
                  <c:v>11.267173092100125</c:v>
                </c:pt>
              </c:numCache>
            </c:numRef>
          </c:val>
          <c:extLst>
            <c:ext xmlns:c16="http://schemas.microsoft.com/office/drawing/2014/chart" uri="{C3380CC4-5D6E-409C-BE32-E72D297353CC}">
              <c16:uniqueId val="{00000007-11C5-4D80-AC11-47C246691B39}"/>
            </c:ext>
          </c:extLst>
        </c:ser>
        <c:ser>
          <c:idx val="4"/>
          <c:order val="4"/>
          <c:tx>
            <c:strRef>
              <c:f>Dati!$G$2499</c:f>
              <c:strCache>
                <c:ptCount val="1"/>
                <c:pt idx="0">
                  <c:v>Grūti pateikt</c:v>
                </c:pt>
              </c:strCache>
            </c:strRef>
          </c:tx>
          <c:spPr>
            <a:solidFill>
              <a:sysClr val="window" lastClr="FFFFFF">
                <a:lumMod val="75000"/>
              </a:sysClr>
            </a:solidFill>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26-435E-B193-A43F2EB70745}"/>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26-435E-B193-A43F2EB70745}"/>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26-435E-B193-A43F2EB70745}"/>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26-435E-B193-A43F2EB70745}"/>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26-435E-B193-A43F2EB70745}"/>
                </c:ext>
              </c:extLst>
            </c:dLbl>
            <c:dLbl>
              <c:idx val="1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26-435E-B193-A43F2EB70745}"/>
                </c:ext>
              </c:extLst>
            </c:dLbl>
            <c:dLbl>
              <c:idx val="1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26-435E-B193-A43F2EB70745}"/>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Dati!$B$2528:$B$2547</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Dati!$G$2528:$G$2547</c:f>
              <c:numCache>
                <c:formatCode>0</c:formatCode>
                <c:ptCount val="20"/>
                <c:pt idx="1">
                  <c:v>1.7259200749868226</c:v>
                </c:pt>
                <c:pt idx="2">
                  <c:v>0</c:v>
                </c:pt>
                <c:pt idx="3">
                  <c:v>0.57438078495706846</c:v>
                </c:pt>
                <c:pt idx="4">
                  <c:v>0</c:v>
                </c:pt>
                <c:pt idx="5">
                  <c:v>0</c:v>
                </c:pt>
                <c:pt idx="7">
                  <c:v>0.7059475389981007</c:v>
                </c:pt>
                <c:pt idx="8" formatCode="0.0">
                  <c:v>0.49536079283397066</c:v>
                </c:pt>
                <c:pt idx="10">
                  <c:v>0</c:v>
                </c:pt>
                <c:pt idx="11">
                  <c:v>1.0197768221518999</c:v>
                </c:pt>
                <c:pt idx="12">
                  <c:v>0</c:v>
                </c:pt>
                <c:pt idx="13">
                  <c:v>0.73939296445621516</c:v>
                </c:pt>
                <c:pt idx="14">
                  <c:v>1.6078981270572787</c:v>
                </c:pt>
                <c:pt idx="15">
                  <c:v>1.3213214303328009</c:v>
                </c:pt>
                <c:pt idx="17">
                  <c:v>0</c:v>
                </c:pt>
                <c:pt idx="18">
                  <c:v>1.7909481940572556</c:v>
                </c:pt>
                <c:pt idx="19">
                  <c:v>0</c:v>
                </c:pt>
              </c:numCache>
            </c:numRef>
          </c:val>
          <c:extLst>
            <c:ext xmlns:c16="http://schemas.microsoft.com/office/drawing/2014/chart" uri="{C3380CC4-5D6E-409C-BE32-E72D297353CC}">
              <c16:uniqueId val="{00000008-11C5-4D80-AC11-47C246691B39}"/>
            </c:ext>
          </c:extLst>
        </c:ser>
        <c:dLbls>
          <c:dLblPos val="ctr"/>
          <c:showLegendKey val="0"/>
          <c:showVal val="1"/>
          <c:showCatName val="0"/>
          <c:showSerName val="0"/>
          <c:showPercent val="0"/>
          <c:showBubbleSize val="0"/>
        </c:dLbls>
        <c:gapWidth val="20"/>
        <c:overlap val="100"/>
        <c:axId val="417361320"/>
        <c:axId val="417360144"/>
      </c:barChart>
      <c:catAx>
        <c:axId val="4173613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7360144"/>
        <c:crossesAt val="105.7"/>
        <c:auto val="1"/>
        <c:lblAlgn val="ctr"/>
        <c:lblOffset val="100"/>
        <c:tickLblSkip val="1"/>
        <c:tickMarkSkip val="1"/>
        <c:noMultiLvlLbl val="0"/>
      </c:catAx>
      <c:valAx>
        <c:axId val="417360144"/>
        <c:scaling>
          <c:orientation val="minMax"/>
          <c:max val="130"/>
          <c:min val="0"/>
        </c:scaling>
        <c:delete val="1"/>
        <c:axPos val="t"/>
        <c:numFmt formatCode="0" sourceLinked="1"/>
        <c:majorTickMark val="out"/>
        <c:minorTickMark val="none"/>
        <c:tickLblPos val="nextTo"/>
        <c:crossAx val="417361320"/>
        <c:crosses val="autoZero"/>
        <c:crossBetween val="between"/>
        <c:majorUnit val="25"/>
      </c:valAx>
      <c:spPr>
        <a:noFill/>
        <a:ln w="3175">
          <a:noFill/>
          <a:prstDash val="solid"/>
        </a:ln>
      </c:spPr>
    </c:plotArea>
    <c:legend>
      <c:legendPos val="t"/>
      <c:legendEntry>
        <c:idx val="0"/>
        <c:delete val="1"/>
      </c:legendEntry>
      <c:legendEntry>
        <c:idx val="3"/>
        <c:delete val="1"/>
      </c:legendEntry>
      <c:layout>
        <c:manualLayout>
          <c:xMode val="edge"/>
          <c:yMode val="edge"/>
          <c:x val="0.65708338359720131"/>
          <c:y val="1.0981077288297362E-2"/>
          <c:w val="0.34124360955581995"/>
          <c:h val="3.2767390979055198E-2"/>
        </c:manualLayout>
      </c:layout>
      <c:overlay val="0"/>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5034043226010367"/>
          <c:y val="4.1700377562028053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3848121136615113"/>
          <c:y val="6.0224128378405704E-2"/>
          <c:w val="0.48067210375053487"/>
          <c:h val="0.92504325249020303"/>
        </c:manualLayout>
      </c:layout>
      <c:barChart>
        <c:barDir val="bar"/>
        <c:grouping val="stacked"/>
        <c:varyColors val="0"/>
        <c:ser>
          <c:idx val="0"/>
          <c:order val="0"/>
          <c:tx>
            <c:strRef>
              <c:f>Dati!$C$2582</c:f>
              <c:strCache>
                <c:ptCount val="1"/>
                <c:pt idx="0">
                  <c:v>.</c:v>
                </c:pt>
              </c:strCache>
            </c:strRef>
          </c:tx>
          <c:spPr>
            <a:noFill/>
          </c:spPr>
          <c:invertIfNegative val="0"/>
          <c:dLbls>
            <c:delete val="1"/>
          </c:dLbls>
          <c:cat>
            <c:strRef>
              <c:f>Dati!$B$2583:$B$2610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Dati!$C$2583:$C$2610</c:f>
              <c:numCache>
                <c:formatCode>0</c:formatCode>
                <c:ptCount val="28"/>
                <c:pt idx="0">
                  <c:v>10.290322110635501</c:v>
                </c:pt>
                <c:pt idx="1">
                  <c:v>107</c:v>
                </c:pt>
                <c:pt idx="2">
                  <c:v>10.954493329039522</c:v>
                </c:pt>
                <c:pt idx="3">
                  <c:v>9.6706206475615346</c:v>
                </c:pt>
                <c:pt idx="4">
                  <c:v>107</c:v>
                </c:pt>
                <c:pt idx="5">
                  <c:v>12.007099522747325</c:v>
                </c:pt>
                <c:pt idx="6">
                  <c:v>9.3324246366727124</c:v>
                </c:pt>
                <c:pt idx="7">
                  <c:v>9.9291451365394892</c:v>
                </c:pt>
                <c:pt idx="8">
                  <c:v>12.576942224978168</c:v>
                </c:pt>
                <c:pt idx="9">
                  <c:v>10.289522765132091</c:v>
                </c:pt>
                <c:pt idx="10">
                  <c:v>8.0877903701093175</c:v>
                </c:pt>
                <c:pt idx="11">
                  <c:v>107</c:v>
                </c:pt>
                <c:pt idx="12">
                  <c:v>10.633870403398262</c:v>
                </c:pt>
                <c:pt idx="13">
                  <c:v>9.7618785004463859</c:v>
                </c:pt>
                <c:pt idx="14">
                  <c:v>10.2692069298608</c:v>
                </c:pt>
                <c:pt idx="15">
                  <c:v>107</c:v>
                </c:pt>
                <c:pt idx="16">
                  <c:v>12.593581640400856</c:v>
                </c:pt>
                <c:pt idx="17">
                  <c:v>10.632676443804399</c:v>
                </c:pt>
                <c:pt idx="18">
                  <c:v>8.5597326797230266</c:v>
                </c:pt>
                <c:pt idx="19">
                  <c:v>107</c:v>
                </c:pt>
                <c:pt idx="20">
                  <c:v>7</c:v>
                </c:pt>
                <c:pt idx="21">
                  <c:v>9.1288810013771666</c:v>
                </c:pt>
                <c:pt idx="22">
                  <c:v>12.522359272028595</c:v>
                </c:pt>
                <c:pt idx="23">
                  <c:v>11.789717079913359</c:v>
                </c:pt>
                <c:pt idx="24">
                  <c:v>7.9565160249558744</c:v>
                </c:pt>
                <c:pt idx="25">
                  <c:v>10.680229162611482</c:v>
                </c:pt>
                <c:pt idx="26">
                  <c:v>9.6798782578446207</c:v>
                </c:pt>
                <c:pt idx="27">
                  <c:v>12.662706710665489</c:v>
                </c:pt>
              </c:numCache>
            </c:numRef>
          </c:val>
          <c:extLst>
            <c:ext xmlns:c16="http://schemas.microsoft.com/office/drawing/2014/chart" uri="{C3380CC4-5D6E-409C-BE32-E72D297353CC}">
              <c16:uniqueId val="{00000000-BBAA-462B-A815-5B2F26DCE467}"/>
            </c:ext>
          </c:extLst>
        </c:ser>
        <c:ser>
          <c:idx val="1"/>
          <c:order val="1"/>
          <c:tx>
            <c:strRef>
              <c:f>Dati!$D$2582</c:f>
              <c:strCache>
                <c:ptCount val="1"/>
                <c:pt idx="0">
                  <c:v>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Dati!$B$2583:$B$2610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Dati!$D$2583:$D$2610</c:f>
              <c:numCache>
                <c:formatCode>General</c:formatCode>
                <c:ptCount val="28"/>
                <c:pt idx="0" formatCode="0">
                  <c:v>96.709677889364499</c:v>
                </c:pt>
                <c:pt idx="2" formatCode="0">
                  <c:v>96.045506670960478</c:v>
                </c:pt>
                <c:pt idx="3" formatCode="0">
                  <c:v>97.329379352438465</c:v>
                </c:pt>
                <c:pt idx="5" formatCode="0">
                  <c:v>94.992900477252675</c:v>
                </c:pt>
                <c:pt idx="6" formatCode="0">
                  <c:v>97.667575363327288</c:v>
                </c:pt>
                <c:pt idx="7" formatCode="0">
                  <c:v>97.070854863460511</c:v>
                </c:pt>
                <c:pt idx="8" formatCode="0">
                  <c:v>94.423057775021832</c:v>
                </c:pt>
                <c:pt idx="9" formatCode="0">
                  <c:v>96.710477234867909</c:v>
                </c:pt>
                <c:pt idx="10" formatCode="0">
                  <c:v>98.912209629890683</c:v>
                </c:pt>
                <c:pt idx="12" formatCode="0">
                  <c:v>96.366129596601738</c:v>
                </c:pt>
                <c:pt idx="13" formatCode="0">
                  <c:v>97.238121499553614</c:v>
                </c:pt>
                <c:pt idx="14" formatCode="0">
                  <c:v>96.7307930701392</c:v>
                </c:pt>
                <c:pt idx="16" formatCode="0">
                  <c:v>94.406418359599144</c:v>
                </c:pt>
                <c:pt idx="17" formatCode="0">
                  <c:v>96.367323556195601</c:v>
                </c:pt>
                <c:pt idx="18" formatCode="0">
                  <c:v>98.440267320276973</c:v>
                </c:pt>
                <c:pt idx="20" formatCode="0">
                  <c:v>100</c:v>
                </c:pt>
                <c:pt idx="21" formatCode="0">
                  <c:v>97.871118998622833</c:v>
                </c:pt>
                <c:pt idx="22" formatCode="0">
                  <c:v>94.477640727971405</c:v>
                </c:pt>
                <c:pt idx="23" formatCode="0">
                  <c:v>95.210282920086641</c:v>
                </c:pt>
                <c:pt idx="24" formatCode="0">
                  <c:v>99.043483975044126</c:v>
                </c:pt>
                <c:pt idx="25" formatCode="0">
                  <c:v>96.319770837388518</c:v>
                </c:pt>
                <c:pt idx="26" formatCode="0">
                  <c:v>97.320121742155379</c:v>
                </c:pt>
                <c:pt idx="27" formatCode="0">
                  <c:v>94.337293289334511</c:v>
                </c:pt>
              </c:numCache>
            </c:numRef>
          </c:val>
          <c:extLst>
            <c:ext xmlns:c16="http://schemas.microsoft.com/office/drawing/2014/chart" uri="{C3380CC4-5D6E-409C-BE32-E72D297353CC}">
              <c16:uniqueId val="{00000001-BBAA-462B-A815-5B2F26DCE467}"/>
            </c:ext>
          </c:extLst>
        </c:ser>
        <c:ser>
          <c:idx val="2"/>
          <c:order val="2"/>
          <c:tx>
            <c:strRef>
              <c:f>Dati!$E$2582</c:f>
              <c:strCache>
                <c:ptCount val="1"/>
                <c:pt idx="0">
                  <c:v>Jā</c:v>
                </c:pt>
              </c:strCache>
            </c:strRef>
          </c:tx>
          <c:spPr>
            <a:solidFill>
              <a:srgbClr val="BF9000"/>
            </a:solidFill>
          </c:spPr>
          <c:invertIfNegative val="0"/>
          <c:dLbls>
            <c:dLbl>
              <c:idx val="0"/>
              <c:layout>
                <c:manualLayout>
                  <c:x val="1.178189398414296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AA-462B-A815-5B2F26DCE467}"/>
                </c:ext>
              </c:extLst>
            </c:dLbl>
            <c:dLbl>
              <c:idx val="3"/>
              <c:layout>
                <c:manualLayout>
                  <c:x val="1.2037069775954874E-2"/>
                  <c:y val="1.617671442841601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AA-462B-A815-5B2F26DCE467}"/>
                </c:ext>
              </c:extLst>
            </c:dLbl>
            <c:dLbl>
              <c:idx val="5"/>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AA-462B-A815-5B2F26DCE467}"/>
                </c:ext>
              </c:extLst>
            </c:dLbl>
            <c:dLbl>
              <c:idx val="8"/>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BAA-462B-A815-5B2F26DCE467}"/>
                </c:ext>
              </c:extLst>
            </c:dLbl>
            <c:dLbl>
              <c:idx val="9"/>
              <c:layout>
                <c:manualLayout>
                  <c:x val="1.3864898002479344E-2"/>
                  <c:y val="3.766434832572940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AA-462B-A815-5B2F26DCE467}"/>
                </c:ext>
              </c:extLst>
            </c:dLbl>
            <c:dLbl>
              <c:idx val="13"/>
              <c:layout>
                <c:manualLayout>
                  <c:x val="1.133978860057072E-2"/>
                  <c:y val="3.766434832572940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BAA-462B-A815-5B2F26DCE467}"/>
                </c:ext>
              </c:extLst>
            </c:dLbl>
            <c:dLbl>
              <c:idx val="16"/>
              <c:spPr>
                <a:noFill/>
                <a:ln>
                  <a:noFill/>
                </a:ln>
                <a:effectLst/>
              </c:spPr>
              <c:txPr>
                <a:bodyPr wrap="square" lIns="38100" tIns="19050" rIns="38100" bIns="19050" anchor="ctr">
                  <a:no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5311722671769859E-2"/>
                      <c:h val="4.73266296809986E-2"/>
                    </c:manualLayout>
                  </c15:layout>
                </c:ext>
                <c:ext xmlns:c16="http://schemas.microsoft.com/office/drawing/2014/chart" uri="{C3380CC4-5D6E-409C-BE32-E72D297353CC}">
                  <c16:uniqueId val="{0000000A-BBAA-462B-A815-5B2F26DCE467}"/>
                </c:ext>
              </c:extLst>
            </c:dLbl>
            <c:dLbl>
              <c:idx val="22"/>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BAA-462B-A815-5B2F26DCE467}"/>
                </c:ext>
              </c:extLst>
            </c:dLbl>
            <c:dLbl>
              <c:idx val="23"/>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BAA-462B-A815-5B2F26DCE467}"/>
                </c:ext>
              </c:extLst>
            </c:dLbl>
            <c:dLbl>
              <c:idx val="25"/>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BAA-462B-A815-5B2F26DCE467}"/>
                </c:ext>
              </c:extLst>
            </c:dLbl>
            <c:dLbl>
              <c:idx val="27"/>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BAA-462B-A815-5B2F26DCE467}"/>
                </c:ext>
              </c:extLst>
            </c:dLbl>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Dati!$B$2583:$B$2610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Dati!$E$2583:$E$2610</c:f>
              <c:numCache>
                <c:formatCode>General</c:formatCode>
                <c:ptCount val="28"/>
                <c:pt idx="0" formatCode="0">
                  <c:v>2.3872896729708506</c:v>
                </c:pt>
                <c:pt idx="2" formatCode="0">
                  <c:v>2.5048112900122104</c:v>
                </c:pt>
                <c:pt idx="3" formatCode="0">
                  <c:v>2.2776367461271532</c:v>
                </c:pt>
                <c:pt idx="5" formatCode="0">
                  <c:v>5.0070995227473212</c:v>
                </c:pt>
                <c:pt idx="6" formatCode="0">
                  <c:v>1.1303237641568855</c:v>
                </c:pt>
                <c:pt idx="7" formatCode="0">
                  <c:v>1.4547598586268133</c:v>
                </c:pt>
                <c:pt idx="8" formatCode="0">
                  <c:v>5.0315720922530129</c:v>
                </c:pt>
                <c:pt idx="9" formatCode="0">
                  <c:v>2.2016728341558776</c:v>
                </c:pt>
                <c:pt idx="10" formatCode="0">
                  <c:v>0.5319892467372026</c:v>
                </c:pt>
                <c:pt idx="12" formatCode="0">
                  <c:v>2.9279923837075792</c:v>
                </c:pt>
                <c:pt idx="13" formatCode="0">
                  <c:v>1.8679535651477328</c:v>
                </c:pt>
                <c:pt idx="14" formatCode="0">
                  <c:v>1.0862222011967084</c:v>
                </c:pt>
                <c:pt idx="16" formatCode="0">
                  <c:v>3.3788975591829211</c:v>
                </c:pt>
                <c:pt idx="17" formatCode="0">
                  <c:v>2.6994120543763342</c:v>
                </c:pt>
                <c:pt idx="18" formatCode="0">
                  <c:v>1.2033434289455875</c:v>
                </c:pt>
                <c:pt idx="20" formatCode="0">
                  <c:v>0</c:v>
                </c:pt>
                <c:pt idx="21" formatCode="0">
                  <c:v>1.397592610979759</c:v>
                </c:pt>
                <c:pt idx="22" formatCode="0">
                  <c:v>3.9160923058644244</c:v>
                </c:pt>
                <c:pt idx="23" formatCode="0">
                  <c:v>4.7897170799133564</c:v>
                </c:pt>
                <c:pt idx="24" formatCode="0">
                  <c:v>0.46778888064360385</c:v>
                </c:pt>
                <c:pt idx="25" formatCode="0">
                  <c:v>3.6802291626114876</c:v>
                </c:pt>
                <c:pt idx="26" formatCode="0">
                  <c:v>2.6798782578446119</c:v>
                </c:pt>
                <c:pt idx="27" formatCode="0">
                  <c:v>3.6581243178251817</c:v>
                </c:pt>
              </c:numCache>
            </c:numRef>
          </c:val>
          <c:extLst>
            <c:ext xmlns:c16="http://schemas.microsoft.com/office/drawing/2014/chart" uri="{C3380CC4-5D6E-409C-BE32-E72D297353CC}">
              <c16:uniqueId val="{00000011-BBAA-462B-A815-5B2F26DCE467}"/>
            </c:ext>
          </c:extLst>
        </c:ser>
        <c:ser>
          <c:idx val="3"/>
          <c:order val="3"/>
          <c:tx>
            <c:strRef>
              <c:f>Dati!$F$2582</c:f>
              <c:strCache>
                <c:ptCount val="1"/>
                <c:pt idx="0">
                  <c:v>.</c:v>
                </c:pt>
              </c:strCache>
            </c:strRef>
          </c:tx>
          <c:spPr>
            <a:noFill/>
          </c:spPr>
          <c:invertIfNegative val="0"/>
          <c:dLbls>
            <c:delete val="1"/>
          </c:dLbls>
          <c:cat>
            <c:strRef>
              <c:f>Dati!$B$2583:$B$2610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Dati!$F$2583:$F$2610</c:f>
              <c:numCache>
                <c:formatCode>0</c:formatCode>
                <c:ptCount val="28"/>
                <c:pt idx="0">
                  <c:v>11.799798555580212</c:v>
                </c:pt>
                <c:pt idx="1">
                  <c:v>14.187088228551062</c:v>
                </c:pt>
                <c:pt idx="2">
                  <c:v>11.682276938538852</c:v>
                </c:pt>
                <c:pt idx="3">
                  <c:v>11.909451482423909</c:v>
                </c:pt>
                <c:pt idx="4">
                  <c:v>14.187088228551062</c:v>
                </c:pt>
                <c:pt idx="5">
                  <c:v>9.1799887058037406</c:v>
                </c:pt>
                <c:pt idx="6">
                  <c:v>13.056764464394178</c:v>
                </c:pt>
                <c:pt idx="7">
                  <c:v>12.73232836992425</c:v>
                </c:pt>
                <c:pt idx="8">
                  <c:v>9.1555161362980506</c:v>
                </c:pt>
                <c:pt idx="9">
                  <c:v>11.985415394395185</c:v>
                </c:pt>
                <c:pt idx="10">
                  <c:v>13.655098981813861</c:v>
                </c:pt>
                <c:pt idx="11">
                  <c:v>14.187088228551062</c:v>
                </c:pt>
                <c:pt idx="12">
                  <c:v>11.259095844843483</c:v>
                </c:pt>
                <c:pt idx="13">
                  <c:v>12.319134663403329</c:v>
                </c:pt>
                <c:pt idx="14">
                  <c:v>13.100866027354353</c:v>
                </c:pt>
                <c:pt idx="15">
                  <c:v>14.187088228551062</c:v>
                </c:pt>
                <c:pt idx="16">
                  <c:v>10.808190669368141</c:v>
                </c:pt>
                <c:pt idx="17">
                  <c:v>11.487676174174728</c:v>
                </c:pt>
                <c:pt idx="18">
                  <c:v>12.983744799605475</c:v>
                </c:pt>
                <c:pt idx="19">
                  <c:v>14.187088228551062</c:v>
                </c:pt>
                <c:pt idx="20">
                  <c:v>14.187088228551062</c:v>
                </c:pt>
                <c:pt idx="21">
                  <c:v>12.789495617571305</c:v>
                </c:pt>
                <c:pt idx="22">
                  <c:v>10.270995922686637</c:v>
                </c:pt>
                <c:pt idx="23">
                  <c:v>9.3973711486377063</c:v>
                </c:pt>
                <c:pt idx="24">
                  <c:v>13.719299347907459</c:v>
                </c:pt>
                <c:pt idx="25">
                  <c:v>10.506859065939576</c:v>
                </c:pt>
                <c:pt idx="26">
                  <c:v>11.507209970706452</c:v>
                </c:pt>
                <c:pt idx="27">
                  <c:v>10.528963910725881</c:v>
                </c:pt>
              </c:numCache>
            </c:numRef>
          </c:val>
          <c:extLst>
            <c:ext xmlns:c16="http://schemas.microsoft.com/office/drawing/2014/chart" uri="{C3380CC4-5D6E-409C-BE32-E72D297353CC}">
              <c16:uniqueId val="{00000012-BBAA-462B-A815-5B2F26DCE467}"/>
            </c:ext>
          </c:extLst>
        </c:ser>
        <c:ser>
          <c:idx val="4"/>
          <c:order val="4"/>
          <c:tx>
            <c:strRef>
              <c:f>Dati!$G$2582</c:f>
              <c:strCache>
                <c:ptCount val="1"/>
                <c:pt idx="0">
                  <c:v>Grūti pateikt</c:v>
                </c:pt>
              </c:strCache>
            </c:strRef>
          </c:tx>
          <c:spPr>
            <a:solidFill>
              <a:sysClr val="window" lastClr="FFFFFF">
                <a:lumMod val="75000"/>
              </a:sysClr>
            </a:solidFill>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BAA-462B-A815-5B2F26DCE467}"/>
                </c:ext>
              </c:extLst>
            </c:dLbl>
            <c:dLbl>
              <c:idx val="14"/>
              <c:layout>
                <c:manualLayout>
                  <c:x val="1.3908315584988108E-2"/>
                  <c:y val="7.532869665145881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BAA-462B-A815-5B2F26DCE467}"/>
                </c:ext>
              </c:extLst>
            </c:dLbl>
            <c:dLbl>
              <c:idx val="16"/>
              <c:layout>
                <c:manualLayout>
                  <c:x val="1.383460968893239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BAA-462B-A815-5B2F26DCE467}"/>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BAA-462B-A815-5B2F26DCE467}"/>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BAA-462B-A815-5B2F26DCE467}"/>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BAA-462B-A815-5B2F26DCE467}"/>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BAA-462B-A815-5B2F26DCE467}"/>
                </c:ext>
              </c:extLst>
            </c:dLbl>
            <c:dLbl>
              <c:idx val="27"/>
              <c:layout>
                <c:manualLayout>
                  <c:x val="1.267273438214948E-2"/>
                  <c:y val="1.617671442841601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BAA-462B-A815-5B2F26DCE467}"/>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Dati!$B$2583:$B$2610</c:f>
              <c:strCache>
                <c:ptCount val="2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Pensionārs/-e, n=200</c:v>
                </c:pt>
                <c:pt idx="25">
                  <c:v>Skolēns, students/-e, n=53</c:v>
                </c:pt>
                <c:pt idx="26">
                  <c:v>Mājsaimniece/-ks, bērna kopšanas atvaļinājumā, n=40</c:v>
                </c:pt>
                <c:pt idx="27">
                  <c:v>Bezdarbnieks/-ce, n=48</c:v>
                </c:pt>
              </c:strCache>
            </c:strRef>
          </c:cat>
          <c:val>
            <c:numRef>
              <c:f>Dati!$G$2583:$G$2610</c:f>
              <c:numCache>
                <c:formatCode>General</c:formatCode>
                <c:ptCount val="28"/>
                <c:pt idx="0" formatCode="0">
                  <c:v>0.90303243766462871</c:v>
                </c:pt>
                <c:pt idx="2" formatCode="0">
                  <c:v>1.4496820390273435</c:v>
                </c:pt>
                <c:pt idx="3" formatCode="0.0">
                  <c:v>0.39298390143440781</c:v>
                </c:pt>
                <c:pt idx="5" formatCode="0">
                  <c:v>0</c:v>
                </c:pt>
                <c:pt idx="6" formatCode="0">
                  <c:v>1.2021008725158089</c:v>
                </c:pt>
                <c:pt idx="7" formatCode="0">
                  <c:v>1.4743852779126532</c:v>
                </c:pt>
                <c:pt idx="8" formatCode="0">
                  <c:v>0.54537013272518164</c:v>
                </c:pt>
                <c:pt idx="9" formatCode="0">
                  <c:v>1.0878499309762302</c:v>
                </c:pt>
                <c:pt idx="10" formatCode="0">
                  <c:v>0.55580112337213816</c:v>
                </c:pt>
                <c:pt idx="12" formatCode="0">
                  <c:v>0.70587801969065689</c:v>
                </c:pt>
                <c:pt idx="13" formatCode="0">
                  <c:v>0.89392493529867445</c:v>
                </c:pt>
                <c:pt idx="14" formatCode="0">
                  <c:v>2.1829847286640782</c:v>
                </c:pt>
                <c:pt idx="16" formatCode="0">
                  <c:v>2.2146840812179627</c:v>
                </c:pt>
                <c:pt idx="17" formatCode="0">
                  <c:v>0.93326438942809486</c:v>
                </c:pt>
                <c:pt idx="18" formatCode="0.0">
                  <c:v>0.3563892507774406</c:v>
                </c:pt>
                <c:pt idx="20" formatCode="0">
                  <c:v>0</c:v>
                </c:pt>
                <c:pt idx="21" formatCode="0">
                  <c:v>0.73128839039738458</c:v>
                </c:pt>
                <c:pt idx="22" formatCode="0">
                  <c:v>1.6062669661641849</c:v>
                </c:pt>
                <c:pt idx="23" formatCode="0">
                  <c:v>0</c:v>
                </c:pt>
                <c:pt idx="24" formatCode="0.0">
                  <c:v>0.48872714431227277</c:v>
                </c:pt>
                <c:pt idx="25" formatCode="0">
                  <c:v>0</c:v>
                </c:pt>
                <c:pt idx="26" formatCode="0">
                  <c:v>0</c:v>
                </c:pt>
                <c:pt idx="27" formatCode="0">
                  <c:v>2.0045823928403053</c:v>
                </c:pt>
              </c:numCache>
            </c:numRef>
          </c:val>
          <c:extLst>
            <c:ext xmlns:c16="http://schemas.microsoft.com/office/drawing/2014/chart" uri="{C3380CC4-5D6E-409C-BE32-E72D297353CC}">
              <c16:uniqueId val="{0000001B-BBAA-462B-A815-5B2F26DCE467}"/>
            </c:ext>
          </c:extLst>
        </c:ser>
        <c:dLbls>
          <c:dLblPos val="ctr"/>
          <c:showLegendKey val="0"/>
          <c:showVal val="1"/>
          <c:showCatName val="0"/>
          <c:showSerName val="0"/>
          <c:showPercent val="0"/>
          <c:showBubbleSize val="0"/>
        </c:dLbls>
        <c:gapWidth val="20"/>
        <c:overlap val="100"/>
        <c:axId val="417361320"/>
        <c:axId val="417360144"/>
      </c:barChart>
      <c:catAx>
        <c:axId val="4173613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7360144"/>
        <c:crossesAt val="107"/>
        <c:auto val="1"/>
        <c:lblAlgn val="ctr"/>
        <c:lblOffset val="100"/>
        <c:tickLblSkip val="1"/>
        <c:tickMarkSkip val="1"/>
        <c:noMultiLvlLbl val="0"/>
      </c:catAx>
      <c:valAx>
        <c:axId val="417360144"/>
        <c:scaling>
          <c:orientation val="minMax"/>
          <c:max val="135"/>
          <c:min val="0"/>
        </c:scaling>
        <c:delete val="1"/>
        <c:axPos val="t"/>
        <c:numFmt formatCode="0" sourceLinked="1"/>
        <c:majorTickMark val="out"/>
        <c:minorTickMark val="none"/>
        <c:tickLblPos val="nextTo"/>
        <c:crossAx val="417361320"/>
        <c:crosses val="autoZero"/>
        <c:crossBetween val="between"/>
        <c:majorUnit val="25"/>
      </c:valAx>
      <c:spPr>
        <a:noFill/>
        <a:ln w="3175">
          <a:noFill/>
          <a:prstDash val="solid"/>
        </a:ln>
      </c:spPr>
    </c:plotArea>
    <c:legend>
      <c:legendPos val="t"/>
      <c:legendEntry>
        <c:idx val="0"/>
        <c:delete val="1"/>
      </c:legendEntry>
      <c:legendEntry>
        <c:idx val="3"/>
        <c:delete val="1"/>
      </c:legendEntry>
      <c:layout>
        <c:manualLayout>
          <c:xMode val="edge"/>
          <c:yMode val="edge"/>
          <c:x val="0.64527139991311167"/>
          <c:y val="1.0981077288297362E-2"/>
          <c:w val="0.35305558412407273"/>
          <c:h val="3.2767390979055198E-2"/>
        </c:manualLayout>
      </c:layout>
      <c:overlay val="0"/>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4614079728583544"/>
          <c:y val="4.9186507936507931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3848121136615113"/>
          <c:y val="6.0224128378405704E-2"/>
          <c:w val="0.61518788633848864"/>
          <c:h val="0.92504325249020303"/>
        </c:manualLayout>
      </c:layout>
      <c:barChart>
        <c:barDir val="bar"/>
        <c:grouping val="stacked"/>
        <c:varyColors val="0"/>
        <c:ser>
          <c:idx val="0"/>
          <c:order val="0"/>
          <c:tx>
            <c:strRef>
              <c:f>Dati!$C$2582</c:f>
              <c:strCache>
                <c:ptCount val="1"/>
                <c:pt idx="0">
                  <c:v>.</c:v>
                </c:pt>
              </c:strCache>
            </c:strRef>
          </c:tx>
          <c:spPr>
            <a:noFill/>
          </c:spPr>
          <c:invertIfNegative val="0"/>
          <c:dLbls>
            <c:delete val="1"/>
          </c:dLbls>
          <c:cat>
            <c:strRef>
              <c:f>Dati!$B$2611:$B$2630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Dati!$C$2611:$C$2630</c:f>
              <c:numCache>
                <c:formatCode>0</c:formatCode>
                <c:ptCount val="20"/>
                <c:pt idx="0">
                  <c:v>107</c:v>
                </c:pt>
                <c:pt idx="1">
                  <c:v>9.5598922537918298</c:v>
                </c:pt>
                <c:pt idx="2">
                  <c:v>9.5661967254166171</c:v>
                </c:pt>
                <c:pt idx="3">
                  <c:v>9.9996003645239142</c:v>
                </c:pt>
                <c:pt idx="4">
                  <c:v>12.207573607743825</c:v>
                </c:pt>
                <c:pt idx="5">
                  <c:v>9.6553366439178063</c:v>
                </c:pt>
                <c:pt idx="6">
                  <c:v>107</c:v>
                </c:pt>
                <c:pt idx="7">
                  <c:v>10.040976419175138</c:v>
                </c:pt>
                <c:pt idx="8">
                  <c:v>10.871434168323347</c:v>
                </c:pt>
                <c:pt idx="9">
                  <c:v>107</c:v>
                </c:pt>
                <c:pt idx="10">
                  <c:v>10.740883607639162</c:v>
                </c:pt>
                <c:pt idx="11">
                  <c:v>8.0011704963995243</c:v>
                </c:pt>
                <c:pt idx="12">
                  <c:v>14.187088228551048</c:v>
                </c:pt>
                <c:pt idx="13">
                  <c:v>7.9393606693908225</c:v>
                </c:pt>
                <c:pt idx="14">
                  <c:v>10.356010726672025</c:v>
                </c:pt>
                <c:pt idx="15">
                  <c:v>11.949929768778645</c:v>
                </c:pt>
                <c:pt idx="16">
                  <c:v>107</c:v>
                </c:pt>
                <c:pt idx="17">
                  <c:v>10.740883607639162</c:v>
                </c:pt>
                <c:pt idx="18">
                  <c:v>10.507435424855743</c:v>
                </c:pt>
                <c:pt idx="19">
                  <c:v>9.5232410778376817</c:v>
                </c:pt>
              </c:numCache>
            </c:numRef>
          </c:val>
          <c:extLst>
            <c:ext xmlns:c16="http://schemas.microsoft.com/office/drawing/2014/chart" uri="{C3380CC4-5D6E-409C-BE32-E72D297353CC}">
              <c16:uniqueId val="{00000000-57F8-41A8-A605-FDCBF6A90A02}"/>
            </c:ext>
          </c:extLst>
        </c:ser>
        <c:ser>
          <c:idx val="1"/>
          <c:order val="1"/>
          <c:tx>
            <c:strRef>
              <c:f>Dati!$D$2582</c:f>
              <c:strCache>
                <c:ptCount val="1"/>
                <c:pt idx="0">
                  <c:v>Nē</c:v>
                </c:pt>
              </c:strCache>
            </c:strRef>
          </c:tx>
          <c:spPr>
            <a:solidFill>
              <a:srgbClr val="203864"/>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Dati!$B$2611:$B$2630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Dati!$D$2611:$D$2630</c:f>
              <c:numCache>
                <c:formatCode>0</c:formatCode>
                <c:ptCount val="20"/>
                <c:pt idx="1">
                  <c:v>97.44010774620817</c:v>
                </c:pt>
                <c:pt idx="2">
                  <c:v>97.433803274583383</c:v>
                </c:pt>
                <c:pt idx="3">
                  <c:v>97.000399635476086</c:v>
                </c:pt>
                <c:pt idx="4">
                  <c:v>94.792426392256175</c:v>
                </c:pt>
                <c:pt idx="5">
                  <c:v>97.344663356082194</c:v>
                </c:pt>
                <c:pt idx="7">
                  <c:v>96.959023580824862</c:v>
                </c:pt>
                <c:pt idx="8">
                  <c:v>96.128565831676653</c:v>
                </c:pt>
                <c:pt idx="10">
                  <c:v>96.259116392360838</c:v>
                </c:pt>
                <c:pt idx="11">
                  <c:v>98.998829503600476</c:v>
                </c:pt>
                <c:pt idx="12">
                  <c:v>92.812911771448952</c:v>
                </c:pt>
                <c:pt idx="13">
                  <c:v>99.060639330609177</c:v>
                </c:pt>
                <c:pt idx="14">
                  <c:v>96.643989273327975</c:v>
                </c:pt>
                <c:pt idx="15">
                  <c:v>95.050070231221355</c:v>
                </c:pt>
                <c:pt idx="17">
                  <c:v>96.259116392360838</c:v>
                </c:pt>
                <c:pt idx="18">
                  <c:v>96.492564575144257</c:v>
                </c:pt>
                <c:pt idx="19">
                  <c:v>97.476758922162318</c:v>
                </c:pt>
              </c:numCache>
            </c:numRef>
          </c:val>
          <c:extLst>
            <c:ext xmlns:c16="http://schemas.microsoft.com/office/drawing/2014/chart" uri="{C3380CC4-5D6E-409C-BE32-E72D297353CC}">
              <c16:uniqueId val="{00000001-57F8-41A8-A605-FDCBF6A90A02}"/>
            </c:ext>
          </c:extLst>
        </c:ser>
        <c:ser>
          <c:idx val="2"/>
          <c:order val="2"/>
          <c:tx>
            <c:strRef>
              <c:f>Dati!$E$2582</c:f>
              <c:strCache>
                <c:ptCount val="1"/>
                <c:pt idx="0">
                  <c:v>Jā</c:v>
                </c:pt>
              </c:strCache>
            </c:strRef>
          </c:tx>
          <c:spPr>
            <a:solidFill>
              <a:srgbClr val="BF9000"/>
            </a:solidFill>
          </c:spPr>
          <c:invertIfNegative val="0"/>
          <c:dLbls>
            <c:dLbl>
              <c:idx val="4"/>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F8-41A8-A605-FDCBF6A90A02}"/>
                </c:ext>
              </c:extLst>
            </c:dLbl>
            <c:dLbl>
              <c:idx val="12"/>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F8-41A8-A605-FDCBF6A90A02}"/>
                </c:ext>
              </c:extLst>
            </c:dLbl>
            <c:dLbl>
              <c:idx val="15"/>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F8-41A8-A605-FDCBF6A90A02}"/>
                </c:ext>
              </c:extLst>
            </c:dLbl>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Dati!$B$2611:$B$2630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Dati!$E$2611:$E$2630</c:f>
              <c:numCache>
                <c:formatCode>0</c:formatCode>
                <c:ptCount val="20"/>
                <c:pt idx="1">
                  <c:v>1.9359380795066312</c:v>
                </c:pt>
                <c:pt idx="2">
                  <c:v>1.8984199435758271</c:v>
                </c:pt>
                <c:pt idx="3">
                  <c:v>2.4252195795668059</c:v>
                </c:pt>
                <c:pt idx="4">
                  <c:v>4.5627643101561013</c:v>
                </c:pt>
                <c:pt idx="5">
                  <c:v>2.0222272802621664</c:v>
                </c:pt>
                <c:pt idx="7">
                  <c:v>2.2799095775549167</c:v>
                </c:pt>
                <c:pt idx="8">
                  <c:v>2.8749570952273893</c:v>
                </c:pt>
                <c:pt idx="10">
                  <c:v>2.8186918359762836</c:v>
                </c:pt>
                <c:pt idx="11">
                  <c:v>0.50058524819976979</c:v>
                </c:pt>
                <c:pt idx="12">
                  <c:v>7.1870882285510627</c:v>
                </c:pt>
                <c:pt idx="13">
                  <c:v>0.9393606693908193</c:v>
                </c:pt>
                <c:pt idx="14">
                  <c:v>0</c:v>
                </c:pt>
                <c:pt idx="15">
                  <c:v>4.1703648605148693</c:v>
                </c:pt>
                <c:pt idx="17">
                  <c:v>2.8186918359762836</c:v>
                </c:pt>
                <c:pt idx="18">
                  <c:v>2.4233954589015867</c:v>
                </c:pt>
                <c:pt idx="19">
                  <c:v>1.864371427814066</c:v>
                </c:pt>
              </c:numCache>
            </c:numRef>
          </c:val>
          <c:extLst>
            <c:ext xmlns:c16="http://schemas.microsoft.com/office/drawing/2014/chart" uri="{C3380CC4-5D6E-409C-BE32-E72D297353CC}">
              <c16:uniqueId val="{0000000A-57F8-41A8-A605-FDCBF6A90A02}"/>
            </c:ext>
          </c:extLst>
        </c:ser>
        <c:ser>
          <c:idx val="3"/>
          <c:order val="3"/>
          <c:tx>
            <c:strRef>
              <c:f>Dati!$F$2582</c:f>
              <c:strCache>
                <c:ptCount val="1"/>
                <c:pt idx="0">
                  <c:v>.</c:v>
                </c:pt>
              </c:strCache>
            </c:strRef>
          </c:tx>
          <c:spPr>
            <a:noFill/>
          </c:spPr>
          <c:invertIfNegative val="0"/>
          <c:dLbls>
            <c:delete val="1"/>
          </c:dLbls>
          <c:cat>
            <c:strRef>
              <c:f>Dati!$B$2611:$B$2630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Dati!$F$2611:$F$2630</c:f>
              <c:numCache>
                <c:formatCode>0</c:formatCode>
                <c:ptCount val="20"/>
                <c:pt idx="0">
                  <c:v>14.187088228551062</c:v>
                </c:pt>
                <c:pt idx="1">
                  <c:v>12.251150149044431</c:v>
                </c:pt>
                <c:pt idx="2">
                  <c:v>12.288668284975236</c:v>
                </c:pt>
                <c:pt idx="3">
                  <c:v>11.761868648984256</c:v>
                </c:pt>
                <c:pt idx="4">
                  <c:v>9.6243239183949605</c:v>
                </c:pt>
                <c:pt idx="5">
                  <c:v>12.164860948288897</c:v>
                </c:pt>
                <c:pt idx="6">
                  <c:v>14.187088228551062</c:v>
                </c:pt>
                <c:pt idx="7">
                  <c:v>11.907178650996146</c:v>
                </c:pt>
                <c:pt idx="8">
                  <c:v>11.312131133323673</c:v>
                </c:pt>
                <c:pt idx="9">
                  <c:v>14.187088228551062</c:v>
                </c:pt>
                <c:pt idx="10">
                  <c:v>11.368396392574779</c:v>
                </c:pt>
                <c:pt idx="11">
                  <c:v>13.686502980351293</c:v>
                </c:pt>
                <c:pt idx="12">
                  <c:v>7</c:v>
                </c:pt>
                <c:pt idx="13">
                  <c:v>13.247727559160243</c:v>
                </c:pt>
                <c:pt idx="14">
                  <c:v>14.187088228551062</c:v>
                </c:pt>
                <c:pt idx="15">
                  <c:v>10.016723368036192</c:v>
                </c:pt>
                <c:pt idx="16">
                  <c:v>14.187088228551062</c:v>
                </c:pt>
                <c:pt idx="17">
                  <c:v>11.368396392574779</c:v>
                </c:pt>
                <c:pt idx="18">
                  <c:v>11.763692769649476</c:v>
                </c:pt>
                <c:pt idx="19">
                  <c:v>12.322716800736996</c:v>
                </c:pt>
              </c:numCache>
            </c:numRef>
          </c:val>
          <c:extLst>
            <c:ext xmlns:c16="http://schemas.microsoft.com/office/drawing/2014/chart" uri="{C3380CC4-5D6E-409C-BE32-E72D297353CC}">
              <c16:uniqueId val="{0000000B-57F8-41A8-A605-FDCBF6A90A02}"/>
            </c:ext>
          </c:extLst>
        </c:ser>
        <c:ser>
          <c:idx val="4"/>
          <c:order val="4"/>
          <c:tx>
            <c:strRef>
              <c:f>Dati!$G$2582</c:f>
              <c:strCache>
                <c:ptCount val="1"/>
                <c:pt idx="0">
                  <c:v>Grūti pateikt</c:v>
                </c:pt>
              </c:strCache>
            </c:strRef>
          </c:tx>
          <c:spPr>
            <a:solidFill>
              <a:sysClr val="window" lastClr="FFFFFF">
                <a:lumMod val="75000"/>
              </a:sysClr>
            </a:solidFill>
          </c:spPr>
          <c:invertIfNegative val="0"/>
          <c:dLbls>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4D-4D90-86C8-526679F915D1}"/>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4D-4D90-86C8-526679F915D1}"/>
                </c:ext>
              </c:extLst>
            </c:dLbl>
            <c:dLbl>
              <c:idx val="14"/>
              <c:spPr>
                <a:noFill/>
                <a:ln>
                  <a:noFill/>
                </a:ln>
                <a:effectLst/>
              </c:spPr>
              <c:txPr>
                <a:bodyPr wrap="square" lIns="38100" tIns="19050" rIns="38100" bIns="19050" anchor="ctr">
                  <a:noAutofit/>
                </a:bodyPr>
                <a:lstStyle/>
                <a:p>
                  <a:pPr>
                    <a:defRPr b="1"/>
                  </a:pPr>
                  <a:endParaRPr lang="lv-LV"/>
                </a:p>
              </c:txPr>
              <c:dLblPos val="inBase"/>
              <c:showLegendKey val="0"/>
              <c:showVal val="1"/>
              <c:showCatName val="0"/>
              <c:showSerName val="0"/>
              <c:showPercent val="0"/>
              <c:showBubbleSize val="0"/>
              <c:extLst>
                <c:ext xmlns:c15="http://schemas.microsoft.com/office/drawing/2012/chart" uri="{CE6537A1-D6FC-4f65-9D91-7224C49458BB}">
                  <c15:layout>
                    <c:manualLayout>
                      <c:w val="3.6734328012953961E-2"/>
                      <c:h val="4.1186904761904758E-2"/>
                    </c:manualLayout>
                  </c15:layout>
                </c:ext>
                <c:ext xmlns:c16="http://schemas.microsoft.com/office/drawing/2014/chart" uri="{C3380CC4-5D6E-409C-BE32-E72D297353CC}">
                  <c16:uniqueId val="{0000000C-57F8-41A8-A605-FDCBF6A90A02}"/>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Dati!$B$2611:$B$2630</c:f>
              <c:strCache>
                <c:ptCount val="20"/>
                <c:pt idx="0">
                  <c:v>IENĀKUMI UZ VIENU CILVĒKU ĢIMENĒ</c:v>
                </c:pt>
                <c:pt idx="1">
                  <c:v>Zemi, n=160</c:v>
                </c:pt>
                <c:pt idx="2">
                  <c:v>Vidēji zemi, n=162</c:v>
                </c:pt>
                <c:pt idx="3">
                  <c:v>Vidēji, n=158</c:v>
                </c:pt>
                <c:pt idx="4">
                  <c:v>Vidēji augsti, n=155</c:v>
                </c:pt>
                <c:pt idx="5">
                  <c:v>Augsti, n=156</c:v>
                </c:pt>
                <c:pt idx="6">
                  <c:v>MĀJOKĻA VEIDS</c:v>
                </c:pt>
                <c:pt idx="7">
                  <c:v>Vairāku dzīvokļu māja, n=807</c:v>
                </c:pt>
                <c:pt idx="8">
                  <c:v>Privātmāja, n=204</c:v>
                </c:pt>
                <c:pt idx="9">
                  <c:v>REĢIONS</c:v>
                </c:pt>
                <c:pt idx="10">
                  <c:v>Rīga, n=332</c:v>
                </c:pt>
                <c:pt idx="11">
                  <c:v>Pierīga, n=203</c:v>
                </c:pt>
                <c:pt idx="12">
                  <c:v>Vidzeme, n=99</c:v>
                </c:pt>
                <c:pt idx="13">
                  <c:v>Kurzeme, n=124</c:v>
                </c:pt>
                <c:pt idx="14">
                  <c:v>Zemgale, n=122</c:v>
                </c:pt>
                <c:pt idx="15">
                  <c:v>Latgale, n=136</c:v>
                </c:pt>
                <c:pt idx="16">
                  <c:v>APDZĪVOTĀS VIETAS TIPS</c:v>
                </c:pt>
                <c:pt idx="17">
                  <c:v>Rīga, n=332</c:v>
                </c:pt>
                <c:pt idx="18">
                  <c:v>Cita pilsēta, n=377</c:v>
                </c:pt>
                <c:pt idx="19">
                  <c:v>Lauki, n=307</c:v>
                </c:pt>
              </c:strCache>
            </c:strRef>
          </c:cat>
          <c:val>
            <c:numRef>
              <c:f>Dati!$G$2611:$G$2630</c:f>
              <c:numCache>
                <c:formatCode>0</c:formatCode>
                <c:ptCount val="20"/>
                <c:pt idx="1">
                  <c:v>0.62395417428519473</c:v>
                </c:pt>
                <c:pt idx="2">
                  <c:v>0.66777678184078504</c:v>
                </c:pt>
                <c:pt idx="3">
                  <c:v>0.57438078495706846</c:v>
                </c:pt>
                <c:pt idx="4">
                  <c:v>0.644809297587705</c:v>
                </c:pt>
                <c:pt idx="5">
                  <c:v>0.63310936365562043</c:v>
                </c:pt>
                <c:pt idx="7">
                  <c:v>0.76106684162028582</c:v>
                </c:pt>
                <c:pt idx="8">
                  <c:v>0.99647707309594302</c:v>
                </c:pt>
                <c:pt idx="10">
                  <c:v>0.92219177166287603</c:v>
                </c:pt>
                <c:pt idx="11">
                  <c:v>0.50058524819976979</c:v>
                </c:pt>
                <c:pt idx="12">
                  <c:v>0</c:v>
                </c:pt>
                <c:pt idx="13">
                  <c:v>0</c:v>
                </c:pt>
                <c:pt idx="14">
                  <c:v>3.3560107266720167</c:v>
                </c:pt>
                <c:pt idx="15">
                  <c:v>0.77956490826379854</c:v>
                </c:pt>
                <c:pt idx="17">
                  <c:v>0.92219177166287603</c:v>
                </c:pt>
                <c:pt idx="18">
                  <c:v>1.0840399659541564</c:v>
                </c:pt>
                <c:pt idx="19">
                  <c:v>0.65886965002356102</c:v>
                </c:pt>
              </c:numCache>
            </c:numRef>
          </c:val>
          <c:extLst>
            <c:ext xmlns:c16="http://schemas.microsoft.com/office/drawing/2014/chart" uri="{C3380CC4-5D6E-409C-BE32-E72D297353CC}">
              <c16:uniqueId val="{0000000D-57F8-41A8-A605-FDCBF6A90A02}"/>
            </c:ext>
          </c:extLst>
        </c:ser>
        <c:dLbls>
          <c:dLblPos val="ctr"/>
          <c:showLegendKey val="0"/>
          <c:showVal val="1"/>
          <c:showCatName val="0"/>
          <c:showSerName val="0"/>
          <c:showPercent val="0"/>
          <c:showBubbleSize val="0"/>
        </c:dLbls>
        <c:gapWidth val="20"/>
        <c:overlap val="100"/>
        <c:axId val="417361320"/>
        <c:axId val="417360144"/>
      </c:barChart>
      <c:catAx>
        <c:axId val="4173613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7360144"/>
        <c:crossesAt val="107"/>
        <c:auto val="1"/>
        <c:lblAlgn val="ctr"/>
        <c:lblOffset val="100"/>
        <c:tickLblSkip val="1"/>
        <c:tickMarkSkip val="1"/>
        <c:noMultiLvlLbl val="0"/>
      </c:catAx>
      <c:valAx>
        <c:axId val="417360144"/>
        <c:scaling>
          <c:orientation val="minMax"/>
          <c:max val="135"/>
          <c:min val="0"/>
        </c:scaling>
        <c:delete val="1"/>
        <c:axPos val="t"/>
        <c:numFmt formatCode="0" sourceLinked="1"/>
        <c:majorTickMark val="out"/>
        <c:minorTickMark val="none"/>
        <c:tickLblPos val="nextTo"/>
        <c:crossAx val="417361320"/>
        <c:crosses val="autoZero"/>
        <c:crossBetween val="between"/>
        <c:majorUnit val="25"/>
      </c:valAx>
      <c:spPr>
        <a:noFill/>
        <a:ln w="3175">
          <a:noFill/>
          <a:prstDash val="solid"/>
        </a:ln>
      </c:spPr>
    </c:plotArea>
    <c:legend>
      <c:legendPos val="t"/>
      <c:legendEntry>
        <c:idx val="0"/>
        <c:delete val="1"/>
      </c:legendEntry>
      <c:legendEntry>
        <c:idx val="3"/>
        <c:delete val="1"/>
      </c:legendEntry>
      <c:layout>
        <c:manualLayout>
          <c:xMode val="edge"/>
          <c:yMode val="edge"/>
          <c:x val="0.67805883260081734"/>
          <c:y val="1.0981077288297362E-2"/>
          <c:w val="0.32026813940936072"/>
          <c:h val="3.2767390979055198E-2"/>
        </c:manualLayout>
      </c:layout>
      <c:overlay val="0"/>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sz="900" dirty="0"/>
              <a:t>%</a:t>
            </a:r>
          </a:p>
        </c:rich>
      </c:tx>
      <c:layout>
        <c:manualLayout>
          <c:xMode val="edge"/>
          <c:yMode val="edge"/>
          <c:x val="0.95582178066667844"/>
          <c:y val="9.5389220806789021E-2"/>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3.030029298434345E-2"/>
          <c:y val="7.6297352311105351E-4"/>
          <c:w val="0.95253111303670757"/>
          <c:h val="0.87343516856995573"/>
        </c:manualLayout>
      </c:layout>
      <c:barChart>
        <c:barDir val="col"/>
        <c:grouping val="clustered"/>
        <c:varyColors val="0"/>
        <c:ser>
          <c:idx val="0"/>
          <c:order val="0"/>
          <c:invertIfNegative val="0"/>
          <c:dPt>
            <c:idx val="0"/>
            <c:invertIfNegative val="0"/>
            <c:bubble3D val="0"/>
            <c:spPr>
              <a:solidFill>
                <a:srgbClr val="203864"/>
              </a:solidFill>
            </c:spPr>
            <c:extLst>
              <c:ext xmlns:c16="http://schemas.microsoft.com/office/drawing/2014/chart" uri="{C3380CC4-5D6E-409C-BE32-E72D297353CC}">
                <c16:uniqueId val="{00000001-ECDF-4EF0-8ED0-0872EE52FC4C}"/>
              </c:ext>
            </c:extLst>
          </c:dPt>
          <c:dPt>
            <c:idx val="1"/>
            <c:invertIfNegative val="0"/>
            <c:bubble3D val="0"/>
            <c:spPr>
              <a:solidFill>
                <a:srgbClr val="203864"/>
              </a:solidFill>
            </c:spPr>
            <c:extLst>
              <c:ext xmlns:c16="http://schemas.microsoft.com/office/drawing/2014/chart" uri="{C3380CC4-5D6E-409C-BE32-E72D297353CC}">
                <c16:uniqueId val="{00000003-ECDF-4EF0-8ED0-0872EE52FC4C}"/>
              </c:ext>
            </c:extLst>
          </c:dPt>
          <c:dPt>
            <c:idx val="2"/>
            <c:invertIfNegative val="0"/>
            <c:bubble3D val="0"/>
            <c:spPr>
              <a:solidFill>
                <a:srgbClr val="8FAADC"/>
              </a:solidFill>
            </c:spPr>
            <c:extLst>
              <c:ext xmlns:c16="http://schemas.microsoft.com/office/drawing/2014/chart" uri="{C3380CC4-5D6E-409C-BE32-E72D297353CC}">
                <c16:uniqueId val="{00000005-ECDF-4EF0-8ED0-0872EE52FC4C}"/>
              </c:ext>
            </c:extLst>
          </c:dPt>
          <c:dPt>
            <c:idx val="3"/>
            <c:invertIfNegative val="0"/>
            <c:bubble3D val="0"/>
            <c:spPr>
              <a:solidFill>
                <a:srgbClr val="8FAADC"/>
              </a:solidFill>
            </c:spPr>
            <c:extLst>
              <c:ext xmlns:c16="http://schemas.microsoft.com/office/drawing/2014/chart" uri="{C3380CC4-5D6E-409C-BE32-E72D297353CC}">
                <c16:uniqueId val="{00000007-ECDF-4EF0-8ED0-0872EE52FC4C}"/>
              </c:ext>
            </c:extLst>
          </c:dPt>
          <c:dPt>
            <c:idx val="4"/>
            <c:invertIfNegative val="0"/>
            <c:bubble3D val="0"/>
            <c:spPr>
              <a:solidFill>
                <a:srgbClr val="8FAADC"/>
              </a:solidFill>
            </c:spPr>
            <c:extLst>
              <c:ext xmlns:c16="http://schemas.microsoft.com/office/drawing/2014/chart" uri="{C3380CC4-5D6E-409C-BE32-E72D297353CC}">
                <c16:uniqueId val="{00000009-ECDF-4EF0-8ED0-0872EE52FC4C}"/>
              </c:ext>
            </c:extLst>
          </c:dPt>
          <c:dPt>
            <c:idx val="5"/>
            <c:invertIfNegative val="0"/>
            <c:bubble3D val="0"/>
            <c:spPr>
              <a:solidFill>
                <a:srgbClr val="FFE699"/>
              </a:solidFill>
            </c:spPr>
            <c:extLst>
              <c:ext xmlns:c16="http://schemas.microsoft.com/office/drawing/2014/chart" uri="{C3380CC4-5D6E-409C-BE32-E72D297353CC}">
                <c16:uniqueId val="{0000000B-ECDF-4EF0-8ED0-0872EE52FC4C}"/>
              </c:ext>
            </c:extLst>
          </c:dPt>
          <c:dPt>
            <c:idx val="6"/>
            <c:invertIfNegative val="0"/>
            <c:bubble3D val="0"/>
            <c:spPr>
              <a:solidFill>
                <a:srgbClr val="FFE699"/>
              </a:solidFill>
            </c:spPr>
            <c:extLst>
              <c:ext xmlns:c16="http://schemas.microsoft.com/office/drawing/2014/chart" uri="{C3380CC4-5D6E-409C-BE32-E72D297353CC}">
                <c16:uniqueId val="{0000000D-ECDF-4EF0-8ED0-0872EE52FC4C}"/>
              </c:ext>
            </c:extLst>
          </c:dPt>
          <c:dPt>
            <c:idx val="7"/>
            <c:invertIfNegative val="0"/>
            <c:bubble3D val="0"/>
            <c:spPr>
              <a:solidFill>
                <a:srgbClr val="FFE699"/>
              </a:solidFill>
            </c:spPr>
            <c:extLst>
              <c:ext xmlns:c16="http://schemas.microsoft.com/office/drawing/2014/chart" uri="{C3380CC4-5D6E-409C-BE32-E72D297353CC}">
                <c16:uniqueId val="{0000000F-ECDF-4EF0-8ED0-0872EE52FC4C}"/>
              </c:ext>
            </c:extLst>
          </c:dPt>
          <c:dPt>
            <c:idx val="8"/>
            <c:invertIfNegative val="0"/>
            <c:bubble3D val="0"/>
            <c:spPr>
              <a:solidFill>
                <a:srgbClr val="BF9000"/>
              </a:solidFill>
            </c:spPr>
            <c:extLst>
              <c:ext xmlns:c16="http://schemas.microsoft.com/office/drawing/2014/chart" uri="{C3380CC4-5D6E-409C-BE32-E72D297353CC}">
                <c16:uniqueId val="{00000011-ECDF-4EF0-8ED0-0872EE52FC4C}"/>
              </c:ext>
            </c:extLst>
          </c:dPt>
          <c:dPt>
            <c:idx val="9"/>
            <c:invertIfNegative val="0"/>
            <c:bubble3D val="0"/>
            <c:spPr>
              <a:solidFill>
                <a:srgbClr val="BF9000"/>
              </a:solidFill>
            </c:spPr>
            <c:extLst>
              <c:ext xmlns:c16="http://schemas.microsoft.com/office/drawing/2014/chart" uri="{C3380CC4-5D6E-409C-BE32-E72D297353CC}">
                <c16:uniqueId val="{00000013-ECDF-4EF0-8ED0-0872EE52FC4C}"/>
              </c:ext>
            </c:extLst>
          </c:dPt>
          <c:dPt>
            <c:idx val="10"/>
            <c:invertIfNegative val="0"/>
            <c:bubble3D val="0"/>
            <c:spPr>
              <a:solidFill>
                <a:srgbClr val="ED7D31">
                  <a:lumMod val="40000"/>
                  <a:lumOff val="60000"/>
                </a:srgbClr>
              </a:solidFill>
            </c:spPr>
            <c:extLst>
              <c:ext xmlns:c16="http://schemas.microsoft.com/office/drawing/2014/chart" uri="{C3380CC4-5D6E-409C-BE32-E72D297353CC}">
                <c16:uniqueId val="{00000015-ECDF-4EF0-8ED0-0872EE52FC4C}"/>
              </c:ext>
            </c:extLst>
          </c:dPt>
          <c:dPt>
            <c:idx val="11"/>
            <c:invertIfNegative val="0"/>
            <c:bubble3D val="0"/>
            <c:spPr>
              <a:solidFill>
                <a:sysClr val="window" lastClr="FFFFFF">
                  <a:lumMod val="75000"/>
                </a:sysClr>
              </a:solidFill>
            </c:spPr>
            <c:extLst>
              <c:ext xmlns:c16="http://schemas.microsoft.com/office/drawing/2014/chart" uri="{C3380CC4-5D6E-409C-BE32-E72D297353CC}">
                <c16:uniqueId val="{00000017-ECDF-4EF0-8ED0-0872EE52FC4C}"/>
              </c:ext>
            </c:extLst>
          </c:dPt>
          <c:dPt>
            <c:idx val="20"/>
            <c:invertIfNegative val="0"/>
            <c:bubble3D val="0"/>
            <c:extLst>
              <c:ext xmlns:c16="http://schemas.microsoft.com/office/drawing/2014/chart" uri="{C3380CC4-5D6E-409C-BE32-E72D297353CC}">
                <c16:uniqueId val="{00000018-ECDF-4EF0-8ED0-0872EE52FC4C}"/>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Dati!$B$2059:$B$2070</c:f>
              <c:strCache>
                <c:ptCount val="12"/>
                <c:pt idx="0">
                  <c:v>1 — nemaz neuzticas</c:v>
                </c:pt>
                <c:pt idx="1">
                  <c:v>2</c:v>
                </c:pt>
                <c:pt idx="2">
                  <c:v>3</c:v>
                </c:pt>
                <c:pt idx="3">
                  <c:v>4</c:v>
                </c:pt>
                <c:pt idx="4">
                  <c:v>5</c:v>
                </c:pt>
                <c:pt idx="5">
                  <c:v>6</c:v>
                </c:pt>
                <c:pt idx="6">
                  <c:v>7</c:v>
                </c:pt>
                <c:pt idx="7">
                  <c:v>8</c:v>
                </c:pt>
                <c:pt idx="8">
                  <c:v>9</c:v>
                </c:pt>
                <c:pt idx="9">
                  <c:v>10 — ļoti uzticas</c:v>
                </c:pt>
                <c:pt idx="10">
                  <c:v>Nezina šādu iestādi</c:v>
                </c:pt>
                <c:pt idx="11">
                  <c:v>Grūti pateikt</c:v>
                </c:pt>
              </c:strCache>
            </c:strRef>
          </c:cat>
          <c:val>
            <c:numRef>
              <c:f>Dati!$C$2059:$C$2070</c:f>
              <c:numCache>
                <c:formatCode>0</c:formatCode>
                <c:ptCount val="12"/>
                <c:pt idx="0">
                  <c:v>1.4179590016602228</c:v>
                </c:pt>
                <c:pt idx="1">
                  <c:v>0.88700712664898551</c:v>
                </c:pt>
                <c:pt idx="2">
                  <c:v>2.9423015082893711</c:v>
                </c:pt>
                <c:pt idx="3">
                  <c:v>2.874460849410577</c:v>
                </c:pt>
                <c:pt idx="4">
                  <c:v>13.371095447153385</c:v>
                </c:pt>
                <c:pt idx="5">
                  <c:v>12.389125539760144</c:v>
                </c:pt>
                <c:pt idx="6">
                  <c:v>18.229608002305646</c:v>
                </c:pt>
                <c:pt idx="7">
                  <c:v>19.20069469111241</c:v>
                </c:pt>
                <c:pt idx="8">
                  <c:v>13.352173473442264</c:v>
                </c:pt>
                <c:pt idx="9">
                  <c:v>7.7656036408070985</c:v>
                </c:pt>
                <c:pt idx="10" formatCode="0.0">
                  <c:v>9.1794542819970001E-2</c:v>
                </c:pt>
                <c:pt idx="11">
                  <c:v>7.4781761765901056</c:v>
                </c:pt>
              </c:numCache>
            </c:numRef>
          </c:val>
          <c:extLst>
            <c:ext xmlns:c16="http://schemas.microsoft.com/office/drawing/2014/chart" uri="{C3380CC4-5D6E-409C-BE32-E72D297353CC}">
              <c16:uniqueId val="{00000019-ECDF-4EF0-8ED0-0872EE52FC4C}"/>
            </c:ext>
          </c:extLst>
        </c:ser>
        <c:dLbls>
          <c:dLblPos val="outEnd"/>
          <c:showLegendKey val="0"/>
          <c:showVal val="1"/>
          <c:showCatName val="0"/>
          <c:showSerName val="0"/>
          <c:showPercent val="0"/>
          <c:showBubbleSize val="0"/>
        </c:dLbls>
        <c:gapWidth val="30"/>
        <c:axId val="363965640"/>
        <c:axId val="363963680"/>
      </c:barChart>
      <c:catAx>
        <c:axId val="36396564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lv-LV"/>
          </a:p>
        </c:txPr>
        <c:crossAx val="363963680"/>
        <c:crosses val="autoZero"/>
        <c:auto val="1"/>
        <c:lblAlgn val="ctr"/>
        <c:lblOffset val="100"/>
        <c:noMultiLvlLbl val="0"/>
      </c:catAx>
      <c:valAx>
        <c:axId val="363963680"/>
        <c:scaling>
          <c:orientation val="minMax"/>
          <c:max val="25"/>
          <c:min val="0"/>
        </c:scaling>
        <c:delete val="1"/>
        <c:axPos val="l"/>
        <c:numFmt formatCode="0" sourceLinked="1"/>
        <c:majorTickMark val="out"/>
        <c:minorTickMark val="none"/>
        <c:tickLblPos val="nextTo"/>
        <c:crossAx val="363965640"/>
        <c:crosses val="autoZero"/>
        <c:crossBetween val="between"/>
        <c:majorUnit val="2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sz="900" dirty="0"/>
              <a:t>Vidējais </a:t>
            </a:r>
          </a:p>
          <a:p>
            <a:pPr>
              <a:defRPr sz="900" b="0" i="0" u="none" strike="noStrike" baseline="0">
                <a:solidFill>
                  <a:srgbClr val="000000"/>
                </a:solidFill>
                <a:latin typeface="Arial"/>
                <a:ea typeface="Arial"/>
                <a:cs typeface="Arial"/>
              </a:defRPr>
            </a:pPr>
            <a:r>
              <a:rPr lang="lv-LV" sz="900" dirty="0"/>
              <a:t>vērtējums*</a:t>
            </a:r>
          </a:p>
        </c:rich>
      </c:tx>
      <c:layout>
        <c:manualLayout>
          <c:xMode val="edge"/>
          <c:yMode val="edge"/>
          <c:x val="0.29536553153785711"/>
          <c:y val="4.6203066721922911E-2"/>
        </c:manualLayout>
      </c:layout>
      <c:overlay val="0"/>
      <c:spPr>
        <a:solidFill>
          <a:schemeClr val="bg1"/>
        </a:solidFill>
        <a:ln w="3175">
          <a:solidFill>
            <a:schemeClr val="tx1"/>
          </a:solidFill>
        </a:ln>
        <a:effectLst/>
      </c:spPr>
    </c:title>
    <c:autoTitleDeleted val="0"/>
    <c:plotArea>
      <c:layout>
        <c:manualLayout>
          <c:layoutTarget val="inner"/>
          <c:xMode val="edge"/>
          <c:yMode val="edge"/>
          <c:x val="0.1831666583078389"/>
          <c:y val="7.6297352311105351E-4"/>
          <c:w val="0.63830616714311983"/>
          <c:h val="0.87343516856995573"/>
        </c:manualLayout>
      </c:layout>
      <c:barChart>
        <c:barDir val="col"/>
        <c:grouping val="clustered"/>
        <c:varyColors val="0"/>
        <c:ser>
          <c:idx val="0"/>
          <c:order val="0"/>
          <c:spPr>
            <a:pattFill prst="wdUpDiag">
              <a:fgClr>
                <a:srgbClr val="BF9000"/>
              </a:fgClr>
              <a:bgClr>
                <a:sysClr val="window" lastClr="FFFFFF"/>
              </a:bgClr>
            </a:pattFill>
            <a:ln w="3175">
              <a:solidFill>
                <a:srgbClr val="BF9000"/>
              </a:solidFill>
            </a:ln>
          </c:spPr>
          <c:invertIfNegative val="0"/>
          <c:dPt>
            <c:idx val="20"/>
            <c:invertIfNegative val="0"/>
            <c:bubble3D val="0"/>
            <c:extLst>
              <c:ext xmlns:c16="http://schemas.microsoft.com/office/drawing/2014/chart" uri="{C3380CC4-5D6E-409C-BE32-E72D297353CC}">
                <c16:uniqueId val="{00000000-BBF1-4B18-8207-4566117ADEFC}"/>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Dati!$J$2249</c:f>
              <c:numCache>
                <c:formatCode>0.0</c:formatCode>
                <c:ptCount val="1"/>
                <c:pt idx="0">
                  <c:v>6.9646776905335406</c:v>
                </c:pt>
              </c:numCache>
            </c:numRef>
          </c:val>
          <c:extLst>
            <c:ext xmlns:c16="http://schemas.microsoft.com/office/drawing/2014/chart" uri="{C3380CC4-5D6E-409C-BE32-E72D297353CC}">
              <c16:uniqueId val="{00000001-BBF1-4B18-8207-4566117ADEFC}"/>
            </c:ext>
          </c:extLst>
        </c:ser>
        <c:dLbls>
          <c:dLblPos val="outEnd"/>
          <c:showLegendKey val="0"/>
          <c:showVal val="1"/>
          <c:showCatName val="0"/>
          <c:showSerName val="0"/>
          <c:showPercent val="0"/>
          <c:showBubbleSize val="0"/>
        </c:dLbls>
        <c:gapWidth val="30"/>
        <c:axId val="363965640"/>
        <c:axId val="363963680"/>
      </c:barChart>
      <c:catAx>
        <c:axId val="363965640"/>
        <c:scaling>
          <c:orientation val="minMax"/>
        </c:scaling>
        <c:delete val="1"/>
        <c:axPos val="b"/>
        <c:numFmt formatCode="General" sourceLinked="1"/>
        <c:majorTickMark val="out"/>
        <c:minorTickMark val="none"/>
        <c:tickLblPos val="nextTo"/>
        <c:crossAx val="363963680"/>
        <c:crosses val="autoZero"/>
        <c:auto val="1"/>
        <c:lblAlgn val="ctr"/>
        <c:lblOffset val="100"/>
        <c:noMultiLvlLbl val="0"/>
      </c:catAx>
      <c:valAx>
        <c:axId val="363963680"/>
        <c:scaling>
          <c:orientation val="minMax"/>
          <c:max val="10"/>
          <c:min val="0"/>
        </c:scaling>
        <c:delete val="1"/>
        <c:axPos val="l"/>
        <c:numFmt formatCode="0.0" sourceLinked="1"/>
        <c:majorTickMark val="out"/>
        <c:minorTickMark val="none"/>
        <c:tickLblPos val="nextTo"/>
        <c:crossAx val="363965640"/>
        <c:crosses val="autoZero"/>
        <c:crossBetween val="between"/>
        <c:majorUnit val="2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1" u="none" strike="noStrike" baseline="0">
                <a:solidFill>
                  <a:srgbClr val="000000"/>
                </a:solidFill>
                <a:latin typeface="Arial"/>
                <a:ea typeface="Arial"/>
                <a:cs typeface="Arial"/>
              </a:defRPr>
            </a:pPr>
            <a:r>
              <a:rPr lang="lv-LV" dirty="0"/>
              <a:t>Vid</a:t>
            </a:r>
            <a:r>
              <a:rPr lang="en-GB" dirty="0"/>
              <a:t>ējais</a:t>
            </a:r>
            <a:r>
              <a:rPr lang="lv-LV" baseline="0" dirty="0"/>
              <a:t> v</a:t>
            </a:r>
            <a:r>
              <a:rPr lang="en-GB" baseline="0" dirty="0"/>
              <a:t>ērtējums*</a:t>
            </a:r>
            <a:endParaRPr lang="lv-LV" dirty="0"/>
          </a:p>
        </c:rich>
      </c:tx>
      <c:layout>
        <c:manualLayout>
          <c:xMode val="edge"/>
          <c:yMode val="edge"/>
          <c:x val="0.213491816505302"/>
          <c:y val="2.4443604221281171E-2"/>
        </c:manualLayout>
      </c:layout>
      <c:overlay val="0"/>
      <c:spPr>
        <a:solidFill>
          <a:srgbClr val="FFFFFF"/>
        </a:solidFill>
        <a:ln w="3175">
          <a:solidFill>
            <a:srgbClr val="000000"/>
          </a:solidFill>
          <a:prstDash val="solid"/>
        </a:ln>
      </c:spPr>
    </c:title>
    <c:autoTitleDeleted val="0"/>
    <c:plotArea>
      <c:layout>
        <c:manualLayout>
          <c:layoutTarget val="inner"/>
          <c:xMode val="edge"/>
          <c:yMode val="edge"/>
          <c:x val="0.21793668648561787"/>
          <c:y val="7.7583934511017374E-2"/>
          <c:w val="0.78206331351438219"/>
          <c:h val="0.90881640078115944"/>
        </c:manualLayout>
      </c:layout>
      <c:barChart>
        <c:barDir val="bar"/>
        <c:grouping val="clustered"/>
        <c:varyColors val="0"/>
        <c:ser>
          <c:idx val="0"/>
          <c:order val="0"/>
          <c:spPr>
            <a:pattFill prst="wdUpDiag">
              <a:fgClr>
                <a:srgbClr val="BF9000"/>
              </a:fgClr>
              <a:bgClr>
                <a:schemeClr val="bg1"/>
              </a:bgClr>
            </a:pattFill>
            <a:ln w="3175">
              <a:solidFill>
                <a:srgbClr val="BF9000"/>
              </a:solidFill>
            </a:ln>
          </c:spPr>
          <c:invertIfNegative val="0"/>
          <c:dLbls>
            <c:dLbl>
              <c:idx val="0"/>
              <c:layout>
                <c:manualLayout>
                  <c:x val="-1.3605442176870748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5421412300683383E-2"/>
                    </c:manualLayout>
                  </c15:layout>
                </c:ext>
                <c:ext xmlns:c16="http://schemas.microsoft.com/office/drawing/2014/chart" uri="{C3380CC4-5D6E-409C-BE32-E72D297353CC}">
                  <c16:uniqueId val="{00000000-63E4-44C0-BF9C-BA45C853B122}"/>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421412300683383E-2"/>
                    </c:manualLayout>
                  </c15:layout>
                </c:ext>
                <c:ext xmlns:c16="http://schemas.microsoft.com/office/drawing/2014/chart" uri="{C3380CC4-5D6E-409C-BE32-E72D297353CC}">
                  <c16:uniqueId val="{00000001-63E4-44C0-BF9C-BA45C853B122}"/>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421412300683383E-2"/>
                    </c:manualLayout>
                  </c15:layout>
                </c:ext>
                <c:ext xmlns:c16="http://schemas.microsoft.com/office/drawing/2014/chart" uri="{C3380CC4-5D6E-409C-BE32-E72D297353CC}">
                  <c16:uniqueId val="{00000002-63E4-44C0-BF9C-BA45C853B122}"/>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03-63E4-44C0-BF9C-BA45C853B122}"/>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421412300683383E-2"/>
                    </c:manualLayout>
                  </c15:layout>
                </c:ext>
                <c:ext xmlns:c16="http://schemas.microsoft.com/office/drawing/2014/chart" uri="{C3380CC4-5D6E-409C-BE32-E72D297353CC}">
                  <c16:uniqueId val="{00000004-63E4-44C0-BF9C-BA45C853B122}"/>
                </c:ext>
              </c:extLst>
            </c:dLbl>
            <c:dLbl>
              <c:idx val="7"/>
              <c:dLblPos val="outEnd"/>
              <c:showLegendKey val="0"/>
              <c:showVal val="1"/>
              <c:showCatName val="0"/>
              <c:showSerName val="0"/>
              <c:showPercent val="0"/>
              <c:showBubbleSize val="0"/>
              <c:extLst>
                <c:ext xmlns:c15="http://schemas.microsoft.com/office/drawing/2012/chart" uri="{CE6537A1-D6FC-4f65-9D91-7224C49458BB}">
                  <c15:layout>
                    <c:manualLayout>
                      <c:w val="0.38557823129251695"/>
                      <c:h val="8.5421412300683383E-2"/>
                    </c:manualLayout>
                  </c15:layout>
                </c:ext>
                <c:ext xmlns:c16="http://schemas.microsoft.com/office/drawing/2014/chart" uri="{C3380CC4-5D6E-409C-BE32-E72D297353CC}">
                  <c16:uniqueId val="{00000005-63E4-44C0-BF9C-BA45C853B122}"/>
                </c:ext>
              </c:extLst>
            </c:dLbl>
            <c:dLbl>
              <c:idx val="8"/>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421412300683383E-2"/>
                    </c:manualLayout>
                  </c15:layout>
                </c:ext>
                <c:ext xmlns:c16="http://schemas.microsoft.com/office/drawing/2014/chart" uri="{C3380CC4-5D6E-409C-BE32-E72D297353CC}">
                  <c16:uniqueId val="{00000006-63E4-44C0-BF9C-BA45C853B122}"/>
                </c:ext>
              </c:extLst>
            </c:dLbl>
            <c:dLbl>
              <c:idx val="9"/>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421412300683383E-2"/>
                    </c:manualLayout>
                  </c15:layout>
                </c:ext>
                <c:ext xmlns:c16="http://schemas.microsoft.com/office/drawing/2014/chart" uri="{C3380CC4-5D6E-409C-BE32-E72D297353CC}">
                  <c16:uniqueId val="{00000007-63E4-44C0-BF9C-BA45C853B122}"/>
                </c:ext>
              </c:extLst>
            </c:dLbl>
            <c:dLbl>
              <c:idx val="10"/>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421412300683383E-2"/>
                    </c:manualLayout>
                  </c15:layout>
                </c:ext>
                <c:ext xmlns:c16="http://schemas.microsoft.com/office/drawing/2014/chart" uri="{C3380CC4-5D6E-409C-BE32-E72D297353CC}">
                  <c16:uniqueId val="{00000008-63E4-44C0-BF9C-BA45C853B122}"/>
                </c:ext>
              </c:extLst>
            </c:dLbl>
            <c:dLbl>
              <c:idx val="12"/>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09-63E4-44C0-BF9C-BA45C853B122}"/>
                </c:ext>
              </c:extLst>
            </c:dLbl>
            <c:dLbl>
              <c:idx val="13"/>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421412300683383E-2"/>
                    </c:manualLayout>
                  </c15:layout>
                </c:ext>
                <c:ext xmlns:c16="http://schemas.microsoft.com/office/drawing/2014/chart" uri="{C3380CC4-5D6E-409C-BE32-E72D297353CC}">
                  <c16:uniqueId val="{0000000A-63E4-44C0-BF9C-BA45C853B122}"/>
                </c:ext>
              </c:extLst>
            </c:dLbl>
            <c:dLbl>
              <c:idx val="14"/>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0B-63E4-44C0-BF9C-BA45C853B122}"/>
                </c:ext>
              </c:extLst>
            </c:dLbl>
            <c:dLbl>
              <c:idx val="16"/>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0C-63E4-44C0-BF9C-BA45C853B122}"/>
                </c:ext>
              </c:extLst>
            </c:dLbl>
            <c:dLbl>
              <c:idx val="17"/>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8.5421412300683383E-2"/>
                    </c:manualLayout>
                  </c15:layout>
                </c:ext>
                <c:ext xmlns:c16="http://schemas.microsoft.com/office/drawing/2014/chart" uri="{C3380CC4-5D6E-409C-BE32-E72D297353CC}">
                  <c16:uniqueId val="{0000000D-63E4-44C0-BF9C-BA45C853B122}"/>
                </c:ext>
              </c:extLst>
            </c:dLbl>
            <c:dLbl>
              <c:idx val="18"/>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0E-63E4-44C0-BF9C-BA45C853B122}"/>
                </c:ext>
              </c:extLst>
            </c:dLbl>
            <c:dLbl>
              <c:idx val="20"/>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0F-63E4-44C0-BF9C-BA45C853B122}"/>
                </c:ext>
              </c:extLst>
            </c:dLbl>
            <c:dLbl>
              <c:idx val="21"/>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421412300683383E-2"/>
                    </c:manualLayout>
                  </c15:layout>
                </c:ext>
                <c:ext xmlns:c16="http://schemas.microsoft.com/office/drawing/2014/chart" uri="{C3380CC4-5D6E-409C-BE32-E72D297353CC}">
                  <c16:uniqueId val="{00000010-63E4-44C0-BF9C-BA45C853B122}"/>
                </c:ext>
              </c:extLst>
            </c:dLbl>
            <c:dLbl>
              <c:idx val="22"/>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5421412300683383E-2"/>
                    </c:manualLayout>
                  </c15:layout>
                </c:ext>
                <c:ext xmlns:c16="http://schemas.microsoft.com/office/drawing/2014/chart" uri="{C3380CC4-5D6E-409C-BE32-E72D297353CC}">
                  <c16:uniqueId val="{00000011-63E4-44C0-BF9C-BA45C853B122}"/>
                </c:ext>
              </c:extLst>
            </c:dLbl>
            <c:dLbl>
              <c:idx val="23"/>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5421412300683383E-2"/>
                    </c:manualLayout>
                  </c15:layout>
                </c:ext>
                <c:ext xmlns:c16="http://schemas.microsoft.com/office/drawing/2014/chart" uri="{C3380CC4-5D6E-409C-BE32-E72D297353CC}">
                  <c16:uniqueId val="{00000012-63E4-44C0-BF9C-BA45C853B122}"/>
                </c:ext>
              </c:extLst>
            </c:dLbl>
            <c:dLbl>
              <c:idx val="24"/>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13-63E4-44C0-BF9C-BA45C853B122}"/>
                </c:ext>
              </c:extLst>
            </c:dLbl>
            <c:dLbl>
              <c:idx val="25"/>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5421412300683383E-2"/>
                    </c:manualLayout>
                  </c15:layout>
                </c:ext>
                <c:ext xmlns:c16="http://schemas.microsoft.com/office/drawing/2014/chart" uri="{C3380CC4-5D6E-409C-BE32-E72D297353CC}">
                  <c16:uniqueId val="{00000014-63E4-44C0-BF9C-BA45C853B122}"/>
                </c:ext>
              </c:extLst>
            </c:dLbl>
            <c:dLbl>
              <c:idx val="26"/>
              <c:layout>
                <c:manualLayout>
                  <c:x val="-2.7210884353741496E-2"/>
                  <c:y val="1.7936254559676812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8.5421412300683383E-2"/>
                    </c:manualLayout>
                  </c15:layout>
                </c:ext>
                <c:ext xmlns:c16="http://schemas.microsoft.com/office/drawing/2014/chart" uri="{C3380CC4-5D6E-409C-BE32-E72D297353CC}">
                  <c16:uniqueId val="{00000015-63E4-44C0-BF9C-BA45C853B122}"/>
                </c:ext>
              </c:extLst>
            </c:dLbl>
            <c:dLbl>
              <c:idx val="27"/>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8.5421412300683383E-2"/>
                    </c:manualLayout>
                  </c15:layout>
                </c:ext>
                <c:ext xmlns:c16="http://schemas.microsoft.com/office/drawing/2014/chart" uri="{C3380CC4-5D6E-409C-BE32-E72D297353CC}">
                  <c16:uniqueId val="{00000016-63E4-44C0-BF9C-BA45C853B122}"/>
                </c:ext>
              </c:extLst>
            </c:dLbl>
            <c:dLbl>
              <c:idx val="29"/>
              <c:dLblPos val="outEnd"/>
              <c:showLegendKey val="0"/>
              <c:showVal val="1"/>
              <c:showCatName val="0"/>
              <c:showSerName val="0"/>
              <c:showPercent val="0"/>
              <c:showBubbleSize val="0"/>
              <c:extLst>
                <c:ext xmlns:c15="http://schemas.microsoft.com/office/drawing/2012/chart" uri="{CE6537A1-D6FC-4f65-9D91-7224C49458BB}">
                  <c15:layout>
                    <c:manualLayout>
                      <c:w val="0.41278911564625853"/>
                      <c:h val="8.5421412300683383E-2"/>
                    </c:manualLayout>
                  </c15:layout>
                </c:ext>
                <c:ext xmlns:c16="http://schemas.microsoft.com/office/drawing/2014/chart" uri="{C3380CC4-5D6E-409C-BE32-E72D297353CC}">
                  <c16:uniqueId val="{00000017-63E4-44C0-BF9C-BA45C853B122}"/>
                </c:ext>
              </c:extLst>
            </c:dLbl>
            <c:dLbl>
              <c:idx val="30"/>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8.5421412300683383E-2"/>
                    </c:manualLayout>
                  </c15:layout>
                </c:ext>
                <c:ext xmlns:c16="http://schemas.microsoft.com/office/drawing/2014/chart" uri="{C3380CC4-5D6E-409C-BE32-E72D297353CC}">
                  <c16:uniqueId val="{00000018-63E4-44C0-BF9C-BA45C853B122}"/>
                </c:ext>
              </c:extLst>
            </c:dLbl>
            <c:dLbl>
              <c:idx val="31"/>
              <c:dLblPos val="outEnd"/>
              <c:showLegendKey val="0"/>
              <c:showVal val="1"/>
              <c:showCatName val="0"/>
              <c:showSerName val="0"/>
              <c:showPercent val="0"/>
              <c:showBubbleSize val="0"/>
              <c:extLst>
                <c:ext xmlns:c15="http://schemas.microsoft.com/office/drawing/2012/chart" uri="{CE6537A1-D6FC-4f65-9D91-7224C49458BB}">
                  <c15:layout>
                    <c:manualLayout>
                      <c:w val="0.44000000000000006"/>
                      <c:h val="8.5421412300683383E-2"/>
                    </c:manualLayout>
                  </c15:layout>
                </c:ext>
                <c:ext xmlns:c16="http://schemas.microsoft.com/office/drawing/2014/chart" uri="{C3380CC4-5D6E-409C-BE32-E72D297353CC}">
                  <c16:uniqueId val="{00000019-63E4-44C0-BF9C-BA45C853B122}"/>
                </c:ext>
              </c:extLst>
            </c:dLbl>
            <c:dLbl>
              <c:idx val="32"/>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1A-63E4-44C0-BF9C-BA45C853B122}"/>
                </c:ext>
              </c:extLst>
            </c:dLbl>
            <c:dLbl>
              <c:idx val="33"/>
              <c:dLblPos val="outEnd"/>
              <c:showLegendKey val="0"/>
              <c:showVal val="1"/>
              <c:showCatName val="0"/>
              <c:showSerName val="0"/>
              <c:showPercent val="0"/>
              <c:showBubbleSize val="0"/>
              <c:extLst>
                <c:ext xmlns:c15="http://schemas.microsoft.com/office/drawing/2012/chart" uri="{CE6537A1-D6FC-4f65-9D91-7224C49458BB}">
                  <c15:layout>
                    <c:manualLayout>
                      <c:w val="0.37197278911564624"/>
                      <c:h val="8.5421412300683383E-2"/>
                    </c:manualLayout>
                  </c15:layout>
                </c:ext>
                <c:ext xmlns:c16="http://schemas.microsoft.com/office/drawing/2014/chart" uri="{C3380CC4-5D6E-409C-BE32-E72D297353CC}">
                  <c16:uniqueId val="{0000001B-63E4-44C0-BF9C-BA45C853B122}"/>
                </c:ext>
              </c:extLst>
            </c:dLbl>
            <c:dLbl>
              <c:idx val="35"/>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1C-63E4-44C0-BF9C-BA45C853B122}"/>
                </c:ext>
              </c:extLst>
            </c:dLbl>
            <c:dLbl>
              <c:idx val="36"/>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421412300683383E-2"/>
                    </c:manualLayout>
                  </c15:layout>
                </c:ext>
                <c:ext xmlns:c16="http://schemas.microsoft.com/office/drawing/2014/chart" uri="{C3380CC4-5D6E-409C-BE32-E72D297353CC}">
                  <c16:uniqueId val="{0000001D-63E4-44C0-BF9C-BA45C853B122}"/>
                </c:ext>
              </c:extLst>
            </c:dLbl>
            <c:dLbl>
              <c:idx val="38"/>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1E-63E4-44C0-BF9C-BA45C853B122}"/>
                </c:ext>
              </c:extLst>
            </c:dLbl>
            <c:dLbl>
              <c:idx val="39"/>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1F-63E4-44C0-BF9C-BA45C853B122}"/>
                </c:ext>
              </c:extLst>
            </c:dLbl>
            <c:dLbl>
              <c:idx val="40"/>
              <c:layout>
                <c:manualLayout>
                  <c:x val="-5.4421768707482991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44000000000000006"/>
                      <c:h val="8.5421412300683383E-2"/>
                    </c:manualLayout>
                  </c15:layout>
                </c:ext>
                <c:ext xmlns:c16="http://schemas.microsoft.com/office/drawing/2014/chart" uri="{C3380CC4-5D6E-409C-BE32-E72D297353CC}">
                  <c16:uniqueId val="{00000020-63E4-44C0-BF9C-BA45C853B122}"/>
                </c:ext>
              </c:extLst>
            </c:dLbl>
            <c:dLbl>
              <c:idx val="41"/>
              <c:layout>
                <c:manualLayout>
                  <c:x val="-1.3605442176870748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21-63E4-44C0-BF9C-BA45C853B122}"/>
                </c:ext>
              </c:extLst>
            </c:dLbl>
            <c:dLbl>
              <c:idx val="42"/>
              <c:layout>
                <c:manualLayout>
                  <c:x val="-1.3605442176870748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85578231292517"/>
                      <c:h val="8.5421412300683383E-2"/>
                    </c:manualLayout>
                  </c15:layout>
                </c:ext>
                <c:ext xmlns:c16="http://schemas.microsoft.com/office/drawing/2014/chart" uri="{C3380CC4-5D6E-409C-BE32-E72D297353CC}">
                  <c16:uniqueId val="{00000022-63E4-44C0-BF9C-BA45C853B122}"/>
                </c:ext>
              </c:extLst>
            </c:dLbl>
            <c:dLbl>
              <c:idx val="43"/>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421412300683383E-2"/>
                    </c:manualLayout>
                  </c15:layout>
                </c:ext>
                <c:ext xmlns:c16="http://schemas.microsoft.com/office/drawing/2014/chart" uri="{C3380CC4-5D6E-409C-BE32-E72D297353CC}">
                  <c16:uniqueId val="{00000023-63E4-44C0-BF9C-BA45C853B122}"/>
                </c:ext>
              </c:extLst>
            </c:dLbl>
            <c:dLbl>
              <c:idx val="45"/>
              <c:layout>
                <c:manualLayout>
                  <c:x val="-1.3605442176870748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9918367346938777"/>
                      <c:h val="8.5421412300683383E-2"/>
                    </c:manualLayout>
                  </c15:layout>
                </c:ext>
                <c:ext xmlns:c16="http://schemas.microsoft.com/office/drawing/2014/chart" uri="{C3380CC4-5D6E-409C-BE32-E72D297353CC}">
                  <c16:uniqueId val="{00000024-63E4-44C0-BF9C-BA45C853B122}"/>
                </c:ext>
              </c:extLst>
            </c:dLbl>
            <c:dLbl>
              <c:idx val="46"/>
              <c:dLblPos val="outEnd"/>
              <c:showLegendKey val="0"/>
              <c:showVal val="1"/>
              <c:showCatName val="0"/>
              <c:showSerName val="0"/>
              <c:showPercent val="0"/>
              <c:showBubbleSize val="0"/>
              <c:extLst>
                <c:ext xmlns:c15="http://schemas.microsoft.com/office/drawing/2012/chart" uri="{CE6537A1-D6FC-4f65-9D91-7224C49458BB}">
                  <c15:layout>
                    <c:manualLayout>
                      <c:w val="0.35836734693877553"/>
                      <c:h val="8.5421412300683383E-2"/>
                    </c:manualLayout>
                  </c15:layout>
                </c:ext>
                <c:ext xmlns:c16="http://schemas.microsoft.com/office/drawing/2014/chart" uri="{C3380CC4-5D6E-409C-BE32-E72D297353CC}">
                  <c16:uniqueId val="{00000025-63E4-44C0-BF9C-BA45C853B122}"/>
                </c:ext>
              </c:extLst>
            </c:dLbl>
            <c:dLbl>
              <c:idx val="47"/>
              <c:layout>
                <c:manualLayout>
                  <c:x val="-2.7210884353741558E-2"/>
                  <c:y val="-8.9681272589578568E-8"/>
                </c:manualLayout>
              </c:layout>
              <c:numFmt formatCode="#,##0.0" sourceLinked="0"/>
              <c:spPr>
                <a:noFill/>
                <a:ln>
                  <a:noFill/>
                </a:ln>
                <a:effectLst/>
              </c:spPr>
              <c:txPr>
                <a:bodyPr wrap="square" lIns="38100" tIns="19050" rIns="38100" bIns="19050" anchor="ctr">
                  <a:noAutofit/>
                </a:bodyPr>
                <a:lstStyle/>
                <a:p>
                  <a:pPr>
                    <a:defRPr/>
                  </a:pPr>
                  <a:endParaRPr lang="lv-LV"/>
                </a:p>
              </c:txPr>
              <c:dLblPos val="outEnd"/>
              <c:showLegendKey val="0"/>
              <c:showVal val="1"/>
              <c:showCatName val="0"/>
              <c:showSerName val="0"/>
              <c:showPercent val="0"/>
              <c:showBubbleSize val="0"/>
              <c:extLst>
                <c:ext xmlns:c15="http://schemas.microsoft.com/office/drawing/2012/chart" uri="{CE6537A1-D6FC-4f65-9D91-7224C49458BB}">
                  <c15:layout>
                    <c:manualLayout>
                      <c:w val="0.42639455782312924"/>
                      <c:h val="4.441913439635535E-2"/>
                    </c:manualLayout>
                  </c15:layout>
                </c:ext>
                <c:ext xmlns:c16="http://schemas.microsoft.com/office/drawing/2014/chart" uri="{C3380CC4-5D6E-409C-BE32-E72D297353CC}">
                  <c16:uniqueId val="{00000026-63E4-44C0-BF9C-BA45C853B122}"/>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Dati!$I$1826:$I$1873</c:f>
              <c:numCache>
                <c:formatCode>General</c:formatCode>
                <c:ptCount val="48"/>
                <c:pt idx="0" formatCode="0.00">
                  <c:v>6.9646776905335406</c:v>
                </c:pt>
                <c:pt idx="2" formatCode="0.00">
                  <c:v>6.8127027038697419</c:v>
                </c:pt>
                <c:pt idx="3" formatCode="0.00">
                  <c:v>7.1105533195736017</c:v>
                </c:pt>
                <c:pt idx="5" formatCode="0.00">
                  <c:v>6.9084471309273265</c:v>
                </c:pt>
                <c:pt idx="6" formatCode="0.00">
                  <c:v>6.9869986606951491</c:v>
                </c:pt>
                <c:pt idx="7" formatCode="0.00">
                  <c:v>6.9804765772733788</c:v>
                </c:pt>
                <c:pt idx="8" formatCode="0.00">
                  <c:v>6.9607562327897377</c:v>
                </c:pt>
                <c:pt idx="9" formatCode="0.00">
                  <c:v>6.8649243126909854</c:v>
                </c:pt>
                <c:pt idx="10" formatCode="0.00">
                  <c:v>7.0732000672567219</c:v>
                </c:pt>
                <c:pt idx="12" formatCode="0.00">
                  <c:v>7.1654250547680283</c:v>
                </c:pt>
                <c:pt idx="13" formatCode="0.00">
                  <c:v>6.6154044608628251</c:v>
                </c:pt>
                <c:pt idx="14" formatCode="0.00">
                  <c:v>6.8936769065770962</c:v>
                </c:pt>
                <c:pt idx="16" formatCode="0.00">
                  <c:v>6.9279499507169913</c:v>
                </c:pt>
                <c:pt idx="17" formatCode="0.00">
                  <c:v>7.0148210900345767</c:v>
                </c:pt>
                <c:pt idx="18" formatCode="0.00">
                  <c:v>6.844056031666109</c:v>
                </c:pt>
                <c:pt idx="20" formatCode="0.00">
                  <c:v>6.5808939844276182</c:v>
                </c:pt>
                <c:pt idx="21" formatCode="0.00">
                  <c:v>7.0787734546087036</c:v>
                </c:pt>
                <c:pt idx="22" formatCode="0.00">
                  <c:v>6.9623662259698014</c:v>
                </c:pt>
                <c:pt idx="23" formatCode="0.00">
                  <c:v>6.6732396973251031</c:v>
                </c:pt>
                <c:pt idx="24" formatCode="0.00">
                  <c:v>6.9655763430618194</c:v>
                </c:pt>
                <c:pt idx="25" formatCode="0.00">
                  <c:v>6.6566268650815417</c:v>
                </c:pt>
                <c:pt idx="26" formatCode="0.00">
                  <c:v>7.4758918380471258</c:v>
                </c:pt>
                <c:pt idx="27" formatCode="0.00">
                  <c:v>6.7305532262641616</c:v>
                </c:pt>
                <c:pt idx="29" formatCode="0.00">
                  <c:v>7.0751411138827045</c:v>
                </c:pt>
                <c:pt idx="30" formatCode="0.00">
                  <c:v>7.0762663690594918</c:v>
                </c:pt>
                <c:pt idx="31" formatCode="0.00">
                  <c:v>6.6972285900429291</c:v>
                </c:pt>
                <c:pt idx="32" formatCode="0.00">
                  <c:v>6.8886370060860322</c:v>
                </c:pt>
                <c:pt idx="33" formatCode="0.00">
                  <c:v>7.0632316726497075</c:v>
                </c:pt>
                <c:pt idx="35" formatCode="0.00">
                  <c:v>6.8910541546774056</c:v>
                </c:pt>
                <c:pt idx="36" formatCode="0.00">
                  <c:v>7.2609919269299104</c:v>
                </c:pt>
                <c:pt idx="38" formatCode="0.00">
                  <c:v>6.7866256439458192</c:v>
                </c:pt>
                <c:pt idx="39" formatCode="0.00">
                  <c:v>6.7788463216151209</c:v>
                </c:pt>
                <c:pt idx="40" formatCode="0.00">
                  <c:v>7.4749533675787214</c:v>
                </c:pt>
                <c:pt idx="41" formatCode="0.00">
                  <c:v>7.0841667076531412</c:v>
                </c:pt>
                <c:pt idx="42" formatCode="0.00">
                  <c:v>7.1866058930551961</c:v>
                </c:pt>
                <c:pt idx="43" formatCode="0.00">
                  <c:v>6.9956727705405539</c:v>
                </c:pt>
                <c:pt idx="45" formatCode="0.00">
                  <c:v>6.7866256439458192</c:v>
                </c:pt>
                <c:pt idx="46" formatCode="0.00">
                  <c:v>7.1074608178095104</c:v>
                </c:pt>
                <c:pt idx="47" formatCode="0.00">
                  <c:v>6.9805387235571965</c:v>
                </c:pt>
              </c:numCache>
            </c:numRef>
          </c:val>
          <c:extLst>
            <c:ext xmlns:c16="http://schemas.microsoft.com/office/drawing/2014/chart" uri="{C3380CC4-5D6E-409C-BE32-E72D297353CC}">
              <c16:uniqueId val="{00000027-63E4-44C0-BF9C-BA45C853B122}"/>
            </c:ext>
          </c:extLst>
        </c:ser>
        <c:dLbls>
          <c:dLblPos val="outEnd"/>
          <c:showLegendKey val="0"/>
          <c:showVal val="1"/>
          <c:showCatName val="0"/>
          <c:showSerName val="0"/>
          <c:showPercent val="0"/>
          <c:showBubbleSize val="0"/>
        </c:dLbls>
        <c:gapWidth val="30"/>
        <c:axId val="316387392"/>
        <c:axId val="316394448"/>
      </c:barChart>
      <c:catAx>
        <c:axId val="316387392"/>
        <c:scaling>
          <c:orientation val="maxMin"/>
        </c:scaling>
        <c:delete val="0"/>
        <c:axPos val="l"/>
        <c:numFmt formatCode="General" sourceLinked="1"/>
        <c:majorTickMark val="none"/>
        <c:minorTickMark val="none"/>
        <c:tickLblPos val="none"/>
        <c:spPr>
          <a:solidFill>
            <a:srgbClr val="8EBE19"/>
          </a:solidFill>
          <a:ln w="3175">
            <a:solidFill>
              <a:srgbClr val="000000"/>
            </a:solidFill>
            <a:prstDash val="solid"/>
          </a:ln>
        </c:spPr>
        <c:crossAx val="316394448"/>
        <c:crossesAt val="0"/>
        <c:auto val="1"/>
        <c:lblAlgn val="ctr"/>
        <c:lblOffset val="100"/>
        <c:noMultiLvlLbl val="0"/>
      </c:catAx>
      <c:valAx>
        <c:axId val="316394448"/>
        <c:scaling>
          <c:orientation val="minMax"/>
          <c:max val="20"/>
          <c:min val="0"/>
        </c:scaling>
        <c:delete val="1"/>
        <c:axPos val="t"/>
        <c:majorGridlines>
          <c:spPr>
            <a:ln w="3175">
              <a:noFill/>
              <a:prstDash val="sysDash"/>
            </a:ln>
          </c:spPr>
        </c:majorGridlines>
        <c:numFmt formatCode="0.00" sourceLinked="1"/>
        <c:majorTickMark val="out"/>
        <c:minorTickMark val="none"/>
        <c:tickLblPos val="nextTo"/>
        <c:crossAx val="316387392"/>
        <c:crosses val="autoZero"/>
        <c:crossBetween val="between"/>
        <c:majorUnit val="50"/>
        <c:minorUnit val="50"/>
      </c:valAx>
      <c:spPr>
        <a:noFill/>
        <a:ln w="3175">
          <a:noFill/>
        </a:ln>
      </c:spPr>
    </c:plotArea>
    <c:plotVisOnly val="1"/>
    <c:dispBlanksAs val="gap"/>
    <c:showDLblsOverMax val="0"/>
  </c:chart>
  <c:spPr>
    <a:noFill/>
    <a:ln w="6350">
      <a:noFill/>
    </a:ln>
  </c:spPr>
  <c:txPr>
    <a:bodyPr/>
    <a:lstStyle/>
    <a:p>
      <a:pPr>
        <a:defRPr sz="1000" b="1" i="0" u="none" strike="noStrike" baseline="0">
          <a:solidFill>
            <a:srgbClr val="000000"/>
          </a:solidFill>
          <a:latin typeface="Arial"/>
          <a:ea typeface="Arial"/>
          <a:cs typeface="Arial"/>
        </a:defRPr>
      </a:pPr>
      <a:endParaRPr lang="lv-LV"/>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p>
        </c:rich>
      </c:tx>
      <c:layout>
        <c:manualLayout>
          <c:xMode val="edge"/>
          <c:yMode val="edge"/>
          <c:x val="0.97093600726895124"/>
          <c:y val="5.3455004612252395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42494807892004"/>
          <c:y val="6.3651994185105074E-2"/>
          <c:w val="0.60915654205607472"/>
          <c:h val="0.91970041282842985"/>
        </c:manualLayout>
      </c:layout>
      <c:barChart>
        <c:barDir val="bar"/>
        <c:grouping val="stacked"/>
        <c:varyColors val="0"/>
        <c:ser>
          <c:idx val="0"/>
          <c:order val="0"/>
          <c:tx>
            <c:strRef>
              <c:f>Dati!$C$2079</c:f>
              <c:strCache>
                <c:ptCount val="1"/>
                <c:pt idx="0">
                  <c:v>Neuzticas (1–2)</c:v>
                </c:pt>
              </c:strCache>
            </c:strRef>
          </c:tx>
          <c:spPr>
            <a:solidFill>
              <a:srgbClr val="203864"/>
            </a:solidFill>
          </c:spPr>
          <c:invertIfNegative val="0"/>
          <c:dLbls>
            <c:dLbl>
              <c:idx val="21"/>
              <c:layout>
                <c:manualLayout>
                  <c:x val="9.8909657320872275E-3"/>
                  <c:y val="1.8194289548757262E-7"/>
                </c:manualLayout>
              </c:layout>
              <c:spPr>
                <a:noFill/>
                <a:ln>
                  <a:noFill/>
                </a:ln>
                <a:effectLst/>
              </c:spPr>
              <c:txPr>
                <a:bodyPr wrap="square" lIns="38100" tIns="19050" rIns="38100" bIns="19050" anchor="ctr">
                  <a:spAutoFit/>
                </a:bodyPr>
                <a:lstStyle/>
                <a:p>
                  <a:pPr>
                    <a:defRPr sz="700" b="1">
                      <a:solidFill>
                        <a:schemeClr val="tx1"/>
                      </a:solidFill>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1C-4121-BFD7-0578A00D9DC4}"/>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Dati!$B$2080:$B$2127</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Dati!$C$2080:$C$2127</c:f>
              <c:numCache>
                <c:formatCode>General</c:formatCode>
                <c:ptCount val="48"/>
                <c:pt idx="0" formatCode="0">
                  <c:v>2.3070839054326728</c:v>
                </c:pt>
                <c:pt idx="2" formatCode="0">
                  <c:v>2.9764080330973623</c:v>
                </c:pt>
                <c:pt idx="3" formatCode="0">
                  <c:v>1.6837622160004901</c:v>
                </c:pt>
                <c:pt idx="5" formatCode="0">
                  <c:v>2.110198171786676</c:v>
                </c:pt>
                <c:pt idx="6" formatCode="0">
                  <c:v>1.1814301021692311</c:v>
                </c:pt>
                <c:pt idx="7" formatCode="0">
                  <c:v>1.4792457632315135</c:v>
                </c:pt>
                <c:pt idx="8" formatCode="0">
                  <c:v>2.2841793606185519</c:v>
                </c:pt>
                <c:pt idx="9" formatCode="0">
                  <c:v>3.924010543226395</c:v>
                </c:pt>
                <c:pt idx="10" formatCode="0">
                  <c:v>2.7565502396616171</c:v>
                </c:pt>
                <c:pt idx="12" formatCode="0">
                  <c:v>1.2068293980749025</c:v>
                </c:pt>
                <c:pt idx="13" formatCode="0">
                  <c:v>2.9780537856331875</c:v>
                </c:pt>
                <c:pt idx="14" formatCode="0">
                  <c:v>6.6949136433028169</c:v>
                </c:pt>
                <c:pt idx="16" formatCode="0">
                  <c:v>4.7466011562231296</c:v>
                </c:pt>
                <c:pt idx="17" formatCode="0">
                  <c:v>1.6809418058192891</c:v>
                </c:pt>
                <c:pt idx="18" formatCode="0">
                  <c:v>3.0998944392393022</c:v>
                </c:pt>
                <c:pt idx="20" formatCode="0">
                  <c:v>2.6804004868192512</c:v>
                </c:pt>
                <c:pt idx="21" formatCode="0.0">
                  <c:v>0.34545234738302283</c:v>
                </c:pt>
                <c:pt idx="22" formatCode="0">
                  <c:v>3.3415231623873267</c:v>
                </c:pt>
                <c:pt idx="23" formatCode="0">
                  <c:v>2.4599591986562466</c:v>
                </c:pt>
                <c:pt idx="24" formatCode="0">
                  <c:v>3.0129780910003414</c:v>
                </c:pt>
                <c:pt idx="25" formatCode="0">
                  <c:v>3.8849420531866317</c:v>
                </c:pt>
                <c:pt idx="27" formatCode="0">
                  <c:v>4.3237218384527489</c:v>
                </c:pt>
                <c:pt idx="29" formatCode="0">
                  <c:v>2.4243860303020441</c:v>
                </c:pt>
                <c:pt idx="30" formatCode="0">
                  <c:v>1.3097382311320647</c:v>
                </c:pt>
                <c:pt idx="31" formatCode="0">
                  <c:v>3.9936574534813385</c:v>
                </c:pt>
                <c:pt idx="32" formatCode="0">
                  <c:v>0.71312201426264743</c:v>
                </c:pt>
                <c:pt idx="33" formatCode="0">
                  <c:v>4.4488112812178464</c:v>
                </c:pt>
                <c:pt idx="35" formatCode="0">
                  <c:v>2.7740745283452215</c:v>
                </c:pt>
                <c:pt idx="36" formatCode="0">
                  <c:v>0.51164735708007292</c:v>
                </c:pt>
                <c:pt idx="38" formatCode="0">
                  <c:v>2.4384222398114233</c:v>
                </c:pt>
                <c:pt idx="39" formatCode="0">
                  <c:v>4.9530861954613963</c:v>
                </c:pt>
                <c:pt idx="40" formatCode="0">
                  <c:v>1.0490379196035491</c:v>
                </c:pt>
                <c:pt idx="41" formatCode="0">
                  <c:v>0.73255203181269091</c:v>
                </c:pt>
                <c:pt idx="42" formatCode="0">
                  <c:v>2.7021870527452991</c:v>
                </c:pt>
                <c:pt idx="45" formatCode="0">
                  <c:v>2.4384222398114233</c:v>
                </c:pt>
                <c:pt idx="46" formatCode="0">
                  <c:v>3.2087520584742433</c:v>
                </c:pt>
                <c:pt idx="47" formatCode="0">
                  <c:v>1.0439268972119733</c:v>
                </c:pt>
              </c:numCache>
            </c:numRef>
          </c:val>
          <c:extLst>
            <c:ext xmlns:c16="http://schemas.microsoft.com/office/drawing/2014/chart" uri="{C3380CC4-5D6E-409C-BE32-E72D297353CC}">
              <c16:uniqueId val="{00000001-7D1C-4121-BFD7-0578A00D9DC4}"/>
            </c:ext>
          </c:extLst>
        </c:ser>
        <c:ser>
          <c:idx val="1"/>
          <c:order val="1"/>
          <c:tx>
            <c:strRef>
              <c:f>Dati!$D$2079</c:f>
              <c:strCache>
                <c:ptCount val="1"/>
                <c:pt idx="0">
                  <c:v>Drīzāk neuzticas (3–5)</c:v>
                </c:pt>
              </c:strCache>
            </c:strRef>
          </c:tx>
          <c:spPr>
            <a:solidFill>
              <a:srgbClr val="8FAADC"/>
            </a:solid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Dati!$B$2080:$B$2127</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Dati!$D$2080:$D$2127</c:f>
              <c:numCache>
                <c:formatCode>General</c:formatCode>
                <c:ptCount val="48"/>
                <c:pt idx="0" formatCode="0">
                  <c:v>19.205487394203189</c:v>
                </c:pt>
                <c:pt idx="2" formatCode="0">
                  <c:v>21.619835770118424</c:v>
                </c:pt>
                <c:pt idx="3" formatCode="0">
                  <c:v>16.957076428048296</c:v>
                </c:pt>
                <c:pt idx="5" formatCode="0">
                  <c:v>21.233115121374372</c:v>
                </c:pt>
                <c:pt idx="6" formatCode="0">
                  <c:v>19.845550390077253</c:v>
                </c:pt>
                <c:pt idx="7" formatCode="0">
                  <c:v>21.095726826557367</c:v>
                </c:pt>
                <c:pt idx="8" formatCode="0">
                  <c:v>19.706639267358856</c:v>
                </c:pt>
                <c:pt idx="9" formatCode="0">
                  <c:v>15.07591767576773</c:v>
                </c:pt>
                <c:pt idx="10" formatCode="0">
                  <c:v>19.192199919138194</c:v>
                </c:pt>
                <c:pt idx="12" formatCode="0">
                  <c:v>18.007236217050956</c:v>
                </c:pt>
                <c:pt idx="13" formatCode="0">
                  <c:v>21.936161746627072</c:v>
                </c:pt>
                <c:pt idx="14" formatCode="0">
                  <c:v>17.535561381206843</c:v>
                </c:pt>
                <c:pt idx="16" formatCode="0">
                  <c:v>19.552122509790241</c:v>
                </c:pt>
                <c:pt idx="17" formatCode="0">
                  <c:v>19.444822772715355</c:v>
                </c:pt>
                <c:pt idx="18" formatCode="0">
                  <c:v>18.373792844117578</c:v>
                </c:pt>
                <c:pt idx="20" formatCode="0">
                  <c:v>26.188715875929354</c:v>
                </c:pt>
                <c:pt idx="21" formatCode="0">
                  <c:v>17.21642358483421</c:v>
                </c:pt>
                <c:pt idx="22" formatCode="0">
                  <c:v>19.301714736458159</c:v>
                </c:pt>
                <c:pt idx="23" formatCode="0">
                  <c:v>20.836989738235388</c:v>
                </c:pt>
                <c:pt idx="24" formatCode="0">
                  <c:v>21.113501336728376</c:v>
                </c:pt>
                <c:pt idx="25" formatCode="0">
                  <c:v>20.935351761103178</c:v>
                </c:pt>
                <c:pt idx="26" formatCode="0">
                  <c:v>12.533859171188105</c:v>
                </c:pt>
                <c:pt idx="27" formatCode="0">
                  <c:v>19.507962564049095</c:v>
                </c:pt>
                <c:pt idx="29" formatCode="0">
                  <c:v>19.614230207917</c:v>
                </c:pt>
                <c:pt idx="30" formatCode="0">
                  <c:v>19.016601130295584</c:v>
                </c:pt>
                <c:pt idx="31" formatCode="0">
                  <c:v>24.325684267836365</c:v>
                </c:pt>
                <c:pt idx="32" formatCode="0">
                  <c:v>20.585171010873765</c:v>
                </c:pt>
                <c:pt idx="33" formatCode="0">
                  <c:v>12.074367947889131</c:v>
                </c:pt>
                <c:pt idx="35" formatCode="0">
                  <c:v>19.996689773524206</c:v>
                </c:pt>
                <c:pt idx="36" formatCode="0">
                  <c:v>15.576147970032745</c:v>
                </c:pt>
                <c:pt idx="38" formatCode="0">
                  <c:v>20.075458078218222</c:v>
                </c:pt>
                <c:pt idx="39" formatCode="0">
                  <c:v>22.543610156294879</c:v>
                </c:pt>
                <c:pt idx="40" formatCode="0">
                  <c:v>14.748925652907879</c:v>
                </c:pt>
                <c:pt idx="41" formatCode="0">
                  <c:v>13.220746595085091</c:v>
                </c:pt>
                <c:pt idx="42" formatCode="0">
                  <c:v>21.004811948930392</c:v>
                </c:pt>
                <c:pt idx="43" formatCode="0">
                  <c:v>18.966134557475357</c:v>
                </c:pt>
                <c:pt idx="45" formatCode="0">
                  <c:v>20.075458078218222</c:v>
                </c:pt>
                <c:pt idx="46" formatCode="0">
                  <c:v>16.434448007345733</c:v>
                </c:pt>
                <c:pt idx="47" formatCode="0">
                  <c:v>21.594321394080641</c:v>
                </c:pt>
              </c:numCache>
            </c:numRef>
          </c:val>
          <c:extLst>
            <c:ext xmlns:c16="http://schemas.microsoft.com/office/drawing/2014/chart" uri="{C3380CC4-5D6E-409C-BE32-E72D297353CC}">
              <c16:uniqueId val="{00000002-7D1C-4121-BFD7-0578A00D9DC4}"/>
            </c:ext>
          </c:extLst>
        </c:ser>
        <c:ser>
          <c:idx val="2"/>
          <c:order val="2"/>
          <c:tx>
            <c:strRef>
              <c:f>Dati!$E$2079</c:f>
              <c:strCache>
                <c:ptCount val="1"/>
                <c:pt idx="0">
                  <c:v>Drīzāk uzticas (6–8)</c:v>
                </c:pt>
              </c:strCache>
            </c:strRef>
          </c:tx>
          <c:spPr>
            <a:solidFill>
              <a:srgbClr val="FFE699"/>
            </a:solid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Dati!$B$2080:$B$2127</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Dati!$E$2080:$E$2127</c:f>
              <c:numCache>
                <c:formatCode>General</c:formatCode>
                <c:ptCount val="48"/>
                <c:pt idx="0" formatCode="0">
                  <c:v>49.865201767166589</c:v>
                </c:pt>
                <c:pt idx="2" formatCode="0">
                  <c:v>48.581701087317541</c:v>
                </c:pt>
                <c:pt idx="3" formatCode="0">
                  <c:v>51.060487846188039</c:v>
                </c:pt>
                <c:pt idx="5" formatCode="0">
                  <c:v>50.791719980960679</c:v>
                </c:pt>
                <c:pt idx="6" formatCode="0">
                  <c:v>50.80685142697503</c:v>
                </c:pt>
                <c:pt idx="7" formatCode="0">
                  <c:v>52.765948832830517</c:v>
                </c:pt>
                <c:pt idx="8" formatCode="0">
                  <c:v>46.717275496052089</c:v>
                </c:pt>
                <c:pt idx="9" formatCode="0">
                  <c:v>52.244361056510691</c:v>
                </c:pt>
                <c:pt idx="10" formatCode="0">
                  <c:v>45.301502776313285</c:v>
                </c:pt>
                <c:pt idx="12" formatCode="0">
                  <c:v>50.09153974584973</c:v>
                </c:pt>
                <c:pt idx="13" formatCode="0">
                  <c:v>50.507727635220569</c:v>
                </c:pt>
                <c:pt idx="14" formatCode="0">
                  <c:v>45.16246656518409</c:v>
                </c:pt>
                <c:pt idx="16" formatCode="0">
                  <c:v>41.948093672988101</c:v>
                </c:pt>
                <c:pt idx="17" formatCode="0">
                  <c:v>49.517286599241359</c:v>
                </c:pt>
                <c:pt idx="18" formatCode="0">
                  <c:v>53.421503522466359</c:v>
                </c:pt>
                <c:pt idx="20" formatCode="0">
                  <c:v>44.561109592131842</c:v>
                </c:pt>
                <c:pt idx="21" formatCode="0">
                  <c:v>56.868480273280554</c:v>
                </c:pt>
                <c:pt idx="22" formatCode="0">
                  <c:v>44.788016700825892</c:v>
                </c:pt>
                <c:pt idx="23" formatCode="0">
                  <c:v>55.849630661714855</c:v>
                </c:pt>
                <c:pt idx="24" formatCode="0">
                  <c:v>44.809291636499204</c:v>
                </c:pt>
                <c:pt idx="25" formatCode="0">
                  <c:v>50.569675388759798</c:v>
                </c:pt>
                <c:pt idx="26" formatCode="0">
                  <c:v>55.159296517487171</c:v>
                </c:pt>
                <c:pt idx="27" formatCode="0">
                  <c:v>53.553725538636591</c:v>
                </c:pt>
                <c:pt idx="29" formatCode="0">
                  <c:v>48.371888161953187</c:v>
                </c:pt>
                <c:pt idx="30" formatCode="0">
                  <c:v>49.843861612998403</c:v>
                </c:pt>
                <c:pt idx="31" formatCode="0">
                  <c:v>45.423882601727023</c:v>
                </c:pt>
                <c:pt idx="32" formatCode="0">
                  <c:v>53.872508968371974</c:v>
                </c:pt>
                <c:pt idx="33" formatCode="0">
                  <c:v>50.472953169344443</c:v>
                </c:pt>
                <c:pt idx="35" formatCode="0">
                  <c:v>47.840435682954713</c:v>
                </c:pt>
                <c:pt idx="36" formatCode="0">
                  <c:v>57.604540542448824</c:v>
                </c:pt>
                <c:pt idx="38" formatCode="0">
                  <c:v>49.60605594313482</c:v>
                </c:pt>
                <c:pt idx="39" formatCode="0">
                  <c:v>43.996677847457939</c:v>
                </c:pt>
                <c:pt idx="40" formatCode="0">
                  <c:v>50.203091779305851</c:v>
                </c:pt>
                <c:pt idx="41" formatCode="0">
                  <c:v>56.630344265626611</c:v>
                </c:pt>
                <c:pt idx="42" formatCode="0">
                  <c:v>35.574818007942781</c:v>
                </c:pt>
                <c:pt idx="43" formatCode="0">
                  <c:v>64.901162072001213</c:v>
                </c:pt>
                <c:pt idx="45" formatCode="0">
                  <c:v>49.60605594313482</c:v>
                </c:pt>
                <c:pt idx="46" formatCode="0">
                  <c:v>45.998635210391846</c:v>
                </c:pt>
                <c:pt idx="47" formatCode="0">
                  <c:v>54.76144323633951</c:v>
                </c:pt>
              </c:numCache>
            </c:numRef>
          </c:val>
          <c:extLst>
            <c:ext xmlns:c16="http://schemas.microsoft.com/office/drawing/2014/chart" uri="{C3380CC4-5D6E-409C-BE32-E72D297353CC}">
              <c16:uniqueId val="{00000003-7D1C-4121-BFD7-0578A00D9DC4}"/>
            </c:ext>
          </c:extLst>
        </c:ser>
        <c:ser>
          <c:idx val="3"/>
          <c:order val="3"/>
          <c:tx>
            <c:strRef>
              <c:f>Dati!$F$2079</c:f>
              <c:strCache>
                <c:ptCount val="1"/>
                <c:pt idx="0">
                  <c:v>Uzticas (9–10)</c:v>
                </c:pt>
              </c:strCache>
            </c:strRef>
          </c:tx>
          <c:spPr>
            <a:solidFill>
              <a:srgbClr val="BF9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Dati!$B$2080:$B$2127</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Dati!$F$2080:$F$2127</c:f>
              <c:numCache>
                <c:formatCode>General</c:formatCode>
                <c:ptCount val="48"/>
                <c:pt idx="0" formatCode="0">
                  <c:v>21.13717989189615</c:v>
                </c:pt>
                <c:pt idx="2" formatCode="0">
                  <c:v>20.786483901797059</c:v>
                </c:pt>
                <c:pt idx="3" formatCode="0">
                  <c:v>21.4637726561348</c:v>
                </c:pt>
                <c:pt idx="5" formatCode="0">
                  <c:v>19.831800259504508</c:v>
                </c:pt>
                <c:pt idx="6" formatCode="0">
                  <c:v>19.887562148991666</c:v>
                </c:pt>
                <c:pt idx="7" formatCode="0">
                  <c:v>22.112234950527498</c:v>
                </c:pt>
                <c:pt idx="8" formatCode="0">
                  <c:v>21.1467235263896</c:v>
                </c:pt>
                <c:pt idx="9" formatCode="0">
                  <c:v>19.297324810579855</c:v>
                </c:pt>
                <c:pt idx="10" formatCode="0">
                  <c:v>23.965048407196331</c:v>
                </c:pt>
                <c:pt idx="12" formatCode="0">
                  <c:v>24.47799343112619</c:v>
                </c:pt>
                <c:pt idx="13" formatCode="0">
                  <c:v>14.242446454105769</c:v>
                </c:pt>
                <c:pt idx="14" formatCode="0">
                  <c:v>24.315511900519425</c:v>
                </c:pt>
                <c:pt idx="16" formatCode="0">
                  <c:v>24.522874995738455</c:v>
                </c:pt>
                <c:pt idx="17" formatCode="0">
                  <c:v>21.911530824424077</c:v>
                </c:pt>
                <c:pt idx="18" formatCode="0">
                  <c:v>17.7929999451502</c:v>
                </c:pt>
                <c:pt idx="20" formatCode="0">
                  <c:v>21.013207772987414</c:v>
                </c:pt>
                <c:pt idx="21" formatCode="0">
                  <c:v>19.79457419722268</c:v>
                </c:pt>
                <c:pt idx="22" formatCode="0">
                  <c:v>24.416338046065039</c:v>
                </c:pt>
                <c:pt idx="23" formatCode="0">
                  <c:v>11.254436328783282</c:v>
                </c:pt>
                <c:pt idx="24" formatCode="0">
                  <c:v>23.120459716010419</c:v>
                </c:pt>
                <c:pt idx="25" formatCode="0">
                  <c:v>14.856829267615819</c:v>
                </c:pt>
                <c:pt idx="26" formatCode="0">
                  <c:v>24.659683215484517</c:v>
                </c:pt>
                <c:pt idx="27" formatCode="0">
                  <c:v>12.081254812363731</c:v>
                </c:pt>
                <c:pt idx="29" formatCode="0">
                  <c:v>21.80385555072435</c:v>
                </c:pt>
                <c:pt idx="30" formatCode="0">
                  <c:v>23.76643770789552</c:v>
                </c:pt>
                <c:pt idx="31" formatCode="0">
                  <c:v>19.217554915467559</c:v>
                </c:pt>
                <c:pt idx="32" formatCode="0">
                  <c:v>19.711761662967131</c:v>
                </c:pt>
                <c:pt idx="33" formatCode="0">
                  <c:v>23.770977101613298</c:v>
                </c:pt>
                <c:pt idx="35" formatCode="0">
                  <c:v>20.877541265977666</c:v>
                </c:pt>
                <c:pt idx="36" formatCode="0">
                  <c:v>22.706559930368591</c:v>
                </c:pt>
                <c:pt idx="38" formatCode="0">
                  <c:v>17.498553775199959</c:v>
                </c:pt>
                <c:pt idx="39" formatCode="0">
                  <c:v>22.705242485419053</c:v>
                </c:pt>
                <c:pt idx="40" formatCode="0">
                  <c:v>29.880907266818234</c:v>
                </c:pt>
                <c:pt idx="41" formatCode="0">
                  <c:v>18.75021228351287</c:v>
                </c:pt>
                <c:pt idx="42" formatCode="0">
                  <c:v>37.47470829057535</c:v>
                </c:pt>
                <c:pt idx="43" formatCode="0">
                  <c:v>9.5265603906785739</c:v>
                </c:pt>
                <c:pt idx="45" formatCode="0">
                  <c:v>17.498553775199959</c:v>
                </c:pt>
                <c:pt idx="46" formatCode="0">
                  <c:v>26.332147327103659</c:v>
                </c:pt>
                <c:pt idx="47" formatCode="0">
                  <c:v>18.710148794315973</c:v>
                </c:pt>
              </c:numCache>
            </c:numRef>
          </c:val>
          <c:extLst>
            <c:ext xmlns:c16="http://schemas.microsoft.com/office/drawing/2014/chart" uri="{C3380CC4-5D6E-409C-BE32-E72D297353CC}">
              <c16:uniqueId val="{00000004-7D1C-4121-BFD7-0578A00D9DC4}"/>
            </c:ext>
          </c:extLst>
        </c:ser>
        <c:ser>
          <c:idx val="4"/>
          <c:order val="4"/>
          <c:tx>
            <c:strRef>
              <c:f>Dati!$G$2079</c:f>
              <c:strCache>
                <c:ptCount val="1"/>
                <c:pt idx="0">
                  <c:v>Nezina šādu iestādi</c:v>
                </c:pt>
              </c:strCache>
            </c:strRef>
          </c:tx>
          <c:spPr>
            <a:solidFill>
              <a:srgbClr val="F8CBAD"/>
            </a:solidFill>
          </c:spPr>
          <c:invertIfNegative val="0"/>
          <c:dLbls>
            <c:dLbl>
              <c:idx val="0"/>
              <c:layout>
                <c:manualLayout>
                  <c:x val="0"/>
                  <c:y val="1.8485580115824848E-2"/>
                </c:manualLayout>
              </c:layout>
              <c:spPr>
                <a:noFill/>
                <a:ln>
                  <a:noFill/>
                </a:ln>
                <a:effectLst/>
              </c:spPr>
              <c:txPr>
                <a:bodyPr wrap="square" lIns="38100" tIns="19050" rIns="38100" bIns="19050" anchor="ctr">
                  <a:spAutoFit/>
                </a:bodyPr>
                <a:lstStyle/>
                <a:p>
                  <a:pPr>
                    <a:defRPr sz="700" b="1"/>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1C-4121-BFD7-0578A00D9DC4}"/>
                </c:ext>
              </c:extLst>
            </c:dLbl>
            <c:dLbl>
              <c:idx val="2"/>
              <c:layout>
                <c:manualLayout>
                  <c:x val="-1.2123077489820707E-16"/>
                  <c:y val="1.831030030759561E-2"/>
                </c:manualLayout>
              </c:layout>
              <c:spPr>
                <a:noFill/>
                <a:ln>
                  <a:noFill/>
                </a:ln>
                <a:effectLst/>
              </c:spPr>
              <c:txPr>
                <a:bodyPr wrap="square" lIns="38100" tIns="19050" rIns="38100" bIns="19050" anchor="ctr">
                  <a:spAutoFit/>
                </a:bodyPr>
                <a:lstStyle/>
                <a:p>
                  <a:pPr>
                    <a:defRPr sz="700" b="1"/>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1C-4121-BFD7-0578A00D9DC4}"/>
                </c:ext>
              </c:extLst>
            </c:dLbl>
            <c:dLbl>
              <c:idx val="17"/>
              <c:spPr>
                <a:noFill/>
                <a:ln>
                  <a:noFill/>
                </a:ln>
                <a:effectLst/>
              </c:spPr>
              <c:txPr>
                <a:bodyPr wrap="square" lIns="38100" tIns="19050" rIns="38100" bIns="19050" anchor="ctr">
                  <a:spAutoFit/>
                </a:bodyPr>
                <a:lstStyle/>
                <a:p>
                  <a:pPr>
                    <a:defRPr sz="700" b="1"/>
                  </a:pPr>
                  <a:endParaRPr lang="lv-LV"/>
                </a:p>
              </c:txPr>
              <c:showLegendKey val="0"/>
              <c:showVal val="1"/>
              <c:showCatName val="0"/>
              <c:showSerName val="0"/>
              <c:showPercent val="0"/>
              <c:showBubbleSize val="0"/>
              <c:extLst>
                <c:ext xmlns:c16="http://schemas.microsoft.com/office/drawing/2014/chart" uri="{C3380CC4-5D6E-409C-BE32-E72D297353CC}">
                  <c16:uniqueId val="{00000007-7D1C-4121-BFD7-0578A00D9DC4}"/>
                </c:ext>
              </c:extLst>
            </c:dLbl>
            <c:dLbl>
              <c:idx val="35"/>
              <c:layout>
                <c:manualLayout>
                  <c:x val="-1.2123077489820707E-16"/>
                  <c:y val="1.8310120089878264E-2"/>
                </c:manualLayout>
              </c:layout>
              <c:spPr>
                <a:noFill/>
                <a:ln>
                  <a:noFill/>
                </a:ln>
                <a:effectLst/>
              </c:spPr>
              <c:txPr>
                <a:bodyPr wrap="square" lIns="38100" tIns="19050" rIns="38100" bIns="19050" anchor="ctr">
                  <a:spAutoFit/>
                </a:bodyPr>
                <a:lstStyle/>
                <a:p>
                  <a:pPr>
                    <a:defRPr sz="700" b="1"/>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1C-4121-BFD7-0578A00D9DC4}"/>
                </c:ext>
              </c:extLst>
            </c:dLbl>
            <c:dLbl>
              <c:idx val="39"/>
              <c:spPr>
                <a:noFill/>
                <a:ln>
                  <a:noFill/>
                </a:ln>
                <a:effectLst/>
              </c:spPr>
              <c:txPr>
                <a:bodyPr wrap="square" lIns="38100" tIns="19050" rIns="38100" bIns="19050" anchor="ctr">
                  <a:spAutoFit/>
                </a:bodyPr>
                <a:lstStyle/>
                <a:p>
                  <a:pPr>
                    <a:defRPr sz="700" b="1"/>
                  </a:pPr>
                  <a:endParaRPr lang="lv-LV"/>
                </a:p>
              </c:txPr>
              <c:showLegendKey val="0"/>
              <c:showVal val="1"/>
              <c:showCatName val="0"/>
              <c:showSerName val="0"/>
              <c:showPercent val="0"/>
              <c:showBubbleSize val="0"/>
              <c:extLst>
                <c:ext xmlns:c16="http://schemas.microsoft.com/office/drawing/2014/chart" uri="{C3380CC4-5D6E-409C-BE32-E72D297353CC}">
                  <c16:uniqueId val="{00000009-7D1C-4121-BFD7-0578A00D9DC4}"/>
                </c:ext>
              </c:extLst>
            </c:dLbl>
            <c:dLbl>
              <c:idx val="46"/>
              <c:spPr>
                <a:noFill/>
                <a:ln>
                  <a:noFill/>
                </a:ln>
                <a:effectLst/>
              </c:spPr>
              <c:txPr>
                <a:bodyPr wrap="square" lIns="38100" tIns="19050" rIns="38100" bIns="19050" anchor="ctr">
                  <a:spAutoFit/>
                </a:bodyPr>
                <a:lstStyle/>
                <a:p>
                  <a:pPr>
                    <a:defRPr sz="700" b="1"/>
                  </a:pPr>
                  <a:endParaRPr lang="lv-LV"/>
                </a:p>
              </c:txPr>
              <c:showLegendKey val="0"/>
              <c:showVal val="1"/>
              <c:showCatName val="0"/>
              <c:showSerName val="0"/>
              <c:showPercent val="0"/>
              <c:showBubbleSize val="0"/>
              <c:extLst>
                <c:ext xmlns:c16="http://schemas.microsoft.com/office/drawing/2014/chart" uri="{C3380CC4-5D6E-409C-BE32-E72D297353CC}">
                  <c16:uniqueId val="{0000000A-7D1C-4121-BFD7-0578A00D9DC4}"/>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Dati!$B$2080:$B$2127</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Dati!$G$2080:$G$2127</c:f>
              <c:numCache>
                <c:formatCode>General</c:formatCode>
                <c:ptCount val="48"/>
                <c:pt idx="0" formatCode="0.0">
                  <c:v>9.1794542819970001E-2</c:v>
                </c:pt>
                <c:pt idx="2" formatCode="0.0">
                  <c:v>0.19017625882426836</c:v>
                </c:pt>
                <c:pt idx="5" formatCode="0">
                  <c:v>1.05509908589334</c:v>
                </c:pt>
                <c:pt idx="14" formatCode="0">
                  <c:v>0.98417813439389545</c:v>
                </c:pt>
                <c:pt idx="17" formatCode="0.0">
                  <c:v>0.13849178215798155</c:v>
                </c:pt>
                <c:pt idx="25" formatCode="0">
                  <c:v>1.9424710265933158</c:v>
                </c:pt>
                <c:pt idx="35" formatCode="0.0">
                  <c:v>0.11547496784213626</c:v>
                </c:pt>
                <c:pt idx="39" formatCode="0.0">
                  <c:v>0.45854279685822796</c:v>
                </c:pt>
                <c:pt idx="46" formatCode="0.0">
                  <c:v>0.24899963568583267</c:v>
                </c:pt>
              </c:numCache>
            </c:numRef>
          </c:val>
          <c:extLst>
            <c:ext xmlns:c16="http://schemas.microsoft.com/office/drawing/2014/chart" uri="{C3380CC4-5D6E-409C-BE32-E72D297353CC}">
              <c16:uniqueId val="{0000000B-7D1C-4121-BFD7-0578A00D9DC4}"/>
            </c:ext>
          </c:extLst>
        </c:ser>
        <c:ser>
          <c:idx val="5"/>
          <c:order val="5"/>
          <c:tx>
            <c:strRef>
              <c:f>Dati!$H$2079</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Dati!$B$2080:$B$2127</c:f>
              <c:strCache>
                <c:ptCount val="48"/>
                <c:pt idx="0">
                  <c:v>VISI RESPONDENTI, n=1016</c:v>
                </c:pt>
                <c:pt idx="1">
                  <c:v>DZIMUMS</c:v>
                </c:pt>
                <c:pt idx="2">
                  <c:v>Vīrietis, n=482</c:v>
                </c:pt>
                <c:pt idx="3">
                  <c:v>Sieviete, n=534</c:v>
                </c:pt>
                <c:pt idx="4">
                  <c:v>VECUMS</c:v>
                </c:pt>
                <c:pt idx="5">
                  <c:v>18–24 gadi, n=99</c:v>
                </c:pt>
                <c:pt idx="6">
                  <c:v>25–34 gadi, n=171</c:v>
                </c:pt>
                <c:pt idx="7">
                  <c:v>35–44 gadi, n=205</c:v>
                </c:pt>
                <c:pt idx="8">
                  <c:v>45–54 gadi, n=179</c:v>
                </c:pt>
                <c:pt idx="9">
                  <c:v>55–64 gadi, n=180</c:v>
                </c:pt>
                <c:pt idx="10">
                  <c:v>65–75 gadi, n=182</c:v>
                </c:pt>
                <c:pt idx="11">
                  <c:v>SARUNVALODA MĀJSAIMNIECĪBĀ</c:v>
                </c:pt>
                <c:pt idx="12">
                  <c:v>Latviešu, n=585</c:v>
                </c:pt>
                <c:pt idx="13">
                  <c:v>Krievu, n=333</c:v>
                </c:pt>
                <c:pt idx="14">
                  <c:v>Gan latviešu, gan krievu, n=93</c:v>
                </c:pt>
                <c:pt idx="15">
                  <c:v>IZGLĪTĪBA</c:v>
                </c:pt>
                <c:pt idx="16">
                  <c:v>Nepabeigta vai pabeigta pamatizglītība, n=92</c:v>
                </c:pt>
                <c:pt idx="17">
                  <c:v>Vidējā, profesionālā vidējā, n=673</c:v>
                </c:pt>
                <c:pt idx="18">
                  <c:v>Augstākā, n=251</c:v>
                </c:pt>
                <c:pt idx="19">
                  <c:v>PAMATNODARBOŠANĀS</c:v>
                </c:pt>
                <c:pt idx="20">
                  <c:v>Augstākā vai vidējā līmeņa vadītājs/-a, n=38</c:v>
                </c:pt>
                <c:pt idx="21">
                  <c:v>Speciālists/-e, ierēdnis/-e, nestrādā fizisku darbu, n=282</c:v>
                </c:pt>
                <c:pt idx="22">
                  <c:v>Strādnieks/-ce, strādā fizisku darbu, n=312</c:v>
                </c:pt>
                <c:pt idx="23">
                  <c:v>Ir savs uzņēmums, individuālais darbs, n=43</c:v>
                </c:pt>
                <c:pt idx="24">
                  <c:v>Pensionārs/ -e, n=200</c:v>
                </c:pt>
                <c:pt idx="25">
                  <c:v>Skolēns, students/-e, n=53</c:v>
                </c:pt>
                <c:pt idx="26">
                  <c:v>Mājsaimniece/-ks, bērna kopšanas atvaļinājumā, n=40</c:v>
                </c:pt>
                <c:pt idx="27">
                  <c:v>Bezdarbnieks/-ce, n=48</c:v>
                </c:pt>
                <c:pt idx="28">
                  <c:v>IENĀKUMI UZ VIENU CILVĒKU ĢIMENĒ</c:v>
                </c:pt>
                <c:pt idx="29">
                  <c:v>Zemi, n=160</c:v>
                </c:pt>
                <c:pt idx="30">
                  <c:v>Vidēji zemi, n=162</c:v>
                </c:pt>
                <c:pt idx="31">
                  <c:v>Vidēji, n=158</c:v>
                </c:pt>
                <c:pt idx="32">
                  <c:v>Vidēji augsti, n=155</c:v>
                </c:pt>
                <c:pt idx="33">
                  <c:v>Augsti, n=156</c:v>
                </c:pt>
                <c:pt idx="34">
                  <c:v>MĀJOKĻA VEIDS</c:v>
                </c:pt>
                <c:pt idx="35">
                  <c:v>Vairāku dzīvokļu māja, n=807</c:v>
                </c:pt>
                <c:pt idx="36">
                  <c:v>Privātmāja, n=204</c:v>
                </c:pt>
                <c:pt idx="37">
                  <c:v>REĢIONS</c:v>
                </c:pt>
                <c:pt idx="38">
                  <c:v>Rīga, n=332</c:v>
                </c:pt>
                <c:pt idx="39">
                  <c:v>Pierīga, n=203</c:v>
                </c:pt>
                <c:pt idx="40">
                  <c:v>Vidzeme, n=99</c:v>
                </c:pt>
                <c:pt idx="41">
                  <c:v>Kurzeme, n=124</c:v>
                </c:pt>
                <c:pt idx="42">
                  <c:v>Zemgale, n=122</c:v>
                </c:pt>
                <c:pt idx="43">
                  <c:v>Latgale, n=136</c:v>
                </c:pt>
                <c:pt idx="44">
                  <c:v>APDZĪVOTĀS VIETAS TIPS</c:v>
                </c:pt>
                <c:pt idx="45">
                  <c:v>Rīga, n=332</c:v>
                </c:pt>
                <c:pt idx="46">
                  <c:v>Cita pilsēta, n=377</c:v>
                </c:pt>
                <c:pt idx="47">
                  <c:v>Lauki, n=307</c:v>
                </c:pt>
              </c:strCache>
            </c:strRef>
          </c:cat>
          <c:val>
            <c:numRef>
              <c:f>Dati!$H$2080:$H$2127</c:f>
              <c:numCache>
                <c:formatCode>General</c:formatCode>
                <c:ptCount val="48"/>
                <c:pt idx="0" formatCode="0">
                  <c:v>7.4850470413015273</c:v>
                </c:pt>
                <c:pt idx="2" formatCode="0">
                  <c:v>6.0355712076694683</c:v>
                </c:pt>
                <c:pt idx="3" formatCode="0">
                  <c:v>8.8349008536285414</c:v>
                </c:pt>
                <c:pt idx="5" formatCode="0">
                  <c:v>4.9780673804804207</c:v>
                </c:pt>
                <c:pt idx="6" formatCode="0">
                  <c:v>8.2786059317868261</c:v>
                </c:pt>
                <c:pt idx="7" formatCode="0">
                  <c:v>2.5468436268530312</c:v>
                </c:pt>
                <c:pt idx="8" formatCode="0">
                  <c:v>10.145182349580827</c:v>
                </c:pt>
                <c:pt idx="9" formatCode="0">
                  <c:v>9.4583859139155084</c:v>
                </c:pt>
                <c:pt idx="10" formatCode="0">
                  <c:v>8.7846986576905906</c:v>
                </c:pt>
                <c:pt idx="12" formatCode="0">
                  <c:v>6.2164012078983086</c:v>
                </c:pt>
                <c:pt idx="13" formatCode="0">
                  <c:v>10.335610378413339</c:v>
                </c:pt>
                <c:pt idx="14" formatCode="0">
                  <c:v>5.3073683753929171</c:v>
                </c:pt>
                <c:pt idx="16" formatCode="0">
                  <c:v>9.230307665260101</c:v>
                </c:pt>
                <c:pt idx="17" formatCode="0">
                  <c:v>7.3069262156420747</c:v>
                </c:pt>
                <c:pt idx="18" formatCode="0">
                  <c:v>7.3118092490266111</c:v>
                </c:pt>
                <c:pt idx="20" formatCode="0">
                  <c:v>5.5565662721321285</c:v>
                </c:pt>
                <c:pt idx="21" formatCode="0">
                  <c:v>5.7750695972795283</c:v>
                </c:pt>
                <c:pt idx="22" formatCode="0">
                  <c:v>8.1524073542635307</c:v>
                </c:pt>
                <c:pt idx="23" formatCode="0">
                  <c:v>9.5989840726102642</c:v>
                </c:pt>
                <c:pt idx="24" formatCode="0">
                  <c:v>7.9437692197617027</c:v>
                </c:pt>
                <c:pt idx="25" formatCode="0">
                  <c:v>7.8107305027412499</c:v>
                </c:pt>
                <c:pt idx="26" formatCode="0">
                  <c:v>7.6471610958402403</c:v>
                </c:pt>
                <c:pt idx="27" formatCode="0">
                  <c:v>10.533335246497813</c:v>
                </c:pt>
                <c:pt idx="29" formatCode="0">
                  <c:v>7.7856400491033764</c:v>
                </c:pt>
                <c:pt idx="30" formatCode="0">
                  <c:v>6.0633613176784635</c:v>
                </c:pt>
                <c:pt idx="31" formatCode="0">
                  <c:v>7.0392207614877433</c:v>
                </c:pt>
                <c:pt idx="32" formatCode="0">
                  <c:v>5.1174363435244983</c:v>
                </c:pt>
                <c:pt idx="33" formatCode="0">
                  <c:v>9.2328904999353139</c:v>
                </c:pt>
                <c:pt idx="35" formatCode="0">
                  <c:v>8.5112587491983707</c:v>
                </c:pt>
                <c:pt idx="36" formatCode="0">
                  <c:v>3.6011042000697855</c:v>
                </c:pt>
                <c:pt idx="38" formatCode="0">
                  <c:v>10.381509963635589</c:v>
                </c:pt>
                <c:pt idx="39" formatCode="0">
                  <c:v>5.3428405185085222</c:v>
                </c:pt>
                <c:pt idx="40" formatCode="0">
                  <c:v>4.1180373813644984</c:v>
                </c:pt>
                <c:pt idx="41" formatCode="0">
                  <c:v>10.666144823962709</c:v>
                </c:pt>
                <c:pt idx="42" formatCode="0">
                  <c:v>3.2434746998060837</c:v>
                </c:pt>
                <c:pt idx="43" formatCode="0">
                  <c:v>6.6061429798448916</c:v>
                </c:pt>
                <c:pt idx="45" formatCode="0">
                  <c:v>10.381509963635589</c:v>
                </c:pt>
                <c:pt idx="46" formatCode="0">
                  <c:v>7.7770177609986773</c:v>
                </c:pt>
                <c:pt idx="47" formatCode="0">
                  <c:v>3.8901596780518615</c:v>
                </c:pt>
              </c:numCache>
            </c:numRef>
          </c:val>
          <c:extLst>
            <c:ext xmlns:c16="http://schemas.microsoft.com/office/drawing/2014/chart" uri="{C3380CC4-5D6E-409C-BE32-E72D297353CC}">
              <c16:uniqueId val="{0000000C-7D1C-4121-BFD7-0578A00D9DC4}"/>
            </c:ext>
          </c:extLst>
        </c:ser>
        <c:dLbls>
          <c:showLegendKey val="0"/>
          <c:showVal val="1"/>
          <c:showCatName val="0"/>
          <c:showSerName val="0"/>
          <c:showPercent val="0"/>
          <c:showBubbleSize val="0"/>
        </c:dLbls>
        <c:gapWidth val="30"/>
        <c:overlap val="100"/>
        <c:axId val="170755352"/>
        <c:axId val="170757312"/>
      </c:barChart>
      <c:catAx>
        <c:axId val="170755352"/>
        <c:scaling>
          <c:orientation val="maxMin"/>
        </c:scaling>
        <c:delete val="0"/>
        <c:axPos val="l"/>
        <c:numFmt formatCode="General" sourceLinked="1"/>
        <c:majorTickMark val="out"/>
        <c:minorTickMark val="none"/>
        <c:tickLblPos val="low"/>
        <c:spPr>
          <a:ln w="3175">
            <a:solidFill>
              <a:srgbClr val="000000"/>
            </a:solidFill>
            <a:prstDash val="solid"/>
          </a:ln>
        </c:spPr>
        <c:txPr>
          <a:bodyPr rot="0" vert="horz"/>
          <a:lstStyle/>
          <a:p>
            <a:pPr>
              <a:defRPr/>
            </a:pPr>
            <a:endParaRPr lang="lv-LV"/>
          </a:p>
        </c:txPr>
        <c:crossAx val="170757312"/>
        <c:crossesAt val="0"/>
        <c:auto val="1"/>
        <c:lblAlgn val="ctr"/>
        <c:lblOffset val="100"/>
        <c:tickLblSkip val="1"/>
        <c:tickMarkSkip val="1"/>
        <c:noMultiLvlLbl val="0"/>
      </c:catAx>
      <c:valAx>
        <c:axId val="170757312"/>
        <c:scaling>
          <c:orientation val="minMax"/>
          <c:max val="105"/>
          <c:min val="0"/>
        </c:scaling>
        <c:delete val="1"/>
        <c:axPos val="t"/>
        <c:numFmt formatCode="0" sourceLinked="1"/>
        <c:majorTickMark val="out"/>
        <c:minorTickMark val="none"/>
        <c:tickLblPos val="nextTo"/>
        <c:crossAx val="170755352"/>
        <c:crosses val="autoZero"/>
        <c:crossBetween val="between"/>
      </c:valAx>
      <c:spPr>
        <a:noFill/>
        <a:ln w="3175">
          <a:noFill/>
          <a:prstDash val="solid"/>
        </a:ln>
      </c:spPr>
    </c:plotArea>
    <c:legend>
      <c:legendPos val="t"/>
      <c:layout>
        <c:manualLayout>
          <c:xMode val="edge"/>
          <c:yMode val="edge"/>
          <c:x val="9.9454828660436131E-2"/>
          <c:y val="5.4186233108876464E-3"/>
          <c:w val="0.9"/>
          <c:h val="3.685417094990566E-2"/>
        </c:manualLayout>
      </c:layout>
      <c:overlay val="0"/>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0.51823</cdr:x>
      <cdr:y>0.01307</cdr:y>
    </cdr:from>
    <cdr:to>
      <cdr:x>0.66276</cdr:x>
      <cdr:y>0.07044</cdr:y>
    </cdr:to>
    <cdr:sp macro="" textlink="">
      <cdr:nvSpPr>
        <cdr:cNvPr id="2" name="TextBox 2">
          <a:extLst xmlns:a="http://schemas.openxmlformats.org/drawingml/2006/main">
            <a:ext uri="{FF2B5EF4-FFF2-40B4-BE49-F238E27FC236}">
              <a16:creationId xmlns:a16="http://schemas.microsoft.com/office/drawing/2014/main" id="{4056B271-03F5-A2FB-9BCC-CF7728B47724}"/>
            </a:ext>
          </a:extLst>
        </cdr:cNvPr>
        <cdr:cNvSpPr txBox="1"/>
      </cdr:nvSpPr>
      <cdr:spPr>
        <a:xfrm xmlns:a="http://schemas.openxmlformats.org/drawingml/2006/main">
          <a:off x="3122077" y="65504"/>
          <a:ext cx="870721" cy="287528"/>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Kopumā</a:t>
          </a:r>
          <a:r>
            <a:rPr lang="en-GB" sz="900" b="1" dirty="0">
              <a:solidFill>
                <a:schemeClr val="bg1"/>
              </a:solidFill>
              <a:effectLst/>
              <a:latin typeface="Arial" panose="020B0604020202020204" pitchFamily="34" charset="0"/>
              <a:ea typeface="+mn-ea"/>
              <a:cs typeface="Arial" panose="020B0604020202020204" pitchFamily="34" charset="0"/>
            </a:rPr>
            <a:t>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0.90365</cdr:x>
      <cdr:y>0.01307</cdr:y>
    </cdr:from>
    <cdr:to>
      <cdr:x>1</cdr:x>
      <cdr:y>0.07044</cdr:y>
    </cdr:to>
    <cdr:sp macro="" textlink="">
      <cdr:nvSpPr>
        <cdr:cNvPr id="3" name="TextBox 2">
          <a:extLst xmlns:a="http://schemas.openxmlformats.org/drawingml/2006/main">
            <a:ext uri="{FF2B5EF4-FFF2-40B4-BE49-F238E27FC236}">
              <a16:creationId xmlns:a16="http://schemas.microsoft.com/office/drawing/2014/main" id="{DECF5A18-DB8D-EFE1-1783-A23A64EEBABD}"/>
            </a:ext>
          </a:extLst>
        </cdr:cNvPr>
        <cdr:cNvSpPr txBox="1"/>
      </cdr:nvSpPr>
      <cdr:spPr>
        <a:xfrm xmlns:a="http://schemas.openxmlformats.org/drawingml/2006/main">
          <a:off x="5444039" y="65504"/>
          <a:ext cx="580461" cy="287528"/>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0.66276</cdr:x>
      <cdr:y>0.01307</cdr:y>
    </cdr:from>
    <cdr:to>
      <cdr:x>0.90365</cdr:x>
      <cdr:y>0.07044</cdr:y>
    </cdr:to>
    <cdr:sp macro="" textlink="">
      <cdr:nvSpPr>
        <cdr:cNvPr id="4" name="TextBox 2">
          <a:extLst xmlns:a="http://schemas.openxmlformats.org/drawingml/2006/main">
            <a:ext uri="{FF2B5EF4-FFF2-40B4-BE49-F238E27FC236}">
              <a16:creationId xmlns:a16="http://schemas.microsoft.com/office/drawing/2014/main" id="{256069E9-E1C3-AEE6-41F0-18CD2EA9AB54}"/>
            </a:ext>
          </a:extLst>
        </cdr:cNvPr>
        <cdr:cNvSpPr txBox="1"/>
      </cdr:nvSpPr>
      <cdr:spPr>
        <a:xfrm xmlns:a="http://schemas.openxmlformats.org/drawingml/2006/main">
          <a:off x="3992798" y="65504"/>
          <a:ext cx="1451241" cy="287528"/>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Kopumā</a:t>
          </a:r>
          <a:r>
            <a:rPr lang="en-GB" sz="900" b="1" dirty="0">
              <a:solidFill>
                <a:schemeClr val="bg1"/>
              </a:solidFill>
              <a:effectLst/>
              <a:latin typeface="Arial" panose="020B0604020202020204" pitchFamily="34" charset="0"/>
              <a:ea typeface="+mn-ea"/>
              <a:cs typeface="Arial" panose="020B0604020202020204" pitchFamily="34" charset="0"/>
            </a:rPr>
            <a:t>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0.61075</cdr:x>
      <cdr:y>0</cdr:y>
    </cdr:from>
    <cdr:to>
      <cdr:x>0.80509</cdr:x>
      <cdr:y>0.05714</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168352" y="0"/>
          <a:ext cx="1008111" cy="28800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0.48583</cdr:x>
      <cdr:y>0</cdr:y>
    </cdr:from>
    <cdr:to>
      <cdr:x>0.61076</cdr:x>
      <cdr:y>0.05714</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520281" y="-1"/>
          <a:ext cx="648072" cy="28800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0.3609</cdr:x>
      <cdr:y>0</cdr:y>
    </cdr:from>
    <cdr:to>
      <cdr:x>0.48795</cdr:x>
      <cdr:y>0.05714</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1872208" y="0"/>
          <a:ext cx="659081" cy="28800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0.90225</cdr:x>
      <cdr:y>0</cdr:y>
    </cdr:from>
    <cdr:to>
      <cdr:x>1</cdr:x>
      <cdr:y>0.05714</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507080" cy="288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0.80509</cdr:x>
      <cdr:y>0</cdr:y>
    </cdr:from>
    <cdr:to>
      <cdr:x>0.90225</cdr:x>
      <cdr:y>0.05714</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76464" y="0"/>
          <a:ext cx="504056" cy="28800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0.64657</cdr:x>
      <cdr:y>0</cdr:y>
    </cdr:from>
    <cdr:to>
      <cdr:x>0.78749</cdr:x>
      <cdr:y>0.05615</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964638" y="-1217396"/>
          <a:ext cx="864090" cy="291486"/>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0.54088</cdr:x>
      <cdr:y>0</cdr:y>
    </cdr:from>
    <cdr:to>
      <cdr:x>0.64657</cdr:x>
      <cdr:y>0.05615</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316570" y="-1217396"/>
          <a:ext cx="648068" cy="291486"/>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0.43519</cdr:x>
      <cdr:y>0</cdr:y>
    </cdr:from>
    <cdr:to>
      <cdr:x>0.54088</cdr:x>
      <cdr:y>0.05615</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668502" y="-1217396"/>
          <a:ext cx="648068" cy="291486"/>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0.91667</cdr:x>
      <cdr:y>0</cdr:y>
    </cdr:from>
    <cdr:to>
      <cdr:x>0.99209</cdr:x>
      <cdr:y>0.05615</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620831" y="-1217396"/>
          <a:ext cx="462459" cy="291486"/>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0.78749</cdr:x>
      <cdr:y>0</cdr:y>
    </cdr:from>
    <cdr:to>
      <cdr:x>0.91667</cdr:x>
      <cdr:y>0.05615</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828728" y="-1217396"/>
          <a:ext cx="792103" cy="291486"/>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0.618</cdr:x>
      <cdr:y>0</cdr:y>
    </cdr:from>
    <cdr:to>
      <cdr:x>0.78456</cdr:x>
      <cdr:y>0.05714</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205911" y="0"/>
          <a:ext cx="864096" cy="28800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0.49949</cdr:x>
      <cdr:y>0</cdr:y>
    </cdr:from>
    <cdr:to>
      <cdr:x>0.618</cdr:x>
      <cdr:y>0.05714</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591154" y="0"/>
          <a:ext cx="614757" cy="28800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0.36814</cdr:x>
      <cdr:y>0</cdr:y>
    </cdr:from>
    <cdr:to>
      <cdr:x>0.49949</cdr:x>
      <cdr:y>0.05714</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1909767" y="0"/>
          <a:ext cx="681387" cy="28800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0.90949</cdr:x>
      <cdr:y>0</cdr:y>
    </cdr:from>
    <cdr:to>
      <cdr:x>0.99752</cdr:x>
      <cdr:y>0.05714</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718079" y="0"/>
          <a:ext cx="456657" cy="288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0.78456</cdr:x>
      <cdr:y>0</cdr:y>
    </cdr:from>
    <cdr:to>
      <cdr:x>0.90949</cdr:x>
      <cdr:y>0.05714</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070007" y="0"/>
          <a:ext cx="648072" cy="28800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0.67165</cdr:x>
      <cdr:y>0</cdr:y>
    </cdr:from>
    <cdr:to>
      <cdr:x>0.83582</cdr:x>
      <cdr:y>0.0573</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124240" y="0"/>
          <a:ext cx="1008112" cy="297456"/>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0.56611</cdr:x>
      <cdr:y>0</cdr:y>
    </cdr:from>
    <cdr:to>
      <cdr:x>0.67165</cdr:x>
      <cdr:y>0.0573</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476168" y="0"/>
          <a:ext cx="648072" cy="297456"/>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0.46057</cdr:x>
      <cdr:y>0</cdr:y>
    </cdr:from>
    <cdr:to>
      <cdr:x>0.56611</cdr:x>
      <cdr:y>0.0573</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828096" y="0"/>
          <a:ext cx="648072" cy="297456"/>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0.92728</cdr:x>
      <cdr:y>0</cdr:y>
    </cdr:from>
    <cdr:to>
      <cdr:x>1</cdr:x>
      <cdr:y>0.0573</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693928" y="0"/>
          <a:ext cx="446535" cy="297456"/>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0.83582</cdr:x>
      <cdr:y>0</cdr:y>
    </cdr:from>
    <cdr:to>
      <cdr:x>0.92728</cdr:x>
      <cdr:y>0.0573</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5132351" y="0"/>
          <a:ext cx="561577" cy="297456"/>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0.63852</cdr:x>
      <cdr:y>0</cdr:y>
    </cdr:from>
    <cdr:to>
      <cdr:x>0.80509</cdr:x>
      <cdr:y>0.05714</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312368" y="0"/>
          <a:ext cx="864096" cy="28800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0.51359</cdr:x>
      <cdr:y>0</cdr:y>
    </cdr:from>
    <cdr:to>
      <cdr:x>0.63852</cdr:x>
      <cdr:y>0.05714</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664296" y="0"/>
          <a:ext cx="648072" cy="28800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0.38866</cdr:x>
      <cdr:y>0</cdr:y>
    </cdr:from>
    <cdr:to>
      <cdr:x>0.51359</cdr:x>
      <cdr:y>0.05714</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016224" y="0"/>
          <a:ext cx="648072" cy="28800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0.90225</cdr:x>
      <cdr:y>0</cdr:y>
    </cdr:from>
    <cdr:to>
      <cdr:x>0.99669</cdr:x>
      <cdr:y>0.05714</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489909" cy="288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0.80509</cdr:x>
      <cdr:y>0</cdr:y>
    </cdr:from>
    <cdr:to>
      <cdr:x>0.90225</cdr:x>
      <cdr:y>0.05714</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76464" y="0"/>
          <a:ext cx="504056" cy="28800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0.65899</cdr:x>
      <cdr:y>0</cdr:y>
    </cdr:from>
    <cdr:to>
      <cdr:x>0.81185</cdr:x>
      <cdr:y>0.05962</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035384" y="0"/>
          <a:ext cx="936104" cy="309499"/>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0.55316</cdr:x>
      <cdr:y>0</cdr:y>
    </cdr:from>
    <cdr:to>
      <cdr:x>0.65899</cdr:x>
      <cdr:y>0.05962</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387312" y="0"/>
          <a:ext cx="648072" cy="309499"/>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0.44732</cdr:x>
      <cdr:y>0</cdr:y>
    </cdr:from>
    <cdr:to>
      <cdr:x>0.55316</cdr:x>
      <cdr:y>0.05962</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739240" y="0"/>
          <a:ext cx="648072" cy="309499"/>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0.92645</cdr:x>
      <cdr:y>0</cdr:y>
    </cdr:from>
    <cdr:to>
      <cdr:x>1</cdr:x>
      <cdr:y>0.05962</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673224" y="0"/>
          <a:ext cx="450392" cy="309499"/>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0.81185</cdr:x>
      <cdr:y>0</cdr:y>
    </cdr:from>
    <cdr:to>
      <cdr:x>0.92645</cdr:x>
      <cdr:y>0.05962</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971488" y="0"/>
          <a:ext cx="701736" cy="309499"/>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0.63852</cdr:x>
      <cdr:y>0</cdr:y>
    </cdr:from>
    <cdr:to>
      <cdr:x>0.79128</cdr:x>
      <cdr:y>0.05962</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312368" y="0"/>
          <a:ext cx="792476" cy="300485"/>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0.50609</cdr:x>
      <cdr:y>0</cdr:y>
    </cdr:from>
    <cdr:to>
      <cdr:x>0.63852</cdr:x>
      <cdr:y>0.05962</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625392" y="0"/>
          <a:ext cx="686976" cy="300485"/>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0.37478</cdr:x>
      <cdr:y>0</cdr:y>
    </cdr:from>
    <cdr:to>
      <cdr:x>0.50609</cdr:x>
      <cdr:y>0.05962</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1944217" y="0"/>
          <a:ext cx="681176" cy="300485"/>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0.90225</cdr:x>
      <cdr:y>0</cdr:y>
    </cdr:from>
    <cdr:to>
      <cdr:x>1</cdr:x>
      <cdr:y>0.05962</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507080" cy="300485"/>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0.79128</cdr:x>
      <cdr:y>0</cdr:y>
    </cdr:from>
    <cdr:to>
      <cdr:x>0.90225</cdr:x>
      <cdr:y>0.05962</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04844" y="0"/>
          <a:ext cx="575676" cy="300485"/>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0.65882</cdr:x>
      <cdr:y>0</cdr:y>
    </cdr:from>
    <cdr:to>
      <cdr:x>0.78824</cdr:x>
      <cdr:y>0.05962</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032448" y="0"/>
          <a:ext cx="792087" cy="309499"/>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0.55294</cdr:x>
      <cdr:y>0</cdr:y>
    </cdr:from>
    <cdr:to>
      <cdr:x>0.65882</cdr:x>
      <cdr:y>0.05962</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384376" y="0"/>
          <a:ext cx="648071" cy="309499"/>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0.44706</cdr:x>
      <cdr:y>0</cdr:y>
    </cdr:from>
    <cdr:to>
      <cdr:x>0.55294</cdr:x>
      <cdr:y>0.05962</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736304" y="0"/>
          <a:ext cx="648071" cy="309499"/>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0.91821</cdr:x>
      <cdr:y>0</cdr:y>
    </cdr:from>
    <cdr:to>
      <cdr:x>0.99504</cdr:x>
      <cdr:y>0.05962</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7073900" y="0"/>
          <a:ext cx="591920" cy="32766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0.78824</cdr:x>
      <cdr:y>0</cdr:y>
    </cdr:from>
    <cdr:to>
      <cdr:x>0.91821</cdr:x>
      <cdr:y>0.05962</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824536" y="0"/>
          <a:ext cx="795534" cy="309499"/>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0.62464</cdr:x>
      <cdr:y>0</cdr:y>
    </cdr:from>
    <cdr:to>
      <cdr:x>0.79121</cdr:x>
      <cdr:y>0.05962</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240360" y="0"/>
          <a:ext cx="864096" cy="300485"/>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0.4929</cdr:x>
      <cdr:y>0</cdr:y>
    </cdr:from>
    <cdr:to>
      <cdr:x>0.62464</cdr:x>
      <cdr:y>0.05962</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556968" y="0"/>
          <a:ext cx="683392" cy="300485"/>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0.37478</cdr:x>
      <cdr:y>0</cdr:y>
    </cdr:from>
    <cdr:to>
      <cdr:x>0.4929</cdr:x>
      <cdr:y>0.05962</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1944216" y="0"/>
          <a:ext cx="612752" cy="300485"/>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0.90225</cdr:x>
      <cdr:y>0</cdr:y>
    </cdr:from>
    <cdr:to>
      <cdr:x>0.99504</cdr:x>
      <cdr:y>0.05962</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481350" cy="300485"/>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0.79121</cdr:x>
      <cdr:y>0</cdr:y>
    </cdr:from>
    <cdr:to>
      <cdr:x>0.90225</cdr:x>
      <cdr:y>0.05962</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04456" y="0"/>
          <a:ext cx="576064" cy="300485"/>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0.65882</cdr:x>
      <cdr:y>0</cdr:y>
    </cdr:from>
    <cdr:to>
      <cdr:x>0.8</cdr:x>
      <cdr:y>0.05548</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032448" y="0"/>
          <a:ext cx="864095" cy="28800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0.55294</cdr:x>
      <cdr:y>0</cdr:y>
    </cdr:from>
    <cdr:to>
      <cdr:x>0.65882</cdr:x>
      <cdr:y>0.05548</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384376" y="0"/>
          <a:ext cx="648072" cy="28800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0.44706</cdr:x>
      <cdr:y>0</cdr:y>
    </cdr:from>
    <cdr:to>
      <cdr:x>0.55294</cdr:x>
      <cdr:y>0.05548</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736304" y="0"/>
          <a:ext cx="648072" cy="28800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0.90588</cdr:x>
      <cdr:y>0</cdr:y>
    </cdr:from>
    <cdr:to>
      <cdr:x>0.98824</cdr:x>
      <cdr:y>0.05548</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544616" y="0"/>
          <a:ext cx="504056" cy="288008"/>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cdr:x>
      <cdr:y>0</cdr:y>
    </cdr:from>
    <cdr:to>
      <cdr:x>0.90588</cdr:x>
      <cdr:y>0.05548</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896544" y="0"/>
          <a:ext cx="648072" cy="288008"/>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0.67829</cdr:x>
      <cdr:y>0</cdr:y>
    </cdr:from>
    <cdr:to>
      <cdr:x>0.84444</cdr:x>
      <cdr:y>0.05894</cdr:y>
    </cdr:to>
    <cdr:sp macro="" textlink="">
      <cdr:nvSpPr>
        <cdr:cNvPr id="2" name="TextBox 2">
          <a:extLst xmlns:a="http://schemas.openxmlformats.org/drawingml/2006/main">
            <a:ext uri="{FF2B5EF4-FFF2-40B4-BE49-F238E27FC236}">
              <a16:creationId xmlns:a16="http://schemas.microsoft.com/office/drawing/2014/main" id="{C517C81C-F2B2-B150-998B-E5CFA3E1277E}"/>
            </a:ext>
          </a:extLst>
        </cdr:cNvPr>
        <cdr:cNvSpPr txBox="1"/>
      </cdr:nvSpPr>
      <cdr:spPr>
        <a:xfrm xmlns:a="http://schemas.openxmlformats.org/drawingml/2006/main">
          <a:off x="4395822" y="0"/>
          <a:ext cx="1076786" cy="290053"/>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0.58055</cdr:x>
      <cdr:y>0</cdr:y>
    </cdr:from>
    <cdr:to>
      <cdr:x>0.67908</cdr:x>
      <cdr:y>0.05894</cdr:y>
    </cdr:to>
    <cdr:sp macro="" textlink="">
      <cdr:nvSpPr>
        <cdr:cNvPr id="3" name="TextBox 2">
          <a:extLst xmlns:a="http://schemas.openxmlformats.org/drawingml/2006/main">
            <a:ext uri="{FF2B5EF4-FFF2-40B4-BE49-F238E27FC236}">
              <a16:creationId xmlns:a16="http://schemas.microsoft.com/office/drawing/2014/main" id="{276B6B60-5511-01FC-D1C2-549F9BCAD926}"/>
            </a:ext>
          </a:extLst>
        </cdr:cNvPr>
        <cdr:cNvSpPr txBox="1"/>
      </cdr:nvSpPr>
      <cdr:spPr>
        <a:xfrm xmlns:a="http://schemas.openxmlformats.org/drawingml/2006/main">
          <a:off x="3762396" y="0"/>
          <a:ext cx="638546" cy="290053"/>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0.47256</cdr:x>
      <cdr:y>0</cdr:y>
    </cdr:from>
    <cdr:to>
      <cdr:x>0.58055</cdr:x>
      <cdr:y>0.05894</cdr:y>
    </cdr:to>
    <cdr:sp macro="" textlink="">
      <cdr:nvSpPr>
        <cdr:cNvPr id="4" name="TextBox 2">
          <a:extLst xmlns:a="http://schemas.openxmlformats.org/drawingml/2006/main">
            <a:ext uri="{FF2B5EF4-FFF2-40B4-BE49-F238E27FC236}">
              <a16:creationId xmlns:a16="http://schemas.microsoft.com/office/drawing/2014/main" id="{6325A417-16CD-ABA4-E8EB-F085A045E20B}"/>
            </a:ext>
          </a:extLst>
        </cdr:cNvPr>
        <cdr:cNvSpPr txBox="1"/>
      </cdr:nvSpPr>
      <cdr:spPr>
        <a:xfrm xmlns:a="http://schemas.openxmlformats.org/drawingml/2006/main">
          <a:off x="3062543" y="0"/>
          <a:ext cx="699853" cy="290053"/>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0.92222</cdr:x>
      <cdr:y>0</cdr:y>
    </cdr:from>
    <cdr:to>
      <cdr:x>0.99166</cdr:x>
      <cdr:y>0.05894</cdr:y>
    </cdr:to>
    <cdr:sp macro="" textlink="">
      <cdr:nvSpPr>
        <cdr:cNvPr id="5" name="TextBox 2">
          <a:extLst xmlns:a="http://schemas.openxmlformats.org/drawingml/2006/main">
            <a:ext uri="{FF2B5EF4-FFF2-40B4-BE49-F238E27FC236}">
              <a16:creationId xmlns:a16="http://schemas.microsoft.com/office/drawing/2014/main" id="{8CB8846E-B15D-D3B6-9B39-0DEF0CE6BB53}"/>
            </a:ext>
          </a:extLst>
        </cdr:cNvPr>
        <cdr:cNvSpPr txBox="1"/>
      </cdr:nvSpPr>
      <cdr:spPr>
        <a:xfrm xmlns:a="http://schemas.openxmlformats.org/drawingml/2006/main">
          <a:off x="5976664" y="0"/>
          <a:ext cx="450021" cy="290053"/>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0.84444</cdr:x>
      <cdr:y>0</cdr:y>
    </cdr:from>
    <cdr:to>
      <cdr:x>0.92222</cdr:x>
      <cdr:y>0.05894</cdr:y>
    </cdr:to>
    <cdr:sp macro="" textlink="">
      <cdr:nvSpPr>
        <cdr:cNvPr id="6" name="TextBox 2">
          <a:extLst xmlns:a="http://schemas.openxmlformats.org/drawingml/2006/main">
            <a:ext uri="{FF2B5EF4-FFF2-40B4-BE49-F238E27FC236}">
              <a16:creationId xmlns:a16="http://schemas.microsoft.com/office/drawing/2014/main" id="{441358B9-56CF-7E7D-891F-5450302B4871}"/>
            </a:ext>
          </a:extLst>
        </cdr:cNvPr>
        <cdr:cNvSpPr txBox="1"/>
      </cdr:nvSpPr>
      <cdr:spPr>
        <a:xfrm xmlns:a="http://schemas.openxmlformats.org/drawingml/2006/main">
          <a:off x="5472609" y="0"/>
          <a:ext cx="504056" cy="290053"/>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0.63852</cdr:x>
      <cdr:y>0</cdr:y>
    </cdr:from>
    <cdr:to>
      <cdr:x>0.80509</cdr:x>
      <cdr:y>0.05714</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312368" y="0"/>
          <a:ext cx="864096" cy="28800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0.51359</cdr:x>
      <cdr:y>0</cdr:y>
    </cdr:from>
    <cdr:to>
      <cdr:x>0.63852</cdr:x>
      <cdr:y>0.05714</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664296" y="0"/>
          <a:ext cx="648072" cy="28800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0.38866</cdr:x>
      <cdr:y>0</cdr:y>
    </cdr:from>
    <cdr:to>
      <cdr:x>0.51359</cdr:x>
      <cdr:y>0.05714</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016224" y="0"/>
          <a:ext cx="648072" cy="28800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0.90225</cdr:x>
      <cdr:y>0</cdr:y>
    </cdr:from>
    <cdr:to>
      <cdr:x>1</cdr:x>
      <cdr:y>0.05714</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507080" cy="288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0.80509</cdr:x>
      <cdr:y>0</cdr:y>
    </cdr:from>
    <cdr:to>
      <cdr:x>0.90225</cdr:x>
      <cdr:y>0.05714</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76464" y="0"/>
          <a:ext cx="504056" cy="28800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0.72023</cdr:x>
      <cdr:y>0</cdr:y>
    </cdr:from>
    <cdr:to>
      <cdr:x>0.82514</cdr:x>
      <cdr:y>0.07141</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448968" y="0"/>
          <a:ext cx="648063" cy="370704"/>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0.60366</cdr:x>
      <cdr:y>0</cdr:y>
    </cdr:from>
    <cdr:to>
      <cdr:x>0.72023</cdr:x>
      <cdr:y>0.07141</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728880" y="0"/>
          <a:ext cx="720080" cy="370704"/>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0.47543</cdr:x>
      <cdr:y>0</cdr:y>
    </cdr:from>
    <cdr:to>
      <cdr:x>0.60366</cdr:x>
      <cdr:y>0.07141</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936792" y="0"/>
          <a:ext cx="792087" cy="370704"/>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0.9184</cdr:x>
      <cdr:y>0</cdr:y>
    </cdr:from>
    <cdr:to>
      <cdr:x>1</cdr:x>
      <cdr:y>0.07141</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673097" y="0"/>
          <a:ext cx="504054" cy="370704"/>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0.82514</cdr:x>
      <cdr:y>0</cdr:y>
    </cdr:from>
    <cdr:to>
      <cdr:x>0.9184</cdr:x>
      <cdr:y>0.07141</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5097032" y="0"/>
          <a:ext cx="576063" cy="370704"/>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0.70792</cdr:x>
      <cdr:y>0</cdr:y>
    </cdr:from>
    <cdr:to>
      <cdr:x>0.80509</cdr:x>
      <cdr:y>0.07141</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672408" y="0"/>
          <a:ext cx="504056" cy="359906"/>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0.58299</cdr:x>
      <cdr:y>0</cdr:y>
    </cdr:from>
    <cdr:to>
      <cdr:x>0.70792</cdr:x>
      <cdr:y>0.07141</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024336" y="0"/>
          <a:ext cx="648071" cy="359906"/>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0.44419</cdr:x>
      <cdr:y>0</cdr:y>
    </cdr:from>
    <cdr:to>
      <cdr:x>0.58299</cdr:x>
      <cdr:y>0.07141</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304256" y="0"/>
          <a:ext cx="720080" cy="359906"/>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0.90225</cdr:x>
      <cdr:y>0</cdr:y>
    </cdr:from>
    <cdr:to>
      <cdr:x>1</cdr:x>
      <cdr:y>0.07141</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507080" cy="359906"/>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0.80509</cdr:x>
      <cdr:y>0</cdr:y>
    </cdr:from>
    <cdr:to>
      <cdr:x>0.90225</cdr:x>
      <cdr:y>0.07141</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76464" y="0"/>
          <a:ext cx="504056" cy="359906"/>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0.72941</cdr:x>
      <cdr:y>0</cdr:y>
    </cdr:from>
    <cdr:to>
      <cdr:x>0.83529</cdr:x>
      <cdr:y>0.06424</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464496" y="0"/>
          <a:ext cx="648072" cy="333483"/>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0.62353</cdr:x>
      <cdr:y>0</cdr:y>
    </cdr:from>
    <cdr:to>
      <cdr:x>0.72941</cdr:x>
      <cdr:y>0.06424</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816424" y="0"/>
          <a:ext cx="648072" cy="333483"/>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0.50588</cdr:x>
      <cdr:y>0</cdr:y>
    </cdr:from>
    <cdr:to>
      <cdr:x>0.62353</cdr:x>
      <cdr:y>0.06424</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3096344" y="0"/>
          <a:ext cx="720080" cy="333483"/>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0.91765</cdr:x>
      <cdr:y>0</cdr:y>
    </cdr:from>
    <cdr:to>
      <cdr:x>1</cdr:x>
      <cdr:y>0.06424</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616624" y="0"/>
          <a:ext cx="504056" cy="333483"/>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0.83529</cdr:x>
      <cdr:y>0</cdr:y>
    </cdr:from>
    <cdr:to>
      <cdr:x>0.91765</cdr:x>
      <cdr:y>0.06424</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5112568" y="0"/>
          <a:ext cx="504056" cy="333483"/>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0.70792</cdr:x>
      <cdr:y>0</cdr:y>
    </cdr:from>
    <cdr:to>
      <cdr:x>0.80509</cdr:x>
      <cdr:y>0.06424</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672408" y="0"/>
          <a:ext cx="504056" cy="32377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0.58299</cdr:x>
      <cdr:y>0</cdr:y>
    </cdr:from>
    <cdr:to>
      <cdr:x>0.70792</cdr:x>
      <cdr:y>0.06424</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024336" y="0"/>
          <a:ext cx="648072" cy="32377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0.44419</cdr:x>
      <cdr:y>0</cdr:y>
    </cdr:from>
    <cdr:to>
      <cdr:x>0.58299</cdr:x>
      <cdr:y>0.06424</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304256" y="0"/>
          <a:ext cx="720080" cy="32377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0.90225</cdr:x>
      <cdr:y>0</cdr:y>
    </cdr:from>
    <cdr:to>
      <cdr:x>1</cdr:x>
      <cdr:y>0.06424</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507080" cy="32377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0.80509</cdr:x>
      <cdr:y>0</cdr:y>
    </cdr:from>
    <cdr:to>
      <cdr:x>0.90225</cdr:x>
      <cdr:y>0.06424</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76465" y="0"/>
          <a:ext cx="504056" cy="32377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0.71318</cdr:x>
      <cdr:y>0</cdr:y>
    </cdr:from>
    <cdr:to>
      <cdr:x>0.81906</cdr:x>
      <cdr:y>0.05846</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365116" y="0"/>
          <a:ext cx="648058" cy="303478"/>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0.60728</cdr:x>
      <cdr:y>0</cdr:y>
    </cdr:from>
    <cdr:to>
      <cdr:x>0.71318</cdr:x>
      <cdr:y>0.05846</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716997" y="0"/>
          <a:ext cx="648119" cy="303478"/>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0.48964</cdr:x>
      <cdr:y>0</cdr:y>
    </cdr:from>
    <cdr:to>
      <cdr:x>0.60728</cdr:x>
      <cdr:y>0.05846</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996960" y="0"/>
          <a:ext cx="720037" cy="303478"/>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0.91318</cdr:x>
      <cdr:y>0</cdr:y>
    </cdr:from>
    <cdr:to>
      <cdr:x>0.99553</cdr:x>
      <cdr:y>0.05846</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589252" y="0"/>
          <a:ext cx="504038" cy="303478"/>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0.81906</cdr:x>
      <cdr:y>0</cdr:y>
    </cdr:from>
    <cdr:to>
      <cdr:x>0.91318</cdr:x>
      <cdr:y>0.05846</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5013174" y="0"/>
          <a:ext cx="576078" cy="303478"/>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0.6822</cdr:x>
      <cdr:y>0</cdr:y>
    </cdr:from>
    <cdr:to>
      <cdr:x>0.79675</cdr:x>
      <cdr:y>0.05714</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586047" y="0"/>
          <a:ext cx="602141" cy="287986"/>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0.55727</cdr:x>
      <cdr:y>0</cdr:y>
    </cdr:from>
    <cdr:to>
      <cdr:x>0.6822</cdr:x>
      <cdr:y>0.05714</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929342" y="0"/>
          <a:ext cx="656705" cy="287986"/>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0.40458</cdr:x>
      <cdr:y>0</cdr:y>
    </cdr:from>
    <cdr:to>
      <cdr:x>0.55727</cdr:x>
      <cdr:y>0.05714</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126714" y="0"/>
          <a:ext cx="802628" cy="287986"/>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0.89041</cdr:x>
      <cdr:y>0</cdr:y>
    </cdr:from>
    <cdr:to>
      <cdr:x>0.98816</cdr:x>
      <cdr:y>0.05714</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513831" cy="287986"/>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0.79631</cdr:x>
      <cdr:y>0</cdr:y>
    </cdr:from>
    <cdr:to>
      <cdr:x>0.89041</cdr:x>
      <cdr:y>0.05714</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85875" y="0"/>
          <a:ext cx="494645" cy="287986"/>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0.48344</cdr:x>
      <cdr:y>0</cdr:y>
    </cdr:from>
    <cdr:to>
      <cdr:x>0.68122</cdr:x>
      <cdr:y>0.05912</cdr:y>
    </cdr:to>
    <cdr:sp macro="" textlink="">
      <cdr:nvSpPr>
        <cdr:cNvPr id="2" name="TextBox 2">
          <a:extLst xmlns:a="http://schemas.openxmlformats.org/drawingml/2006/main">
            <a:ext uri="{FF2B5EF4-FFF2-40B4-BE49-F238E27FC236}">
              <a16:creationId xmlns:a16="http://schemas.microsoft.com/office/drawing/2014/main" id="{3C3C4F5F-0950-06E2-DDA8-9D91599482A1}"/>
            </a:ext>
          </a:extLst>
        </cdr:cNvPr>
        <cdr:cNvSpPr txBox="1"/>
      </cdr:nvSpPr>
      <cdr:spPr>
        <a:xfrm xmlns:a="http://schemas.openxmlformats.org/drawingml/2006/main">
          <a:off x="3168352" y="0"/>
          <a:ext cx="1296144" cy="293741"/>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Kopumā</a:t>
          </a:r>
          <a:r>
            <a:rPr lang="en-GB" sz="900" b="1" dirty="0">
              <a:solidFill>
                <a:schemeClr val="bg1"/>
              </a:solidFill>
              <a:effectLst/>
              <a:latin typeface="Arial" panose="020B0604020202020204" pitchFamily="34" charset="0"/>
              <a:ea typeface="+mn-ea"/>
              <a:cs typeface="Arial" panose="020B0604020202020204" pitchFamily="34" charset="0"/>
            </a:rPr>
            <a:t>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0.92294</cdr:x>
      <cdr:y>0</cdr:y>
    </cdr:from>
    <cdr:to>
      <cdr:x>1</cdr:x>
      <cdr:y>0.05912</cdr:y>
    </cdr:to>
    <cdr:sp macro="" textlink="">
      <cdr:nvSpPr>
        <cdr:cNvPr id="3" name="TextBox 2">
          <a:extLst xmlns:a="http://schemas.openxmlformats.org/drawingml/2006/main">
            <a:ext uri="{FF2B5EF4-FFF2-40B4-BE49-F238E27FC236}">
              <a16:creationId xmlns:a16="http://schemas.microsoft.com/office/drawing/2014/main" id="{3A062D8A-B2E8-F7D1-CAA4-DBA3ED534CB4}"/>
            </a:ext>
          </a:extLst>
        </cdr:cNvPr>
        <cdr:cNvSpPr txBox="1"/>
      </cdr:nvSpPr>
      <cdr:spPr>
        <a:xfrm xmlns:a="http://schemas.openxmlformats.org/drawingml/2006/main">
          <a:off x="6048671" y="0"/>
          <a:ext cx="505029" cy="293741"/>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0.68122</cdr:x>
      <cdr:y>0</cdr:y>
    </cdr:from>
    <cdr:to>
      <cdr:x>0.92294</cdr:x>
      <cdr:y>0.05912</cdr:y>
    </cdr:to>
    <cdr:sp macro="" textlink="">
      <cdr:nvSpPr>
        <cdr:cNvPr id="4" name="TextBox 2">
          <a:extLst xmlns:a="http://schemas.openxmlformats.org/drawingml/2006/main">
            <a:ext uri="{FF2B5EF4-FFF2-40B4-BE49-F238E27FC236}">
              <a16:creationId xmlns:a16="http://schemas.microsoft.com/office/drawing/2014/main" id="{3B668EE9-811F-FA73-B266-0F4A118F972F}"/>
            </a:ext>
          </a:extLst>
        </cdr:cNvPr>
        <cdr:cNvSpPr txBox="1"/>
      </cdr:nvSpPr>
      <cdr:spPr>
        <a:xfrm xmlns:a="http://schemas.openxmlformats.org/drawingml/2006/main">
          <a:off x="4464512" y="0"/>
          <a:ext cx="1584160" cy="293741"/>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Kopumā</a:t>
          </a:r>
          <a:r>
            <a:rPr lang="en-GB" sz="900" b="1" dirty="0">
              <a:solidFill>
                <a:schemeClr val="bg1"/>
              </a:solidFill>
              <a:effectLst/>
              <a:latin typeface="Arial" panose="020B0604020202020204" pitchFamily="34" charset="0"/>
              <a:ea typeface="+mn-ea"/>
              <a:cs typeface="Arial" panose="020B0604020202020204" pitchFamily="34" charset="0"/>
            </a:rPr>
            <a:t>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0.68894</cdr:x>
      <cdr:y>0</cdr:y>
    </cdr:from>
    <cdr:to>
      <cdr:x>0.84447</cdr:x>
      <cdr:y>0.05847</cdr:y>
    </cdr:to>
    <cdr:sp macro="" textlink="">
      <cdr:nvSpPr>
        <cdr:cNvPr id="2" name="TextBox 2">
          <a:extLst xmlns:a="http://schemas.openxmlformats.org/drawingml/2006/main">
            <a:ext uri="{FF2B5EF4-FFF2-40B4-BE49-F238E27FC236}">
              <a16:creationId xmlns:a16="http://schemas.microsoft.com/office/drawing/2014/main" id="{C517C81C-F2B2-B150-998B-E5CFA3E1277E}"/>
            </a:ext>
          </a:extLst>
        </cdr:cNvPr>
        <cdr:cNvSpPr txBox="1"/>
      </cdr:nvSpPr>
      <cdr:spPr>
        <a:xfrm xmlns:a="http://schemas.openxmlformats.org/drawingml/2006/main">
          <a:off x="4465469" y="0"/>
          <a:ext cx="1008112" cy="312821"/>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0.58895</cdr:x>
      <cdr:y>0</cdr:y>
    </cdr:from>
    <cdr:to>
      <cdr:x>0.68894</cdr:x>
      <cdr:y>0.05847</cdr:y>
    </cdr:to>
    <cdr:sp macro="" textlink="">
      <cdr:nvSpPr>
        <cdr:cNvPr id="3" name="TextBox 2">
          <a:extLst xmlns:a="http://schemas.openxmlformats.org/drawingml/2006/main">
            <a:ext uri="{FF2B5EF4-FFF2-40B4-BE49-F238E27FC236}">
              <a16:creationId xmlns:a16="http://schemas.microsoft.com/office/drawing/2014/main" id="{276B6B60-5511-01FC-D1C2-549F9BCAD926}"/>
            </a:ext>
          </a:extLst>
        </cdr:cNvPr>
        <cdr:cNvSpPr txBox="1"/>
      </cdr:nvSpPr>
      <cdr:spPr>
        <a:xfrm xmlns:a="http://schemas.openxmlformats.org/drawingml/2006/main">
          <a:off x="3817397" y="0"/>
          <a:ext cx="648072" cy="312821"/>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0.46675</cdr:x>
      <cdr:y>0</cdr:y>
    </cdr:from>
    <cdr:to>
      <cdr:x>0.58895</cdr:x>
      <cdr:y>0.05847</cdr:y>
    </cdr:to>
    <cdr:sp macro="" textlink="">
      <cdr:nvSpPr>
        <cdr:cNvPr id="4" name="TextBox 2">
          <a:extLst xmlns:a="http://schemas.openxmlformats.org/drawingml/2006/main">
            <a:ext uri="{FF2B5EF4-FFF2-40B4-BE49-F238E27FC236}">
              <a16:creationId xmlns:a16="http://schemas.microsoft.com/office/drawing/2014/main" id="{6325A417-16CD-ABA4-E8EB-F085A045E20B}"/>
            </a:ext>
          </a:extLst>
        </cdr:cNvPr>
        <cdr:cNvSpPr txBox="1"/>
      </cdr:nvSpPr>
      <cdr:spPr>
        <a:xfrm xmlns:a="http://schemas.openxmlformats.org/drawingml/2006/main">
          <a:off x="3025309" y="0"/>
          <a:ext cx="792088" cy="312821"/>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0.92223</cdr:x>
      <cdr:y>0</cdr:y>
    </cdr:from>
    <cdr:to>
      <cdr:x>1</cdr:x>
      <cdr:y>0.05847</cdr:y>
    </cdr:to>
    <cdr:sp macro="" textlink="">
      <cdr:nvSpPr>
        <cdr:cNvPr id="5" name="TextBox 2">
          <a:extLst xmlns:a="http://schemas.openxmlformats.org/drawingml/2006/main">
            <a:ext uri="{FF2B5EF4-FFF2-40B4-BE49-F238E27FC236}">
              <a16:creationId xmlns:a16="http://schemas.microsoft.com/office/drawing/2014/main" id="{8CB8846E-B15D-D3B6-9B39-0DEF0CE6BB53}"/>
            </a:ext>
          </a:extLst>
        </cdr:cNvPr>
        <cdr:cNvSpPr txBox="1"/>
      </cdr:nvSpPr>
      <cdr:spPr>
        <a:xfrm xmlns:a="http://schemas.openxmlformats.org/drawingml/2006/main">
          <a:off x="5977637" y="0"/>
          <a:ext cx="504056" cy="312821"/>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0.84447</cdr:x>
      <cdr:y>0</cdr:y>
    </cdr:from>
    <cdr:to>
      <cdr:x>0.92223</cdr:x>
      <cdr:y>0.05847</cdr:y>
    </cdr:to>
    <cdr:sp macro="" textlink="">
      <cdr:nvSpPr>
        <cdr:cNvPr id="6" name="TextBox 2">
          <a:extLst xmlns:a="http://schemas.openxmlformats.org/drawingml/2006/main">
            <a:ext uri="{FF2B5EF4-FFF2-40B4-BE49-F238E27FC236}">
              <a16:creationId xmlns:a16="http://schemas.microsoft.com/office/drawing/2014/main" id="{441358B9-56CF-7E7D-891F-5450302B4871}"/>
            </a:ext>
          </a:extLst>
        </cdr:cNvPr>
        <cdr:cNvSpPr txBox="1"/>
      </cdr:nvSpPr>
      <cdr:spPr>
        <a:xfrm xmlns:a="http://schemas.openxmlformats.org/drawingml/2006/main">
          <a:off x="5473581" y="0"/>
          <a:ext cx="504056" cy="312821"/>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0.66881</cdr:x>
      <cdr:y>0</cdr:y>
    </cdr:from>
    <cdr:to>
      <cdr:x>0.81075</cdr:x>
      <cdr:y>0.05846</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071544" y="0"/>
          <a:ext cx="864095" cy="303478"/>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0.56235</cdr:x>
      <cdr:y>0</cdr:y>
    </cdr:from>
    <cdr:to>
      <cdr:x>0.66881</cdr:x>
      <cdr:y>0.05846</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423472" y="0"/>
          <a:ext cx="648071" cy="303478"/>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0.4559</cdr:x>
      <cdr:y>0</cdr:y>
    </cdr:from>
    <cdr:to>
      <cdr:x>0.56235</cdr:x>
      <cdr:y>0.05846</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775400" y="0"/>
          <a:ext cx="648072" cy="303478"/>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0.92481</cdr:x>
      <cdr:y>0</cdr:y>
    </cdr:from>
    <cdr:to>
      <cdr:x>0.99917</cdr:x>
      <cdr:y>0.05846</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7124700" y="0"/>
          <a:ext cx="572870" cy="32131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0.81075</cdr:x>
      <cdr:y>0</cdr:y>
    </cdr:from>
    <cdr:to>
      <cdr:x>0.92481</cdr:x>
      <cdr:y>0.05846</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935640" y="0"/>
          <a:ext cx="694388" cy="303478"/>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0.63043</cdr:x>
      <cdr:y>0</cdr:y>
    </cdr:from>
    <cdr:to>
      <cdr:x>0.79387</cdr:x>
      <cdr:y>0.06308</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888439" y="-1014934"/>
          <a:ext cx="1008084" cy="33397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0.52536</cdr:x>
      <cdr:y>0</cdr:y>
    </cdr:from>
    <cdr:to>
      <cdr:x>0.63043</cdr:x>
      <cdr:y>0.06308</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240376" y="-1014934"/>
          <a:ext cx="648063" cy="33397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0.42525</cdr:x>
      <cdr:y>0</cdr:y>
    </cdr:from>
    <cdr:to>
      <cdr:x>0.52536</cdr:x>
      <cdr:y>0.06308</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622906" y="-1014934"/>
          <a:ext cx="617470" cy="33397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0.92481</cdr:x>
      <cdr:y>0</cdr:y>
    </cdr:from>
    <cdr:to>
      <cdr:x>1</cdr:x>
      <cdr:y>0.06308</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704149" y="-1014934"/>
          <a:ext cx="463766" cy="33397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0.79387</cdr:x>
      <cdr:y>0</cdr:y>
    </cdr:from>
    <cdr:to>
      <cdr:x>0.92481</cdr:x>
      <cdr:y>0.06308</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896523" y="-1014934"/>
          <a:ext cx="807626" cy="33397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0.63852</cdr:x>
      <cdr:y>0</cdr:y>
    </cdr:from>
    <cdr:to>
      <cdr:x>0.79457</cdr:x>
      <cdr:y>0.05714</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312367" y="0"/>
          <a:ext cx="809543" cy="28800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0.51359</cdr:x>
      <cdr:y>0</cdr:y>
    </cdr:from>
    <cdr:to>
      <cdr:x>0.63852</cdr:x>
      <cdr:y>0.05714</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664296" y="0"/>
          <a:ext cx="648071" cy="28800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0.38866</cdr:x>
      <cdr:y>0</cdr:y>
    </cdr:from>
    <cdr:to>
      <cdr:x>0.51359</cdr:x>
      <cdr:y>0.05714</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016225" y="0"/>
          <a:ext cx="648072" cy="28800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0.90225</cdr:x>
      <cdr:y>0</cdr:y>
    </cdr:from>
    <cdr:to>
      <cdr:x>0.99917</cdr:x>
      <cdr:y>0.05714</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502774" cy="288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0.79414</cdr:x>
      <cdr:y>0</cdr:y>
    </cdr:from>
    <cdr:to>
      <cdr:x>0.90225</cdr:x>
      <cdr:y>0.05714</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19681" y="-1"/>
          <a:ext cx="560839" cy="28800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0.66229</cdr:x>
      <cdr:y>0</cdr:y>
    </cdr:from>
    <cdr:to>
      <cdr:x>0.81368</cdr:x>
      <cdr:y>0.0677</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095220" y="0"/>
          <a:ext cx="936104" cy="351444"/>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0.55748</cdr:x>
      <cdr:y>0</cdr:y>
    </cdr:from>
    <cdr:to>
      <cdr:x>0.66229</cdr:x>
      <cdr:y>0.0677</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447148" y="0"/>
          <a:ext cx="648072" cy="351444"/>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0.45267</cdr:x>
      <cdr:y>0</cdr:y>
    </cdr:from>
    <cdr:to>
      <cdr:x>0.55748</cdr:x>
      <cdr:y>0.0677</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799076" y="0"/>
          <a:ext cx="648072" cy="351444"/>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0.91848</cdr:x>
      <cdr:y>0</cdr:y>
    </cdr:from>
    <cdr:to>
      <cdr:x>0.99587</cdr:x>
      <cdr:y>0.0677</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679397" y="0"/>
          <a:ext cx="478518" cy="351444"/>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0.81368</cdr:x>
      <cdr:y>0</cdr:y>
    </cdr:from>
    <cdr:to>
      <cdr:x>0.91848</cdr:x>
      <cdr:y>0.0677</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5031324" y="0"/>
          <a:ext cx="648072" cy="351444"/>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0.63852</cdr:x>
      <cdr:y>0</cdr:y>
    </cdr:from>
    <cdr:to>
      <cdr:x>0.79787</cdr:x>
      <cdr:y>0.0677</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312368" y="0"/>
          <a:ext cx="826662" cy="341208"/>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0.51359</cdr:x>
      <cdr:y>0</cdr:y>
    </cdr:from>
    <cdr:to>
      <cdr:x>0.63852</cdr:x>
      <cdr:y>0.0677</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664296" y="0"/>
          <a:ext cx="648072" cy="341208"/>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0.38866</cdr:x>
      <cdr:y>0</cdr:y>
    </cdr:from>
    <cdr:to>
      <cdr:x>0.51359</cdr:x>
      <cdr:y>0.0677</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016224" y="0"/>
          <a:ext cx="648072" cy="341208"/>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0.90225</cdr:x>
      <cdr:y>0</cdr:y>
    </cdr:from>
    <cdr:to>
      <cdr:x>1</cdr:x>
      <cdr:y>0.0677</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507080" cy="341208"/>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0.79787</cdr:x>
      <cdr:y>0</cdr:y>
    </cdr:from>
    <cdr:to>
      <cdr:x>0.90225</cdr:x>
      <cdr:y>0.0677</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39031" y="0"/>
          <a:ext cx="541490" cy="341208"/>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0.69275</cdr:x>
      <cdr:y>0</cdr:y>
    </cdr:from>
    <cdr:to>
      <cdr:x>0.83456</cdr:x>
      <cdr:y>0.05846</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221144" y="0"/>
          <a:ext cx="864096" cy="303478"/>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0.58639</cdr:x>
      <cdr:y>0</cdr:y>
    </cdr:from>
    <cdr:to>
      <cdr:x>0.69275</cdr:x>
      <cdr:y>0.05846</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573072" y="0"/>
          <a:ext cx="648072" cy="303478"/>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0.48003</cdr:x>
      <cdr:y>0</cdr:y>
    </cdr:from>
    <cdr:to>
      <cdr:x>0.58639</cdr:x>
      <cdr:y>0.05846</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925000" y="0"/>
          <a:ext cx="648071" cy="303478"/>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0.91728</cdr:x>
      <cdr:y>0</cdr:y>
    </cdr:from>
    <cdr:to>
      <cdr:x>1</cdr:x>
      <cdr:y>0.05846</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589296" y="0"/>
          <a:ext cx="504055" cy="303478"/>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0.83456</cdr:x>
      <cdr:y>0</cdr:y>
    </cdr:from>
    <cdr:to>
      <cdr:x>0.91728</cdr:x>
      <cdr:y>0.05846</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5085240" y="0"/>
          <a:ext cx="504056" cy="303478"/>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0.66628</cdr:x>
      <cdr:y>0</cdr:y>
    </cdr:from>
    <cdr:to>
      <cdr:x>0.80509</cdr:x>
      <cdr:y>0.05714</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456384" y="0"/>
          <a:ext cx="720080" cy="28800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0.54135</cdr:x>
      <cdr:y>0</cdr:y>
    </cdr:from>
    <cdr:to>
      <cdr:x>0.66628</cdr:x>
      <cdr:y>0.05714</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808312" y="0"/>
          <a:ext cx="648072" cy="28800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0.41642</cdr:x>
      <cdr:y>0</cdr:y>
    </cdr:from>
    <cdr:to>
      <cdr:x>0.54135</cdr:x>
      <cdr:y>0.05714</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160240" y="0"/>
          <a:ext cx="648071" cy="28800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0.90225</cdr:x>
      <cdr:y>0</cdr:y>
    </cdr:from>
    <cdr:to>
      <cdr:x>1</cdr:x>
      <cdr:y>0.05714</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507080" cy="288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0.80509</cdr:x>
      <cdr:y>0</cdr:y>
    </cdr:from>
    <cdr:to>
      <cdr:x>0.90225</cdr:x>
      <cdr:y>0.05714</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76465" y="0"/>
          <a:ext cx="504056" cy="28800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0.68329</cdr:x>
      <cdr:y>0</cdr:y>
    </cdr:from>
    <cdr:to>
      <cdr:x>0.81232</cdr:x>
      <cdr:y>0.07141</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194646" y="0"/>
          <a:ext cx="792087" cy="370704"/>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0.57772</cdr:x>
      <cdr:y>0</cdr:y>
    </cdr:from>
    <cdr:to>
      <cdr:x>0.68329</cdr:x>
      <cdr:y>0.07141</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546574" y="0"/>
          <a:ext cx="648072" cy="370704"/>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0.47216</cdr:x>
      <cdr:y>0</cdr:y>
    </cdr:from>
    <cdr:to>
      <cdr:x>0.57772</cdr:x>
      <cdr:y>0.07141</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898502" y="0"/>
          <a:ext cx="648072" cy="370704"/>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0.91789</cdr:x>
      <cdr:y>0</cdr:y>
    </cdr:from>
    <cdr:to>
      <cdr:x>1</cdr:x>
      <cdr:y>0.07141</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634806" y="0"/>
          <a:ext cx="504055" cy="370704"/>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0.81232</cdr:x>
      <cdr:y>0</cdr:y>
    </cdr:from>
    <cdr:to>
      <cdr:x>0.91789</cdr:x>
      <cdr:y>0.07141</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986733" y="0"/>
          <a:ext cx="648073" cy="370704"/>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0.65444</cdr:x>
      <cdr:y>0</cdr:y>
    </cdr:from>
    <cdr:to>
      <cdr:x>0.78356</cdr:x>
      <cdr:y>0.07141</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440124" y="0"/>
          <a:ext cx="678730" cy="359906"/>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0.52951</cdr:x>
      <cdr:y>0</cdr:y>
    </cdr:from>
    <cdr:to>
      <cdr:x>0.65444</cdr:x>
      <cdr:y>0.07141</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783419" y="0"/>
          <a:ext cx="656705" cy="359906"/>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0.40458</cdr:x>
      <cdr:y>0</cdr:y>
    </cdr:from>
    <cdr:to>
      <cdr:x>0.52951</cdr:x>
      <cdr:y>0.07141</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126714" y="0"/>
          <a:ext cx="656705" cy="359906"/>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0.89041</cdr:x>
      <cdr:y>0</cdr:y>
    </cdr:from>
    <cdr:to>
      <cdr:x>0.98816</cdr:x>
      <cdr:y>0.07141</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513831" cy="359906"/>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0.77937</cdr:x>
      <cdr:y>0</cdr:y>
    </cdr:from>
    <cdr:to>
      <cdr:x>0.89041</cdr:x>
      <cdr:y>0.07141</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096829" y="0"/>
          <a:ext cx="583691" cy="359906"/>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0.68605</cdr:x>
      <cdr:y>0</cdr:y>
    </cdr:from>
    <cdr:to>
      <cdr:x>0.82558</cdr:x>
      <cdr:y>0.07141</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248472" y="0"/>
          <a:ext cx="864096" cy="370704"/>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0.5814</cdr:x>
      <cdr:y>0</cdr:y>
    </cdr:from>
    <cdr:to>
      <cdr:x>0.68605</cdr:x>
      <cdr:y>0.07141</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600400" y="0"/>
          <a:ext cx="648071" cy="370704"/>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0.47674</cdr:x>
      <cdr:y>0</cdr:y>
    </cdr:from>
    <cdr:to>
      <cdr:x>0.5814</cdr:x>
      <cdr:y>0.07141</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952328" y="0"/>
          <a:ext cx="648071" cy="370704"/>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0.9186</cdr:x>
      <cdr:y>0</cdr:y>
    </cdr:from>
    <cdr:to>
      <cdr:x>1</cdr:x>
      <cdr:y>0.07141</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688632" y="0"/>
          <a:ext cx="504056" cy="370704"/>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0.82558</cdr:x>
      <cdr:y>0</cdr:y>
    </cdr:from>
    <cdr:to>
      <cdr:x>0.9186</cdr:x>
      <cdr:y>0.07141</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5112568" y="0"/>
          <a:ext cx="576064" cy="370704"/>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0.66628</cdr:x>
      <cdr:y>0</cdr:y>
    </cdr:from>
    <cdr:to>
      <cdr:x>0.80364</cdr:x>
      <cdr:y>0.07141</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456384" y="0"/>
          <a:ext cx="712579" cy="359906"/>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0.54135</cdr:x>
      <cdr:y>0</cdr:y>
    </cdr:from>
    <cdr:to>
      <cdr:x>0.66628</cdr:x>
      <cdr:y>0.07141</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808312" y="0"/>
          <a:ext cx="648072" cy="359906"/>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0.40388</cdr:x>
      <cdr:y>0</cdr:y>
    </cdr:from>
    <cdr:to>
      <cdr:x>0.54135</cdr:x>
      <cdr:y>0.07141</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095168" y="0"/>
          <a:ext cx="713144" cy="359906"/>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0.90225</cdr:x>
      <cdr:y>0</cdr:y>
    </cdr:from>
    <cdr:to>
      <cdr:x>1</cdr:x>
      <cdr:y>0.07141</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507080" cy="359906"/>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0.8032</cdr:x>
      <cdr:y>0</cdr:y>
    </cdr:from>
    <cdr:to>
      <cdr:x>0.90225</cdr:x>
      <cdr:y>0.07141</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66681" y="0"/>
          <a:ext cx="513840" cy="359906"/>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0.70527</cdr:x>
      <cdr:y>0</cdr:y>
    </cdr:from>
    <cdr:to>
      <cdr:x>0.79958</cdr:x>
      <cdr:y>0.06193</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307744" y="0"/>
          <a:ext cx="576063" cy="321491"/>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0.59917</cdr:x>
      <cdr:y>0</cdr:y>
    </cdr:from>
    <cdr:to>
      <cdr:x>0.70527</cdr:x>
      <cdr:y>0.06193</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659672" y="0"/>
          <a:ext cx="648072" cy="321491"/>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0.48127</cdr:x>
      <cdr:y>0</cdr:y>
    </cdr:from>
    <cdr:to>
      <cdr:x>0.59917</cdr:x>
      <cdr:y>0.06193</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939592" y="0"/>
          <a:ext cx="720080" cy="321491"/>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0.91748</cdr:x>
      <cdr:y>0</cdr:y>
    </cdr:from>
    <cdr:to>
      <cdr:x>1</cdr:x>
      <cdr:y>0.06193</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603888" y="0"/>
          <a:ext cx="504056" cy="321491"/>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0.79958</cdr:x>
      <cdr:y>0</cdr:y>
    </cdr:from>
    <cdr:to>
      <cdr:x>0.91748</cdr:x>
      <cdr:y>0.06193</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883808" y="0"/>
          <a:ext cx="720080" cy="321491"/>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0.59687</cdr:x>
      <cdr:y>0</cdr:y>
    </cdr:from>
    <cdr:to>
      <cdr:x>0.77891</cdr:x>
      <cdr:y>0.06308</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096344" y="0"/>
          <a:ext cx="944330" cy="317923"/>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0.47195</cdr:x>
      <cdr:y>0</cdr:y>
    </cdr:from>
    <cdr:to>
      <cdr:x>0.59687</cdr:x>
      <cdr:y>0.06308</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448272" y="0"/>
          <a:ext cx="648072" cy="317923"/>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0.34702</cdr:x>
      <cdr:y>0</cdr:y>
    </cdr:from>
    <cdr:to>
      <cdr:x>0.47195</cdr:x>
      <cdr:y>0.06308</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1800200" y="0"/>
          <a:ext cx="648072" cy="317923"/>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0.90225</cdr:x>
      <cdr:y>0</cdr:y>
    </cdr:from>
    <cdr:to>
      <cdr:x>1</cdr:x>
      <cdr:y>0.06308</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507080" cy="317923"/>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0.77891</cdr:x>
      <cdr:y>0</cdr:y>
    </cdr:from>
    <cdr:to>
      <cdr:x>0.90225</cdr:x>
      <cdr:y>0.06308</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040674" y="0"/>
          <a:ext cx="639846" cy="317923"/>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0.67993</cdr:x>
      <cdr:y>0</cdr:y>
    </cdr:from>
    <cdr:to>
      <cdr:x>0.80486</cdr:x>
      <cdr:y>0.06193</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527213" y="0"/>
          <a:ext cx="648071" cy="312127"/>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0.555</cdr:x>
      <cdr:y>0</cdr:y>
    </cdr:from>
    <cdr:to>
      <cdr:x>0.67993</cdr:x>
      <cdr:y>0.06193</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879141" y="0"/>
          <a:ext cx="648072" cy="312127"/>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0.43008</cdr:x>
      <cdr:y>0</cdr:y>
    </cdr:from>
    <cdr:to>
      <cdr:x>0.555</cdr:x>
      <cdr:y>0.06193</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231069" y="0"/>
          <a:ext cx="648072" cy="312127"/>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0.90202</cdr:x>
      <cdr:y>0</cdr:y>
    </cdr:from>
    <cdr:to>
      <cdr:x>1</cdr:x>
      <cdr:y>0.06193</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79341" y="0"/>
          <a:ext cx="508259" cy="312127"/>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0.80486</cdr:x>
      <cdr:y>0</cdr:y>
    </cdr:from>
    <cdr:to>
      <cdr:x>0.90202</cdr:x>
      <cdr:y>0.06193</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75284" y="0"/>
          <a:ext cx="504057" cy="312127"/>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0.69412</cdr:x>
      <cdr:y>0</cdr:y>
    </cdr:from>
    <cdr:to>
      <cdr:x>0.8</cdr:x>
      <cdr:y>0.05895</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248472" y="0"/>
          <a:ext cx="648072" cy="30600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0.58824</cdr:x>
      <cdr:y>0</cdr:y>
    </cdr:from>
    <cdr:to>
      <cdr:x>0.69412</cdr:x>
      <cdr:y>0.05895</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600400" y="0"/>
          <a:ext cx="648072" cy="30600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0.48235</cdr:x>
      <cdr:y>0</cdr:y>
    </cdr:from>
    <cdr:to>
      <cdr:x>0.58824</cdr:x>
      <cdr:y>0.05895</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952328" y="0"/>
          <a:ext cx="648072" cy="30600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0.91765</cdr:x>
      <cdr:y>0</cdr:y>
    </cdr:from>
    <cdr:to>
      <cdr:x>1</cdr:x>
      <cdr:y>0.05895</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616624" y="0"/>
          <a:ext cx="504056" cy="306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cdr:x>
      <cdr:y>0</cdr:y>
    </cdr:from>
    <cdr:to>
      <cdr:x>0.91765</cdr:x>
      <cdr:y>0.05895</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896544" y="0"/>
          <a:ext cx="720080" cy="30600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0.68016</cdr:x>
      <cdr:y>0</cdr:y>
    </cdr:from>
    <cdr:to>
      <cdr:x>0.80509</cdr:x>
      <cdr:y>0.05714</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528392" y="0"/>
          <a:ext cx="648072" cy="28800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0.55523</cdr:x>
      <cdr:y>0</cdr:y>
    </cdr:from>
    <cdr:to>
      <cdr:x>0.68016</cdr:x>
      <cdr:y>0.05714</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880320" y="0"/>
          <a:ext cx="648072" cy="28800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0.4303</cdr:x>
      <cdr:y>0</cdr:y>
    </cdr:from>
    <cdr:to>
      <cdr:x>0.55446</cdr:x>
      <cdr:y>0.05714</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232248" y="0"/>
          <a:ext cx="644069" cy="28800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0.90225</cdr:x>
      <cdr:y>0</cdr:y>
    </cdr:from>
    <cdr:to>
      <cdr:x>1</cdr:x>
      <cdr:y>0.05714</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507080" cy="288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0.80509</cdr:x>
      <cdr:y>0</cdr:y>
    </cdr:from>
    <cdr:to>
      <cdr:x>0.90225</cdr:x>
      <cdr:y>0.05714</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76464" y="0"/>
          <a:ext cx="504056" cy="28800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0.71105</cdr:x>
      <cdr:y>0</cdr:y>
    </cdr:from>
    <cdr:to>
      <cdr:x>0.82663</cdr:x>
      <cdr:y>0.05548</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429960" y="0"/>
          <a:ext cx="720079" cy="28800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0.60703</cdr:x>
      <cdr:y>0</cdr:y>
    </cdr:from>
    <cdr:to>
      <cdr:x>0.71105</cdr:x>
      <cdr:y>0.05548</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781888" y="0"/>
          <a:ext cx="648072" cy="28800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0.50301</cdr:x>
      <cdr:y>0</cdr:y>
    </cdr:from>
    <cdr:to>
      <cdr:x>0.60703</cdr:x>
      <cdr:y>0.05548</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3133816" y="0"/>
          <a:ext cx="648071" cy="28800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0.91909</cdr:x>
      <cdr:y>0</cdr:y>
    </cdr:from>
    <cdr:to>
      <cdr:x>1</cdr:x>
      <cdr:y>0.05548</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726104" y="0"/>
          <a:ext cx="504055" cy="288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0.82663</cdr:x>
      <cdr:y>0</cdr:y>
    </cdr:from>
    <cdr:to>
      <cdr:x>0.91909</cdr:x>
      <cdr:y>0.05548</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5150040" y="0"/>
          <a:ext cx="576064" cy="28800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0.69404</cdr:x>
      <cdr:y>0</cdr:y>
    </cdr:from>
    <cdr:to>
      <cdr:x>0.79121</cdr:x>
      <cdr:y>0.06424</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600406" y="-1145969"/>
          <a:ext cx="504079" cy="32377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0.56911</cdr:x>
      <cdr:y>0</cdr:y>
    </cdr:from>
    <cdr:to>
      <cdr:x>0.69404</cdr:x>
      <cdr:y>0.06424</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952319" y="-1145969"/>
          <a:ext cx="648087" cy="32377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0.44419</cdr:x>
      <cdr:y>0</cdr:y>
    </cdr:from>
    <cdr:to>
      <cdr:x>0.56911</cdr:x>
      <cdr:y>0.06424</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304284" y="-1145969"/>
          <a:ext cx="648035" cy="32377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0.88837</cdr:x>
      <cdr:y>0</cdr:y>
    </cdr:from>
    <cdr:to>
      <cdr:x>0.98612</cdr:x>
      <cdr:y>0.06424</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08512" y="-1145969"/>
          <a:ext cx="507088" cy="32377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0.79121</cdr:x>
      <cdr:y>0</cdr:y>
    </cdr:from>
    <cdr:to>
      <cdr:x>0.88837</cdr:x>
      <cdr:y>0.06424</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04485" y="-1145969"/>
          <a:ext cx="504027" cy="32377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0.69972</cdr:x>
      <cdr:y>0</cdr:y>
    </cdr:from>
    <cdr:to>
      <cdr:x>0.83673</cdr:x>
      <cdr:y>0.06424</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320480" y="0"/>
          <a:ext cx="845990" cy="333483"/>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0.58017</cdr:x>
      <cdr:y>0</cdr:y>
    </cdr:from>
    <cdr:to>
      <cdr:x>0.69972</cdr:x>
      <cdr:y>0.06424</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582314" y="0"/>
          <a:ext cx="738165" cy="333483"/>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0.46355</cdr:x>
      <cdr:y>0</cdr:y>
    </cdr:from>
    <cdr:to>
      <cdr:x>0.58017</cdr:x>
      <cdr:y>0.06424</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862228" y="0"/>
          <a:ext cx="720080" cy="333483"/>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0.91837</cdr:x>
      <cdr:y>0</cdr:y>
    </cdr:from>
    <cdr:to>
      <cdr:x>1</cdr:x>
      <cdr:y>0.06424</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670541" y="0"/>
          <a:ext cx="504055" cy="333483"/>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0.83673</cdr:x>
      <cdr:y>0</cdr:y>
    </cdr:from>
    <cdr:to>
      <cdr:x>0.91837</cdr:x>
      <cdr:y>0.06424</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5166484" y="0"/>
          <a:ext cx="504056" cy="333483"/>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0.68016</cdr:x>
      <cdr:y>0</cdr:y>
    </cdr:from>
    <cdr:to>
      <cdr:x>0.80509</cdr:x>
      <cdr:y>0.06424</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528392" y="0"/>
          <a:ext cx="648072" cy="32377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0.55523</cdr:x>
      <cdr:y>0</cdr:y>
    </cdr:from>
    <cdr:to>
      <cdr:x>0.68016</cdr:x>
      <cdr:y>0.06424</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880320" y="0"/>
          <a:ext cx="648071" cy="32377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0.4303</cdr:x>
      <cdr:y>0</cdr:y>
    </cdr:from>
    <cdr:to>
      <cdr:x>0.55523</cdr:x>
      <cdr:y>0.06424</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232248" y="0"/>
          <a:ext cx="648072" cy="32377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0.90225</cdr:x>
      <cdr:y>0</cdr:y>
    </cdr:from>
    <cdr:to>
      <cdr:x>0.99669</cdr:x>
      <cdr:y>0.06424</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489909" cy="32377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0.80509</cdr:x>
      <cdr:y>0</cdr:y>
    </cdr:from>
    <cdr:to>
      <cdr:x>0.90225</cdr:x>
      <cdr:y>0.06424</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76465" y="0"/>
          <a:ext cx="504056" cy="32377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0.70438</cdr:x>
      <cdr:y>0</cdr:y>
    </cdr:from>
    <cdr:to>
      <cdr:x>0.82263</cdr:x>
      <cdr:y>0.05548</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289450" y="0"/>
          <a:ext cx="720079" cy="28800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0.59796</cdr:x>
      <cdr:y>0</cdr:y>
    </cdr:from>
    <cdr:to>
      <cdr:x>0.70438</cdr:x>
      <cdr:y>0.05548</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641378" y="0"/>
          <a:ext cx="648072" cy="28800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0.49154</cdr:x>
      <cdr:y>0</cdr:y>
    </cdr:from>
    <cdr:to>
      <cdr:x>0.59796</cdr:x>
      <cdr:y>0.05548</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993306" y="0"/>
          <a:ext cx="648072" cy="28800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0.91723</cdr:x>
      <cdr:y>0</cdr:y>
    </cdr:from>
    <cdr:to>
      <cdr:x>1</cdr:x>
      <cdr:y>0.05548</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585595" y="0"/>
          <a:ext cx="504055" cy="288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0.82263</cdr:x>
      <cdr:y>0</cdr:y>
    </cdr:from>
    <cdr:to>
      <cdr:x>0.91723</cdr:x>
      <cdr:y>0.05548</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5009530" y="0"/>
          <a:ext cx="576064" cy="28800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48.xml><?xml version="1.0" encoding="utf-8"?>
<c:userShapes xmlns:c="http://schemas.openxmlformats.org/drawingml/2006/chart">
  <cdr:relSizeAnchor xmlns:cdr="http://schemas.openxmlformats.org/drawingml/2006/chartDrawing">
    <cdr:from>
      <cdr:x>0.68016</cdr:x>
      <cdr:y>0</cdr:y>
    </cdr:from>
    <cdr:to>
      <cdr:x>0.80509</cdr:x>
      <cdr:y>0.05714</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528392" y="0"/>
          <a:ext cx="648071" cy="28800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0.55523</cdr:x>
      <cdr:y>0</cdr:y>
    </cdr:from>
    <cdr:to>
      <cdr:x>0.68016</cdr:x>
      <cdr:y>0.05714</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880320" y="0"/>
          <a:ext cx="648071" cy="28800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0.4303</cdr:x>
      <cdr:y>0</cdr:y>
    </cdr:from>
    <cdr:to>
      <cdr:x>0.55523</cdr:x>
      <cdr:y>0.05714</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232248" y="0"/>
          <a:ext cx="648072" cy="28800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0.90225</cdr:x>
      <cdr:y>0</cdr:y>
    </cdr:from>
    <cdr:to>
      <cdr:x>1</cdr:x>
      <cdr:y>0.05714</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507080" cy="288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0.80485</cdr:x>
      <cdr:y>0</cdr:y>
    </cdr:from>
    <cdr:to>
      <cdr:x>0.90225</cdr:x>
      <cdr:y>0.05714</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75241" y="0"/>
          <a:ext cx="505280" cy="28800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0.74118</cdr:x>
      <cdr:y>0</cdr:y>
    </cdr:from>
    <cdr:to>
      <cdr:x>0.8341</cdr:x>
      <cdr:y>0.06886</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536504" y="0"/>
          <a:ext cx="568755" cy="357466"/>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0.61176</cdr:x>
      <cdr:y>0</cdr:y>
    </cdr:from>
    <cdr:to>
      <cdr:x>0.74118</cdr:x>
      <cdr:y>0.06886</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744416" y="0"/>
          <a:ext cx="792088" cy="357466"/>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0.49412</cdr:x>
      <cdr:y>0</cdr:y>
    </cdr:from>
    <cdr:to>
      <cdr:x>0.61176</cdr:x>
      <cdr:y>0.06886</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3024336" y="0"/>
          <a:ext cx="720080" cy="357466"/>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0.91765</cdr:x>
      <cdr:y>0</cdr:y>
    </cdr:from>
    <cdr:to>
      <cdr:x>1</cdr:x>
      <cdr:y>0.06886</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616624" y="0"/>
          <a:ext cx="504056" cy="357466"/>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0.83414</cdr:x>
      <cdr:y>0</cdr:y>
    </cdr:from>
    <cdr:to>
      <cdr:x>0.91765</cdr:x>
      <cdr:y>0.06886</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5105505" y="0"/>
          <a:ext cx="511120" cy="357466"/>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0.65882</cdr:x>
      <cdr:y>0</cdr:y>
    </cdr:from>
    <cdr:to>
      <cdr:x>0.81176</cdr:x>
      <cdr:y>0.0573</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032448" y="0"/>
          <a:ext cx="936104" cy="297456"/>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0.55294</cdr:x>
      <cdr:y>0</cdr:y>
    </cdr:from>
    <cdr:to>
      <cdr:x>0.65882</cdr:x>
      <cdr:y>0.0573</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384376" y="0"/>
          <a:ext cx="648072" cy="297456"/>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0.43529</cdr:x>
      <cdr:y>0</cdr:y>
    </cdr:from>
    <cdr:to>
      <cdr:x>0.55294</cdr:x>
      <cdr:y>0.0573</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664296" y="0"/>
          <a:ext cx="720079" cy="297456"/>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0.91765</cdr:x>
      <cdr:y>0</cdr:y>
    </cdr:from>
    <cdr:to>
      <cdr:x>1</cdr:x>
      <cdr:y>0.0573</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616624" y="0"/>
          <a:ext cx="504056" cy="297456"/>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0.81176</cdr:x>
      <cdr:y>0</cdr:y>
    </cdr:from>
    <cdr:to>
      <cdr:x>0.91765</cdr:x>
      <cdr:y>0.0573</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968523" y="0"/>
          <a:ext cx="648101" cy="297456"/>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50.xml><?xml version="1.0" encoding="utf-8"?>
<c:userShapes xmlns:c="http://schemas.openxmlformats.org/drawingml/2006/chart">
  <cdr:relSizeAnchor xmlns:cdr="http://schemas.openxmlformats.org/drawingml/2006/chartDrawing">
    <cdr:from>
      <cdr:x>0.70792</cdr:x>
      <cdr:y>0</cdr:y>
    </cdr:from>
    <cdr:to>
      <cdr:x>0.80509</cdr:x>
      <cdr:y>0.06886</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672408" y="0"/>
          <a:ext cx="504056" cy="347054"/>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0.58299</cdr:x>
      <cdr:y>0</cdr:y>
    </cdr:from>
    <cdr:to>
      <cdr:x>0.70792</cdr:x>
      <cdr:y>0.06886</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024336" y="0"/>
          <a:ext cx="648071" cy="347054"/>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0.44419</cdr:x>
      <cdr:y>0</cdr:y>
    </cdr:from>
    <cdr:to>
      <cdr:x>0.58299</cdr:x>
      <cdr:y>0.06886</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304255" y="0"/>
          <a:ext cx="720081" cy="347054"/>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0.90225</cdr:x>
      <cdr:y>0</cdr:y>
    </cdr:from>
    <cdr:to>
      <cdr:x>1</cdr:x>
      <cdr:y>0.06886</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507080" cy="347054"/>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0.80509</cdr:x>
      <cdr:y>0</cdr:y>
    </cdr:from>
    <cdr:to>
      <cdr:x>0.90225</cdr:x>
      <cdr:y>0.06886</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76465" y="0"/>
          <a:ext cx="504056" cy="347054"/>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51.xml><?xml version="1.0" encoding="utf-8"?>
<c:userShapes xmlns:c="http://schemas.openxmlformats.org/drawingml/2006/chart">
  <cdr:relSizeAnchor xmlns:cdr="http://schemas.openxmlformats.org/drawingml/2006/chartDrawing">
    <cdr:from>
      <cdr:x>0.71675</cdr:x>
      <cdr:y>0</cdr:y>
    </cdr:from>
    <cdr:to>
      <cdr:x>0.8208</cdr:x>
      <cdr:y>0.05548</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464496" y="0"/>
          <a:ext cx="648072" cy="28800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0.60115</cdr:x>
      <cdr:y>0</cdr:y>
    </cdr:from>
    <cdr:to>
      <cdr:x>0.71675</cdr:x>
      <cdr:y>0.05548</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744416" y="0"/>
          <a:ext cx="720080" cy="28800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0.48554</cdr:x>
      <cdr:y>0</cdr:y>
    </cdr:from>
    <cdr:to>
      <cdr:x>0.60115</cdr:x>
      <cdr:y>0.05548</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3024336" y="0"/>
          <a:ext cx="720080" cy="28800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0.91328</cdr:x>
      <cdr:y>0</cdr:y>
    </cdr:from>
    <cdr:to>
      <cdr:x>1</cdr:x>
      <cdr:y>0.05548</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688632" y="0"/>
          <a:ext cx="540166" cy="288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0.8208</cdr:x>
      <cdr:y>0</cdr:y>
    </cdr:from>
    <cdr:to>
      <cdr:x>0.91328</cdr:x>
      <cdr:y>0.05548</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5112568" y="0"/>
          <a:ext cx="576064" cy="28800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52.xml><?xml version="1.0" encoding="utf-8"?>
<c:userShapes xmlns:c="http://schemas.openxmlformats.org/drawingml/2006/chart">
  <cdr:relSizeAnchor xmlns:cdr="http://schemas.openxmlformats.org/drawingml/2006/chartDrawing">
    <cdr:from>
      <cdr:x>0.70792</cdr:x>
      <cdr:y>0</cdr:y>
    </cdr:from>
    <cdr:to>
      <cdr:x>0.80509</cdr:x>
      <cdr:y>0.05714</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672408" y="0"/>
          <a:ext cx="504056" cy="28800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0.56911</cdr:x>
      <cdr:y>0</cdr:y>
    </cdr:from>
    <cdr:to>
      <cdr:x>0.70792</cdr:x>
      <cdr:y>0.05714</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952328" y="0"/>
          <a:ext cx="720080" cy="28800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0.44419</cdr:x>
      <cdr:y>0</cdr:y>
    </cdr:from>
    <cdr:to>
      <cdr:x>0.56911</cdr:x>
      <cdr:y>0.05714</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304256" y="0"/>
          <a:ext cx="648072" cy="28800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0.90225</cdr:x>
      <cdr:y>0</cdr:y>
    </cdr:from>
    <cdr:to>
      <cdr:x>1</cdr:x>
      <cdr:y>0.05714</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507080" cy="288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0.80509</cdr:x>
      <cdr:y>0</cdr:y>
    </cdr:from>
    <cdr:to>
      <cdr:x>0.90225</cdr:x>
      <cdr:y>0.05714</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76465" y="0"/>
          <a:ext cx="504056" cy="28800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53.xml><?xml version="1.0" encoding="utf-8"?>
<c:userShapes xmlns:c="http://schemas.openxmlformats.org/drawingml/2006/chart">
  <cdr:relSizeAnchor xmlns:cdr="http://schemas.openxmlformats.org/drawingml/2006/chartDrawing">
    <cdr:from>
      <cdr:x>0.73152</cdr:x>
      <cdr:y>0</cdr:y>
    </cdr:from>
    <cdr:to>
      <cdr:x>0.8249</cdr:x>
      <cdr:y>0.05548</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4512495" y="0"/>
          <a:ext cx="576041" cy="288008"/>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0.62646</cdr:x>
      <cdr:y>0</cdr:y>
    </cdr:from>
    <cdr:to>
      <cdr:x>0.73152</cdr:x>
      <cdr:y>0.05548</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864400" y="0"/>
          <a:ext cx="648072" cy="28800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0.50973</cdr:x>
      <cdr:y>0</cdr:y>
    </cdr:from>
    <cdr:to>
      <cdr:x>0.62646</cdr:x>
      <cdr:y>0.05548</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3144320" y="0"/>
          <a:ext cx="720079" cy="28800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0.90661</cdr:x>
      <cdr:y>0</cdr:y>
    </cdr:from>
    <cdr:to>
      <cdr:x>0.99214</cdr:x>
      <cdr:y>0.05548</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592593" y="0"/>
          <a:ext cx="527590" cy="288008"/>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0.8249</cdr:x>
      <cdr:y>0</cdr:y>
    </cdr:from>
    <cdr:to>
      <cdr:x>0.90661</cdr:x>
      <cdr:y>0.05548</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5088537" y="0"/>
          <a:ext cx="504056" cy="288008"/>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54.xml><?xml version="1.0" encoding="utf-8"?>
<c:userShapes xmlns:c="http://schemas.openxmlformats.org/drawingml/2006/chart">
  <cdr:relSizeAnchor xmlns:cdr="http://schemas.openxmlformats.org/drawingml/2006/chartDrawing">
    <cdr:from>
      <cdr:x>0.70792</cdr:x>
      <cdr:y>0</cdr:y>
    </cdr:from>
    <cdr:to>
      <cdr:x>0.80509</cdr:x>
      <cdr:y>0.05714</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672408" y="0"/>
          <a:ext cx="504056" cy="28800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0.58299</cdr:x>
      <cdr:y>0</cdr:y>
    </cdr:from>
    <cdr:to>
      <cdr:x>0.70792</cdr:x>
      <cdr:y>0.05714</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024336" y="0"/>
          <a:ext cx="648072" cy="28800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0.44419</cdr:x>
      <cdr:y>0</cdr:y>
    </cdr:from>
    <cdr:to>
      <cdr:x>0.58299</cdr:x>
      <cdr:y>0.05714</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304256" y="0"/>
          <a:ext cx="720079" cy="28800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0.90225</cdr:x>
      <cdr:y>0</cdr:y>
    </cdr:from>
    <cdr:to>
      <cdr:x>1</cdr:x>
      <cdr:y>0.05714</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507080" cy="288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0.80509</cdr:x>
      <cdr:y>0</cdr:y>
    </cdr:from>
    <cdr:to>
      <cdr:x>0.90225</cdr:x>
      <cdr:y>0.05714</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76464" y="0"/>
          <a:ext cx="504057" cy="28800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55.xml><?xml version="1.0" encoding="utf-8"?>
<c:userShapes xmlns:c="http://schemas.openxmlformats.org/drawingml/2006/chart">
  <cdr:relSizeAnchor xmlns:cdr="http://schemas.openxmlformats.org/drawingml/2006/chartDrawing">
    <cdr:from>
      <cdr:x>0.04187</cdr:x>
      <cdr:y>0.70953</cdr:y>
    </cdr:from>
    <cdr:to>
      <cdr:x>0.16009</cdr:x>
      <cdr:y>0.86733</cdr:y>
    </cdr:to>
    <cdr:sp macro="" textlink="">
      <cdr:nvSpPr>
        <cdr:cNvPr id="2" name="TextBox 1">
          <a:extLst xmlns:a="http://schemas.openxmlformats.org/drawingml/2006/main">
            <a:ext uri="{FF2B5EF4-FFF2-40B4-BE49-F238E27FC236}">
              <a16:creationId xmlns:a16="http://schemas.microsoft.com/office/drawing/2014/main" id="{931FBBAD-76D2-BA25-000F-715CCD90B07E}"/>
            </a:ext>
          </a:extLst>
        </cdr:cNvPr>
        <cdr:cNvSpPr txBox="1"/>
      </cdr:nvSpPr>
      <cdr:spPr>
        <a:xfrm xmlns:a="http://schemas.openxmlformats.org/drawingml/2006/main">
          <a:off x="323865" y="4041437"/>
          <a:ext cx="914349" cy="8988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lv-LV" sz="1100" dirty="0">
              <a:latin typeface="Arial" panose="020B0604020202020204" pitchFamily="34" charset="0"/>
              <a:cs typeface="Arial" panose="020B0604020202020204" pitchFamily="34" charset="0"/>
            </a:rPr>
            <a:t>Ir iegādājies/-usies pašaizsardzības līdzekli —</a:t>
          </a:r>
          <a:br>
            <a:rPr lang="en-GB" sz="1100" dirty="0">
              <a:latin typeface="Arial" panose="020B0604020202020204" pitchFamily="34" charset="0"/>
              <a:cs typeface="Arial" panose="020B0604020202020204" pitchFamily="34" charset="0"/>
            </a:rPr>
          </a:br>
          <a:r>
            <a:rPr lang="lv-LV" sz="1100" dirty="0">
              <a:latin typeface="Arial" panose="020B0604020202020204" pitchFamily="34" charset="0"/>
              <a:cs typeface="Arial" panose="020B0604020202020204" pitchFamily="34" charset="0"/>
            </a:rPr>
            <a:t>gāzes baloniņš, elektrošoks u. c.</a:t>
          </a:r>
          <a:endParaRPr lang="en-GB" sz="1100" dirty="0">
            <a:latin typeface="Arial" panose="020B0604020202020204" pitchFamily="34" charset="0"/>
            <a:cs typeface="Arial" panose="020B0604020202020204" pitchFamily="34" charset="0"/>
          </a:endParaRPr>
        </a:p>
      </cdr:txBody>
    </cdr:sp>
  </cdr:relSizeAnchor>
</c:userShapes>
</file>

<file path=ppt/drawings/drawing56.xml><?xml version="1.0" encoding="utf-8"?>
<c:userShapes xmlns:c="http://schemas.openxmlformats.org/drawingml/2006/chart">
  <cdr:relSizeAnchor xmlns:cdr="http://schemas.openxmlformats.org/drawingml/2006/chartDrawing">
    <cdr:from>
      <cdr:x>0.53843</cdr:x>
      <cdr:y>0</cdr:y>
    </cdr:from>
    <cdr:to>
      <cdr:x>0.65053</cdr:x>
      <cdr:y>0.12382</cdr:y>
    </cdr:to>
    <cdr:sp macro="" textlink="">
      <cdr:nvSpPr>
        <cdr:cNvPr id="2" name="TextBox 2">
          <a:extLst xmlns:a="http://schemas.openxmlformats.org/drawingml/2006/main">
            <a:ext uri="{FF2B5EF4-FFF2-40B4-BE49-F238E27FC236}">
              <a16:creationId xmlns:a16="http://schemas.microsoft.com/office/drawing/2014/main" id="{16C62F77-D2E7-138C-0FD5-199AE13D36B8}"/>
            </a:ext>
          </a:extLst>
        </cdr:cNvPr>
        <cdr:cNvSpPr txBox="1"/>
      </cdr:nvSpPr>
      <cdr:spPr>
        <a:xfrm xmlns:a="http://schemas.openxmlformats.org/drawingml/2006/main">
          <a:off x="5879945" y="0"/>
          <a:ext cx="1224168" cy="718625"/>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noProof="1">
              <a:solidFill>
                <a:schemeClr val="bg1"/>
              </a:solidFill>
              <a:effectLst/>
              <a:latin typeface="Arial" panose="020B0604020202020204" pitchFamily="34" charset="0"/>
              <a:ea typeface="+mn-ea"/>
              <a:cs typeface="Arial" panose="020B0604020202020204" pitchFamily="34" charset="0"/>
            </a:rPr>
            <a:t>Atrodoties mājās, mājokļa durvis ir aizslēgtas</a:t>
          </a:r>
        </a:p>
      </cdr:txBody>
    </cdr:sp>
  </cdr:relSizeAnchor>
  <cdr:relSizeAnchor xmlns:cdr="http://schemas.openxmlformats.org/drawingml/2006/chartDrawing">
    <cdr:from>
      <cdr:x>0.41974</cdr:x>
      <cdr:y>0</cdr:y>
    </cdr:from>
    <cdr:to>
      <cdr:x>0.53843</cdr:x>
      <cdr:y>0.12382</cdr:y>
    </cdr:to>
    <cdr:sp macro="" textlink="">
      <cdr:nvSpPr>
        <cdr:cNvPr id="3" name="TextBox 2">
          <a:extLst xmlns:a="http://schemas.openxmlformats.org/drawingml/2006/main">
            <a:ext uri="{FF2B5EF4-FFF2-40B4-BE49-F238E27FC236}">
              <a16:creationId xmlns:a16="http://schemas.microsoft.com/office/drawing/2014/main" id="{7A37A5CD-0C70-3442-F07A-5287E58C8336}"/>
            </a:ext>
          </a:extLst>
        </cdr:cNvPr>
        <cdr:cNvSpPr txBox="1"/>
      </cdr:nvSpPr>
      <cdr:spPr>
        <a:xfrm xmlns:a="http://schemas.openxmlformats.org/drawingml/2006/main">
          <a:off x="4583833" y="0"/>
          <a:ext cx="1296144" cy="718600"/>
        </a:xfrm>
        <a:prstGeom xmlns:a="http://schemas.openxmlformats.org/drawingml/2006/main" prst="rect">
          <a:avLst/>
        </a:prstGeom>
        <a:solidFill xmlns:a="http://schemas.openxmlformats.org/drawingml/2006/main">
          <a:srgbClr val="8263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noProof="1">
              <a:solidFill>
                <a:schemeClr val="bg1"/>
              </a:solidFill>
              <a:effectLst/>
              <a:latin typeface="Arial" panose="020B0604020202020204" pitchFamily="34" charset="0"/>
              <a:ea typeface="+mn-ea"/>
              <a:cs typeface="Arial" panose="020B0604020202020204" pitchFamily="34" charset="0"/>
            </a:rPr>
            <a:t>Mājoklī ir uzstādīts dūmu detektors</a:t>
          </a:r>
        </a:p>
      </cdr:txBody>
    </cdr:sp>
  </cdr:relSizeAnchor>
  <cdr:relSizeAnchor xmlns:cdr="http://schemas.openxmlformats.org/drawingml/2006/chartDrawing">
    <cdr:from>
      <cdr:x>0.2879</cdr:x>
      <cdr:y>0</cdr:y>
    </cdr:from>
    <cdr:to>
      <cdr:x>0.41974</cdr:x>
      <cdr:y>0.12382</cdr:y>
    </cdr:to>
    <cdr:sp macro="" textlink="">
      <cdr:nvSpPr>
        <cdr:cNvPr id="4" name="TextBox 2">
          <a:extLst xmlns:a="http://schemas.openxmlformats.org/drawingml/2006/main">
            <a:ext uri="{FF2B5EF4-FFF2-40B4-BE49-F238E27FC236}">
              <a16:creationId xmlns:a16="http://schemas.microsoft.com/office/drawing/2014/main" id="{AB4DE7E6-B706-B0C5-3304-AE5266B18C94}"/>
            </a:ext>
          </a:extLst>
        </cdr:cNvPr>
        <cdr:cNvSpPr txBox="1"/>
      </cdr:nvSpPr>
      <cdr:spPr>
        <a:xfrm xmlns:a="http://schemas.openxmlformats.org/drawingml/2006/main">
          <a:off x="3144023" y="0"/>
          <a:ext cx="1439810" cy="718600"/>
        </a:xfrm>
        <a:prstGeom xmlns:a="http://schemas.openxmlformats.org/drawingml/2006/main" prst="rect">
          <a:avLst/>
        </a:prstGeom>
        <a:solidFill xmlns:a="http://schemas.openxmlformats.org/drawingml/2006/main">
          <a:srgbClr val="503D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noProof="1">
              <a:solidFill>
                <a:schemeClr val="bg1"/>
              </a:solidFill>
              <a:effectLst/>
              <a:latin typeface="Arial" panose="020B0604020202020204" pitchFamily="34" charset="0"/>
              <a:ea typeface="+mn-ea"/>
              <a:cs typeface="Arial" panose="020B0604020202020204" pitchFamily="34" charset="0"/>
            </a:rPr>
            <a:t>Aizejot vienmēr aizslēdz sava mājokļa durvis</a:t>
          </a:r>
        </a:p>
      </cdr:txBody>
    </cdr:sp>
  </cdr:relSizeAnchor>
  <cdr:relSizeAnchor xmlns:cdr="http://schemas.openxmlformats.org/drawingml/2006/chartDrawing">
    <cdr:from>
      <cdr:x>0.65053</cdr:x>
      <cdr:y>0</cdr:y>
    </cdr:from>
    <cdr:to>
      <cdr:x>0.70987</cdr:x>
      <cdr:y>0.12382</cdr:y>
    </cdr:to>
    <cdr:sp macro="" textlink="">
      <cdr:nvSpPr>
        <cdr:cNvPr id="14" name="TextBox 2">
          <a:extLst xmlns:a="http://schemas.openxmlformats.org/drawingml/2006/main">
            <a:ext uri="{FF2B5EF4-FFF2-40B4-BE49-F238E27FC236}">
              <a16:creationId xmlns:a16="http://schemas.microsoft.com/office/drawing/2014/main" id="{2F68E5DA-F04D-748D-AC9B-655D78D65742}"/>
            </a:ext>
          </a:extLst>
        </cdr:cNvPr>
        <cdr:cNvSpPr txBox="1"/>
      </cdr:nvSpPr>
      <cdr:spPr>
        <a:xfrm xmlns:a="http://schemas.openxmlformats.org/drawingml/2006/main">
          <a:off x="7104113" y="0"/>
          <a:ext cx="648025" cy="718625"/>
        </a:xfrm>
        <a:prstGeom xmlns:a="http://schemas.openxmlformats.org/drawingml/2006/main" prst="rect">
          <a:avLst/>
        </a:prstGeom>
        <a:solidFill xmlns:a="http://schemas.openxmlformats.org/drawingml/2006/main">
          <a:srgbClr val="FFC81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noProof="1">
              <a:solidFill>
                <a:sysClr val="windowText" lastClr="000000"/>
              </a:solidFill>
              <a:effectLst/>
              <a:latin typeface="Arial" panose="020B0604020202020204" pitchFamily="34" charset="0"/>
              <a:ea typeface="+mn-ea"/>
              <a:cs typeface="Arial" panose="020B0604020202020204" pitchFamily="34" charset="0"/>
            </a:rPr>
            <a:t>Prot rīkoties ar uguns-dzēšamo aparātu</a:t>
          </a:r>
        </a:p>
      </cdr:txBody>
    </cdr:sp>
  </cdr:relSizeAnchor>
  <cdr:relSizeAnchor xmlns:cdr="http://schemas.openxmlformats.org/drawingml/2006/chartDrawing">
    <cdr:from>
      <cdr:x>0.82856</cdr:x>
      <cdr:y>0</cdr:y>
    </cdr:from>
    <cdr:to>
      <cdr:x>0.8945</cdr:x>
      <cdr:y>0.12382</cdr:y>
    </cdr:to>
    <cdr:sp macro="" textlink="">
      <cdr:nvSpPr>
        <cdr:cNvPr id="16" name="TextBox 2">
          <a:extLst xmlns:a="http://schemas.openxmlformats.org/drawingml/2006/main">
            <a:ext uri="{FF2B5EF4-FFF2-40B4-BE49-F238E27FC236}">
              <a16:creationId xmlns:a16="http://schemas.microsoft.com/office/drawing/2014/main" id="{1203D04F-828E-B811-C16E-19B4BCB334FA}"/>
            </a:ext>
          </a:extLst>
        </cdr:cNvPr>
        <cdr:cNvSpPr txBox="1"/>
      </cdr:nvSpPr>
      <cdr:spPr>
        <a:xfrm xmlns:a="http://schemas.openxmlformats.org/drawingml/2006/main">
          <a:off x="9048329" y="-1054216"/>
          <a:ext cx="720100" cy="718625"/>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noProof="1">
              <a:solidFill>
                <a:sysClr val="windowText" lastClr="000000"/>
              </a:solidFill>
              <a:effectLst/>
              <a:latin typeface="Arial" panose="020B0604020202020204" pitchFamily="34" charset="0"/>
              <a:ea typeface="+mn-ea"/>
              <a:cs typeface="Arial" panose="020B0604020202020204" pitchFamily="34" charset="0"/>
            </a:rPr>
            <a:t>Mājoklī ir ierīkota apsardzes signalizā-</a:t>
          </a:r>
        </a:p>
        <a:p xmlns:a="http://schemas.openxmlformats.org/drawingml/2006/main">
          <a:pPr algn="ctr"/>
          <a:r>
            <a:rPr lang="lv-LV" sz="900" b="1" noProof="1">
              <a:solidFill>
                <a:sysClr val="windowText" lastClr="000000"/>
              </a:solidFill>
              <a:effectLst/>
              <a:latin typeface="Arial" panose="020B0604020202020204" pitchFamily="34" charset="0"/>
              <a:ea typeface="+mn-ea"/>
              <a:cs typeface="Arial" panose="020B0604020202020204" pitchFamily="34" charset="0"/>
            </a:rPr>
            <a:t>cija</a:t>
          </a:r>
        </a:p>
      </cdr:txBody>
    </cdr:sp>
  </cdr:relSizeAnchor>
  <cdr:relSizeAnchor xmlns:cdr="http://schemas.openxmlformats.org/drawingml/2006/chartDrawing">
    <cdr:from>
      <cdr:x>0.77581</cdr:x>
      <cdr:y>0</cdr:y>
    </cdr:from>
    <cdr:to>
      <cdr:x>0.82864</cdr:x>
      <cdr:y>0.12382</cdr:y>
    </cdr:to>
    <cdr:sp macro="" textlink="">
      <cdr:nvSpPr>
        <cdr:cNvPr id="17" name="TextBox 2">
          <a:extLst xmlns:a="http://schemas.openxmlformats.org/drawingml/2006/main">
            <a:ext uri="{FF2B5EF4-FFF2-40B4-BE49-F238E27FC236}">
              <a16:creationId xmlns:a16="http://schemas.microsoft.com/office/drawing/2014/main" id="{8519E0AD-6D40-1918-0D7A-7BEC05DE5EE6}"/>
            </a:ext>
          </a:extLst>
        </cdr:cNvPr>
        <cdr:cNvSpPr txBox="1"/>
      </cdr:nvSpPr>
      <cdr:spPr>
        <a:xfrm xmlns:a="http://schemas.openxmlformats.org/drawingml/2006/main">
          <a:off x="8472265" y="0"/>
          <a:ext cx="576932" cy="718625"/>
        </a:xfrm>
        <a:prstGeom xmlns:a="http://schemas.openxmlformats.org/drawingml/2006/main" prst="rect">
          <a:avLst/>
        </a:prstGeom>
        <a:solidFill xmlns:a="http://schemas.openxmlformats.org/drawingml/2006/main">
          <a:srgbClr val="D0DBF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noProof="1">
              <a:solidFill>
                <a:schemeClr val="tx1"/>
              </a:solidFill>
              <a:effectLst/>
              <a:latin typeface="Arial" panose="020B0604020202020204" pitchFamily="34" charset="0"/>
              <a:ea typeface="+mn-ea"/>
              <a:cs typeface="Arial" panose="020B0604020202020204" pitchFamily="34" charset="0"/>
            </a:rPr>
            <a:t>Mājoklī ir pieejams uguns-dzēsības aparāts</a:t>
          </a:r>
        </a:p>
      </cdr:txBody>
    </cdr:sp>
  </cdr:relSizeAnchor>
  <cdr:relSizeAnchor xmlns:cdr="http://schemas.openxmlformats.org/drawingml/2006/chartDrawing">
    <cdr:from>
      <cdr:x>0.70987</cdr:x>
      <cdr:y>0</cdr:y>
    </cdr:from>
    <cdr:to>
      <cdr:x>0.77581</cdr:x>
      <cdr:y>0.12382</cdr:y>
    </cdr:to>
    <cdr:sp macro="" textlink="">
      <cdr:nvSpPr>
        <cdr:cNvPr id="18" name="TextBox 2">
          <a:extLst xmlns:a="http://schemas.openxmlformats.org/drawingml/2006/main">
            <a:ext uri="{FF2B5EF4-FFF2-40B4-BE49-F238E27FC236}">
              <a16:creationId xmlns:a16="http://schemas.microsoft.com/office/drawing/2014/main" id="{F6CF69D7-F490-3C52-5739-3D268C121CE5}"/>
            </a:ext>
          </a:extLst>
        </cdr:cNvPr>
        <cdr:cNvSpPr txBox="1"/>
      </cdr:nvSpPr>
      <cdr:spPr>
        <a:xfrm xmlns:a="http://schemas.openxmlformats.org/drawingml/2006/main">
          <a:off x="7752185" y="-1054216"/>
          <a:ext cx="720100" cy="718625"/>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noProof="1">
              <a:solidFill>
                <a:schemeClr val="tx1"/>
              </a:solidFill>
              <a:effectLst/>
              <a:latin typeface="Arial" panose="020B0604020202020204" pitchFamily="34" charset="0"/>
              <a:ea typeface="+mn-ea"/>
              <a:cs typeface="Arial" panose="020B0604020202020204" pitchFamily="34" charset="0"/>
            </a:rPr>
            <a:t>Mājoklis ir apdrošināts</a:t>
          </a:r>
        </a:p>
      </cdr:txBody>
    </cdr:sp>
  </cdr:relSizeAnchor>
  <cdr:relSizeAnchor xmlns:cdr="http://schemas.openxmlformats.org/drawingml/2006/chartDrawing">
    <cdr:from>
      <cdr:x>0.89388</cdr:x>
      <cdr:y>0</cdr:y>
    </cdr:from>
    <cdr:to>
      <cdr:x>0.98681</cdr:x>
      <cdr:y>0.12382</cdr:y>
    </cdr:to>
    <cdr:sp macro="" textlink="">
      <cdr:nvSpPr>
        <cdr:cNvPr id="19" name="TextBox 2">
          <a:extLst xmlns:a="http://schemas.openxmlformats.org/drawingml/2006/main">
            <a:ext uri="{FF2B5EF4-FFF2-40B4-BE49-F238E27FC236}">
              <a16:creationId xmlns:a16="http://schemas.microsoft.com/office/drawing/2014/main" id="{9AE62D8C-AFFC-2147-2DBB-C625C3360F2E}"/>
            </a:ext>
          </a:extLst>
        </cdr:cNvPr>
        <cdr:cNvSpPr txBox="1"/>
      </cdr:nvSpPr>
      <cdr:spPr>
        <a:xfrm xmlns:a="http://schemas.openxmlformats.org/drawingml/2006/main">
          <a:off x="9761649" y="0"/>
          <a:ext cx="1014871" cy="718625"/>
        </a:xfrm>
        <a:prstGeom xmlns:a="http://schemas.openxmlformats.org/drawingml/2006/main" prst="rect">
          <a:avLst/>
        </a:prstGeom>
        <a:solidFill xmlns:a="http://schemas.openxmlformats.org/drawingml/2006/main">
          <a:srgbClr val="4874C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noProof="1">
              <a:solidFill>
                <a:schemeClr val="bg1"/>
              </a:solidFill>
              <a:effectLst/>
              <a:latin typeface="Arial" panose="020B0604020202020204" pitchFamily="34" charset="0"/>
              <a:ea typeface="+mn-ea"/>
              <a:cs typeface="Arial" panose="020B0604020202020204" pitchFamily="34" charset="0"/>
            </a:rPr>
            <a:t>Ir</a:t>
          </a:r>
          <a:br>
            <a:rPr lang="lv-LV" sz="900" b="1" noProof="1">
              <a:solidFill>
                <a:schemeClr val="bg1"/>
              </a:solidFill>
              <a:effectLst/>
              <a:latin typeface="Arial" panose="020B0604020202020204" pitchFamily="34" charset="0"/>
              <a:ea typeface="+mn-ea"/>
              <a:cs typeface="Arial" panose="020B0604020202020204" pitchFamily="34" charset="0"/>
            </a:rPr>
          </a:br>
          <a:r>
            <a:rPr lang="lv-LV" sz="900" b="1" noProof="1">
              <a:solidFill>
                <a:schemeClr val="bg1"/>
              </a:solidFill>
              <a:effectLst/>
              <a:latin typeface="Arial" panose="020B0604020202020204" pitchFamily="34" charset="0"/>
              <a:ea typeface="+mn-ea"/>
              <a:cs typeface="Arial" panose="020B0604020202020204" pitchFamily="34" charset="0"/>
            </a:rPr>
            <a:t>iegādājies/-usies pašaizsardzības līdzekli</a:t>
          </a:r>
        </a:p>
      </cdr:txBody>
    </cdr:sp>
  </cdr:relSizeAnchor>
</c:userShapes>
</file>

<file path=ppt/drawings/drawing57.xml><?xml version="1.0" encoding="utf-8"?>
<c:userShapes xmlns:c="http://schemas.openxmlformats.org/drawingml/2006/chart">
  <cdr:relSizeAnchor xmlns:cdr="http://schemas.openxmlformats.org/drawingml/2006/chartDrawing">
    <cdr:from>
      <cdr:x>0.09105</cdr:x>
      <cdr:y>0.26172</cdr:y>
    </cdr:from>
    <cdr:to>
      <cdr:x>0.68421</cdr:x>
      <cdr:y>0.41495</cdr:y>
    </cdr:to>
    <cdr:sp macro="" textlink="">
      <cdr:nvSpPr>
        <cdr:cNvPr id="2" name="TextBox 1">
          <a:extLst xmlns:a="http://schemas.openxmlformats.org/drawingml/2006/main">
            <a:ext uri="{FF2B5EF4-FFF2-40B4-BE49-F238E27FC236}">
              <a16:creationId xmlns:a16="http://schemas.microsoft.com/office/drawing/2014/main" id="{B3F22705-160E-538A-B2E3-9C34DEDF8F0F}"/>
            </a:ext>
          </a:extLst>
        </cdr:cNvPr>
        <cdr:cNvSpPr txBox="1"/>
      </cdr:nvSpPr>
      <cdr:spPr>
        <a:xfrm xmlns:a="http://schemas.openxmlformats.org/drawingml/2006/main">
          <a:off x="722312" y="1550988"/>
          <a:ext cx="4705350" cy="9080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latin typeface="Arial" panose="020B0604020202020204" pitchFamily="34" charset="0"/>
              <a:cs typeface="Arial" panose="020B0604020202020204" pitchFamily="34" charset="0"/>
            </a:rPr>
            <a:t>Dienestu sociālo tīklu profilos (Facebook, Twitter,</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Youtube u. c.) —</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 i., seko līdzi šiem profiliem</a:t>
          </a:r>
        </a:p>
      </cdr:txBody>
    </cdr:sp>
  </cdr:relSizeAnchor>
  <cdr:relSizeAnchor xmlns:cdr="http://schemas.openxmlformats.org/drawingml/2006/chartDrawing">
    <cdr:from>
      <cdr:x>0.07244</cdr:x>
      <cdr:y>0.69033</cdr:y>
    </cdr:from>
    <cdr:to>
      <cdr:x>0.49813</cdr:x>
      <cdr:y>0.76066</cdr:y>
    </cdr:to>
    <cdr:sp macro="" textlink="">
      <cdr:nvSpPr>
        <cdr:cNvPr id="3" name="TextBox 134">
          <a:extLst xmlns:a="http://schemas.openxmlformats.org/drawingml/2006/main">
            <a:ext uri="{FF2B5EF4-FFF2-40B4-BE49-F238E27FC236}">
              <a16:creationId xmlns:a16="http://schemas.microsoft.com/office/drawing/2014/main" id="{B26E2CE8-1206-6A0E-03F3-3CD10D566253}"/>
            </a:ext>
          </a:extLst>
        </cdr:cNvPr>
        <cdr:cNvSpPr txBox="1"/>
      </cdr:nvSpPr>
      <cdr:spPr>
        <a:xfrm xmlns:a="http://schemas.openxmlformats.org/drawingml/2006/main">
          <a:off x="574674" y="4090986"/>
          <a:ext cx="3376822" cy="41678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lv-LV" sz="1100" dirty="0">
              <a:latin typeface="Arial" panose="020B0604020202020204" pitchFamily="34" charset="0"/>
              <a:cs typeface="Arial" panose="020B0604020202020204" pitchFamily="34" charset="0"/>
            </a:rPr>
            <a:t>No policista, ugunsdzēsēja, robežsarga, mediķa un</a:t>
          </a:r>
          <a:br>
            <a:rPr lang="en-GB" sz="1100" dirty="0">
              <a:latin typeface="Arial" panose="020B0604020202020204" pitchFamily="34" charset="0"/>
              <a:cs typeface="Arial" panose="020B0604020202020204" pitchFamily="34" charset="0"/>
            </a:rPr>
          </a:br>
          <a:r>
            <a:rPr lang="lv-LV" sz="1100" dirty="0">
              <a:latin typeface="Arial" panose="020B0604020202020204" pitchFamily="34" charset="0"/>
              <a:cs typeface="Arial" panose="020B0604020202020204" pitchFamily="34" charset="0"/>
            </a:rPr>
            <a:t>citiem</a:t>
          </a:r>
          <a:r>
            <a:rPr lang="en-GB" sz="1100" baseline="0" dirty="0">
              <a:latin typeface="Arial" panose="020B0604020202020204" pitchFamily="34" charset="0"/>
              <a:cs typeface="Arial" panose="020B0604020202020204" pitchFamily="34" charset="0"/>
            </a:rPr>
            <a:t> </a:t>
          </a:r>
          <a:r>
            <a:rPr lang="lv-LV" sz="1100" dirty="0">
              <a:latin typeface="Arial" panose="020B0604020202020204" pitchFamily="34" charset="0"/>
              <a:cs typeface="Arial" panose="020B0604020202020204" pitchFamily="34" charset="0"/>
            </a:rPr>
            <a:t>operatīvajiem darbiniekiem</a:t>
          </a:r>
          <a:endParaRPr lang="en-GB" sz="1100" dirty="0">
            <a:latin typeface="Arial" panose="020B0604020202020204" pitchFamily="34" charset="0"/>
            <a:cs typeface="Arial" panose="020B0604020202020204" pitchFamily="34" charset="0"/>
          </a:endParaRPr>
        </a:p>
      </cdr:txBody>
    </cdr:sp>
  </cdr:relSizeAnchor>
</c:userShapes>
</file>

<file path=ppt/drawings/drawing58.xml><?xml version="1.0" encoding="utf-8"?>
<c:userShapes xmlns:c="http://schemas.openxmlformats.org/drawingml/2006/chart">
  <cdr:relSizeAnchor xmlns:cdr="http://schemas.openxmlformats.org/drawingml/2006/chartDrawing">
    <cdr:from>
      <cdr:x>0.55821</cdr:x>
      <cdr:y>0</cdr:y>
    </cdr:from>
    <cdr:to>
      <cdr:x>0.67316</cdr:x>
      <cdr:y>0.11021</cdr:y>
    </cdr:to>
    <cdr:sp macro="" textlink="">
      <cdr:nvSpPr>
        <cdr:cNvPr id="5" name="TextBox 2">
          <a:extLst xmlns:a="http://schemas.openxmlformats.org/drawingml/2006/main">
            <a:ext uri="{FF2B5EF4-FFF2-40B4-BE49-F238E27FC236}">
              <a16:creationId xmlns:a16="http://schemas.microsoft.com/office/drawing/2014/main" id="{D7930DC0-8AAE-44A3-90B0-CC7556896EDB}"/>
            </a:ext>
          </a:extLst>
        </cdr:cNvPr>
        <cdr:cNvSpPr txBox="1"/>
      </cdr:nvSpPr>
      <cdr:spPr>
        <a:xfrm xmlns:a="http://schemas.openxmlformats.org/drawingml/2006/main">
          <a:off x="6189597" y="0"/>
          <a:ext cx="1274555" cy="639635"/>
        </a:xfrm>
        <a:prstGeom xmlns:a="http://schemas.openxmlformats.org/drawingml/2006/main" prst="rect">
          <a:avLst/>
        </a:prstGeom>
        <a:solidFill xmlns:a="http://schemas.openxmlformats.org/drawingml/2006/main">
          <a:srgbClr val="FFC81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noProof="1">
              <a:solidFill>
                <a:sysClr val="windowText" lastClr="000000"/>
              </a:solidFill>
              <a:effectLst/>
              <a:latin typeface="Arial" panose="020B0604020202020204" pitchFamily="34" charset="0"/>
              <a:ea typeface="+mn-ea"/>
              <a:cs typeface="Arial" panose="020B0604020202020204" pitchFamily="34" charset="0"/>
            </a:rPr>
            <a:t>Dienestu sociālo tīklu profilos </a:t>
          </a:r>
        </a:p>
      </cdr:txBody>
    </cdr:sp>
  </cdr:relSizeAnchor>
  <cdr:relSizeAnchor xmlns:cdr="http://schemas.openxmlformats.org/drawingml/2006/chartDrawing">
    <cdr:from>
      <cdr:x>0.43287</cdr:x>
      <cdr:y>0</cdr:y>
    </cdr:from>
    <cdr:to>
      <cdr:x>0.55821</cdr:x>
      <cdr:y>0.11021</cdr:y>
    </cdr:to>
    <cdr:sp macro="" textlink="">
      <cdr:nvSpPr>
        <cdr:cNvPr id="6" name="TextBox 2">
          <a:extLst xmlns:a="http://schemas.openxmlformats.org/drawingml/2006/main">
            <a:ext uri="{FF2B5EF4-FFF2-40B4-BE49-F238E27FC236}">
              <a16:creationId xmlns:a16="http://schemas.microsoft.com/office/drawing/2014/main" id="{B3460365-8F07-4681-B5E5-1D4999AF7C42}"/>
            </a:ext>
          </a:extLst>
        </cdr:cNvPr>
        <cdr:cNvSpPr txBox="1"/>
      </cdr:nvSpPr>
      <cdr:spPr>
        <a:xfrm xmlns:a="http://schemas.openxmlformats.org/drawingml/2006/main">
          <a:off x="4727171" y="0"/>
          <a:ext cx="1368827" cy="639635"/>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noProof="1">
              <a:solidFill>
                <a:schemeClr val="bg1"/>
              </a:solidFill>
              <a:effectLst/>
              <a:latin typeface="Arial" panose="020B0604020202020204" pitchFamily="34" charset="0"/>
              <a:ea typeface="+mn-ea"/>
              <a:cs typeface="Arial" panose="020B0604020202020204" pitchFamily="34" charset="0"/>
            </a:rPr>
            <a:t>Ziņu portālos</a:t>
          </a:r>
        </a:p>
      </cdr:txBody>
    </cdr:sp>
  </cdr:relSizeAnchor>
  <cdr:relSizeAnchor xmlns:cdr="http://schemas.openxmlformats.org/drawingml/2006/chartDrawing">
    <cdr:from>
      <cdr:x>0.27774</cdr:x>
      <cdr:y>0</cdr:y>
    </cdr:from>
    <cdr:to>
      <cdr:x>0.43281</cdr:x>
      <cdr:y>0.11021</cdr:y>
    </cdr:to>
    <cdr:sp macro="" textlink="">
      <cdr:nvSpPr>
        <cdr:cNvPr id="7" name="TextBox 2">
          <a:extLst xmlns:a="http://schemas.openxmlformats.org/drawingml/2006/main">
            <a:ext uri="{FF2B5EF4-FFF2-40B4-BE49-F238E27FC236}">
              <a16:creationId xmlns:a16="http://schemas.microsoft.com/office/drawing/2014/main" id="{9159E949-124C-44AB-A840-452B600FDE1E}"/>
            </a:ext>
          </a:extLst>
        </cdr:cNvPr>
        <cdr:cNvSpPr txBox="1"/>
      </cdr:nvSpPr>
      <cdr:spPr>
        <a:xfrm xmlns:a="http://schemas.openxmlformats.org/drawingml/2006/main">
          <a:off x="3048000" y="0"/>
          <a:ext cx="1701800" cy="688975"/>
        </a:xfrm>
        <a:prstGeom xmlns:a="http://schemas.openxmlformats.org/drawingml/2006/main" prst="rect">
          <a:avLst/>
        </a:prstGeom>
        <a:solidFill xmlns:a="http://schemas.openxmlformats.org/drawingml/2006/main">
          <a:srgbClr val="8263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noProof="1">
              <a:solidFill>
                <a:schemeClr val="bg1"/>
              </a:solidFill>
              <a:effectLst/>
              <a:latin typeface="Arial" panose="020B0604020202020204" pitchFamily="34" charset="0"/>
              <a:ea typeface="+mn-ea"/>
              <a:cs typeface="Arial" panose="020B0604020202020204" pitchFamily="34" charset="0"/>
            </a:rPr>
            <a:t>Televīzijā</a:t>
          </a:r>
        </a:p>
      </cdr:txBody>
    </cdr:sp>
  </cdr:relSizeAnchor>
  <cdr:relSizeAnchor xmlns:cdr="http://schemas.openxmlformats.org/drawingml/2006/chartDrawing">
    <cdr:from>
      <cdr:x>0.67316</cdr:x>
      <cdr:y>0</cdr:y>
    </cdr:from>
    <cdr:to>
      <cdr:x>0.77057</cdr:x>
      <cdr:y>0.11021</cdr:y>
    </cdr:to>
    <cdr:sp macro="" textlink="">
      <cdr:nvSpPr>
        <cdr:cNvPr id="8" name="TextBox 2">
          <a:extLst xmlns:a="http://schemas.openxmlformats.org/drawingml/2006/main">
            <a:ext uri="{FF2B5EF4-FFF2-40B4-BE49-F238E27FC236}">
              <a16:creationId xmlns:a16="http://schemas.microsoft.com/office/drawing/2014/main" id="{9159E949-124C-44AB-A840-452B600FDE1E}"/>
            </a:ext>
          </a:extLst>
        </cdr:cNvPr>
        <cdr:cNvSpPr txBox="1"/>
      </cdr:nvSpPr>
      <cdr:spPr>
        <a:xfrm xmlns:a="http://schemas.openxmlformats.org/drawingml/2006/main">
          <a:off x="7464152" y="0"/>
          <a:ext cx="1080120" cy="639635"/>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noProof="1">
              <a:solidFill>
                <a:sysClr val="windowText" lastClr="000000"/>
              </a:solidFill>
              <a:effectLst/>
              <a:latin typeface="Arial" panose="020B0604020202020204" pitchFamily="34" charset="0"/>
              <a:ea typeface="+mn-ea"/>
              <a:cs typeface="Arial" panose="020B0604020202020204" pitchFamily="34" charset="0"/>
            </a:rPr>
            <a:t>Radio</a:t>
          </a:r>
        </a:p>
      </cdr:txBody>
    </cdr:sp>
  </cdr:relSizeAnchor>
  <cdr:relSizeAnchor xmlns:cdr="http://schemas.openxmlformats.org/drawingml/2006/chartDrawing">
    <cdr:from>
      <cdr:x>0.88097</cdr:x>
      <cdr:y>0</cdr:y>
    </cdr:from>
    <cdr:to>
      <cdr:x>0.9589</cdr:x>
      <cdr:y>0.11021</cdr:y>
    </cdr:to>
    <cdr:sp macro="" textlink="">
      <cdr:nvSpPr>
        <cdr:cNvPr id="10" name="TextBox 2">
          <a:extLst xmlns:a="http://schemas.openxmlformats.org/drawingml/2006/main">
            <a:ext uri="{FF2B5EF4-FFF2-40B4-BE49-F238E27FC236}">
              <a16:creationId xmlns:a16="http://schemas.microsoft.com/office/drawing/2014/main" id="{91FC14E2-5A6F-6F6D-6619-41827109AD14}"/>
            </a:ext>
          </a:extLst>
        </cdr:cNvPr>
        <cdr:cNvSpPr txBox="1"/>
      </cdr:nvSpPr>
      <cdr:spPr>
        <a:xfrm xmlns:a="http://schemas.openxmlformats.org/drawingml/2006/main">
          <a:off x="9768408" y="0"/>
          <a:ext cx="864095" cy="639635"/>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noProof="1">
              <a:solidFill>
                <a:schemeClr val="tx1"/>
              </a:solidFill>
              <a:effectLst/>
              <a:latin typeface="Arial" panose="020B0604020202020204" pitchFamily="34" charset="0"/>
              <a:ea typeface="+mn-ea"/>
              <a:cs typeface="Arial" panose="020B0604020202020204" pitchFamily="34" charset="0"/>
            </a:rPr>
            <a:t>No operatīvajiem darbiniekiem*</a:t>
          </a:r>
        </a:p>
      </cdr:txBody>
    </cdr:sp>
  </cdr:relSizeAnchor>
  <cdr:relSizeAnchor xmlns:cdr="http://schemas.openxmlformats.org/drawingml/2006/chartDrawing">
    <cdr:from>
      <cdr:x>0.82902</cdr:x>
      <cdr:y>0</cdr:y>
    </cdr:from>
    <cdr:to>
      <cdr:x>0.88097</cdr:x>
      <cdr:y>0.11021</cdr:y>
    </cdr:to>
    <cdr:sp macro="" textlink="">
      <cdr:nvSpPr>
        <cdr:cNvPr id="11" name="TextBox 2">
          <a:extLst xmlns:a="http://schemas.openxmlformats.org/drawingml/2006/main">
            <a:ext uri="{FF2B5EF4-FFF2-40B4-BE49-F238E27FC236}">
              <a16:creationId xmlns:a16="http://schemas.microsoft.com/office/drawing/2014/main" id="{AD88CEFE-96B4-AC6A-0D5C-4C671D64DB39}"/>
            </a:ext>
          </a:extLst>
        </cdr:cNvPr>
        <cdr:cNvSpPr txBox="1"/>
      </cdr:nvSpPr>
      <cdr:spPr>
        <a:xfrm xmlns:a="http://schemas.openxmlformats.org/drawingml/2006/main">
          <a:off x="9192344" y="0"/>
          <a:ext cx="576064" cy="639635"/>
        </a:xfrm>
        <a:prstGeom xmlns:a="http://schemas.openxmlformats.org/drawingml/2006/main" prst="rect">
          <a:avLst/>
        </a:prstGeom>
        <a:solidFill xmlns:a="http://schemas.openxmlformats.org/drawingml/2006/main">
          <a:srgbClr val="4874C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noProof="1">
              <a:solidFill>
                <a:schemeClr val="bg1"/>
              </a:solidFill>
              <a:effectLst/>
              <a:latin typeface="Arial" panose="020B0604020202020204" pitchFamily="34" charset="0"/>
              <a:ea typeface="+mn-ea"/>
              <a:cs typeface="Arial" panose="020B0604020202020204" pitchFamily="34" charset="0"/>
            </a:rPr>
            <a:t>Dienestu tīmekļ-vietnēs</a:t>
          </a:r>
        </a:p>
      </cdr:txBody>
    </cdr:sp>
  </cdr:relSizeAnchor>
  <cdr:relSizeAnchor xmlns:cdr="http://schemas.openxmlformats.org/drawingml/2006/chartDrawing">
    <cdr:from>
      <cdr:x>0.77057</cdr:x>
      <cdr:y>0</cdr:y>
    </cdr:from>
    <cdr:to>
      <cdr:x>0.82902</cdr:x>
      <cdr:y>0.11021</cdr:y>
    </cdr:to>
    <cdr:sp macro="" textlink="">
      <cdr:nvSpPr>
        <cdr:cNvPr id="12" name="TextBox 2">
          <a:extLst xmlns:a="http://schemas.openxmlformats.org/drawingml/2006/main">
            <a:ext uri="{FF2B5EF4-FFF2-40B4-BE49-F238E27FC236}">
              <a16:creationId xmlns:a16="http://schemas.microsoft.com/office/drawing/2014/main" id="{265A6D50-98A7-41BB-56E8-560A4B38DD28}"/>
            </a:ext>
          </a:extLst>
        </cdr:cNvPr>
        <cdr:cNvSpPr txBox="1"/>
      </cdr:nvSpPr>
      <cdr:spPr>
        <a:xfrm xmlns:a="http://schemas.openxmlformats.org/drawingml/2006/main">
          <a:off x="8544272" y="0"/>
          <a:ext cx="648072" cy="639635"/>
        </a:xfrm>
        <a:prstGeom xmlns:a="http://schemas.openxmlformats.org/drawingml/2006/main" prst="rect">
          <a:avLst/>
        </a:prstGeom>
        <a:solidFill xmlns:a="http://schemas.openxmlformats.org/drawingml/2006/main">
          <a:srgbClr val="33599D"/>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noProof="1">
              <a:solidFill>
                <a:schemeClr val="bg1"/>
              </a:solidFill>
              <a:effectLst/>
              <a:latin typeface="Arial" panose="020B0604020202020204" pitchFamily="34" charset="0"/>
              <a:ea typeface="+mn-ea"/>
              <a:cs typeface="Arial" panose="020B0604020202020204" pitchFamily="34" charset="0"/>
            </a:rPr>
            <a:t>Citur sociālajos tīklos</a:t>
          </a:r>
        </a:p>
      </cdr:txBody>
    </cdr:sp>
  </cdr:relSizeAnchor>
  <cdr:relSizeAnchor xmlns:cdr="http://schemas.openxmlformats.org/drawingml/2006/chartDrawing">
    <cdr:from>
      <cdr:x>0.9589</cdr:x>
      <cdr:y>0</cdr:y>
    </cdr:from>
    <cdr:to>
      <cdr:x>1</cdr:x>
      <cdr:y>0.11021</cdr:y>
    </cdr:to>
    <cdr:sp macro="" textlink="">
      <cdr:nvSpPr>
        <cdr:cNvPr id="13" name="TextBox 2">
          <a:extLst xmlns:a="http://schemas.openxmlformats.org/drawingml/2006/main">
            <a:ext uri="{FF2B5EF4-FFF2-40B4-BE49-F238E27FC236}">
              <a16:creationId xmlns:a16="http://schemas.microsoft.com/office/drawing/2014/main" id="{0D199778-F933-AD2D-EBB5-15B7F9D2015A}"/>
            </a:ext>
          </a:extLst>
        </cdr:cNvPr>
        <cdr:cNvSpPr txBox="1"/>
      </cdr:nvSpPr>
      <cdr:spPr>
        <a:xfrm xmlns:a="http://schemas.openxmlformats.org/drawingml/2006/main">
          <a:off x="10632504" y="0"/>
          <a:ext cx="455706" cy="639635"/>
        </a:xfrm>
        <a:prstGeom xmlns:a="http://schemas.openxmlformats.org/drawingml/2006/main" prst="rect">
          <a:avLst/>
        </a:prstGeom>
        <a:solidFill xmlns:a="http://schemas.openxmlformats.org/drawingml/2006/main">
          <a:srgbClr val="D0DBF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noProof="1">
              <a:solidFill>
                <a:schemeClr val="tx1"/>
              </a:solidFill>
              <a:effectLst/>
              <a:latin typeface="Arial" panose="020B0604020202020204" pitchFamily="34" charset="0"/>
              <a:ea typeface="+mn-ea"/>
              <a:cs typeface="Arial" panose="020B0604020202020204" pitchFamily="34" charset="0"/>
            </a:rPr>
            <a:t>Cits avots</a:t>
          </a:r>
        </a:p>
      </cdr:txBody>
    </cdr:sp>
  </cdr:relSizeAnchor>
</c:userShapes>
</file>

<file path=ppt/drawings/drawing6.xml><?xml version="1.0" encoding="utf-8"?>
<c:userShapes xmlns:c="http://schemas.openxmlformats.org/drawingml/2006/chart">
  <cdr:relSizeAnchor xmlns:cdr="http://schemas.openxmlformats.org/drawingml/2006/chartDrawing">
    <cdr:from>
      <cdr:x>0.62668</cdr:x>
      <cdr:y>0</cdr:y>
    </cdr:from>
    <cdr:to>
      <cdr:x>0.78109</cdr:x>
      <cdr:y>0.05578</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294201" y="0"/>
          <a:ext cx="811669" cy="281131"/>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0.50496</cdr:x>
      <cdr:y>0</cdr:y>
    </cdr:from>
    <cdr:to>
      <cdr:x>0.62668</cdr:x>
      <cdr:y>0.05578</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654370" y="0"/>
          <a:ext cx="639831" cy="281131"/>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0.37682</cdr:x>
      <cdr:y>0</cdr:y>
    </cdr:from>
    <cdr:to>
      <cdr:x>0.50496</cdr:x>
      <cdr:y>0.05578</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1980791" y="0"/>
          <a:ext cx="673579" cy="281131"/>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0.89041</cdr:x>
      <cdr:y>0</cdr:y>
    </cdr:from>
    <cdr:to>
      <cdr:x>0.98816</cdr:x>
      <cdr:y>0.05578</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520" y="0"/>
          <a:ext cx="513831" cy="281131"/>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0.78109</cdr:x>
      <cdr:y>0</cdr:y>
    </cdr:from>
    <cdr:to>
      <cdr:x>0.89041</cdr:x>
      <cdr:y>0.05578</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105870" y="0"/>
          <a:ext cx="574650" cy="281131"/>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0.63946</cdr:x>
      <cdr:y>0</cdr:y>
    </cdr:from>
    <cdr:to>
      <cdr:x>0.79279</cdr:x>
      <cdr:y>0.05306</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903893" y="0"/>
          <a:ext cx="936104" cy="275469"/>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0.5333</cdr:x>
      <cdr:y>0</cdr:y>
    </cdr:from>
    <cdr:to>
      <cdr:x>0.63946</cdr:x>
      <cdr:y>0.05306</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255821" y="0"/>
          <a:ext cx="648072" cy="275469"/>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0.42715</cdr:x>
      <cdr:y>0</cdr:y>
    </cdr:from>
    <cdr:to>
      <cdr:x>0.5333</cdr:x>
      <cdr:y>0.05306</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607749" y="0"/>
          <a:ext cx="648072" cy="275469"/>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0.92254</cdr:x>
      <cdr:y>0</cdr:y>
    </cdr:from>
    <cdr:to>
      <cdr:x>1</cdr:x>
      <cdr:y>0.05306</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632086" y="0"/>
          <a:ext cx="472920" cy="275469"/>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0.79279</cdr:x>
      <cdr:y>0</cdr:y>
    </cdr:from>
    <cdr:to>
      <cdr:x>0.92254</cdr:x>
      <cdr:y>0.05306</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839997" y="0"/>
          <a:ext cx="792088" cy="275469"/>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0.62469</cdr:x>
      <cdr:y>0</cdr:y>
    </cdr:from>
    <cdr:to>
      <cdr:x>0.78386</cdr:x>
      <cdr:y>0.055</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240628" y="-1"/>
          <a:ext cx="825723" cy="27720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0.49976</cdr:x>
      <cdr:y>0</cdr:y>
    </cdr:from>
    <cdr:to>
      <cdr:x>0.62469</cdr:x>
      <cdr:y>0.055</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2592557" y="-1"/>
          <a:ext cx="648072" cy="27720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0.37483</cdr:x>
      <cdr:y>0</cdr:y>
    </cdr:from>
    <cdr:to>
      <cdr:x>0.50444</cdr:x>
      <cdr:y>0.055</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1944485" y="-1"/>
          <a:ext cx="672348" cy="27720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0.9023</cdr:x>
      <cdr:y>0</cdr:y>
    </cdr:from>
    <cdr:to>
      <cdr:x>0.99504</cdr:x>
      <cdr:y>0.055</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4680789" y="-1"/>
          <a:ext cx="481081" cy="2772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0.78424</cdr:x>
      <cdr:y>0</cdr:y>
    </cdr:from>
    <cdr:to>
      <cdr:x>0.9023</cdr:x>
      <cdr:y>0.055</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068323" y="-1"/>
          <a:ext cx="612466" cy="27720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0.64295</cdr:x>
      <cdr:y>0</cdr:y>
    </cdr:from>
    <cdr:to>
      <cdr:x>0.80957</cdr:x>
      <cdr:y>0.05548</cdr:y>
    </cdr:to>
    <cdr:sp macro="" textlink="">
      <cdr:nvSpPr>
        <cdr:cNvPr id="2" name="TextBox 2">
          <a:extLst xmlns:a="http://schemas.openxmlformats.org/drawingml/2006/main">
            <a:ext uri="{FF2B5EF4-FFF2-40B4-BE49-F238E27FC236}">
              <a16:creationId xmlns:a16="http://schemas.microsoft.com/office/drawing/2014/main" id="{0E450E21-45C2-6BCC-4A20-74D061C2B9DF}"/>
            </a:ext>
          </a:extLst>
        </cdr:cNvPr>
        <cdr:cNvSpPr txBox="1"/>
      </cdr:nvSpPr>
      <cdr:spPr>
        <a:xfrm xmlns:a="http://schemas.openxmlformats.org/drawingml/2006/main">
          <a:off x="3890024" y="-1"/>
          <a:ext cx="1008112" cy="288000"/>
        </a:xfrm>
        <a:prstGeom xmlns:a="http://schemas.openxmlformats.org/drawingml/2006/main" prst="rect">
          <a:avLst/>
        </a:prstGeom>
        <a:solidFill xmlns:a="http://schemas.openxmlformats.org/drawingml/2006/main">
          <a:srgbClr val="FFE69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satrauc</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0.53584</cdr:x>
      <cdr:y>0</cdr:y>
    </cdr:from>
    <cdr:to>
      <cdr:x>0.64295</cdr:x>
      <cdr:y>0.05548</cdr:y>
    </cdr:to>
    <cdr:sp macro="" textlink="">
      <cdr:nvSpPr>
        <cdr:cNvPr id="3" name="TextBox 2">
          <a:extLst xmlns:a="http://schemas.openxmlformats.org/drawingml/2006/main">
            <a:ext uri="{FF2B5EF4-FFF2-40B4-BE49-F238E27FC236}">
              <a16:creationId xmlns:a16="http://schemas.microsoft.com/office/drawing/2014/main" id="{84302372-8BEB-A585-5EA9-E4205229BC52}"/>
            </a:ext>
          </a:extLst>
        </cdr:cNvPr>
        <cdr:cNvSpPr txBox="1"/>
      </cdr:nvSpPr>
      <cdr:spPr>
        <a:xfrm xmlns:a="http://schemas.openxmlformats.org/drawingml/2006/main">
          <a:off x="3241952" y="0"/>
          <a:ext cx="648072" cy="288000"/>
        </a:xfrm>
        <a:prstGeom xmlns:a="http://schemas.openxmlformats.org/drawingml/2006/main" prst="rect">
          <a:avLst/>
        </a:prstGeom>
        <a:solidFill xmlns:a="http://schemas.openxmlformats.org/drawingml/2006/main">
          <a:srgbClr val="8FAADC"/>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tx1"/>
              </a:solidFill>
              <a:effectLst/>
              <a:latin typeface="Arial" panose="020B0604020202020204" pitchFamily="34" charset="0"/>
              <a:ea typeface="+mn-ea"/>
              <a:cs typeface="Arial" panose="020B0604020202020204" pitchFamily="34" charset="0"/>
            </a:rPr>
            <a:t>Drīzāk</a:t>
          </a:r>
          <a:r>
            <a:rPr lang="en-GB" sz="900" b="1" baseline="0" dirty="0">
              <a:solidFill>
                <a:schemeClr val="tx1"/>
              </a:solidFill>
              <a:effectLst/>
              <a:latin typeface="Arial" panose="020B0604020202020204" pitchFamily="34" charset="0"/>
              <a:ea typeface="+mn-ea"/>
              <a:cs typeface="Arial" panose="020B0604020202020204" pitchFamily="34" charset="0"/>
            </a:rPr>
            <a:t> nesatrauc</a:t>
          </a:r>
          <a:endParaRPr lang="lv-LV" sz="900" b="1" dirty="0">
            <a:solidFill>
              <a:schemeClr val="tx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0.42872</cdr:x>
      <cdr:y>0</cdr:y>
    </cdr:from>
    <cdr:to>
      <cdr:x>0.53584</cdr:x>
      <cdr:y>0.05548</cdr:y>
    </cdr:to>
    <cdr:sp macro="" textlink="">
      <cdr:nvSpPr>
        <cdr:cNvPr id="4" name="TextBox 2">
          <a:extLst xmlns:a="http://schemas.openxmlformats.org/drawingml/2006/main">
            <a:ext uri="{FF2B5EF4-FFF2-40B4-BE49-F238E27FC236}">
              <a16:creationId xmlns:a16="http://schemas.microsoft.com/office/drawing/2014/main" id="{9EE3028D-E90E-7CDF-786A-3F49E2587D44}"/>
            </a:ext>
          </a:extLst>
        </cdr:cNvPr>
        <cdr:cNvSpPr txBox="1"/>
      </cdr:nvSpPr>
      <cdr:spPr>
        <a:xfrm xmlns:a="http://schemas.openxmlformats.org/drawingml/2006/main">
          <a:off x="2593880" y="0"/>
          <a:ext cx="648072" cy="288000"/>
        </a:xfrm>
        <a:prstGeom xmlns:a="http://schemas.openxmlformats.org/drawingml/2006/main" prst="rect">
          <a:avLst/>
        </a:prstGeom>
        <a:solidFill xmlns:a="http://schemas.openxmlformats.org/drawingml/2006/main">
          <a:srgbClr val="203864"/>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Nemaz nesatrauc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0.91669</cdr:x>
      <cdr:y>0</cdr:y>
    </cdr:from>
    <cdr:to>
      <cdr:x>1</cdr:x>
      <cdr:y>0.05548</cdr:y>
    </cdr:to>
    <cdr:sp macro="" textlink="">
      <cdr:nvSpPr>
        <cdr:cNvPr id="5" name="TextBox 2">
          <a:extLst xmlns:a="http://schemas.openxmlformats.org/drawingml/2006/main">
            <a:ext uri="{FF2B5EF4-FFF2-40B4-BE49-F238E27FC236}">
              <a16:creationId xmlns:a16="http://schemas.microsoft.com/office/drawing/2014/main" id="{B311CE9A-83CC-0C5F-2501-D0AAF2CBA4E4}"/>
            </a:ext>
          </a:extLst>
        </cdr:cNvPr>
        <cdr:cNvSpPr txBox="1"/>
      </cdr:nvSpPr>
      <cdr:spPr>
        <a:xfrm xmlns:a="http://schemas.openxmlformats.org/drawingml/2006/main">
          <a:off x="5546208" y="0"/>
          <a:ext cx="504055" cy="288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lv-LV"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0.80957</cdr:x>
      <cdr:y>0</cdr:y>
    </cdr:from>
    <cdr:to>
      <cdr:x>0.91669</cdr:x>
      <cdr:y>0.05548</cdr:y>
    </cdr:to>
    <cdr:sp macro="" textlink="">
      <cdr:nvSpPr>
        <cdr:cNvPr id="6" name="TextBox 2">
          <a:extLst xmlns:a="http://schemas.openxmlformats.org/drawingml/2006/main">
            <a:ext uri="{FF2B5EF4-FFF2-40B4-BE49-F238E27FC236}">
              <a16:creationId xmlns:a16="http://schemas.microsoft.com/office/drawing/2014/main" id="{2038257A-AFED-6474-9E0C-D02FDFCE43FF}"/>
            </a:ext>
          </a:extLst>
        </cdr:cNvPr>
        <cdr:cNvSpPr txBox="1"/>
      </cdr:nvSpPr>
      <cdr:spPr>
        <a:xfrm xmlns:a="http://schemas.openxmlformats.org/drawingml/2006/main">
          <a:off x="4898135" y="0"/>
          <a:ext cx="648073" cy="288000"/>
        </a:xfrm>
        <a:prstGeom xmlns:a="http://schemas.openxmlformats.org/drawingml/2006/main" prst="rect">
          <a:avLst/>
        </a:prstGeom>
        <a:solidFill xmlns:a="http://schemas.openxmlformats.org/drawingml/2006/main">
          <a:srgbClr val="BF9000"/>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Ļoti satrauc</a:t>
          </a:r>
          <a:endParaRPr lang="lv-LV"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lv-LV" dirty="0"/>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97757644-15B2-4C23-AEAC-19E91C221C3E}" type="datetimeFigureOut">
              <a:rPr lang="lv-LV" smtClean="0"/>
              <a:t>18.10.2024</a:t>
            </a:fld>
            <a:endParaRPr lang="lv-LV" dirty="0"/>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lv-LV" dirty="0"/>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lv-LV" dirty="0"/>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5C0E87EC-7041-4C51-88AB-BF376C57F469}" type="slidenum">
              <a:rPr lang="lv-LV" smtClean="0"/>
              <a:t>‹#›</a:t>
            </a:fld>
            <a:endParaRPr lang="lv-LV" dirty="0"/>
          </a:p>
        </p:txBody>
      </p:sp>
    </p:spTree>
    <p:extLst>
      <p:ext uri="{BB962C8B-B14F-4D97-AF65-F5344CB8AC3E}">
        <p14:creationId xmlns:p14="http://schemas.microsoft.com/office/powerpoint/2010/main" val="321556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E87EC-7041-4C51-88AB-BF376C57F469}" type="slidenum">
              <a:rPr lang="lv-LV" smtClean="0"/>
              <a:t>2</a:t>
            </a:fld>
            <a:endParaRPr lang="lv-LV" dirty="0"/>
          </a:p>
        </p:txBody>
      </p:sp>
    </p:spTree>
    <p:extLst>
      <p:ext uri="{BB962C8B-B14F-4D97-AF65-F5344CB8AC3E}">
        <p14:creationId xmlns:p14="http://schemas.microsoft.com/office/powerpoint/2010/main" val="214396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15</a:t>
            </a:fld>
            <a:endParaRPr lang="lv-LV" dirty="0"/>
          </a:p>
        </p:txBody>
      </p:sp>
    </p:spTree>
    <p:extLst>
      <p:ext uri="{BB962C8B-B14F-4D97-AF65-F5344CB8AC3E}">
        <p14:creationId xmlns:p14="http://schemas.microsoft.com/office/powerpoint/2010/main" val="2056858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16</a:t>
            </a:fld>
            <a:endParaRPr lang="lv-LV" dirty="0"/>
          </a:p>
        </p:txBody>
      </p:sp>
    </p:spTree>
    <p:extLst>
      <p:ext uri="{BB962C8B-B14F-4D97-AF65-F5344CB8AC3E}">
        <p14:creationId xmlns:p14="http://schemas.microsoft.com/office/powerpoint/2010/main" val="2092617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17</a:t>
            </a:fld>
            <a:endParaRPr lang="lv-LV" dirty="0"/>
          </a:p>
        </p:txBody>
      </p:sp>
    </p:spTree>
    <p:extLst>
      <p:ext uri="{BB962C8B-B14F-4D97-AF65-F5344CB8AC3E}">
        <p14:creationId xmlns:p14="http://schemas.microsoft.com/office/powerpoint/2010/main" val="3324132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18</a:t>
            </a:fld>
            <a:endParaRPr lang="lv-LV" dirty="0"/>
          </a:p>
        </p:txBody>
      </p:sp>
    </p:spTree>
    <p:extLst>
      <p:ext uri="{BB962C8B-B14F-4D97-AF65-F5344CB8AC3E}">
        <p14:creationId xmlns:p14="http://schemas.microsoft.com/office/powerpoint/2010/main" val="3465381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19</a:t>
            </a:fld>
            <a:endParaRPr lang="lv-LV" dirty="0"/>
          </a:p>
        </p:txBody>
      </p:sp>
    </p:spTree>
    <p:extLst>
      <p:ext uri="{BB962C8B-B14F-4D97-AF65-F5344CB8AC3E}">
        <p14:creationId xmlns:p14="http://schemas.microsoft.com/office/powerpoint/2010/main" val="189396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20</a:t>
            </a:fld>
            <a:endParaRPr lang="lv-LV" dirty="0"/>
          </a:p>
        </p:txBody>
      </p:sp>
    </p:spTree>
    <p:extLst>
      <p:ext uri="{BB962C8B-B14F-4D97-AF65-F5344CB8AC3E}">
        <p14:creationId xmlns:p14="http://schemas.microsoft.com/office/powerpoint/2010/main" val="1903866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21</a:t>
            </a:fld>
            <a:endParaRPr lang="lv-LV" dirty="0"/>
          </a:p>
        </p:txBody>
      </p:sp>
    </p:spTree>
    <p:extLst>
      <p:ext uri="{BB962C8B-B14F-4D97-AF65-F5344CB8AC3E}">
        <p14:creationId xmlns:p14="http://schemas.microsoft.com/office/powerpoint/2010/main" val="1780055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22</a:t>
            </a:fld>
            <a:endParaRPr lang="lv-LV" dirty="0"/>
          </a:p>
        </p:txBody>
      </p:sp>
    </p:spTree>
    <p:extLst>
      <p:ext uri="{BB962C8B-B14F-4D97-AF65-F5344CB8AC3E}">
        <p14:creationId xmlns:p14="http://schemas.microsoft.com/office/powerpoint/2010/main" val="405836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23</a:t>
            </a:fld>
            <a:endParaRPr lang="lv-LV" dirty="0"/>
          </a:p>
        </p:txBody>
      </p:sp>
    </p:spTree>
    <p:extLst>
      <p:ext uri="{BB962C8B-B14F-4D97-AF65-F5344CB8AC3E}">
        <p14:creationId xmlns:p14="http://schemas.microsoft.com/office/powerpoint/2010/main" val="63835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24</a:t>
            </a:fld>
            <a:endParaRPr lang="lv-LV" dirty="0"/>
          </a:p>
        </p:txBody>
      </p:sp>
    </p:spTree>
    <p:extLst>
      <p:ext uri="{BB962C8B-B14F-4D97-AF65-F5344CB8AC3E}">
        <p14:creationId xmlns:p14="http://schemas.microsoft.com/office/powerpoint/2010/main" val="376964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C0E87EC-7041-4C51-88AB-BF376C57F469}" type="slidenum">
              <a:rPr lang="lv-LV" smtClean="0"/>
              <a:t>4</a:t>
            </a:fld>
            <a:endParaRPr lang="lv-LV" dirty="0"/>
          </a:p>
        </p:txBody>
      </p:sp>
    </p:spTree>
    <p:extLst>
      <p:ext uri="{BB962C8B-B14F-4D97-AF65-F5344CB8AC3E}">
        <p14:creationId xmlns:p14="http://schemas.microsoft.com/office/powerpoint/2010/main" val="388755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25</a:t>
            </a:fld>
            <a:endParaRPr lang="lv-LV" dirty="0"/>
          </a:p>
        </p:txBody>
      </p:sp>
    </p:spTree>
    <p:extLst>
      <p:ext uri="{BB962C8B-B14F-4D97-AF65-F5344CB8AC3E}">
        <p14:creationId xmlns:p14="http://schemas.microsoft.com/office/powerpoint/2010/main" val="3508180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26</a:t>
            </a:fld>
            <a:endParaRPr lang="lv-LV" dirty="0"/>
          </a:p>
        </p:txBody>
      </p:sp>
    </p:spTree>
    <p:extLst>
      <p:ext uri="{BB962C8B-B14F-4D97-AF65-F5344CB8AC3E}">
        <p14:creationId xmlns:p14="http://schemas.microsoft.com/office/powerpoint/2010/main" val="4038155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27</a:t>
            </a:fld>
            <a:endParaRPr lang="lv-LV" dirty="0"/>
          </a:p>
        </p:txBody>
      </p:sp>
    </p:spTree>
    <p:extLst>
      <p:ext uri="{BB962C8B-B14F-4D97-AF65-F5344CB8AC3E}">
        <p14:creationId xmlns:p14="http://schemas.microsoft.com/office/powerpoint/2010/main" val="1417313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28</a:t>
            </a:fld>
            <a:endParaRPr lang="lv-LV" dirty="0"/>
          </a:p>
        </p:txBody>
      </p:sp>
    </p:spTree>
    <p:extLst>
      <p:ext uri="{BB962C8B-B14F-4D97-AF65-F5344CB8AC3E}">
        <p14:creationId xmlns:p14="http://schemas.microsoft.com/office/powerpoint/2010/main" val="3453078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29</a:t>
            </a:fld>
            <a:endParaRPr lang="lv-LV" dirty="0"/>
          </a:p>
        </p:txBody>
      </p:sp>
    </p:spTree>
    <p:extLst>
      <p:ext uri="{BB962C8B-B14F-4D97-AF65-F5344CB8AC3E}">
        <p14:creationId xmlns:p14="http://schemas.microsoft.com/office/powerpoint/2010/main" val="12534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30</a:t>
            </a:fld>
            <a:endParaRPr lang="lv-LV" dirty="0"/>
          </a:p>
        </p:txBody>
      </p:sp>
    </p:spTree>
    <p:extLst>
      <p:ext uri="{BB962C8B-B14F-4D97-AF65-F5344CB8AC3E}">
        <p14:creationId xmlns:p14="http://schemas.microsoft.com/office/powerpoint/2010/main" val="6698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31</a:t>
            </a:fld>
            <a:endParaRPr lang="lv-LV" dirty="0"/>
          </a:p>
        </p:txBody>
      </p:sp>
    </p:spTree>
    <p:extLst>
      <p:ext uri="{BB962C8B-B14F-4D97-AF65-F5344CB8AC3E}">
        <p14:creationId xmlns:p14="http://schemas.microsoft.com/office/powerpoint/2010/main" val="1648439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32</a:t>
            </a:fld>
            <a:endParaRPr lang="lv-LV" dirty="0"/>
          </a:p>
        </p:txBody>
      </p:sp>
    </p:spTree>
    <p:extLst>
      <p:ext uri="{BB962C8B-B14F-4D97-AF65-F5344CB8AC3E}">
        <p14:creationId xmlns:p14="http://schemas.microsoft.com/office/powerpoint/2010/main" val="1723111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33</a:t>
            </a:fld>
            <a:endParaRPr lang="lv-LV" dirty="0"/>
          </a:p>
        </p:txBody>
      </p:sp>
    </p:spTree>
    <p:extLst>
      <p:ext uri="{BB962C8B-B14F-4D97-AF65-F5344CB8AC3E}">
        <p14:creationId xmlns:p14="http://schemas.microsoft.com/office/powerpoint/2010/main" val="895002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34</a:t>
            </a:fld>
            <a:endParaRPr lang="lv-LV" dirty="0"/>
          </a:p>
        </p:txBody>
      </p:sp>
    </p:spTree>
    <p:extLst>
      <p:ext uri="{BB962C8B-B14F-4D97-AF65-F5344CB8AC3E}">
        <p14:creationId xmlns:p14="http://schemas.microsoft.com/office/powerpoint/2010/main" val="410946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E87EC-7041-4C51-88AB-BF376C57F469}" type="slidenum">
              <a:rPr lang="lv-LV" smtClean="0"/>
              <a:t>6</a:t>
            </a:fld>
            <a:endParaRPr lang="lv-LV" dirty="0"/>
          </a:p>
        </p:txBody>
      </p:sp>
    </p:spTree>
    <p:extLst>
      <p:ext uri="{BB962C8B-B14F-4D97-AF65-F5344CB8AC3E}">
        <p14:creationId xmlns:p14="http://schemas.microsoft.com/office/powerpoint/2010/main" val="1802673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35</a:t>
            </a:fld>
            <a:endParaRPr lang="lv-LV" dirty="0"/>
          </a:p>
        </p:txBody>
      </p:sp>
    </p:spTree>
    <p:extLst>
      <p:ext uri="{BB962C8B-B14F-4D97-AF65-F5344CB8AC3E}">
        <p14:creationId xmlns:p14="http://schemas.microsoft.com/office/powerpoint/2010/main" val="1622508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36</a:t>
            </a:fld>
            <a:endParaRPr lang="lv-LV" dirty="0"/>
          </a:p>
        </p:txBody>
      </p:sp>
    </p:spTree>
    <p:extLst>
      <p:ext uri="{BB962C8B-B14F-4D97-AF65-F5344CB8AC3E}">
        <p14:creationId xmlns:p14="http://schemas.microsoft.com/office/powerpoint/2010/main" val="1855476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37</a:t>
            </a:fld>
            <a:endParaRPr lang="lv-LV" dirty="0"/>
          </a:p>
        </p:txBody>
      </p:sp>
    </p:spTree>
    <p:extLst>
      <p:ext uri="{BB962C8B-B14F-4D97-AF65-F5344CB8AC3E}">
        <p14:creationId xmlns:p14="http://schemas.microsoft.com/office/powerpoint/2010/main" val="4039263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38</a:t>
            </a:fld>
            <a:endParaRPr lang="lv-LV" dirty="0"/>
          </a:p>
        </p:txBody>
      </p:sp>
    </p:spTree>
    <p:extLst>
      <p:ext uri="{BB962C8B-B14F-4D97-AF65-F5344CB8AC3E}">
        <p14:creationId xmlns:p14="http://schemas.microsoft.com/office/powerpoint/2010/main" val="1768763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39</a:t>
            </a:fld>
            <a:endParaRPr lang="lv-LV" dirty="0"/>
          </a:p>
        </p:txBody>
      </p:sp>
    </p:spTree>
    <p:extLst>
      <p:ext uri="{BB962C8B-B14F-4D97-AF65-F5344CB8AC3E}">
        <p14:creationId xmlns:p14="http://schemas.microsoft.com/office/powerpoint/2010/main" val="3136205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40</a:t>
            </a:fld>
            <a:endParaRPr lang="lv-LV" dirty="0"/>
          </a:p>
        </p:txBody>
      </p:sp>
    </p:spTree>
    <p:extLst>
      <p:ext uri="{BB962C8B-B14F-4D97-AF65-F5344CB8AC3E}">
        <p14:creationId xmlns:p14="http://schemas.microsoft.com/office/powerpoint/2010/main" val="1832797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41</a:t>
            </a:fld>
            <a:endParaRPr lang="lv-LV" dirty="0"/>
          </a:p>
        </p:txBody>
      </p:sp>
    </p:spTree>
    <p:extLst>
      <p:ext uri="{BB962C8B-B14F-4D97-AF65-F5344CB8AC3E}">
        <p14:creationId xmlns:p14="http://schemas.microsoft.com/office/powerpoint/2010/main" val="3811555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42</a:t>
            </a:fld>
            <a:endParaRPr lang="lv-LV" dirty="0"/>
          </a:p>
        </p:txBody>
      </p:sp>
    </p:spTree>
    <p:extLst>
      <p:ext uri="{BB962C8B-B14F-4D97-AF65-F5344CB8AC3E}">
        <p14:creationId xmlns:p14="http://schemas.microsoft.com/office/powerpoint/2010/main" val="3501166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44</a:t>
            </a:fld>
            <a:endParaRPr lang="lv-LV" dirty="0"/>
          </a:p>
        </p:txBody>
      </p:sp>
    </p:spTree>
    <p:extLst>
      <p:ext uri="{BB962C8B-B14F-4D97-AF65-F5344CB8AC3E}">
        <p14:creationId xmlns:p14="http://schemas.microsoft.com/office/powerpoint/2010/main" val="396228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45</a:t>
            </a:fld>
            <a:endParaRPr lang="lv-LV" dirty="0"/>
          </a:p>
        </p:txBody>
      </p:sp>
    </p:spTree>
    <p:extLst>
      <p:ext uri="{BB962C8B-B14F-4D97-AF65-F5344CB8AC3E}">
        <p14:creationId xmlns:p14="http://schemas.microsoft.com/office/powerpoint/2010/main" val="253121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E87EC-7041-4C51-88AB-BF376C57F469}" type="slidenum">
              <a:rPr lang="lv-LV" smtClean="0"/>
              <a:t>7</a:t>
            </a:fld>
            <a:endParaRPr lang="lv-LV" dirty="0"/>
          </a:p>
        </p:txBody>
      </p:sp>
    </p:spTree>
    <p:extLst>
      <p:ext uri="{BB962C8B-B14F-4D97-AF65-F5344CB8AC3E}">
        <p14:creationId xmlns:p14="http://schemas.microsoft.com/office/powerpoint/2010/main" val="13359879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46</a:t>
            </a:fld>
            <a:endParaRPr lang="lv-LV" dirty="0"/>
          </a:p>
        </p:txBody>
      </p:sp>
    </p:spTree>
    <p:extLst>
      <p:ext uri="{BB962C8B-B14F-4D97-AF65-F5344CB8AC3E}">
        <p14:creationId xmlns:p14="http://schemas.microsoft.com/office/powerpoint/2010/main" val="1105065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47</a:t>
            </a:fld>
            <a:endParaRPr lang="lv-LV" dirty="0"/>
          </a:p>
        </p:txBody>
      </p:sp>
    </p:spTree>
    <p:extLst>
      <p:ext uri="{BB962C8B-B14F-4D97-AF65-F5344CB8AC3E}">
        <p14:creationId xmlns:p14="http://schemas.microsoft.com/office/powerpoint/2010/main" val="42796562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49</a:t>
            </a:fld>
            <a:endParaRPr lang="lv-LV" dirty="0"/>
          </a:p>
        </p:txBody>
      </p:sp>
    </p:spTree>
    <p:extLst>
      <p:ext uri="{BB962C8B-B14F-4D97-AF65-F5344CB8AC3E}">
        <p14:creationId xmlns:p14="http://schemas.microsoft.com/office/powerpoint/2010/main" val="27564311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50</a:t>
            </a:fld>
            <a:endParaRPr lang="lv-LV" dirty="0"/>
          </a:p>
        </p:txBody>
      </p:sp>
    </p:spTree>
    <p:extLst>
      <p:ext uri="{BB962C8B-B14F-4D97-AF65-F5344CB8AC3E}">
        <p14:creationId xmlns:p14="http://schemas.microsoft.com/office/powerpoint/2010/main" val="1888961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51</a:t>
            </a:fld>
            <a:endParaRPr lang="lv-LV" dirty="0"/>
          </a:p>
        </p:txBody>
      </p:sp>
    </p:spTree>
    <p:extLst>
      <p:ext uri="{BB962C8B-B14F-4D97-AF65-F5344CB8AC3E}">
        <p14:creationId xmlns:p14="http://schemas.microsoft.com/office/powerpoint/2010/main" val="39045521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52</a:t>
            </a:fld>
            <a:endParaRPr lang="lv-LV" dirty="0"/>
          </a:p>
        </p:txBody>
      </p:sp>
    </p:spTree>
    <p:extLst>
      <p:ext uri="{BB962C8B-B14F-4D97-AF65-F5344CB8AC3E}">
        <p14:creationId xmlns:p14="http://schemas.microsoft.com/office/powerpoint/2010/main" val="3278107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53</a:t>
            </a:fld>
            <a:endParaRPr lang="lv-LV" dirty="0"/>
          </a:p>
        </p:txBody>
      </p:sp>
    </p:spTree>
    <p:extLst>
      <p:ext uri="{BB962C8B-B14F-4D97-AF65-F5344CB8AC3E}">
        <p14:creationId xmlns:p14="http://schemas.microsoft.com/office/powerpoint/2010/main" val="6605144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54</a:t>
            </a:fld>
            <a:endParaRPr lang="lv-LV" dirty="0"/>
          </a:p>
        </p:txBody>
      </p:sp>
    </p:spTree>
    <p:extLst>
      <p:ext uri="{BB962C8B-B14F-4D97-AF65-F5344CB8AC3E}">
        <p14:creationId xmlns:p14="http://schemas.microsoft.com/office/powerpoint/2010/main" val="16451474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55</a:t>
            </a:fld>
            <a:endParaRPr lang="lv-LV" dirty="0"/>
          </a:p>
        </p:txBody>
      </p:sp>
    </p:spTree>
    <p:extLst>
      <p:ext uri="{BB962C8B-B14F-4D97-AF65-F5344CB8AC3E}">
        <p14:creationId xmlns:p14="http://schemas.microsoft.com/office/powerpoint/2010/main" val="38160180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56</a:t>
            </a:fld>
            <a:endParaRPr lang="lv-LV" dirty="0"/>
          </a:p>
        </p:txBody>
      </p:sp>
    </p:spTree>
    <p:extLst>
      <p:ext uri="{BB962C8B-B14F-4D97-AF65-F5344CB8AC3E}">
        <p14:creationId xmlns:p14="http://schemas.microsoft.com/office/powerpoint/2010/main" val="73029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10</a:t>
            </a:fld>
            <a:endParaRPr lang="lv-LV" dirty="0"/>
          </a:p>
        </p:txBody>
      </p:sp>
    </p:spTree>
    <p:extLst>
      <p:ext uri="{BB962C8B-B14F-4D97-AF65-F5344CB8AC3E}">
        <p14:creationId xmlns:p14="http://schemas.microsoft.com/office/powerpoint/2010/main" val="16507753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57</a:t>
            </a:fld>
            <a:endParaRPr lang="lv-LV" dirty="0"/>
          </a:p>
        </p:txBody>
      </p:sp>
    </p:spTree>
    <p:extLst>
      <p:ext uri="{BB962C8B-B14F-4D97-AF65-F5344CB8AC3E}">
        <p14:creationId xmlns:p14="http://schemas.microsoft.com/office/powerpoint/2010/main" val="12076129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58</a:t>
            </a:fld>
            <a:endParaRPr lang="lv-LV" dirty="0"/>
          </a:p>
        </p:txBody>
      </p:sp>
    </p:spTree>
    <p:extLst>
      <p:ext uri="{BB962C8B-B14F-4D97-AF65-F5344CB8AC3E}">
        <p14:creationId xmlns:p14="http://schemas.microsoft.com/office/powerpoint/2010/main" val="23260227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59</a:t>
            </a:fld>
            <a:endParaRPr lang="lv-LV" dirty="0"/>
          </a:p>
        </p:txBody>
      </p:sp>
    </p:spTree>
    <p:extLst>
      <p:ext uri="{BB962C8B-B14F-4D97-AF65-F5344CB8AC3E}">
        <p14:creationId xmlns:p14="http://schemas.microsoft.com/office/powerpoint/2010/main" val="24323287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60</a:t>
            </a:fld>
            <a:endParaRPr lang="lv-LV" dirty="0"/>
          </a:p>
        </p:txBody>
      </p:sp>
    </p:spTree>
    <p:extLst>
      <p:ext uri="{BB962C8B-B14F-4D97-AF65-F5344CB8AC3E}">
        <p14:creationId xmlns:p14="http://schemas.microsoft.com/office/powerpoint/2010/main" val="41584470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61</a:t>
            </a:fld>
            <a:endParaRPr lang="lv-LV" dirty="0"/>
          </a:p>
        </p:txBody>
      </p:sp>
    </p:spTree>
    <p:extLst>
      <p:ext uri="{BB962C8B-B14F-4D97-AF65-F5344CB8AC3E}">
        <p14:creationId xmlns:p14="http://schemas.microsoft.com/office/powerpoint/2010/main" val="20789958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62</a:t>
            </a:fld>
            <a:endParaRPr lang="lv-LV" dirty="0"/>
          </a:p>
        </p:txBody>
      </p:sp>
    </p:spTree>
    <p:extLst>
      <p:ext uri="{BB962C8B-B14F-4D97-AF65-F5344CB8AC3E}">
        <p14:creationId xmlns:p14="http://schemas.microsoft.com/office/powerpoint/2010/main" val="8046756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63</a:t>
            </a:fld>
            <a:endParaRPr lang="lv-LV" dirty="0"/>
          </a:p>
        </p:txBody>
      </p:sp>
    </p:spTree>
    <p:extLst>
      <p:ext uri="{BB962C8B-B14F-4D97-AF65-F5344CB8AC3E}">
        <p14:creationId xmlns:p14="http://schemas.microsoft.com/office/powerpoint/2010/main" val="28347111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64</a:t>
            </a:fld>
            <a:endParaRPr lang="lv-LV" dirty="0"/>
          </a:p>
        </p:txBody>
      </p:sp>
    </p:spTree>
    <p:extLst>
      <p:ext uri="{BB962C8B-B14F-4D97-AF65-F5344CB8AC3E}">
        <p14:creationId xmlns:p14="http://schemas.microsoft.com/office/powerpoint/2010/main" val="36697350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65</a:t>
            </a:fld>
            <a:endParaRPr lang="lv-LV" dirty="0"/>
          </a:p>
        </p:txBody>
      </p:sp>
    </p:spTree>
    <p:extLst>
      <p:ext uri="{BB962C8B-B14F-4D97-AF65-F5344CB8AC3E}">
        <p14:creationId xmlns:p14="http://schemas.microsoft.com/office/powerpoint/2010/main" val="35265822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66</a:t>
            </a:fld>
            <a:endParaRPr lang="lv-LV" dirty="0"/>
          </a:p>
        </p:txBody>
      </p:sp>
    </p:spTree>
    <p:extLst>
      <p:ext uri="{BB962C8B-B14F-4D97-AF65-F5344CB8AC3E}">
        <p14:creationId xmlns:p14="http://schemas.microsoft.com/office/powerpoint/2010/main" val="2379457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11</a:t>
            </a:fld>
            <a:endParaRPr lang="lv-LV" dirty="0"/>
          </a:p>
        </p:txBody>
      </p:sp>
    </p:spTree>
    <p:extLst>
      <p:ext uri="{BB962C8B-B14F-4D97-AF65-F5344CB8AC3E}">
        <p14:creationId xmlns:p14="http://schemas.microsoft.com/office/powerpoint/2010/main" val="30887275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67</a:t>
            </a:fld>
            <a:endParaRPr lang="lv-LV" dirty="0"/>
          </a:p>
        </p:txBody>
      </p:sp>
    </p:spTree>
    <p:extLst>
      <p:ext uri="{BB962C8B-B14F-4D97-AF65-F5344CB8AC3E}">
        <p14:creationId xmlns:p14="http://schemas.microsoft.com/office/powerpoint/2010/main" val="22342938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68</a:t>
            </a:fld>
            <a:endParaRPr lang="lv-LV" dirty="0"/>
          </a:p>
        </p:txBody>
      </p:sp>
    </p:spTree>
    <p:extLst>
      <p:ext uri="{BB962C8B-B14F-4D97-AF65-F5344CB8AC3E}">
        <p14:creationId xmlns:p14="http://schemas.microsoft.com/office/powerpoint/2010/main" val="31227829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69</a:t>
            </a:fld>
            <a:endParaRPr lang="lv-LV" dirty="0"/>
          </a:p>
        </p:txBody>
      </p:sp>
    </p:spTree>
    <p:extLst>
      <p:ext uri="{BB962C8B-B14F-4D97-AF65-F5344CB8AC3E}">
        <p14:creationId xmlns:p14="http://schemas.microsoft.com/office/powerpoint/2010/main" val="7442173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70</a:t>
            </a:fld>
            <a:endParaRPr lang="lv-LV" dirty="0"/>
          </a:p>
        </p:txBody>
      </p:sp>
    </p:spTree>
    <p:extLst>
      <p:ext uri="{BB962C8B-B14F-4D97-AF65-F5344CB8AC3E}">
        <p14:creationId xmlns:p14="http://schemas.microsoft.com/office/powerpoint/2010/main" val="40025761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71</a:t>
            </a:fld>
            <a:endParaRPr lang="lv-LV" dirty="0"/>
          </a:p>
        </p:txBody>
      </p:sp>
    </p:spTree>
    <p:extLst>
      <p:ext uri="{BB962C8B-B14F-4D97-AF65-F5344CB8AC3E}">
        <p14:creationId xmlns:p14="http://schemas.microsoft.com/office/powerpoint/2010/main" val="29686006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72</a:t>
            </a:fld>
            <a:endParaRPr lang="lv-LV" dirty="0"/>
          </a:p>
        </p:txBody>
      </p:sp>
    </p:spTree>
    <p:extLst>
      <p:ext uri="{BB962C8B-B14F-4D97-AF65-F5344CB8AC3E}">
        <p14:creationId xmlns:p14="http://schemas.microsoft.com/office/powerpoint/2010/main" val="14272134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73</a:t>
            </a:fld>
            <a:endParaRPr lang="lv-LV" dirty="0"/>
          </a:p>
        </p:txBody>
      </p:sp>
    </p:spTree>
    <p:extLst>
      <p:ext uri="{BB962C8B-B14F-4D97-AF65-F5344CB8AC3E}">
        <p14:creationId xmlns:p14="http://schemas.microsoft.com/office/powerpoint/2010/main" val="4910784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75</a:t>
            </a:fld>
            <a:endParaRPr lang="lv-LV" dirty="0"/>
          </a:p>
        </p:txBody>
      </p:sp>
    </p:spTree>
    <p:extLst>
      <p:ext uri="{BB962C8B-B14F-4D97-AF65-F5344CB8AC3E}">
        <p14:creationId xmlns:p14="http://schemas.microsoft.com/office/powerpoint/2010/main" val="4393844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76</a:t>
            </a:fld>
            <a:endParaRPr lang="lv-LV" dirty="0"/>
          </a:p>
        </p:txBody>
      </p:sp>
    </p:spTree>
    <p:extLst>
      <p:ext uri="{BB962C8B-B14F-4D97-AF65-F5344CB8AC3E}">
        <p14:creationId xmlns:p14="http://schemas.microsoft.com/office/powerpoint/2010/main" val="32845522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p:nvPr>
        </p:nvSpPr>
        <p:spPr>
          <a:ln/>
        </p:spPr>
        <p:txBody>
          <a:bodyPr/>
          <a:lstStyle/>
          <a:p>
            <a:fld id="{EF91F629-F739-4FB6-B1A7-D65256862C22}" type="slidenum">
              <a:rPr lang="en-US" altLang="lv-LV"/>
              <a:pPr/>
              <a:t>82</a:t>
            </a:fld>
            <a:endParaRPr lang="en-US" altLang="lv-LV" dirty="0"/>
          </a:p>
        </p:txBody>
      </p:sp>
      <p:sp>
        <p:nvSpPr>
          <p:cNvPr id="369666" name="Rectangle 7"/>
          <p:cNvSpPr txBox="1">
            <a:spLocks noGrp="1" noChangeArrowheads="1"/>
          </p:cNvSpPr>
          <p:nvPr/>
        </p:nvSpPr>
        <p:spPr bwMode="auto">
          <a:xfrm>
            <a:off x="3819864" y="10243567"/>
            <a:ext cx="2919590" cy="53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9" tIns="46269" rIns="92539" bIns="46269" anchor="b"/>
          <a:lstStyle>
            <a:lvl1pPr defTabSz="925513">
              <a:defRPr sz="1000" i="1">
                <a:solidFill>
                  <a:srgbClr val="000000"/>
                </a:solidFill>
                <a:latin typeface="Arial" panose="020B0604020202020204" pitchFamily="34" charset="0"/>
              </a:defRPr>
            </a:lvl1pPr>
            <a:lvl2pPr defTabSz="925513">
              <a:defRPr sz="1000" i="1">
                <a:solidFill>
                  <a:srgbClr val="000000"/>
                </a:solidFill>
                <a:latin typeface="Arial" panose="020B0604020202020204" pitchFamily="34" charset="0"/>
              </a:defRPr>
            </a:lvl2pPr>
            <a:lvl3pPr defTabSz="925513">
              <a:defRPr sz="1000" i="1">
                <a:solidFill>
                  <a:srgbClr val="000000"/>
                </a:solidFill>
                <a:latin typeface="Arial" panose="020B0604020202020204" pitchFamily="34" charset="0"/>
              </a:defRPr>
            </a:lvl3pPr>
            <a:lvl4pPr defTabSz="925513">
              <a:defRPr sz="1000" i="1">
                <a:solidFill>
                  <a:srgbClr val="000000"/>
                </a:solidFill>
                <a:latin typeface="Arial" panose="020B0604020202020204" pitchFamily="34" charset="0"/>
              </a:defRPr>
            </a:lvl4pPr>
            <a:lvl5pPr defTabSz="925513">
              <a:defRPr sz="1000" i="1">
                <a:solidFill>
                  <a:srgbClr val="000000"/>
                </a:solidFill>
                <a:latin typeface="Arial" panose="020B0604020202020204" pitchFamily="34" charset="0"/>
              </a:defRPr>
            </a:lvl5pPr>
            <a:lvl6pPr marL="2514600" indent="-228600" defTabSz="925513" fontAlgn="base">
              <a:spcBef>
                <a:spcPct val="0"/>
              </a:spcBef>
              <a:spcAft>
                <a:spcPct val="0"/>
              </a:spcAft>
              <a:buClr>
                <a:srgbClr val="000000"/>
              </a:buClr>
              <a:buSzPct val="100000"/>
              <a:buFont typeface="Times New Roman" panose="02020603050405020304" pitchFamily="18" charset="0"/>
              <a:defRPr sz="1000" i="1">
                <a:solidFill>
                  <a:srgbClr val="000000"/>
                </a:solidFill>
                <a:latin typeface="Arial" panose="020B0604020202020204" pitchFamily="34" charset="0"/>
              </a:defRPr>
            </a:lvl6pPr>
            <a:lvl7pPr marL="2971800" indent="-228600" defTabSz="925513" fontAlgn="base">
              <a:spcBef>
                <a:spcPct val="0"/>
              </a:spcBef>
              <a:spcAft>
                <a:spcPct val="0"/>
              </a:spcAft>
              <a:buClr>
                <a:srgbClr val="000000"/>
              </a:buClr>
              <a:buSzPct val="100000"/>
              <a:buFont typeface="Times New Roman" panose="02020603050405020304" pitchFamily="18" charset="0"/>
              <a:defRPr sz="1000" i="1">
                <a:solidFill>
                  <a:srgbClr val="000000"/>
                </a:solidFill>
                <a:latin typeface="Arial" panose="020B0604020202020204" pitchFamily="34" charset="0"/>
              </a:defRPr>
            </a:lvl7pPr>
            <a:lvl8pPr marL="3429000" indent="-228600" defTabSz="925513" fontAlgn="base">
              <a:spcBef>
                <a:spcPct val="0"/>
              </a:spcBef>
              <a:spcAft>
                <a:spcPct val="0"/>
              </a:spcAft>
              <a:buClr>
                <a:srgbClr val="000000"/>
              </a:buClr>
              <a:buSzPct val="100000"/>
              <a:buFont typeface="Times New Roman" panose="02020603050405020304" pitchFamily="18" charset="0"/>
              <a:defRPr sz="1000" i="1">
                <a:solidFill>
                  <a:srgbClr val="000000"/>
                </a:solidFill>
                <a:latin typeface="Arial" panose="020B0604020202020204" pitchFamily="34" charset="0"/>
              </a:defRPr>
            </a:lvl8pPr>
            <a:lvl9pPr marL="3886200" indent="-228600" defTabSz="925513" fontAlgn="base">
              <a:spcBef>
                <a:spcPct val="0"/>
              </a:spcBef>
              <a:spcAft>
                <a:spcPct val="0"/>
              </a:spcAft>
              <a:buClr>
                <a:srgbClr val="000000"/>
              </a:buClr>
              <a:buSzPct val="100000"/>
              <a:buFont typeface="Times New Roman" panose="02020603050405020304" pitchFamily="18" charset="0"/>
              <a:defRPr sz="1000" i="1">
                <a:solidFill>
                  <a:srgbClr val="000000"/>
                </a:solidFill>
                <a:latin typeface="Arial" panose="020B0604020202020204" pitchFamily="34" charset="0"/>
              </a:defRPr>
            </a:lvl9pPr>
          </a:lstStyle>
          <a:p>
            <a:pPr algn="r">
              <a:buClrTx/>
              <a:buSzTx/>
              <a:buFontTx/>
              <a:buNone/>
            </a:pPr>
            <a:fld id="{D7E83668-B8D4-4216-A67D-D7F8A65267A2}" type="slidenum">
              <a:rPr lang="lv-LV" altLang="lv-LV" sz="1200" i="0">
                <a:solidFill>
                  <a:schemeClr val="tx1"/>
                </a:solidFill>
              </a:rPr>
              <a:pPr algn="r">
                <a:buClrTx/>
                <a:buSzTx/>
                <a:buFontTx/>
                <a:buNone/>
              </a:pPr>
              <a:t>82</a:t>
            </a:fld>
            <a:endParaRPr lang="lv-LV" altLang="lv-LV" sz="1200" i="0" dirty="0">
              <a:solidFill>
                <a:schemeClr val="tx1"/>
              </a:solidFill>
            </a:endParaRPr>
          </a:p>
        </p:txBody>
      </p:sp>
      <p:sp>
        <p:nvSpPr>
          <p:cNvPr id="369667" name="Rectangle 2"/>
          <p:cNvSpPr>
            <a:spLocks noGrp="1" noRot="1" noChangeAspect="1" noChangeArrowheads="1" noTextEdit="1"/>
          </p:cNvSpPr>
          <p:nvPr>
            <p:ph type="sldImg"/>
          </p:nvPr>
        </p:nvSpPr>
        <p:spPr>
          <a:xfrm>
            <a:off x="-225425" y="806450"/>
            <a:ext cx="7191375" cy="4046538"/>
          </a:xfrm>
        </p:spPr>
      </p:sp>
      <p:sp>
        <p:nvSpPr>
          <p:cNvPr id="369668" name="Rectangle 3"/>
          <p:cNvSpPr>
            <a:spLocks noGrp="1" noChangeArrowheads="1"/>
          </p:cNvSpPr>
          <p:nvPr>
            <p:ph type="body" idx="1"/>
          </p:nvPr>
        </p:nvSpPr>
        <p:spPr>
          <a:xfrm>
            <a:off x="673631" y="5123508"/>
            <a:ext cx="5393768" cy="4852852"/>
          </a:xfrm>
        </p:spPr>
        <p:txBody>
          <a:bodyPr lIns="92539" tIns="46269" rIns="92539" bIns="46269"/>
          <a:lstStyle/>
          <a:p>
            <a:pPr defTabSz="914400"/>
            <a:endParaRPr lang="lv-LV" altLang="lv-LV" dirty="0"/>
          </a:p>
        </p:txBody>
      </p:sp>
    </p:spTree>
    <p:extLst>
      <p:ext uri="{BB962C8B-B14F-4D97-AF65-F5344CB8AC3E}">
        <p14:creationId xmlns:p14="http://schemas.microsoft.com/office/powerpoint/2010/main" val="383085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12</a:t>
            </a:fld>
            <a:endParaRPr lang="lv-LV" dirty="0"/>
          </a:p>
        </p:txBody>
      </p:sp>
    </p:spTree>
    <p:extLst>
      <p:ext uri="{BB962C8B-B14F-4D97-AF65-F5344CB8AC3E}">
        <p14:creationId xmlns:p14="http://schemas.microsoft.com/office/powerpoint/2010/main" val="58569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13</a:t>
            </a:fld>
            <a:endParaRPr lang="lv-LV" dirty="0"/>
          </a:p>
        </p:txBody>
      </p:sp>
    </p:spTree>
    <p:extLst>
      <p:ext uri="{BB962C8B-B14F-4D97-AF65-F5344CB8AC3E}">
        <p14:creationId xmlns:p14="http://schemas.microsoft.com/office/powerpoint/2010/main" val="392756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14</a:t>
            </a:fld>
            <a:endParaRPr lang="lv-LV" dirty="0"/>
          </a:p>
        </p:txBody>
      </p:sp>
    </p:spTree>
    <p:extLst>
      <p:ext uri="{BB962C8B-B14F-4D97-AF65-F5344CB8AC3E}">
        <p14:creationId xmlns:p14="http://schemas.microsoft.com/office/powerpoint/2010/main" val="356208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08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994-1401-4E54-8FFA-86E389C3BFAE}"/>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96AD97F7-B337-4656-B11C-EDB898FBB3A3}"/>
              </a:ext>
            </a:extLst>
          </p:cNvPr>
          <p:cNvSpPr>
            <a:spLocks noGrp="1"/>
          </p:cNvSpPr>
          <p:nvPr>
            <p:ph type="dt" sz="half" idx="10"/>
          </p:nvPr>
        </p:nvSpPr>
        <p:spPr/>
        <p:txBody>
          <a:bodyPr/>
          <a:lstStyle/>
          <a:p>
            <a:fld id="{23F7F477-6C75-43FF-BC13-3E837CA6B612}" type="datetimeFigureOut">
              <a:rPr lang="lv-LV" smtClean="0"/>
              <a:t>18.10.2024</a:t>
            </a:fld>
            <a:endParaRPr lang="lv-LV" dirty="0"/>
          </a:p>
        </p:txBody>
      </p:sp>
      <p:sp>
        <p:nvSpPr>
          <p:cNvPr id="4" name="Footer Placeholder 3">
            <a:extLst>
              <a:ext uri="{FF2B5EF4-FFF2-40B4-BE49-F238E27FC236}">
                <a16:creationId xmlns:a16="http://schemas.microsoft.com/office/drawing/2014/main" id="{032B7368-F4C5-427F-AFB9-70D8043232B2}"/>
              </a:ext>
            </a:extLst>
          </p:cNvPr>
          <p:cNvSpPr>
            <a:spLocks noGrp="1"/>
          </p:cNvSpPr>
          <p:nvPr>
            <p:ph type="ftr" sz="quarter" idx="11"/>
          </p:nvPr>
        </p:nvSpPr>
        <p:spPr/>
        <p:txBody>
          <a:bodyPr/>
          <a:lstStyle/>
          <a:p>
            <a:endParaRPr lang="lv-LV" dirty="0"/>
          </a:p>
        </p:txBody>
      </p:sp>
      <p:sp>
        <p:nvSpPr>
          <p:cNvPr id="5" name="Slide Number Placeholder 4">
            <a:extLst>
              <a:ext uri="{FF2B5EF4-FFF2-40B4-BE49-F238E27FC236}">
                <a16:creationId xmlns:a16="http://schemas.microsoft.com/office/drawing/2014/main" id="{4306B02C-2713-4A41-9D1E-5D9A65D5292E}"/>
              </a:ext>
            </a:extLst>
          </p:cNvPr>
          <p:cNvSpPr>
            <a:spLocks noGrp="1"/>
          </p:cNvSpPr>
          <p:nvPr>
            <p:ph type="sldNum" sz="quarter" idx="12"/>
          </p:nvPr>
        </p:nvSpPr>
        <p:spPr/>
        <p:txBody>
          <a:bodyPr/>
          <a:lstStyle/>
          <a:p>
            <a:fld id="{3673A8D6-49F5-42BB-A56B-F5DEAE7ADF47}" type="slidenum">
              <a:rPr lang="lv-LV" smtClean="0"/>
              <a:t>‹#›</a:t>
            </a:fld>
            <a:endParaRPr lang="lv-LV" dirty="0"/>
          </a:p>
        </p:txBody>
      </p:sp>
    </p:spTree>
    <p:extLst>
      <p:ext uri="{BB962C8B-B14F-4D97-AF65-F5344CB8AC3E}">
        <p14:creationId xmlns:p14="http://schemas.microsoft.com/office/powerpoint/2010/main" val="393446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8A69C-4ACC-420E-8C7C-A352CD5CAEF9}"/>
              </a:ext>
            </a:extLst>
          </p:cNvPr>
          <p:cNvSpPr>
            <a:spLocks noGrp="1"/>
          </p:cNvSpPr>
          <p:nvPr>
            <p:ph type="dt" sz="half" idx="10"/>
          </p:nvPr>
        </p:nvSpPr>
        <p:spPr/>
        <p:txBody>
          <a:bodyPr/>
          <a:lstStyle/>
          <a:p>
            <a:fld id="{23F7F477-6C75-43FF-BC13-3E837CA6B612}" type="datetimeFigureOut">
              <a:rPr lang="lv-LV" smtClean="0"/>
              <a:t>18.10.2024</a:t>
            </a:fld>
            <a:endParaRPr lang="lv-LV" dirty="0"/>
          </a:p>
        </p:txBody>
      </p:sp>
      <p:sp>
        <p:nvSpPr>
          <p:cNvPr id="3" name="Footer Placeholder 2">
            <a:extLst>
              <a:ext uri="{FF2B5EF4-FFF2-40B4-BE49-F238E27FC236}">
                <a16:creationId xmlns:a16="http://schemas.microsoft.com/office/drawing/2014/main" id="{D9D2B3D2-1FF0-487C-90E6-B6840729F602}"/>
              </a:ext>
            </a:extLst>
          </p:cNvPr>
          <p:cNvSpPr>
            <a:spLocks noGrp="1"/>
          </p:cNvSpPr>
          <p:nvPr>
            <p:ph type="ftr" sz="quarter" idx="11"/>
          </p:nvPr>
        </p:nvSpPr>
        <p:spPr/>
        <p:txBody>
          <a:bodyPr/>
          <a:lstStyle/>
          <a:p>
            <a:endParaRPr lang="lv-LV" dirty="0"/>
          </a:p>
        </p:txBody>
      </p:sp>
      <p:sp>
        <p:nvSpPr>
          <p:cNvPr id="4" name="Slide Number Placeholder 3">
            <a:extLst>
              <a:ext uri="{FF2B5EF4-FFF2-40B4-BE49-F238E27FC236}">
                <a16:creationId xmlns:a16="http://schemas.microsoft.com/office/drawing/2014/main" id="{2F50615C-CFC0-4CD0-8AB9-F5C72EB5A873}"/>
              </a:ext>
            </a:extLst>
          </p:cNvPr>
          <p:cNvSpPr>
            <a:spLocks noGrp="1"/>
          </p:cNvSpPr>
          <p:nvPr>
            <p:ph type="sldNum" sz="quarter" idx="12"/>
          </p:nvPr>
        </p:nvSpPr>
        <p:spPr/>
        <p:txBody>
          <a:bodyPr/>
          <a:lstStyle/>
          <a:p>
            <a:fld id="{3673A8D6-49F5-42BB-A56B-F5DEAE7ADF47}" type="slidenum">
              <a:rPr lang="lv-LV" smtClean="0"/>
              <a:t>‹#›</a:t>
            </a:fld>
            <a:endParaRPr lang="lv-LV" dirty="0"/>
          </a:p>
        </p:txBody>
      </p:sp>
    </p:spTree>
    <p:extLst>
      <p:ext uri="{BB962C8B-B14F-4D97-AF65-F5344CB8AC3E}">
        <p14:creationId xmlns:p14="http://schemas.microsoft.com/office/powerpoint/2010/main" val="698279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B289A-0766-4077-95E6-F75AF620825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C90356D-FA9B-4339-9D6C-7FFE56D3C228}"/>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57997307-56A9-4199-A2CA-06F7C6D03BA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27BDD2-B710-4D69-83C4-419930EE70CC}"/>
              </a:ext>
            </a:extLst>
          </p:cNvPr>
          <p:cNvSpPr>
            <a:spLocks noGrp="1"/>
          </p:cNvSpPr>
          <p:nvPr>
            <p:ph type="dt" sz="half" idx="10"/>
          </p:nvPr>
        </p:nvSpPr>
        <p:spPr/>
        <p:txBody>
          <a:bodyPr/>
          <a:lstStyle/>
          <a:p>
            <a:fld id="{23F7F477-6C75-43FF-BC13-3E837CA6B612}" type="datetimeFigureOut">
              <a:rPr lang="lv-LV" smtClean="0"/>
              <a:t>18.10.2024</a:t>
            </a:fld>
            <a:endParaRPr lang="lv-LV" dirty="0"/>
          </a:p>
        </p:txBody>
      </p:sp>
      <p:sp>
        <p:nvSpPr>
          <p:cNvPr id="6" name="Footer Placeholder 5">
            <a:extLst>
              <a:ext uri="{FF2B5EF4-FFF2-40B4-BE49-F238E27FC236}">
                <a16:creationId xmlns:a16="http://schemas.microsoft.com/office/drawing/2014/main" id="{CE740B78-5D50-4CF6-97A3-52F616D87B48}"/>
              </a:ext>
            </a:extLst>
          </p:cNvPr>
          <p:cNvSpPr>
            <a:spLocks noGrp="1"/>
          </p:cNvSpPr>
          <p:nvPr>
            <p:ph type="ftr" sz="quarter" idx="11"/>
          </p:nvPr>
        </p:nvSpPr>
        <p:spPr/>
        <p:txBody>
          <a:bodyPr/>
          <a:lstStyle/>
          <a:p>
            <a:endParaRPr lang="lv-LV" dirty="0"/>
          </a:p>
        </p:txBody>
      </p:sp>
      <p:sp>
        <p:nvSpPr>
          <p:cNvPr id="7" name="Slide Number Placeholder 6">
            <a:extLst>
              <a:ext uri="{FF2B5EF4-FFF2-40B4-BE49-F238E27FC236}">
                <a16:creationId xmlns:a16="http://schemas.microsoft.com/office/drawing/2014/main" id="{B0C39AE2-2584-4627-B39F-BB9BBEE6F06A}"/>
              </a:ext>
            </a:extLst>
          </p:cNvPr>
          <p:cNvSpPr>
            <a:spLocks noGrp="1"/>
          </p:cNvSpPr>
          <p:nvPr>
            <p:ph type="sldNum" sz="quarter" idx="12"/>
          </p:nvPr>
        </p:nvSpPr>
        <p:spPr/>
        <p:txBody>
          <a:bodyPr/>
          <a:lstStyle/>
          <a:p>
            <a:fld id="{3673A8D6-49F5-42BB-A56B-F5DEAE7ADF47}" type="slidenum">
              <a:rPr lang="lv-LV" smtClean="0"/>
              <a:t>‹#›</a:t>
            </a:fld>
            <a:endParaRPr lang="lv-LV" dirty="0"/>
          </a:p>
        </p:txBody>
      </p:sp>
    </p:spTree>
    <p:extLst>
      <p:ext uri="{BB962C8B-B14F-4D97-AF65-F5344CB8AC3E}">
        <p14:creationId xmlns:p14="http://schemas.microsoft.com/office/powerpoint/2010/main" val="4060277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8986B-4D70-47E7-870E-AFE59342C72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C609B621-8819-4B9F-A417-F002493975FB}"/>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xt Placeholder 3">
            <a:extLst>
              <a:ext uri="{FF2B5EF4-FFF2-40B4-BE49-F238E27FC236}">
                <a16:creationId xmlns:a16="http://schemas.microsoft.com/office/drawing/2014/main" id="{6192D210-A4B9-4E1E-90B5-CF9DDCF62BB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9C612F-E8F9-4197-8501-66C064B99B49}"/>
              </a:ext>
            </a:extLst>
          </p:cNvPr>
          <p:cNvSpPr>
            <a:spLocks noGrp="1"/>
          </p:cNvSpPr>
          <p:nvPr>
            <p:ph type="dt" sz="half" idx="10"/>
          </p:nvPr>
        </p:nvSpPr>
        <p:spPr/>
        <p:txBody>
          <a:bodyPr/>
          <a:lstStyle/>
          <a:p>
            <a:fld id="{23F7F477-6C75-43FF-BC13-3E837CA6B612}" type="datetimeFigureOut">
              <a:rPr lang="lv-LV" smtClean="0"/>
              <a:t>18.10.2024</a:t>
            </a:fld>
            <a:endParaRPr lang="lv-LV" dirty="0"/>
          </a:p>
        </p:txBody>
      </p:sp>
      <p:sp>
        <p:nvSpPr>
          <p:cNvPr id="6" name="Footer Placeholder 5">
            <a:extLst>
              <a:ext uri="{FF2B5EF4-FFF2-40B4-BE49-F238E27FC236}">
                <a16:creationId xmlns:a16="http://schemas.microsoft.com/office/drawing/2014/main" id="{D79BE270-36BE-4C2B-85DB-ACBEDDECC562}"/>
              </a:ext>
            </a:extLst>
          </p:cNvPr>
          <p:cNvSpPr>
            <a:spLocks noGrp="1"/>
          </p:cNvSpPr>
          <p:nvPr>
            <p:ph type="ftr" sz="quarter" idx="11"/>
          </p:nvPr>
        </p:nvSpPr>
        <p:spPr/>
        <p:txBody>
          <a:bodyPr/>
          <a:lstStyle/>
          <a:p>
            <a:endParaRPr lang="lv-LV" dirty="0"/>
          </a:p>
        </p:txBody>
      </p:sp>
      <p:sp>
        <p:nvSpPr>
          <p:cNvPr id="7" name="Slide Number Placeholder 6">
            <a:extLst>
              <a:ext uri="{FF2B5EF4-FFF2-40B4-BE49-F238E27FC236}">
                <a16:creationId xmlns:a16="http://schemas.microsoft.com/office/drawing/2014/main" id="{E00130F1-EBAC-40E0-8397-9316E53A9D24}"/>
              </a:ext>
            </a:extLst>
          </p:cNvPr>
          <p:cNvSpPr>
            <a:spLocks noGrp="1"/>
          </p:cNvSpPr>
          <p:nvPr>
            <p:ph type="sldNum" sz="quarter" idx="12"/>
          </p:nvPr>
        </p:nvSpPr>
        <p:spPr/>
        <p:txBody>
          <a:bodyPr/>
          <a:lstStyle/>
          <a:p>
            <a:fld id="{3673A8D6-49F5-42BB-A56B-F5DEAE7ADF47}" type="slidenum">
              <a:rPr lang="lv-LV" smtClean="0"/>
              <a:t>‹#›</a:t>
            </a:fld>
            <a:endParaRPr lang="lv-LV" dirty="0"/>
          </a:p>
        </p:txBody>
      </p:sp>
    </p:spTree>
    <p:extLst>
      <p:ext uri="{BB962C8B-B14F-4D97-AF65-F5344CB8AC3E}">
        <p14:creationId xmlns:p14="http://schemas.microsoft.com/office/powerpoint/2010/main" val="397939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B4D55-DD32-42F6-83CC-2B248F7B8B3A}"/>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6B85DE2-EAD1-450C-B709-A357482BDD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3CE343F-6527-4E62-936A-D53030088200}"/>
              </a:ext>
            </a:extLst>
          </p:cNvPr>
          <p:cNvSpPr>
            <a:spLocks noGrp="1"/>
          </p:cNvSpPr>
          <p:nvPr>
            <p:ph type="dt" sz="half" idx="10"/>
          </p:nvPr>
        </p:nvSpPr>
        <p:spPr/>
        <p:txBody>
          <a:bodyPr/>
          <a:lstStyle/>
          <a:p>
            <a:fld id="{23F7F477-6C75-43FF-BC13-3E837CA6B612}" type="datetimeFigureOut">
              <a:rPr lang="lv-LV" smtClean="0"/>
              <a:t>18.10.2024</a:t>
            </a:fld>
            <a:endParaRPr lang="lv-LV" dirty="0"/>
          </a:p>
        </p:txBody>
      </p:sp>
      <p:sp>
        <p:nvSpPr>
          <p:cNvPr id="5" name="Footer Placeholder 4">
            <a:extLst>
              <a:ext uri="{FF2B5EF4-FFF2-40B4-BE49-F238E27FC236}">
                <a16:creationId xmlns:a16="http://schemas.microsoft.com/office/drawing/2014/main" id="{22B55AB5-DACF-4093-A156-B90545A5331F}"/>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7C268C57-9721-432A-B0CF-B31249E0D8AA}"/>
              </a:ext>
            </a:extLst>
          </p:cNvPr>
          <p:cNvSpPr>
            <a:spLocks noGrp="1"/>
          </p:cNvSpPr>
          <p:nvPr>
            <p:ph type="sldNum" sz="quarter" idx="12"/>
          </p:nvPr>
        </p:nvSpPr>
        <p:spPr/>
        <p:txBody>
          <a:bodyPr/>
          <a:lstStyle/>
          <a:p>
            <a:fld id="{3673A8D6-49F5-42BB-A56B-F5DEAE7ADF47}" type="slidenum">
              <a:rPr lang="lv-LV" smtClean="0"/>
              <a:t>‹#›</a:t>
            </a:fld>
            <a:endParaRPr lang="lv-LV" dirty="0"/>
          </a:p>
        </p:txBody>
      </p:sp>
    </p:spTree>
    <p:extLst>
      <p:ext uri="{BB962C8B-B14F-4D97-AF65-F5344CB8AC3E}">
        <p14:creationId xmlns:p14="http://schemas.microsoft.com/office/powerpoint/2010/main" val="2616636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30084-2D65-4370-B2F7-FB55122CC886}"/>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174D988D-5AD3-44FA-BC3E-48D51CF644FD}"/>
              </a:ext>
            </a:extLst>
          </p:cNvPr>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441BBE1-3E5F-45B7-BD6D-A03E07F6119E}"/>
              </a:ext>
            </a:extLst>
          </p:cNvPr>
          <p:cNvSpPr>
            <a:spLocks noGrp="1"/>
          </p:cNvSpPr>
          <p:nvPr>
            <p:ph type="dt" sz="half" idx="10"/>
          </p:nvPr>
        </p:nvSpPr>
        <p:spPr/>
        <p:txBody>
          <a:bodyPr/>
          <a:lstStyle/>
          <a:p>
            <a:fld id="{23F7F477-6C75-43FF-BC13-3E837CA6B612}" type="datetimeFigureOut">
              <a:rPr lang="lv-LV" smtClean="0"/>
              <a:t>18.10.2024</a:t>
            </a:fld>
            <a:endParaRPr lang="lv-LV" dirty="0"/>
          </a:p>
        </p:txBody>
      </p:sp>
      <p:sp>
        <p:nvSpPr>
          <p:cNvPr id="5" name="Footer Placeholder 4">
            <a:extLst>
              <a:ext uri="{FF2B5EF4-FFF2-40B4-BE49-F238E27FC236}">
                <a16:creationId xmlns:a16="http://schemas.microsoft.com/office/drawing/2014/main" id="{591DBEF5-A679-4CD5-A3CA-C7A8FE2C28EC}"/>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C06F5A2F-4B1D-4807-B8E9-7495E9166C99}"/>
              </a:ext>
            </a:extLst>
          </p:cNvPr>
          <p:cNvSpPr>
            <a:spLocks noGrp="1"/>
          </p:cNvSpPr>
          <p:nvPr>
            <p:ph type="sldNum" sz="quarter" idx="12"/>
          </p:nvPr>
        </p:nvSpPr>
        <p:spPr/>
        <p:txBody>
          <a:bodyPr/>
          <a:lstStyle/>
          <a:p>
            <a:fld id="{3673A8D6-49F5-42BB-A56B-F5DEAE7ADF47}" type="slidenum">
              <a:rPr lang="lv-LV" smtClean="0"/>
              <a:t>‹#›</a:t>
            </a:fld>
            <a:endParaRPr lang="lv-LV" dirty="0"/>
          </a:p>
        </p:txBody>
      </p:sp>
    </p:spTree>
    <p:extLst>
      <p:ext uri="{BB962C8B-B14F-4D97-AF65-F5344CB8AC3E}">
        <p14:creationId xmlns:p14="http://schemas.microsoft.com/office/powerpoint/2010/main" val="1239786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1"/>
          <p:cNvSpPr txBox="1">
            <a:spLocks/>
          </p:cNvSpPr>
          <p:nvPr userDrawn="1"/>
        </p:nvSpPr>
        <p:spPr>
          <a:xfrm>
            <a:off x="239349" y="6430632"/>
            <a:ext cx="1295467" cy="329106"/>
          </a:xfrm>
          <a:prstGeom prst="rect">
            <a:avLst/>
          </a:prstGeo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a:fld id="{80ED866C-5A37-4A00-9553-773EDF513733}" type="slidenum">
              <a:rPr lang="lv-LV" sz="1200" smtClean="0">
                <a:solidFill>
                  <a:schemeClr val="tx1">
                    <a:tint val="75000"/>
                  </a:schemeClr>
                </a:solidFill>
                <a:latin typeface="Calibri" panose="020F0502020204030204" pitchFamily="34" charset="0"/>
              </a:rPr>
              <a:pPr algn="l"/>
              <a:t>‹#›</a:t>
            </a:fld>
            <a:endParaRPr lang="lv-LV" sz="1200" dirty="0">
              <a:solidFill>
                <a:schemeClr val="tx1">
                  <a:tint val="75000"/>
                </a:schemeClr>
              </a:solidFill>
              <a:latin typeface="Calibri" panose="020F0502020204030204" pitchFamily="34" charset="0"/>
            </a:endParaRPr>
          </a:p>
        </p:txBody>
      </p:sp>
      <p:pic>
        <p:nvPicPr>
          <p:cNvPr id="2" name="Picture 2">
            <a:extLst>
              <a:ext uri="{FF2B5EF4-FFF2-40B4-BE49-F238E27FC236}">
                <a16:creationId xmlns:a16="http://schemas.microsoft.com/office/drawing/2014/main" id="{CCC18205-1D71-3881-2D13-82A0F8195916}"/>
              </a:ext>
            </a:extLst>
          </p:cNvPr>
          <p:cNvPicPr>
            <a:picLocks noChangeAspect="1"/>
          </p:cNvPicPr>
          <p:nvPr userDrawn="1"/>
        </p:nvPicPr>
        <p:blipFill>
          <a:blip r:embed="rId2"/>
          <a:stretch>
            <a:fillRect/>
          </a:stretch>
        </p:blipFill>
        <p:spPr>
          <a:xfrm>
            <a:off x="10993796" y="6319846"/>
            <a:ext cx="1041909" cy="455835"/>
          </a:xfrm>
          <a:prstGeom prst="rect">
            <a:avLst/>
          </a:prstGeom>
        </p:spPr>
      </p:pic>
    </p:spTree>
    <p:extLst>
      <p:ext uri="{BB962C8B-B14F-4D97-AF65-F5344CB8AC3E}">
        <p14:creationId xmlns:p14="http://schemas.microsoft.com/office/powerpoint/2010/main" val="9629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78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04333" y="2420938"/>
            <a:ext cx="11387667"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a:prstGeom prst="rect">
            <a:avLst/>
          </a:prstGeom>
        </p:spPr>
        <p:txBody>
          <a:bodyPr/>
          <a:lstStyle/>
          <a:p>
            <a:pPr lvl="0"/>
            <a:endParaRPr lang="en-GB" noProof="0" dirty="0"/>
          </a:p>
        </p:txBody>
      </p:sp>
      <p:sp>
        <p:nvSpPr>
          <p:cNvPr id="4" name="Rectangle 156"/>
          <p:cNvSpPr>
            <a:spLocks noGrp="1" noChangeArrowheads="1"/>
          </p:cNvSpPr>
          <p:nvPr>
            <p:ph type="sldNum" sz="quarter" idx="10"/>
          </p:nvPr>
        </p:nvSpPr>
        <p:spPr>
          <a:ln/>
        </p:spPr>
        <p:txBody>
          <a:bodyPr/>
          <a:lstStyle>
            <a:lvl1pPr>
              <a:defRPr/>
            </a:lvl1pPr>
          </a:lstStyle>
          <a:p>
            <a:pPr>
              <a:defRPr/>
            </a:pPr>
            <a:fld id="{0C0B95D6-D7B1-4EBB-B5ED-5B9774BDC480}" type="slidenum">
              <a:rPr lang="en-US"/>
              <a:pPr>
                <a:defRPr/>
              </a:pPr>
              <a:t>‹#›</a:t>
            </a:fld>
            <a:endParaRPr lang="en-US" dirty="0"/>
          </a:p>
        </p:txBody>
      </p:sp>
    </p:spTree>
    <p:extLst>
      <p:ext uri="{BB962C8B-B14F-4D97-AF65-F5344CB8AC3E}">
        <p14:creationId xmlns:p14="http://schemas.microsoft.com/office/powerpoint/2010/main" val="330944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888CC-7BEA-41F3-A480-0E0A3441F4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F0202211-427F-447E-97A9-76954FB4CA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399CCF8E-4334-4A80-9510-0975AB55774E}"/>
              </a:ext>
            </a:extLst>
          </p:cNvPr>
          <p:cNvSpPr>
            <a:spLocks noGrp="1"/>
          </p:cNvSpPr>
          <p:nvPr>
            <p:ph type="dt" sz="half" idx="10"/>
          </p:nvPr>
        </p:nvSpPr>
        <p:spPr/>
        <p:txBody>
          <a:bodyPr/>
          <a:lstStyle/>
          <a:p>
            <a:fld id="{23F7F477-6C75-43FF-BC13-3E837CA6B612}" type="datetimeFigureOut">
              <a:rPr lang="lv-LV" smtClean="0"/>
              <a:t>18.10.2024</a:t>
            </a:fld>
            <a:endParaRPr lang="lv-LV" dirty="0"/>
          </a:p>
        </p:txBody>
      </p:sp>
      <p:sp>
        <p:nvSpPr>
          <p:cNvPr id="5" name="Footer Placeholder 4">
            <a:extLst>
              <a:ext uri="{FF2B5EF4-FFF2-40B4-BE49-F238E27FC236}">
                <a16:creationId xmlns:a16="http://schemas.microsoft.com/office/drawing/2014/main" id="{CA1F2E92-7457-4883-9AAC-C0763B4DE00A}"/>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F7F6B952-A03E-4BF0-BDD0-0F40298821F4}"/>
              </a:ext>
            </a:extLst>
          </p:cNvPr>
          <p:cNvSpPr>
            <a:spLocks noGrp="1"/>
          </p:cNvSpPr>
          <p:nvPr>
            <p:ph type="sldNum" sz="quarter" idx="12"/>
          </p:nvPr>
        </p:nvSpPr>
        <p:spPr/>
        <p:txBody>
          <a:bodyPr/>
          <a:lstStyle/>
          <a:p>
            <a:fld id="{3673A8D6-49F5-42BB-A56B-F5DEAE7ADF47}" type="slidenum">
              <a:rPr lang="lv-LV" smtClean="0"/>
              <a:t>‹#›</a:t>
            </a:fld>
            <a:endParaRPr lang="lv-LV" dirty="0"/>
          </a:p>
        </p:txBody>
      </p:sp>
    </p:spTree>
    <p:extLst>
      <p:ext uri="{BB962C8B-B14F-4D97-AF65-F5344CB8AC3E}">
        <p14:creationId xmlns:p14="http://schemas.microsoft.com/office/powerpoint/2010/main" val="170956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62B8-DD0B-4DE5-9292-2D4C5987B1A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DA6F73CB-276F-48DF-9661-13F55F7B1C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5590506-2F71-4D9E-8886-80DE4238ADA9}"/>
              </a:ext>
            </a:extLst>
          </p:cNvPr>
          <p:cNvSpPr>
            <a:spLocks noGrp="1"/>
          </p:cNvSpPr>
          <p:nvPr>
            <p:ph type="dt" sz="half" idx="10"/>
          </p:nvPr>
        </p:nvSpPr>
        <p:spPr/>
        <p:txBody>
          <a:bodyPr/>
          <a:lstStyle/>
          <a:p>
            <a:fld id="{23F7F477-6C75-43FF-BC13-3E837CA6B612}" type="datetimeFigureOut">
              <a:rPr lang="lv-LV" smtClean="0"/>
              <a:t>18.10.2024</a:t>
            </a:fld>
            <a:endParaRPr lang="lv-LV" dirty="0"/>
          </a:p>
        </p:txBody>
      </p:sp>
      <p:sp>
        <p:nvSpPr>
          <p:cNvPr id="5" name="Footer Placeholder 4">
            <a:extLst>
              <a:ext uri="{FF2B5EF4-FFF2-40B4-BE49-F238E27FC236}">
                <a16:creationId xmlns:a16="http://schemas.microsoft.com/office/drawing/2014/main" id="{B1C147AD-F4DC-43B5-9296-F2E072A1A068}"/>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09E3FA61-FBA7-4D45-8C10-CAF614A63D32}"/>
              </a:ext>
            </a:extLst>
          </p:cNvPr>
          <p:cNvSpPr>
            <a:spLocks noGrp="1"/>
          </p:cNvSpPr>
          <p:nvPr>
            <p:ph type="sldNum" sz="quarter" idx="12"/>
          </p:nvPr>
        </p:nvSpPr>
        <p:spPr/>
        <p:txBody>
          <a:bodyPr/>
          <a:lstStyle/>
          <a:p>
            <a:fld id="{3673A8D6-49F5-42BB-A56B-F5DEAE7ADF47}" type="slidenum">
              <a:rPr lang="lv-LV" smtClean="0"/>
              <a:t>‹#›</a:t>
            </a:fld>
            <a:endParaRPr lang="lv-LV" dirty="0"/>
          </a:p>
        </p:txBody>
      </p:sp>
    </p:spTree>
    <p:extLst>
      <p:ext uri="{BB962C8B-B14F-4D97-AF65-F5344CB8AC3E}">
        <p14:creationId xmlns:p14="http://schemas.microsoft.com/office/powerpoint/2010/main" val="225365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B737A-3D02-4E3A-88A5-40FB62C5C7EA}"/>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BFEF394F-6211-4744-BFA6-52E7D58040A8}"/>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9C1DBD-BC9B-4836-B303-97E2F8F0BE38}"/>
              </a:ext>
            </a:extLst>
          </p:cNvPr>
          <p:cNvSpPr>
            <a:spLocks noGrp="1"/>
          </p:cNvSpPr>
          <p:nvPr>
            <p:ph type="dt" sz="half" idx="10"/>
          </p:nvPr>
        </p:nvSpPr>
        <p:spPr/>
        <p:txBody>
          <a:bodyPr/>
          <a:lstStyle/>
          <a:p>
            <a:fld id="{23F7F477-6C75-43FF-BC13-3E837CA6B612}" type="datetimeFigureOut">
              <a:rPr lang="lv-LV" smtClean="0"/>
              <a:t>18.10.2024</a:t>
            </a:fld>
            <a:endParaRPr lang="lv-LV" dirty="0"/>
          </a:p>
        </p:txBody>
      </p:sp>
      <p:sp>
        <p:nvSpPr>
          <p:cNvPr id="5" name="Footer Placeholder 4">
            <a:extLst>
              <a:ext uri="{FF2B5EF4-FFF2-40B4-BE49-F238E27FC236}">
                <a16:creationId xmlns:a16="http://schemas.microsoft.com/office/drawing/2014/main" id="{02B2B675-BEAD-4FB0-8B87-822A1D7A37AD}"/>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BDB3DAD6-2987-4EAA-A7D5-C7539BE31DBD}"/>
              </a:ext>
            </a:extLst>
          </p:cNvPr>
          <p:cNvSpPr>
            <a:spLocks noGrp="1"/>
          </p:cNvSpPr>
          <p:nvPr>
            <p:ph type="sldNum" sz="quarter" idx="12"/>
          </p:nvPr>
        </p:nvSpPr>
        <p:spPr/>
        <p:txBody>
          <a:bodyPr/>
          <a:lstStyle/>
          <a:p>
            <a:fld id="{3673A8D6-49F5-42BB-A56B-F5DEAE7ADF47}" type="slidenum">
              <a:rPr lang="lv-LV" smtClean="0"/>
              <a:t>‹#›</a:t>
            </a:fld>
            <a:endParaRPr lang="lv-LV" dirty="0"/>
          </a:p>
        </p:txBody>
      </p:sp>
    </p:spTree>
    <p:extLst>
      <p:ext uri="{BB962C8B-B14F-4D97-AF65-F5344CB8AC3E}">
        <p14:creationId xmlns:p14="http://schemas.microsoft.com/office/powerpoint/2010/main" val="367985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95D4-F049-46B8-986C-A5FA4EBBF50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61AB88D4-C817-476F-8C9C-4D79AAF60677}"/>
              </a:ext>
            </a:extLst>
          </p:cNvPr>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7CB5FFC5-6130-414C-B3C3-622B5E453F5B}"/>
              </a:ext>
            </a:extLst>
          </p:cNvPr>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AD054F6C-3130-498E-9A14-E921FF7BA834}"/>
              </a:ext>
            </a:extLst>
          </p:cNvPr>
          <p:cNvSpPr>
            <a:spLocks noGrp="1"/>
          </p:cNvSpPr>
          <p:nvPr>
            <p:ph type="dt" sz="half" idx="10"/>
          </p:nvPr>
        </p:nvSpPr>
        <p:spPr/>
        <p:txBody>
          <a:bodyPr/>
          <a:lstStyle/>
          <a:p>
            <a:fld id="{23F7F477-6C75-43FF-BC13-3E837CA6B612}" type="datetimeFigureOut">
              <a:rPr lang="lv-LV" smtClean="0"/>
              <a:t>18.10.2024</a:t>
            </a:fld>
            <a:endParaRPr lang="lv-LV" dirty="0"/>
          </a:p>
        </p:txBody>
      </p:sp>
      <p:sp>
        <p:nvSpPr>
          <p:cNvPr id="6" name="Footer Placeholder 5">
            <a:extLst>
              <a:ext uri="{FF2B5EF4-FFF2-40B4-BE49-F238E27FC236}">
                <a16:creationId xmlns:a16="http://schemas.microsoft.com/office/drawing/2014/main" id="{DF854F08-491E-4C4E-9790-692499FDA23D}"/>
              </a:ext>
            </a:extLst>
          </p:cNvPr>
          <p:cNvSpPr>
            <a:spLocks noGrp="1"/>
          </p:cNvSpPr>
          <p:nvPr>
            <p:ph type="ftr" sz="quarter" idx="11"/>
          </p:nvPr>
        </p:nvSpPr>
        <p:spPr/>
        <p:txBody>
          <a:bodyPr/>
          <a:lstStyle/>
          <a:p>
            <a:endParaRPr lang="lv-LV" dirty="0"/>
          </a:p>
        </p:txBody>
      </p:sp>
      <p:sp>
        <p:nvSpPr>
          <p:cNvPr id="7" name="Slide Number Placeholder 6">
            <a:extLst>
              <a:ext uri="{FF2B5EF4-FFF2-40B4-BE49-F238E27FC236}">
                <a16:creationId xmlns:a16="http://schemas.microsoft.com/office/drawing/2014/main" id="{BF2D0C73-1D56-47FD-9577-5CF9A2B009C8}"/>
              </a:ext>
            </a:extLst>
          </p:cNvPr>
          <p:cNvSpPr>
            <a:spLocks noGrp="1"/>
          </p:cNvSpPr>
          <p:nvPr>
            <p:ph type="sldNum" sz="quarter" idx="12"/>
          </p:nvPr>
        </p:nvSpPr>
        <p:spPr/>
        <p:txBody>
          <a:bodyPr/>
          <a:lstStyle/>
          <a:p>
            <a:fld id="{3673A8D6-49F5-42BB-A56B-F5DEAE7ADF47}" type="slidenum">
              <a:rPr lang="lv-LV" smtClean="0"/>
              <a:t>‹#›</a:t>
            </a:fld>
            <a:endParaRPr lang="lv-LV" dirty="0"/>
          </a:p>
        </p:txBody>
      </p:sp>
    </p:spTree>
    <p:extLst>
      <p:ext uri="{BB962C8B-B14F-4D97-AF65-F5344CB8AC3E}">
        <p14:creationId xmlns:p14="http://schemas.microsoft.com/office/powerpoint/2010/main" val="400963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B457-A73E-4047-91B2-5E5A240D4E99}"/>
              </a:ext>
            </a:extLst>
          </p:cNvPr>
          <p:cNvSpPr>
            <a:spLocks noGrp="1"/>
          </p:cNvSpPr>
          <p:nvPr>
            <p:ph type="title"/>
          </p:nvPr>
        </p:nvSpPr>
        <p:spPr>
          <a:xfrm>
            <a:off x="840317" y="365126"/>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E3FF5320-DD50-4DAA-BE5E-2EE69BCD85F3}"/>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3B84FEC-7235-4F39-83C4-5442B3681A8A}"/>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7C94AB80-EA13-46B5-B185-CC63F5B45CC8}"/>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17DDE3-DD6E-4BA0-B4AA-E1F34944EC3E}"/>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2F33C1E0-D08F-4658-8610-0DF27155A54C}"/>
              </a:ext>
            </a:extLst>
          </p:cNvPr>
          <p:cNvSpPr>
            <a:spLocks noGrp="1"/>
          </p:cNvSpPr>
          <p:nvPr>
            <p:ph type="dt" sz="half" idx="10"/>
          </p:nvPr>
        </p:nvSpPr>
        <p:spPr/>
        <p:txBody>
          <a:bodyPr/>
          <a:lstStyle/>
          <a:p>
            <a:fld id="{23F7F477-6C75-43FF-BC13-3E837CA6B612}" type="datetimeFigureOut">
              <a:rPr lang="lv-LV" smtClean="0"/>
              <a:t>18.10.2024</a:t>
            </a:fld>
            <a:endParaRPr lang="lv-LV" dirty="0"/>
          </a:p>
        </p:txBody>
      </p:sp>
      <p:sp>
        <p:nvSpPr>
          <p:cNvPr id="8" name="Footer Placeholder 7">
            <a:extLst>
              <a:ext uri="{FF2B5EF4-FFF2-40B4-BE49-F238E27FC236}">
                <a16:creationId xmlns:a16="http://schemas.microsoft.com/office/drawing/2014/main" id="{B02B55CC-3D1C-4CF5-859A-73A68AB41EAF}"/>
              </a:ext>
            </a:extLst>
          </p:cNvPr>
          <p:cNvSpPr>
            <a:spLocks noGrp="1"/>
          </p:cNvSpPr>
          <p:nvPr>
            <p:ph type="ftr" sz="quarter" idx="11"/>
          </p:nvPr>
        </p:nvSpPr>
        <p:spPr/>
        <p:txBody>
          <a:bodyPr/>
          <a:lstStyle/>
          <a:p>
            <a:endParaRPr lang="lv-LV" dirty="0"/>
          </a:p>
        </p:txBody>
      </p:sp>
      <p:sp>
        <p:nvSpPr>
          <p:cNvPr id="9" name="Slide Number Placeholder 8">
            <a:extLst>
              <a:ext uri="{FF2B5EF4-FFF2-40B4-BE49-F238E27FC236}">
                <a16:creationId xmlns:a16="http://schemas.microsoft.com/office/drawing/2014/main" id="{10F687BA-E78D-43C9-A2F0-8F937770F704}"/>
              </a:ext>
            </a:extLst>
          </p:cNvPr>
          <p:cNvSpPr>
            <a:spLocks noGrp="1"/>
          </p:cNvSpPr>
          <p:nvPr>
            <p:ph type="sldNum" sz="quarter" idx="12"/>
          </p:nvPr>
        </p:nvSpPr>
        <p:spPr/>
        <p:txBody>
          <a:bodyPr/>
          <a:lstStyle/>
          <a:p>
            <a:fld id="{3673A8D6-49F5-42BB-A56B-F5DEAE7ADF47}" type="slidenum">
              <a:rPr lang="lv-LV" smtClean="0"/>
              <a:t>‹#›</a:t>
            </a:fld>
            <a:endParaRPr lang="lv-LV" dirty="0"/>
          </a:p>
        </p:txBody>
      </p:sp>
    </p:spTree>
    <p:extLst>
      <p:ext uri="{BB962C8B-B14F-4D97-AF65-F5344CB8AC3E}">
        <p14:creationId xmlns:p14="http://schemas.microsoft.com/office/powerpoint/2010/main" val="3721957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dirty="0"/>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74" r:id="rId3"/>
    <p:sldLayoutId id="2147483688"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35020F-1F28-487F-AD21-6A3A7E16B04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2C382FF-B7C9-4EF3-B70B-86BE690EF2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3F2EA8B-7AF3-4F9C-B51A-A41F724B7A0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7F477-6C75-43FF-BC13-3E837CA6B612}" type="datetimeFigureOut">
              <a:rPr lang="lv-LV" smtClean="0"/>
              <a:t>18.10.2024</a:t>
            </a:fld>
            <a:endParaRPr lang="lv-LV" dirty="0"/>
          </a:p>
        </p:txBody>
      </p:sp>
      <p:sp>
        <p:nvSpPr>
          <p:cNvPr id="5" name="Footer Placeholder 4">
            <a:extLst>
              <a:ext uri="{FF2B5EF4-FFF2-40B4-BE49-F238E27FC236}">
                <a16:creationId xmlns:a16="http://schemas.microsoft.com/office/drawing/2014/main" id="{F6A693B3-B098-4F44-8DB1-080237CD219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dirty="0"/>
          </a:p>
        </p:txBody>
      </p:sp>
      <p:sp>
        <p:nvSpPr>
          <p:cNvPr id="6" name="Slide Number Placeholder 5">
            <a:extLst>
              <a:ext uri="{FF2B5EF4-FFF2-40B4-BE49-F238E27FC236}">
                <a16:creationId xmlns:a16="http://schemas.microsoft.com/office/drawing/2014/main" id="{07F07BA1-DE9E-4339-8910-6E7C60BCDB3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3A8D6-49F5-42BB-A56B-F5DEAE7ADF47}" type="slidenum">
              <a:rPr lang="lv-LV" smtClean="0"/>
              <a:t>‹#›</a:t>
            </a:fld>
            <a:endParaRPr lang="lv-LV" dirty="0"/>
          </a:p>
        </p:txBody>
      </p:sp>
    </p:spTree>
    <p:extLst>
      <p:ext uri="{BB962C8B-B14F-4D97-AF65-F5344CB8AC3E}">
        <p14:creationId xmlns:p14="http://schemas.microsoft.com/office/powerpoint/2010/main" val="216941744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2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2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2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2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2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4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42.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46.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3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50.xml"/></Relationships>
</file>

<file path=ppt/slides/_rels/slide35.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52.xml"/></Relationships>
</file>

<file path=ppt/slides/_rels/slide3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54.xml"/></Relationships>
</file>

<file path=ppt/slides/_rels/slide3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56.xml"/></Relationships>
</file>

<file path=ppt/slides/_rels/slide3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58.xml"/></Relationships>
</file>

<file path=ppt/slides/_rels/slide3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62.xml"/></Relationships>
</file>

<file path=ppt/slides/_rels/slide41.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64.xml"/></Relationships>
</file>

<file path=ppt/slides/_rels/slide42.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6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69.xml"/></Relationships>
</file>

<file path=ppt/slides/_rels/slide46.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chart" Target="../charts/chart73.xml"/><Relationship Id="rId4" Type="http://schemas.openxmlformats.org/officeDocument/2006/relationships/chart" Target="../charts/chart7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chart" Target="../charts/chart75.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hart" Target="../charts/chart78.xml"/><Relationship Id="rId4" Type="http://schemas.openxmlformats.org/officeDocument/2006/relationships/chart" Target="../charts/chart77.xml"/></Relationships>
</file>

<file path=ppt/slides/_rels/slide52.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chart" Target="../charts/chart80.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chart" Target="../charts/chart82.xml"/><Relationship Id="rId4" Type="http://schemas.openxmlformats.org/officeDocument/2006/relationships/chart" Target="../charts/chart81.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chart" Target="../charts/chart84.xml"/><Relationship Id="rId4" Type="http://schemas.openxmlformats.org/officeDocument/2006/relationships/chart" Target="../charts/chart83.xml"/></Relationships>
</file>

<file path=ppt/slides/_rels/slide55.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chart" Target="../charts/chart86.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8" Type="http://schemas.openxmlformats.org/officeDocument/2006/relationships/chart" Target="../charts/chart91.xml"/><Relationship Id="rId3" Type="http://schemas.openxmlformats.org/officeDocument/2006/relationships/chart" Target="../charts/chart87.xml"/><Relationship Id="rId7" Type="http://schemas.openxmlformats.org/officeDocument/2006/relationships/chart" Target="../charts/chart90.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chart" Target="../charts/chart89.xml"/><Relationship Id="rId5" Type="http://schemas.openxmlformats.org/officeDocument/2006/relationships/image" Target="../media/image6.png"/><Relationship Id="rId4" Type="http://schemas.openxmlformats.org/officeDocument/2006/relationships/chart" Target="../charts/chart88.xml"/></Relationships>
</file>

<file path=ppt/slides/_rels/slide57.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chart" Target="../charts/chart93.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chart" Target="../charts/chart95.xml"/><Relationship Id="rId4" Type="http://schemas.openxmlformats.org/officeDocument/2006/relationships/chart" Target="../charts/chart94.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chart" Target="../charts/chart97.xml"/><Relationship Id="rId4" Type="http://schemas.openxmlformats.org/officeDocument/2006/relationships/chart" Target="../charts/chart9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chart" Target="../charts/chart99.xml"/><Relationship Id="rId4" Type="http://schemas.openxmlformats.org/officeDocument/2006/relationships/chart" Target="../charts/chart98.xml"/></Relationships>
</file>

<file path=ppt/slides/_rels/slide61.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chart" Target="../charts/chart102.xml"/><Relationship Id="rId5" Type="http://schemas.openxmlformats.org/officeDocument/2006/relationships/image" Target="../media/image7.png"/><Relationship Id="rId4" Type="http://schemas.openxmlformats.org/officeDocument/2006/relationships/chart" Target="../charts/chart101.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chart" Target="../charts/chart104.xml"/><Relationship Id="rId4" Type="http://schemas.openxmlformats.org/officeDocument/2006/relationships/chart" Target="../charts/chart103.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chart" Target="../charts/chart106.xml"/><Relationship Id="rId4" Type="http://schemas.openxmlformats.org/officeDocument/2006/relationships/chart" Target="../charts/chart105.xml"/></Relationships>
</file>

<file path=ppt/slides/_rels/slide64.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chart" Target="../charts/chart108.xml"/><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chart" Target="../charts/chart111.xml"/><Relationship Id="rId5" Type="http://schemas.openxmlformats.org/officeDocument/2006/relationships/chart" Target="../charts/chart110.xml"/><Relationship Id="rId4" Type="http://schemas.openxmlformats.org/officeDocument/2006/relationships/chart" Target="../charts/chart109.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chart" Target="../charts/chart113.xml"/><Relationship Id="rId4" Type="http://schemas.openxmlformats.org/officeDocument/2006/relationships/chart" Target="../charts/chart112.xml"/></Relationships>
</file>

<file path=ppt/slides/_rels/slide67.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chart" Target="../charts/chart117.xml"/><Relationship Id="rId5" Type="http://schemas.openxmlformats.org/officeDocument/2006/relationships/chart" Target="../charts/chart116.xml"/><Relationship Id="rId4" Type="http://schemas.openxmlformats.org/officeDocument/2006/relationships/chart" Target="../charts/chart115.xml"/></Relationships>
</file>

<file path=ppt/slides/_rels/slide68.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chart" Target="../charts/chart119.xml"/></Relationships>
</file>

<file path=ppt/slides/_rels/slide69.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chart" Target="../charts/chart122.xml"/></Relationships>
</file>

<file path=ppt/slides/_rels/slide7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chart" Target="../charts/chart126.xml"/><Relationship Id="rId5" Type="http://schemas.openxmlformats.org/officeDocument/2006/relationships/chart" Target="../charts/chart125.xml"/><Relationship Id="rId4" Type="http://schemas.openxmlformats.org/officeDocument/2006/relationships/chart" Target="../charts/chart124.xml"/></Relationships>
</file>

<file path=ppt/slides/_rels/slide72.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chart" Target="../charts/chart128.xml"/><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chart" Target="../charts/chart130.xml"/><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Word_Document1.docx"/><Relationship Id="rId4" Type="http://schemas.openxmlformats.org/officeDocument/2006/relationships/image" Target="../media/image11.emf"/></Relationships>
</file>

<file path=ppt/slides/_rels/slide7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package" Target="../embeddings/Microsoft_Word_Document3.docx"/><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package" Target="../embeddings/Microsoft_Word_Document5.docx"/><Relationship Id="rId4" Type="http://schemas.openxmlformats.org/officeDocument/2006/relationships/image" Target="../media/image15.emf"/></Relationships>
</file>

<file path=ppt/slides/_rels/slide81.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emf"/><Relationship Id="rId5" Type="http://schemas.openxmlformats.org/officeDocument/2006/relationships/package" Target="../embeddings/Microsoft_Word_Document7.docx"/><Relationship Id="rId4" Type="http://schemas.openxmlformats.org/officeDocument/2006/relationships/image" Target="../media/image17.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51340-CF7B-414F-9309-40D2A35DA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8448" y="5802134"/>
            <a:ext cx="1669326" cy="730330"/>
          </a:xfrm>
          <a:prstGeom prst="rect">
            <a:avLst/>
          </a:prstGeom>
        </p:spPr>
      </p:pic>
      <p:sp>
        <p:nvSpPr>
          <p:cNvPr id="6" name="AutoShape 2" descr="AttÄlu rezultÄti vaicÄjumam âRTUâ">
            <a:extLst>
              <a:ext uri="{FF2B5EF4-FFF2-40B4-BE49-F238E27FC236}">
                <a16:creationId xmlns:a16="http://schemas.microsoft.com/office/drawing/2014/main" id="{E6A9F3E8-6DD9-46E6-A4BA-C4D04327F8C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1"/>
          </a:p>
        </p:txBody>
      </p:sp>
      <p:sp>
        <p:nvSpPr>
          <p:cNvPr id="7" name="TextBox 6">
            <a:extLst>
              <a:ext uri="{FF2B5EF4-FFF2-40B4-BE49-F238E27FC236}">
                <a16:creationId xmlns:a16="http://schemas.microsoft.com/office/drawing/2014/main" id="{8B9831DA-9D13-495C-B448-5D02CA0C6798}"/>
              </a:ext>
            </a:extLst>
          </p:cNvPr>
          <p:cNvSpPr txBox="1">
            <a:spLocks noChangeArrowheads="1"/>
          </p:cNvSpPr>
          <p:nvPr/>
        </p:nvSpPr>
        <p:spPr bwMode="auto">
          <a:xfrm>
            <a:off x="1991541" y="2703049"/>
            <a:ext cx="8208912" cy="1446550"/>
          </a:xfrm>
          <a:prstGeom prst="rect">
            <a:avLst/>
          </a:prstGeom>
          <a:solidFill>
            <a:srgbClr val="857C4D"/>
          </a:solidFill>
          <a:ln w="25400">
            <a:solidFill>
              <a:srgbClr val="857C4D"/>
            </a:solidFill>
            <a:miter lim="800000"/>
            <a:headEnd/>
            <a:tailEnd/>
          </a:ln>
        </p:spPr>
        <p:txBody>
          <a:bodyPr wrap="square">
            <a:spAutoFit/>
          </a:bodyPr>
          <a:lstStyle/>
          <a:p>
            <a:pPr algn="ctr"/>
            <a:r>
              <a:rPr lang="en-GB" sz="4400" b="1" noProof="1">
                <a:solidFill>
                  <a:schemeClr val="bg1"/>
                </a:solidFill>
                <a:latin typeface="Arial Narrow" panose="020B0606020202030204" pitchFamily="34" charset="0"/>
                <a:cs typeface="Arial" panose="020B0604020202020204" pitchFamily="34" charset="0"/>
              </a:rPr>
              <a:t>Sabiedrības </a:t>
            </a:r>
            <a:r>
              <a:rPr lang="lv-LV" sz="4400" b="1" noProof="1">
                <a:solidFill>
                  <a:schemeClr val="bg1"/>
                </a:solidFill>
                <a:latin typeface="Arial Narrow" panose="020B0606020202030204" pitchFamily="34" charset="0"/>
                <a:cs typeface="Arial" panose="020B0604020202020204" pitchFamily="34" charset="0"/>
              </a:rPr>
              <a:t>viedoklis par drošības </a:t>
            </a:r>
          </a:p>
          <a:p>
            <a:pPr algn="ctr"/>
            <a:r>
              <a:rPr lang="lv-LV" sz="4400" b="1" noProof="1">
                <a:solidFill>
                  <a:schemeClr val="bg1"/>
                </a:solidFill>
                <a:latin typeface="Arial Narrow" panose="020B0606020202030204" pitchFamily="34" charset="0"/>
                <a:cs typeface="Arial" panose="020B0604020202020204" pitchFamily="34" charset="0"/>
              </a:rPr>
              <a:t>jautājumiem</a:t>
            </a:r>
            <a:endParaRPr lang="en-GB" altLang="ko-KR" sz="4400" b="1" noProof="1">
              <a:solidFill>
                <a:schemeClr val="bg1"/>
              </a:solidFill>
              <a:latin typeface="Arial Narrow" panose="020B0606020202030204" pitchFamily="34" charset="0"/>
              <a:ea typeface="맑은 고딕" pitchFamily="50" charset="-127"/>
              <a:cs typeface="Arial" pitchFamily="34" charset="0"/>
            </a:endParaRPr>
          </a:p>
        </p:txBody>
      </p:sp>
      <p:sp>
        <p:nvSpPr>
          <p:cNvPr id="8" name="TextBox 7">
            <a:extLst>
              <a:ext uri="{FF2B5EF4-FFF2-40B4-BE49-F238E27FC236}">
                <a16:creationId xmlns:a16="http://schemas.microsoft.com/office/drawing/2014/main" id="{A2C0116B-415C-48B5-B450-722F14C19185}"/>
              </a:ext>
            </a:extLst>
          </p:cNvPr>
          <p:cNvSpPr txBox="1"/>
          <p:nvPr/>
        </p:nvSpPr>
        <p:spPr>
          <a:xfrm>
            <a:off x="3701985" y="4797152"/>
            <a:ext cx="4788024" cy="707886"/>
          </a:xfrm>
          <a:prstGeom prst="rect">
            <a:avLst/>
          </a:prstGeom>
          <a:noFill/>
        </p:spPr>
        <p:txBody>
          <a:bodyPr wrap="square">
            <a:spAutoFit/>
          </a:bodyPr>
          <a:lstStyle/>
          <a:p>
            <a:pPr algn="ctr">
              <a:defRPr/>
            </a:pPr>
            <a:r>
              <a:rPr lang="en-GB" altLang="ko-KR" sz="2000" b="1" noProof="1">
                <a:latin typeface="Arial Narrow" panose="020B0606020202030204" pitchFamily="34" charset="0"/>
                <a:cs typeface="Arial" pitchFamily="34" charset="0"/>
              </a:rPr>
              <a:t>Latvijas iedzīvotāju aptauja</a:t>
            </a:r>
          </a:p>
          <a:p>
            <a:pPr algn="ctr">
              <a:defRPr/>
            </a:pPr>
            <a:r>
              <a:rPr lang="en-GB" altLang="ko-KR" sz="2000" b="1" noProof="1">
                <a:latin typeface="Arial Narrow" panose="020B0606020202030204" pitchFamily="34" charset="0"/>
                <a:cs typeface="Arial" pitchFamily="34" charset="0"/>
              </a:rPr>
              <a:t>202</a:t>
            </a:r>
            <a:r>
              <a:rPr lang="lv-LV" altLang="ko-KR" sz="2000" b="1" noProof="1">
                <a:latin typeface="Arial Narrow" panose="020B0606020202030204" pitchFamily="34" charset="0"/>
                <a:cs typeface="Arial" pitchFamily="34" charset="0"/>
              </a:rPr>
              <a:t>3</a:t>
            </a:r>
            <a:r>
              <a:rPr lang="en-GB" altLang="ko-KR" sz="2000" b="1" noProof="1">
                <a:latin typeface="Arial Narrow" panose="020B0606020202030204" pitchFamily="34" charset="0"/>
                <a:cs typeface="Arial" pitchFamily="34" charset="0"/>
              </a:rPr>
              <a:t>. gada </a:t>
            </a:r>
            <a:r>
              <a:rPr lang="lv-LV" altLang="ko-KR" sz="2000" b="1" noProof="1">
                <a:latin typeface="Arial Narrow" panose="020B0606020202030204" pitchFamily="34" charset="0"/>
                <a:cs typeface="Arial" pitchFamily="34" charset="0"/>
              </a:rPr>
              <a:t>aprīlis</a:t>
            </a:r>
            <a:endParaRPr lang="en-GB" altLang="ko-KR" sz="2000" b="1" noProof="1">
              <a:latin typeface="Arial Narrow" panose="020B0606020202030204" pitchFamily="34" charset="0"/>
              <a:cs typeface="Arial" pitchFamily="34" charset="0"/>
            </a:endParaRPr>
          </a:p>
        </p:txBody>
      </p:sp>
      <p:pic>
        <p:nvPicPr>
          <p:cNvPr id="2" name="Picture 2" descr="Iekšlietu ministrija">
            <a:extLst>
              <a:ext uri="{FF2B5EF4-FFF2-40B4-BE49-F238E27FC236}">
                <a16:creationId xmlns:a16="http://schemas.microsoft.com/office/drawing/2014/main" id="{F9BB3D77-7CA1-87E6-521B-B8FC1901F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547" y="124237"/>
            <a:ext cx="1970906" cy="184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33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1493">
            <a:extLst>
              <a:ext uri="{FF2B5EF4-FFF2-40B4-BE49-F238E27FC236}">
                <a16:creationId xmlns:a16="http://schemas.microsoft.com/office/drawing/2014/main" id="{065FF385-49A7-4A38-AE11-1F145CE88FD9}"/>
              </a:ext>
            </a:extLst>
          </p:cNvPr>
          <p:cNvGraphicFramePr>
            <a:graphicFrameLocks/>
          </p:cNvGraphicFramePr>
          <p:nvPr>
            <p:extLst>
              <p:ext uri="{D42A27DB-BD31-4B8C-83A1-F6EECF244321}">
                <p14:modId xmlns:p14="http://schemas.microsoft.com/office/powerpoint/2010/main" val="1436828956"/>
              </p:ext>
            </p:extLst>
          </p:nvPr>
        </p:nvGraphicFramePr>
        <p:xfrm>
          <a:off x="3935760" y="1091954"/>
          <a:ext cx="6528048" cy="481985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46">
            <a:extLst>
              <a:ext uri="{FF2B5EF4-FFF2-40B4-BE49-F238E27FC236}">
                <a16:creationId xmlns:a16="http://schemas.microsoft.com/office/drawing/2014/main" id="{0EAAD756-7FCC-4059-9ADD-247D4F95453D}"/>
              </a:ext>
            </a:extLst>
          </p:cNvPr>
          <p:cNvSpPr>
            <a:spLocks noRot="1" noChangeArrowheads="1"/>
          </p:cNvSpPr>
          <p:nvPr/>
        </p:nvSpPr>
        <p:spPr bwMode="auto">
          <a:xfrm>
            <a:off x="4848200" y="6083439"/>
            <a:ext cx="24956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pt-BR" altLang="lv-LV" b="0" i="1" noProof="1">
                <a:latin typeface="Arial" charset="0"/>
                <a:cs typeface="Arial" charset="0"/>
              </a:rPr>
              <a:t>Bāze: visi respondenti</a:t>
            </a:r>
            <a:r>
              <a:rPr lang="lv-LV" altLang="lv-LV" b="0" i="1" noProof="1">
                <a:latin typeface="Arial" charset="0"/>
                <a:cs typeface="Arial" charset="0"/>
              </a:rPr>
              <a:t>, n=1016</a:t>
            </a:r>
          </a:p>
        </p:txBody>
      </p:sp>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1.</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Drošības sajūta dažādās vietās</a:t>
            </a:r>
            <a:endParaRPr lang="en-US" altLang="ko-KR" sz="2800" noProof="1">
              <a:solidFill>
                <a:schemeClr val="bg1"/>
              </a:solidFill>
              <a:latin typeface="Arial Narrow" panose="020B0606020202030204" pitchFamily="34" charset="0"/>
            </a:endParaRPr>
          </a:p>
        </p:txBody>
      </p:sp>
      <p:sp>
        <p:nvSpPr>
          <p:cNvPr id="13" name="Rectangle 45">
            <a:extLst>
              <a:ext uri="{FF2B5EF4-FFF2-40B4-BE49-F238E27FC236}">
                <a16:creationId xmlns:a16="http://schemas.microsoft.com/office/drawing/2014/main" id="{56059D19-3B75-49ED-BBF1-87E443910436}"/>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«A1. Lūdzu, novērtējiet, vai…»</a:t>
            </a:r>
          </a:p>
        </p:txBody>
      </p:sp>
      <p:graphicFrame>
        <p:nvGraphicFramePr>
          <p:cNvPr id="4" name="Chart 1493">
            <a:extLst>
              <a:ext uri="{FF2B5EF4-FFF2-40B4-BE49-F238E27FC236}">
                <a16:creationId xmlns:a16="http://schemas.microsoft.com/office/drawing/2014/main" id="{710AA706-EB88-484B-9DAA-526B4F1055B1}"/>
              </a:ext>
            </a:extLst>
          </p:cNvPr>
          <p:cNvGraphicFramePr>
            <a:graphicFrameLocks/>
          </p:cNvGraphicFramePr>
          <p:nvPr>
            <p:extLst>
              <p:ext uri="{D42A27DB-BD31-4B8C-83A1-F6EECF244321}">
                <p14:modId xmlns:p14="http://schemas.microsoft.com/office/powerpoint/2010/main" val="4072041282"/>
              </p:ext>
            </p:extLst>
          </p:nvPr>
        </p:nvGraphicFramePr>
        <p:xfrm>
          <a:off x="407368" y="1129429"/>
          <a:ext cx="6192688" cy="48198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38639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275">
            <a:extLst>
              <a:ext uri="{FF2B5EF4-FFF2-40B4-BE49-F238E27FC236}">
                <a16:creationId xmlns:a16="http://schemas.microsoft.com/office/drawing/2014/main" id="{4AC608A4-C0D6-440C-A177-FA33C8122A9C}"/>
              </a:ext>
            </a:extLst>
          </p:cNvPr>
          <p:cNvGraphicFramePr>
            <a:graphicFrameLocks/>
          </p:cNvGraphicFramePr>
          <p:nvPr>
            <p:extLst>
              <p:ext uri="{D42A27DB-BD31-4B8C-83A1-F6EECF244321}">
                <p14:modId xmlns:p14="http://schemas.microsoft.com/office/powerpoint/2010/main" val="2068318316"/>
              </p:ext>
            </p:extLst>
          </p:nvPr>
        </p:nvGraphicFramePr>
        <p:xfrm>
          <a:off x="6311857" y="1090303"/>
          <a:ext cx="5187600" cy="518622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1.</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Drošības sajūta dažādās vietās</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F013CFA0-2800-FD9F-6D7F-0A0A954A40A0}"/>
              </a:ext>
            </a:extLst>
          </p:cNvPr>
          <p:cNvSpPr txBox="1"/>
          <p:nvPr/>
        </p:nvSpPr>
        <p:spPr>
          <a:xfrm>
            <a:off x="119336" y="620688"/>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Jūtas droši savā mājoklī</a:t>
            </a:r>
          </a:p>
        </p:txBody>
      </p:sp>
      <p:graphicFrame>
        <p:nvGraphicFramePr>
          <p:cNvPr id="5" name="Chart 275">
            <a:extLst>
              <a:ext uri="{FF2B5EF4-FFF2-40B4-BE49-F238E27FC236}">
                <a16:creationId xmlns:a16="http://schemas.microsoft.com/office/drawing/2014/main" id="{7DD80ED0-B0B1-4171-BE56-77E7842C0126}"/>
              </a:ext>
            </a:extLst>
          </p:cNvPr>
          <p:cNvGraphicFramePr>
            <a:graphicFrameLocks/>
          </p:cNvGraphicFramePr>
          <p:nvPr>
            <p:extLst>
              <p:ext uri="{D42A27DB-BD31-4B8C-83A1-F6EECF244321}">
                <p14:modId xmlns:p14="http://schemas.microsoft.com/office/powerpoint/2010/main" val="4158333441"/>
              </p:ext>
            </p:extLst>
          </p:nvPr>
        </p:nvGraphicFramePr>
        <p:xfrm>
          <a:off x="116399" y="1085327"/>
          <a:ext cx="5979600" cy="5191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D6EFD1AC-3EC1-40CD-7DBB-27ED69021420}"/>
              </a:ext>
            </a:extLst>
          </p:cNvPr>
          <p:cNvSpPr txBox="1"/>
          <p:nvPr/>
        </p:nvSpPr>
        <p:spPr>
          <a:xfrm>
            <a:off x="3286342" y="645556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3899176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1.</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Drošības sajūta dažādās vietās</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F013CFA0-2800-FD9F-6D7F-0A0A954A40A0}"/>
              </a:ext>
            </a:extLst>
          </p:cNvPr>
          <p:cNvSpPr txBox="1"/>
          <p:nvPr/>
        </p:nvSpPr>
        <p:spPr>
          <a:xfrm>
            <a:off x="119336" y="611396"/>
            <a:ext cx="3744416" cy="523220"/>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Jūtas droši, pastaigājoties </a:t>
            </a:r>
          </a:p>
          <a:p>
            <a:pPr algn="ctr"/>
            <a:r>
              <a:rPr lang="lv-LV" sz="1400" dirty="0">
                <a:latin typeface="Arial" panose="020B0604020202020204" pitchFamily="34" charset="0"/>
                <a:cs typeface="Arial" panose="020B0604020202020204" pitchFamily="34" charset="0"/>
              </a:rPr>
              <a:t>pa savu apkaimi diennakts </a:t>
            </a:r>
            <a:r>
              <a:rPr lang="lv-LV" sz="1400" u="sng" dirty="0">
                <a:latin typeface="Arial" panose="020B0604020202020204" pitchFamily="34" charset="0"/>
                <a:cs typeface="Arial" panose="020B0604020202020204" pitchFamily="34" charset="0"/>
              </a:rPr>
              <a:t>gaišajā</a:t>
            </a:r>
            <a:r>
              <a:rPr lang="lv-LV" sz="1400" dirty="0">
                <a:latin typeface="Arial" panose="020B0604020202020204" pitchFamily="34" charset="0"/>
                <a:cs typeface="Arial" panose="020B0604020202020204" pitchFamily="34" charset="0"/>
              </a:rPr>
              <a:t> laikā</a:t>
            </a:r>
          </a:p>
        </p:txBody>
      </p:sp>
      <p:graphicFrame>
        <p:nvGraphicFramePr>
          <p:cNvPr id="5" name="Chart 275">
            <a:extLst>
              <a:ext uri="{FF2B5EF4-FFF2-40B4-BE49-F238E27FC236}">
                <a16:creationId xmlns:a16="http://schemas.microsoft.com/office/drawing/2014/main" id="{877E7FB9-3FA8-4B08-BEB0-2B5CC698ACB0}"/>
              </a:ext>
            </a:extLst>
          </p:cNvPr>
          <p:cNvGraphicFramePr>
            <a:graphicFrameLocks/>
          </p:cNvGraphicFramePr>
          <p:nvPr>
            <p:extLst>
              <p:ext uri="{D42A27DB-BD31-4B8C-83A1-F6EECF244321}">
                <p14:modId xmlns:p14="http://schemas.microsoft.com/office/powerpoint/2010/main" val="2205569445"/>
              </p:ext>
            </p:extLst>
          </p:nvPr>
        </p:nvGraphicFramePr>
        <p:xfrm>
          <a:off x="119336" y="1173804"/>
          <a:ext cx="5979600"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75">
            <a:extLst>
              <a:ext uri="{FF2B5EF4-FFF2-40B4-BE49-F238E27FC236}">
                <a16:creationId xmlns:a16="http://schemas.microsoft.com/office/drawing/2014/main" id="{6E18272E-00E9-498B-B233-BB118BB37DF7}"/>
              </a:ext>
            </a:extLst>
          </p:cNvPr>
          <p:cNvGraphicFramePr>
            <a:graphicFrameLocks/>
          </p:cNvGraphicFramePr>
          <p:nvPr>
            <p:extLst>
              <p:ext uri="{D42A27DB-BD31-4B8C-83A1-F6EECF244321}">
                <p14:modId xmlns:p14="http://schemas.microsoft.com/office/powerpoint/2010/main" val="66956725"/>
              </p:ext>
            </p:extLst>
          </p:nvPr>
        </p:nvGraphicFramePr>
        <p:xfrm>
          <a:off x="6384032" y="1173804"/>
          <a:ext cx="5187600" cy="5040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E3EE88FD-EEA2-E3AC-C6F7-A6C3521AB801}"/>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97396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1.</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Drošības sajūta dažādās vietās</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F013CFA0-2800-FD9F-6D7F-0A0A954A40A0}"/>
              </a:ext>
            </a:extLst>
          </p:cNvPr>
          <p:cNvSpPr txBox="1"/>
          <p:nvPr/>
        </p:nvSpPr>
        <p:spPr>
          <a:xfrm>
            <a:off x="119336" y="620688"/>
            <a:ext cx="259228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Jūtas droši sabiedriskās vietās </a:t>
            </a:r>
          </a:p>
        </p:txBody>
      </p:sp>
      <p:graphicFrame>
        <p:nvGraphicFramePr>
          <p:cNvPr id="5" name="Chart 275">
            <a:extLst>
              <a:ext uri="{FF2B5EF4-FFF2-40B4-BE49-F238E27FC236}">
                <a16:creationId xmlns:a16="http://schemas.microsoft.com/office/drawing/2014/main" id="{8D4D41DB-9E4D-47D3-8A18-63D9E3276EA3}"/>
              </a:ext>
            </a:extLst>
          </p:cNvPr>
          <p:cNvGraphicFramePr>
            <a:graphicFrameLocks/>
          </p:cNvGraphicFramePr>
          <p:nvPr>
            <p:extLst>
              <p:ext uri="{D42A27DB-BD31-4B8C-83A1-F6EECF244321}">
                <p14:modId xmlns:p14="http://schemas.microsoft.com/office/powerpoint/2010/main" val="2099325095"/>
              </p:ext>
            </p:extLst>
          </p:nvPr>
        </p:nvGraphicFramePr>
        <p:xfrm>
          <a:off x="119336" y="1124744"/>
          <a:ext cx="5979600"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75">
            <a:extLst>
              <a:ext uri="{FF2B5EF4-FFF2-40B4-BE49-F238E27FC236}">
                <a16:creationId xmlns:a16="http://schemas.microsoft.com/office/drawing/2014/main" id="{4598825B-670D-4228-81EB-59CAF949260C}"/>
              </a:ext>
            </a:extLst>
          </p:cNvPr>
          <p:cNvGraphicFramePr>
            <a:graphicFrameLocks/>
          </p:cNvGraphicFramePr>
          <p:nvPr>
            <p:extLst>
              <p:ext uri="{D42A27DB-BD31-4B8C-83A1-F6EECF244321}">
                <p14:modId xmlns:p14="http://schemas.microsoft.com/office/powerpoint/2010/main" val="1887370466"/>
              </p:ext>
            </p:extLst>
          </p:nvPr>
        </p:nvGraphicFramePr>
        <p:xfrm>
          <a:off x="6311857" y="1124744"/>
          <a:ext cx="5187600" cy="511256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FD80A6B9-DE6F-0A11-6736-6B904BD736BF}"/>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2489634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1.</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Drošības sajūta dažādās vietās</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F013CFA0-2800-FD9F-6D7F-0A0A954A40A0}"/>
              </a:ext>
            </a:extLst>
          </p:cNvPr>
          <p:cNvSpPr txBox="1"/>
          <p:nvPr/>
        </p:nvSpPr>
        <p:spPr>
          <a:xfrm>
            <a:off x="119336" y="620688"/>
            <a:ext cx="3024336"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Latvija ir droša valsts dzīvošanai</a:t>
            </a:r>
          </a:p>
        </p:txBody>
      </p:sp>
      <p:graphicFrame>
        <p:nvGraphicFramePr>
          <p:cNvPr id="5" name="Chart 275">
            <a:extLst>
              <a:ext uri="{FF2B5EF4-FFF2-40B4-BE49-F238E27FC236}">
                <a16:creationId xmlns:a16="http://schemas.microsoft.com/office/drawing/2014/main" id="{00A173FC-7B8C-4D6A-9F48-2CCC416F52A9}"/>
              </a:ext>
            </a:extLst>
          </p:cNvPr>
          <p:cNvGraphicFramePr>
            <a:graphicFrameLocks/>
          </p:cNvGraphicFramePr>
          <p:nvPr>
            <p:extLst>
              <p:ext uri="{D42A27DB-BD31-4B8C-83A1-F6EECF244321}">
                <p14:modId xmlns:p14="http://schemas.microsoft.com/office/powerpoint/2010/main" val="685281180"/>
              </p:ext>
            </p:extLst>
          </p:nvPr>
        </p:nvGraphicFramePr>
        <p:xfrm>
          <a:off x="116645" y="1118937"/>
          <a:ext cx="5979355" cy="51903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75">
            <a:extLst>
              <a:ext uri="{FF2B5EF4-FFF2-40B4-BE49-F238E27FC236}">
                <a16:creationId xmlns:a16="http://schemas.microsoft.com/office/drawing/2014/main" id="{D361B497-0A10-4267-8453-9217562663BD}"/>
              </a:ext>
            </a:extLst>
          </p:cNvPr>
          <p:cNvGraphicFramePr>
            <a:graphicFrameLocks/>
          </p:cNvGraphicFramePr>
          <p:nvPr>
            <p:extLst>
              <p:ext uri="{D42A27DB-BD31-4B8C-83A1-F6EECF244321}">
                <p14:modId xmlns:p14="http://schemas.microsoft.com/office/powerpoint/2010/main" val="727864780"/>
              </p:ext>
            </p:extLst>
          </p:nvPr>
        </p:nvGraphicFramePr>
        <p:xfrm>
          <a:off x="6115927" y="1118937"/>
          <a:ext cx="5187542" cy="519038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F8D37937-BCD1-BE6E-56DF-11DF9B486D7C}"/>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2667792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1.</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Drošības sajūta dažādās vietās</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F013CFA0-2800-FD9F-6D7F-0A0A954A40A0}"/>
              </a:ext>
            </a:extLst>
          </p:cNvPr>
          <p:cNvSpPr txBox="1"/>
          <p:nvPr/>
        </p:nvSpPr>
        <p:spPr>
          <a:xfrm>
            <a:off x="119336" y="620688"/>
            <a:ext cx="3672408" cy="523220"/>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Jūtas droši, pastaigājoties </a:t>
            </a:r>
          </a:p>
          <a:p>
            <a:pPr algn="ctr"/>
            <a:r>
              <a:rPr lang="lv-LV" sz="1400" dirty="0">
                <a:latin typeface="Arial" panose="020B0604020202020204" pitchFamily="34" charset="0"/>
                <a:cs typeface="Arial" panose="020B0604020202020204" pitchFamily="34" charset="0"/>
              </a:rPr>
              <a:t>pa savu apkaimi diennakts </a:t>
            </a:r>
            <a:r>
              <a:rPr lang="lv-LV" sz="1400" u="sng" dirty="0">
                <a:latin typeface="Arial" panose="020B0604020202020204" pitchFamily="34" charset="0"/>
                <a:cs typeface="Arial" panose="020B0604020202020204" pitchFamily="34" charset="0"/>
              </a:rPr>
              <a:t>tumšajā</a:t>
            </a:r>
            <a:r>
              <a:rPr lang="lv-LV" sz="1400" dirty="0">
                <a:latin typeface="Arial" panose="020B0604020202020204" pitchFamily="34" charset="0"/>
                <a:cs typeface="Arial" panose="020B0604020202020204" pitchFamily="34" charset="0"/>
              </a:rPr>
              <a:t> laikā</a:t>
            </a:r>
          </a:p>
        </p:txBody>
      </p:sp>
      <p:graphicFrame>
        <p:nvGraphicFramePr>
          <p:cNvPr id="5" name="Chart 275">
            <a:extLst>
              <a:ext uri="{FF2B5EF4-FFF2-40B4-BE49-F238E27FC236}">
                <a16:creationId xmlns:a16="http://schemas.microsoft.com/office/drawing/2014/main" id="{039719C1-ECF1-43A5-89F8-0229D6DF95C0}"/>
              </a:ext>
            </a:extLst>
          </p:cNvPr>
          <p:cNvGraphicFramePr>
            <a:graphicFrameLocks/>
          </p:cNvGraphicFramePr>
          <p:nvPr>
            <p:extLst>
              <p:ext uri="{D42A27DB-BD31-4B8C-83A1-F6EECF244321}">
                <p14:modId xmlns:p14="http://schemas.microsoft.com/office/powerpoint/2010/main" val="3670947283"/>
              </p:ext>
            </p:extLst>
          </p:nvPr>
        </p:nvGraphicFramePr>
        <p:xfrm>
          <a:off x="240798" y="1245183"/>
          <a:ext cx="6215242"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75">
            <a:extLst>
              <a:ext uri="{FF2B5EF4-FFF2-40B4-BE49-F238E27FC236}">
                <a16:creationId xmlns:a16="http://schemas.microsoft.com/office/drawing/2014/main" id="{40308FD8-1082-41B9-8FA8-EE5BB43C952B}"/>
              </a:ext>
            </a:extLst>
          </p:cNvPr>
          <p:cNvGraphicFramePr>
            <a:graphicFrameLocks/>
          </p:cNvGraphicFramePr>
          <p:nvPr>
            <p:extLst>
              <p:ext uri="{D42A27DB-BD31-4B8C-83A1-F6EECF244321}">
                <p14:modId xmlns:p14="http://schemas.microsoft.com/office/powerpoint/2010/main" val="664948060"/>
              </p:ext>
            </p:extLst>
          </p:nvPr>
        </p:nvGraphicFramePr>
        <p:xfrm>
          <a:off x="6672064" y="1245183"/>
          <a:ext cx="5090400" cy="5040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36C19E25-2941-F106-0CBA-D6B7725C1CEA}"/>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262536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2.</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Kopējā Latvijas situācija un dažādi izaicinājumi</a:t>
            </a:r>
            <a:endParaRPr lang="en-US" altLang="ko-KR" sz="2800" noProof="1">
              <a:solidFill>
                <a:schemeClr val="bg1"/>
              </a:solidFill>
              <a:latin typeface="Arial Narrow" panose="020B0606020202030204" pitchFamily="34" charset="0"/>
            </a:endParaRPr>
          </a:p>
        </p:txBody>
      </p:sp>
      <p:sp>
        <p:nvSpPr>
          <p:cNvPr id="13" name="Rectangle 45">
            <a:extLst>
              <a:ext uri="{FF2B5EF4-FFF2-40B4-BE49-F238E27FC236}">
                <a16:creationId xmlns:a16="http://schemas.microsoft.com/office/drawing/2014/main" id="{56059D19-3B75-49ED-BBF1-87E443910436}"/>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«A2. Domājot par kopējo situāciju Latvijā, lūdzu, pasakiet, cik lielā mērā Jūs satrauc šādi izaicinājumi.»</a:t>
            </a:r>
          </a:p>
        </p:txBody>
      </p:sp>
      <p:sp>
        <p:nvSpPr>
          <p:cNvPr id="4" name="Rectangle 46">
            <a:extLst>
              <a:ext uri="{FF2B5EF4-FFF2-40B4-BE49-F238E27FC236}">
                <a16:creationId xmlns:a16="http://schemas.microsoft.com/office/drawing/2014/main" id="{D6E175E1-40B4-978F-9853-7CA1C02D7577}"/>
              </a:ext>
            </a:extLst>
          </p:cNvPr>
          <p:cNvSpPr>
            <a:spLocks noRot="1" noChangeArrowheads="1"/>
          </p:cNvSpPr>
          <p:nvPr/>
        </p:nvSpPr>
        <p:spPr bwMode="auto">
          <a:xfrm>
            <a:off x="3048000" y="6381328"/>
            <a:ext cx="7728520"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pt-BR" altLang="lv-LV" b="0" i="1" noProof="1">
                <a:latin typeface="Arial" charset="0"/>
                <a:cs typeface="Arial" charset="0"/>
              </a:rPr>
              <a:t>Bāze: visi respondenti</a:t>
            </a:r>
            <a:r>
              <a:rPr lang="lv-LV" altLang="lv-LV" b="0" i="1" noProof="1">
                <a:latin typeface="Arial" charset="0"/>
                <a:cs typeface="Arial" charset="0"/>
              </a:rPr>
              <a:t>, n=1016</a:t>
            </a:r>
            <a:r>
              <a:rPr lang="pt-BR" altLang="lv-LV" b="0" i="1" noProof="1">
                <a:latin typeface="Arial" charset="0"/>
                <a:cs typeface="Arial" charset="0"/>
              </a:rPr>
              <a:t> </a:t>
            </a:r>
            <a:endParaRPr lang="lv-LV" altLang="lv-LV" b="0" i="1" noProof="1">
              <a:latin typeface="Arial" charset="0"/>
              <a:cs typeface="Arial" charset="0"/>
            </a:endParaRPr>
          </a:p>
        </p:txBody>
      </p:sp>
      <p:graphicFrame>
        <p:nvGraphicFramePr>
          <p:cNvPr id="3" name="Chart 1493">
            <a:extLst>
              <a:ext uri="{FF2B5EF4-FFF2-40B4-BE49-F238E27FC236}">
                <a16:creationId xmlns:a16="http://schemas.microsoft.com/office/drawing/2014/main" id="{3EAC4AA3-07E2-421E-BBEB-A7D3362DCC7A}"/>
              </a:ext>
            </a:extLst>
          </p:cNvPr>
          <p:cNvGraphicFramePr>
            <a:graphicFrameLocks/>
          </p:cNvGraphicFramePr>
          <p:nvPr>
            <p:extLst>
              <p:ext uri="{D42A27DB-BD31-4B8C-83A1-F6EECF244321}">
                <p14:modId xmlns:p14="http://schemas.microsoft.com/office/powerpoint/2010/main" val="23701048"/>
              </p:ext>
            </p:extLst>
          </p:nvPr>
        </p:nvGraphicFramePr>
        <p:xfrm>
          <a:off x="4439816" y="1227796"/>
          <a:ext cx="6024500" cy="5011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493">
            <a:extLst>
              <a:ext uri="{FF2B5EF4-FFF2-40B4-BE49-F238E27FC236}">
                <a16:creationId xmlns:a16="http://schemas.microsoft.com/office/drawing/2014/main" id="{4977F03E-B39F-4439-BBC8-7A1D0856FB24}"/>
              </a:ext>
            </a:extLst>
          </p:cNvPr>
          <p:cNvGraphicFramePr>
            <a:graphicFrameLocks/>
          </p:cNvGraphicFramePr>
          <p:nvPr>
            <p:extLst>
              <p:ext uri="{D42A27DB-BD31-4B8C-83A1-F6EECF244321}">
                <p14:modId xmlns:p14="http://schemas.microsoft.com/office/powerpoint/2010/main" val="1320313085"/>
              </p:ext>
            </p:extLst>
          </p:nvPr>
        </p:nvGraphicFramePr>
        <p:xfrm>
          <a:off x="479376" y="1293300"/>
          <a:ext cx="6480720" cy="49211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1255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ko-KR" sz="2800" noProof="1">
                <a:solidFill>
                  <a:schemeClr val="bg1"/>
                </a:solidFill>
                <a:latin typeface="Arial Narrow" panose="020B0606020202030204" pitchFamily="34" charset="0"/>
              </a:rPr>
              <a:t>1.2. Kopējā Latvijas situācija un dažādi izaicinājumi</a:t>
            </a:r>
          </a:p>
        </p:txBody>
      </p:sp>
      <p:sp>
        <p:nvSpPr>
          <p:cNvPr id="2" name="TextBox 1">
            <a:extLst>
              <a:ext uri="{FF2B5EF4-FFF2-40B4-BE49-F238E27FC236}">
                <a16:creationId xmlns:a16="http://schemas.microsoft.com/office/drawing/2014/main" id="{AF6CC48C-DF9D-3D14-FA2B-FE64BDC54A53}"/>
              </a:ext>
            </a:extLst>
          </p:cNvPr>
          <p:cNvSpPr txBox="1"/>
          <p:nvPr/>
        </p:nvSpPr>
        <p:spPr>
          <a:xfrm>
            <a:off x="119336" y="620688"/>
            <a:ext cx="2567608" cy="307777"/>
          </a:xfrm>
          <a:prstGeom prst="rect">
            <a:avLst/>
          </a:prstGeom>
          <a:noFill/>
          <a:ln w="19050">
            <a:solidFill>
              <a:srgbClr val="857C4D"/>
            </a:solidFill>
          </a:ln>
        </p:spPr>
        <p:txBody>
          <a:bodyPr wrap="square" rtlCol="0">
            <a:spAutoFit/>
          </a:bodyPr>
          <a:lstStyle/>
          <a:p>
            <a:pPr algn="ctr"/>
            <a:r>
              <a:rPr lang="en-GB" sz="1400" noProof="1">
                <a:latin typeface="Arial" panose="020B0604020202020204" pitchFamily="34" charset="0"/>
                <a:cs typeface="Arial" panose="020B0604020202020204" pitchFamily="34" charset="0"/>
              </a:rPr>
              <a:t>Organizētā noziedzība</a:t>
            </a:r>
          </a:p>
        </p:txBody>
      </p:sp>
      <p:graphicFrame>
        <p:nvGraphicFramePr>
          <p:cNvPr id="6" name="Chart 275">
            <a:extLst>
              <a:ext uri="{FF2B5EF4-FFF2-40B4-BE49-F238E27FC236}">
                <a16:creationId xmlns:a16="http://schemas.microsoft.com/office/drawing/2014/main" id="{0B0C22C4-412E-47C3-A527-A16EDB3EF25E}"/>
              </a:ext>
            </a:extLst>
          </p:cNvPr>
          <p:cNvGraphicFramePr>
            <a:graphicFrameLocks/>
          </p:cNvGraphicFramePr>
          <p:nvPr>
            <p:extLst>
              <p:ext uri="{D42A27DB-BD31-4B8C-83A1-F6EECF244321}">
                <p14:modId xmlns:p14="http://schemas.microsoft.com/office/powerpoint/2010/main" val="3877663318"/>
              </p:ext>
            </p:extLst>
          </p:nvPr>
        </p:nvGraphicFramePr>
        <p:xfrm>
          <a:off x="275738" y="1014934"/>
          <a:ext cx="6167915" cy="52943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275">
            <a:extLst>
              <a:ext uri="{FF2B5EF4-FFF2-40B4-BE49-F238E27FC236}">
                <a16:creationId xmlns:a16="http://schemas.microsoft.com/office/drawing/2014/main" id="{4311C271-DB98-4248-8C33-540DA9B3AC52}"/>
              </a:ext>
            </a:extLst>
          </p:cNvPr>
          <p:cNvGraphicFramePr>
            <a:graphicFrameLocks/>
          </p:cNvGraphicFramePr>
          <p:nvPr>
            <p:extLst>
              <p:ext uri="{D42A27DB-BD31-4B8C-83A1-F6EECF244321}">
                <p14:modId xmlns:p14="http://schemas.microsoft.com/office/powerpoint/2010/main" val="2893629678"/>
              </p:ext>
            </p:extLst>
          </p:nvPr>
        </p:nvGraphicFramePr>
        <p:xfrm>
          <a:off x="6528048" y="1014934"/>
          <a:ext cx="5187600" cy="522237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53F10102-2C0D-581E-D555-84FE8558C386}"/>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2117804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2.</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Kopējā Latvijas situācija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AF6CC48C-DF9D-3D14-FA2B-FE64BDC54A53}"/>
              </a:ext>
            </a:extLst>
          </p:cNvPr>
          <p:cNvSpPr txBox="1"/>
          <p:nvPr/>
        </p:nvSpPr>
        <p:spPr>
          <a:xfrm>
            <a:off x="119336" y="664441"/>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Satiksmes drošība</a:t>
            </a:r>
          </a:p>
        </p:txBody>
      </p:sp>
      <p:graphicFrame>
        <p:nvGraphicFramePr>
          <p:cNvPr id="5" name="Chart 275">
            <a:extLst>
              <a:ext uri="{FF2B5EF4-FFF2-40B4-BE49-F238E27FC236}">
                <a16:creationId xmlns:a16="http://schemas.microsoft.com/office/drawing/2014/main" id="{3D78D57F-2579-4209-BFD9-1FC806466736}"/>
              </a:ext>
            </a:extLst>
          </p:cNvPr>
          <p:cNvGraphicFramePr>
            <a:graphicFrameLocks/>
          </p:cNvGraphicFramePr>
          <p:nvPr>
            <p:extLst>
              <p:ext uri="{D42A27DB-BD31-4B8C-83A1-F6EECF244321}">
                <p14:modId xmlns:p14="http://schemas.microsoft.com/office/powerpoint/2010/main" val="879346153"/>
              </p:ext>
            </p:extLst>
          </p:nvPr>
        </p:nvGraphicFramePr>
        <p:xfrm>
          <a:off x="191344" y="1059658"/>
          <a:ext cx="6120680"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75">
            <a:extLst>
              <a:ext uri="{FF2B5EF4-FFF2-40B4-BE49-F238E27FC236}">
                <a16:creationId xmlns:a16="http://schemas.microsoft.com/office/drawing/2014/main" id="{1CB4F403-2AA6-43BF-8E4C-D045EB0CFD59}"/>
              </a:ext>
            </a:extLst>
          </p:cNvPr>
          <p:cNvGraphicFramePr>
            <a:graphicFrameLocks/>
          </p:cNvGraphicFramePr>
          <p:nvPr>
            <p:extLst>
              <p:ext uri="{D42A27DB-BD31-4B8C-83A1-F6EECF244321}">
                <p14:modId xmlns:p14="http://schemas.microsoft.com/office/powerpoint/2010/main" val="1457769254"/>
              </p:ext>
            </p:extLst>
          </p:nvPr>
        </p:nvGraphicFramePr>
        <p:xfrm>
          <a:off x="6456040" y="1054082"/>
          <a:ext cx="5256584" cy="51912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41CDDF0B-2836-4153-40FF-91EEB610BA5F}"/>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830705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2.</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Kopējā Latvijas situācija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AF6CC48C-DF9D-3D14-FA2B-FE64BDC54A53}"/>
              </a:ext>
            </a:extLst>
          </p:cNvPr>
          <p:cNvSpPr txBox="1"/>
          <p:nvPr/>
        </p:nvSpPr>
        <p:spPr>
          <a:xfrm>
            <a:off x="119336" y="655205"/>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Korupcija</a:t>
            </a:r>
          </a:p>
        </p:txBody>
      </p:sp>
      <p:graphicFrame>
        <p:nvGraphicFramePr>
          <p:cNvPr id="6" name="Chart 275">
            <a:extLst>
              <a:ext uri="{FF2B5EF4-FFF2-40B4-BE49-F238E27FC236}">
                <a16:creationId xmlns:a16="http://schemas.microsoft.com/office/drawing/2014/main" id="{6B03E6A8-D536-45BB-B160-BE99FA78B356}"/>
              </a:ext>
            </a:extLst>
          </p:cNvPr>
          <p:cNvGraphicFramePr>
            <a:graphicFrameLocks/>
          </p:cNvGraphicFramePr>
          <p:nvPr>
            <p:extLst>
              <p:ext uri="{D42A27DB-BD31-4B8C-83A1-F6EECF244321}">
                <p14:modId xmlns:p14="http://schemas.microsoft.com/office/powerpoint/2010/main" val="910545177"/>
              </p:ext>
            </p:extLst>
          </p:nvPr>
        </p:nvGraphicFramePr>
        <p:xfrm>
          <a:off x="307193" y="1070987"/>
          <a:ext cx="6148471" cy="5257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275">
            <a:extLst>
              <a:ext uri="{FF2B5EF4-FFF2-40B4-BE49-F238E27FC236}">
                <a16:creationId xmlns:a16="http://schemas.microsoft.com/office/drawing/2014/main" id="{2A3621FD-BCB3-402F-9F26-64B14519F9A9}"/>
              </a:ext>
            </a:extLst>
          </p:cNvPr>
          <p:cNvGraphicFramePr>
            <a:graphicFrameLocks/>
          </p:cNvGraphicFramePr>
          <p:nvPr>
            <p:extLst>
              <p:ext uri="{D42A27DB-BD31-4B8C-83A1-F6EECF244321}">
                <p14:modId xmlns:p14="http://schemas.microsoft.com/office/powerpoint/2010/main" val="2814924726"/>
              </p:ext>
            </p:extLst>
          </p:nvPr>
        </p:nvGraphicFramePr>
        <p:xfrm>
          <a:off x="6600056" y="1070986"/>
          <a:ext cx="5112838" cy="516632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4EA89249-8F9A-82A2-A7CD-7431A26FDDCB}"/>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1887975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12192000" cy="547200"/>
          </a:xfrm>
          <a:solidFill>
            <a:srgbClr val="857C4D"/>
          </a:solidFill>
        </p:spPr>
        <p:txBody>
          <a:bodyPr>
            <a:normAutofit/>
          </a:bodyPr>
          <a:lstStyle/>
          <a:p>
            <a:r>
              <a:rPr lang="en-GB" altLang="ko-KR" sz="2800" noProof="1">
                <a:solidFill>
                  <a:schemeClr val="bg1"/>
                </a:solidFill>
                <a:latin typeface="Arial Narrow" panose="020B0606020202030204" pitchFamily="34" charset="0"/>
              </a:rPr>
              <a:t>Saturs</a:t>
            </a:r>
          </a:p>
        </p:txBody>
      </p:sp>
      <p:sp>
        <p:nvSpPr>
          <p:cNvPr id="5" name="Rectangle 3">
            <a:extLst>
              <a:ext uri="{FF2B5EF4-FFF2-40B4-BE49-F238E27FC236}">
                <a16:creationId xmlns:a16="http://schemas.microsoft.com/office/drawing/2014/main" id="{F565C67D-169E-4F19-8E5A-27971AF2105C}"/>
              </a:ext>
            </a:extLst>
          </p:cNvPr>
          <p:cNvSpPr txBox="1">
            <a:spLocks noRot="1" noChangeArrowheads="1"/>
          </p:cNvSpPr>
          <p:nvPr/>
        </p:nvSpPr>
        <p:spPr bwMode="auto">
          <a:xfrm>
            <a:off x="2720625" y="692696"/>
            <a:ext cx="6750750" cy="62373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1000" indent="-381000">
              <a:buNone/>
            </a:pPr>
            <a:r>
              <a:rPr lang="en-GB" altLang="lv-LV" sz="1300" noProof="1">
                <a:latin typeface="Arial Narrow" pitchFamily="34" charset="0"/>
                <a:cs typeface="Arial" charset="0"/>
              </a:rPr>
              <a:t>Pētījuma apraksts</a:t>
            </a:r>
            <a:r>
              <a:rPr lang="en-GB" altLang="lv-LV" sz="1300" u="sng" noProof="1">
                <a:latin typeface="Arial Narrow" pitchFamily="34" charset="0"/>
                <a:cs typeface="Arial" charset="0"/>
              </a:rPr>
              <a:t>						</a:t>
            </a:r>
            <a:r>
              <a:rPr lang="en-GB" altLang="lv-LV" sz="1300" noProof="1">
                <a:latin typeface="Arial Narrow" pitchFamily="34" charset="0"/>
                <a:cs typeface="Arial" charset="0"/>
              </a:rPr>
              <a:t>3</a:t>
            </a:r>
          </a:p>
          <a:p>
            <a:pPr marL="381000" indent="-381000">
              <a:buNone/>
            </a:pPr>
            <a:r>
              <a:rPr lang="en-GB" altLang="lv-LV" sz="1300" noProof="1">
                <a:latin typeface="Arial Narrow" pitchFamily="34" charset="0"/>
                <a:cs typeface="Arial" charset="0"/>
              </a:rPr>
              <a:t>Respondentu sociāli demogrāfiskais profils</a:t>
            </a:r>
            <a:r>
              <a:rPr lang="en-GB" altLang="lv-LV" sz="1300" u="sng" noProof="1">
                <a:latin typeface="Arial Narrow" pitchFamily="34" charset="0"/>
                <a:cs typeface="Arial" charset="0"/>
              </a:rPr>
              <a:t>					</a:t>
            </a:r>
            <a:r>
              <a:rPr lang="en-GB" altLang="lv-LV" sz="1300" noProof="1">
                <a:latin typeface="Arial Narrow" pitchFamily="34" charset="0"/>
                <a:cs typeface="Arial" charset="0"/>
              </a:rPr>
              <a:t>4</a:t>
            </a:r>
          </a:p>
          <a:p>
            <a:pPr marL="381000" indent="-381000">
              <a:buNone/>
            </a:pPr>
            <a:endParaRPr lang="en-GB" altLang="lv-LV" sz="1300" noProof="1">
              <a:latin typeface="Arial Narrow" pitchFamily="34" charset="0"/>
              <a:cs typeface="Arial" charset="0"/>
            </a:endParaRPr>
          </a:p>
          <a:p>
            <a:pPr marL="381000" indent="-381000">
              <a:buNone/>
            </a:pPr>
            <a:r>
              <a:rPr lang="en-GB" altLang="lv-LV" sz="1300" noProof="1">
                <a:latin typeface="Arial Narrow" pitchFamily="34" charset="0"/>
                <a:cs typeface="Arial" charset="0"/>
              </a:rPr>
              <a:t>GALVENIE SECINĀJUMI</a:t>
            </a:r>
            <a:r>
              <a:rPr lang="en-GB" altLang="lv-LV" sz="1300" u="sng" noProof="1">
                <a:latin typeface="Arial Narrow" pitchFamily="34" charset="0"/>
                <a:cs typeface="Arial" charset="0"/>
              </a:rPr>
              <a:t>	                                         		                             	</a:t>
            </a:r>
            <a:r>
              <a:rPr lang="en-GB" altLang="lv-LV" sz="1300" noProof="1">
                <a:latin typeface="Arial Narrow" pitchFamily="34" charset="0"/>
                <a:cs typeface="Arial" charset="0"/>
              </a:rPr>
              <a:t>5</a:t>
            </a:r>
            <a:endParaRPr lang="lv-LV" altLang="lv-LV" sz="1300" noProof="1">
              <a:latin typeface="Arial Narrow" pitchFamily="34" charset="0"/>
              <a:cs typeface="Arial" charset="0"/>
            </a:endParaRPr>
          </a:p>
          <a:p>
            <a:pPr marL="381000" indent="-381000">
              <a:buNone/>
            </a:pPr>
            <a:endParaRPr lang="en-GB" altLang="lv-LV" sz="1300" noProof="1">
              <a:latin typeface="Arial Narrow" pitchFamily="34" charset="0"/>
              <a:cs typeface="Arial" charset="0"/>
            </a:endParaRPr>
          </a:p>
          <a:p>
            <a:pPr marL="381000" indent="-381000">
              <a:buNone/>
            </a:pPr>
            <a:r>
              <a:rPr lang="en-GB" altLang="lv-LV" sz="1300" noProof="1">
                <a:latin typeface="Arial Narrow" pitchFamily="34" charset="0"/>
                <a:cs typeface="Arial" charset="0"/>
              </a:rPr>
              <a:t>GALVENIE REZULTĀTI</a:t>
            </a:r>
            <a:endParaRPr lang="lv-LV" altLang="lv-LV" sz="1300" noProof="1">
              <a:latin typeface="Arial Narrow" pitchFamily="34" charset="0"/>
              <a:cs typeface="Arial" charset="0"/>
            </a:endParaRPr>
          </a:p>
          <a:p>
            <a:pPr marL="381000" indent="-381000">
              <a:buNone/>
            </a:pPr>
            <a:endParaRPr lang="lv-LV" altLang="lv-LV" sz="1300" noProof="1">
              <a:latin typeface="Arial Narrow" pitchFamily="34" charset="0"/>
              <a:cs typeface="Arial" charset="0"/>
            </a:endParaRPr>
          </a:p>
          <a:p>
            <a:pPr marL="381000" indent="-381000">
              <a:buNone/>
            </a:pPr>
            <a:r>
              <a:rPr lang="en-GB" altLang="lv-LV" sz="1300" noProof="1">
                <a:latin typeface="Arial Narrow" pitchFamily="34" charset="0"/>
                <a:cs typeface="Arial" charset="0"/>
              </a:rPr>
              <a:t>1. Vispārīgi jautājumi par drošību</a:t>
            </a:r>
            <a:r>
              <a:rPr lang="lv-LV" altLang="lv-LV" sz="1300" noProof="1">
                <a:latin typeface="Arial Narrow" pitchFamily="34" charset="0"/>
                <a:cs typeface="Arial" charset="0"/>
              </a:rPr>
              <a:t>	</a:t>
            </a:r>
            <a:endParaRPr lang="en-GB" altLang="lv-LV" sz="1300" noProof="1">
              <a:latin typeface="Arial Narrow" pitchFamily="34" charset="0"/>
              <a:cs typeface="Arial" charset="0"/>
            </a:endParaRPr>
          </a:p>
          <a:p>
            <a:pPr marL="381000" indent="-381000">
              <a:buNone/>
            </a:pPr>
            <a:r>
              <a:rPr lang="lv-LV" altLang="lv-LV" sz="1300" noProof="1">
                <a:latin typeface="Arial Narrow" pitchFamily="34" charset="0"/>
                <a:cs typeface="Arial" charset="0"/>
              </a:rPr>
              <a:t>	</a:t>
            </a:r>
            <a:r>
              <a:rPr lang="en-GB" altLang="lv-LV" sz="1300" noProof="1">
                <a:latin typeface="Arial Narrow" pitchFamily="34" charset="0"/>
                <a:cs typeface="Arial" charset="0"/>
              </a:rPr>
              <a:t>1.1. Drošības sajūta dažādās vietās</a:t>
            </a:r>
            <a:r>
              <a:rPr lang="en-GB" altLang="lv-LV" sz="1300" u="sng" noProof="1">
                <a:latin typeface="Arial Narrow" pitchFamily="34" charset="0"/>
                <a:cs typeface="Arial" charset="0"/>
              </a:rPr>
              <a:t>		</a:t>
            </a:r>
            <a:r>
              <a:rPr lang="lv-LV" altLang="lv-LV" sz="1300" u="sng" noProof="1">
                <a:latin typeface="Arial Narrow" pitchFamily="34" charset="0"/>
                <a:cs typeface="Arial" charset="0"/>
              </a:rPr>
              <a:t>			</a:t>
            </a:r>
            <a:r>
              <a:rPr lang="en-GB" altLang="lv-LV" sz="1300" noProof="1">
                <a:latin typeface="Arial Narrow" pitchFamily="34" charset="0"/>
                <a:cs typeface="Arial" charset="0"/>
              </a:rPr>
              <a:t>10</a:t>
            </a:r>
            <a:endParaRPr lang="lv-LV" altLang="lv-LV" sz="1300" noProof="1">
              <a:latin typeface="Arial Narrow" pitchFamily="34" charset="0"/>
              <a:cs typeface="Arial" charset="0"/>
            </a:endParaRPr>
          </a:p>
          <a:p>
            <a:pPr marL="381000" indent="-381000">
              <a:buNone/>
            </a:pPr>
            <a:r>
              <a:rPr lang="lv-LV" altLang="lv-LV" sz="1300" noProof="1">
                <a:latin typeface="Arial Narrow" pitchFamily="34" charset="0"/>
                <a:cs typeface="Arial" charset="0"/>
              </a:rPr>
              <a:t>	</a:t>
            </a:r>
            <a:r>
              <a:rPr lang="en-GB" altLang="lv-LV" sz="1300" noProof="1">
                <a:latin typeface="Arial Narrow" pitchFamily="34" charset="0"/>
                <a:cs typeface="Arial" charset="0"/>
              </a:rPr>
              <a:t>1.2. Kopējā Latvijas situācija un dažādi izaicinājumi</a:t>
            </a:r>
            <a:r>
              <a:rPr lang="en-GB" altLang="lv-LV" sz="1300" u="sng" noProof="1">
                <a:latin typeface="Arial Narrow" pitchFamily="34" charset="0"/>
                <a:cs typeface="Arial" charset="0"/>
              </a:rPr>
              <a:t>	</a:t>
            </a:r>
            <a:r>
              <a:rPr lang="lv-LV" altLang="lv-LV" sz="1300" u="sng" noProof="1">
                <a:latin typeface="Arial Narrow" pitchFamily="34" charset="0"/>
                <a:cs typeface="Arial" charset="0"/>
              </a:rPr>
              <a:t>		</a:t>
            </a:r>
            <a:r>
              <a:rPr lang="en-GB" altLang="lv-LV" sz="1300" u="sng" noProof="1">
                <a:latin typeface="Arial Narrow" pitchFamily="34" charset="0"/>
                <a:cs typeface="Arial" charset="0"/>
              </a:rPr>
              <a:t>	</a:t>
            </a:r>
            <a:r>
              <a:rPr lang="lv-LV" altLang="lv-LV" sz="1300" noProof="1">
                <a:latin typeface="Arial Narrow" pitchFamily="34" charset="0"/>
                <a:cs typeface="Arial" charset="0"/>
              </a:rPr>
              <a:t>1</a:t>
            </a:r>
            <a:r>
              <a:rPr lang="en-GB" altLang="lv-LV" sz="1300" noProof="1">
                <a:latin typeface="Arial Narrow" pitchFamily="34" charset="0"/>
                <a:cs typeface="Arial" charset="0"/>
              </a:rPr>
              <a:t>6</a:t>
            </a:r>
            <a:endParaRPr lang="lv-LV" altLang="lv-LV" sz="1300" noProof="1">
              <a:latin typeface="Arial Narrow" pitchFamily="34" charset="0"/>
              <a:cs typeface="Arial" charset="0"/>
            </a:endParaRPr>
          </a:p>
          <a:p>
            <a:pPr marL="381000" indent="-381000">
              <a:buNone/>
            </a:pPr>
            <a:r>
              <a:rPr lang="lv-LV" altLang="lv-LV" sz="1300" noProof="1">
                <a:latin typeface="Arial Narrow" pitchFamily="34" charset="0"/>
                <a:cs typeface="Arial" charset="0"/>
              </a:rPr>
              <a:t>	</a:t>
            </a:r>
            <a:r>
              <a:rPr lang="en-GB" altLang="lv-LV" sz="1300" noProof="1">
                <a:latin typeface="Arial Narrow" pitchFamily="34" charset="0"/>
                <a:cs typeface="Arial" charset="0"/>
              </a:rPr>
              <a:t>1.3. Tuvējā apkaime, tās iedzīvotāji un dažādi izaicinājumi</a:t>
            </a:r>
            <a:r>
              <a:rPr lang="en-GB" altLang="lv-LV" sz="1300" u="sng" noProof="1">
                <a:latin typeface="Arial Narrow" pitchFamily="34" charset="0"/>
                <a:cs typeface="Arial" charset="0"/>
              </a:rPr>
              <a:t>	</a:t>
            </a:r>
            <a:r>
              <a:rPr lang="lv-LV" altLang="lv-LV" sz="1300" u="sng" noProof="1">
                <a:latin typeface="Arial Narrow" pitchFamily="34" charset="0"/>
                <a:cs typeface="Arial" charset="0"/>
              </a:rPr>
              <a:t>	</a:t>
            </a:r>
            <a:r>
              <a:rPr lang="en-GB" altLang="lv-LV" sz="1300" u="sng" noProof="1">
                <a:latin typeface="Arial Narrow" pitchFamily="34" charset="0"/>
                <a:cs typeface="Arial" charset="0"/>
              </a:rPr>
              <a:t>	</a:t>
            </a:r>
            <a:r>
              <a:rPr lang="en-GB" altLang="lv-LV" sz="1300" noProof="1">
                <a:latin typeface="Arial Narrow" pitchFamily="34" charset="0"/>
                <a:cs typeface="Arial" charset="0"/>
              </a:rPr>
              <a:t>29</a:t>
            </a:r>
            <a:endParaRPr lang="lv-LV" altLang="lv-LV" sz="1300" noProof="1">
              <a:latin typeface="Arial Narrow" pitchFamily="34" charset="0"/>
              <a:cs typeface="Arial" charset="0"/>
            </a:endParaRPr>
          </a:p>
          <a:p>
            <a:pPr marL="381000" indent="-381000">
              <a:buNone/>
            </a:pPr>
            <a:r>
              <a:rPr lang="en-GB" altLang="lv-LV" sz="1300" noProof="1">
                <a:latin typeface="Arial Narrow" pitchFamily="34" charset="0"/>
                <a:cs typeface="Arial" charset="0"/>
              </a:rPr>
              <a:t>2. Rūpes par drošību</a:t>
            </a:r>
            <a:r>
              <a:rPr lang="lv-LV" altLang="lv-LV" sz="1300" noProof="1">
                <a:latin typeface="Arial Narrow" pitchFamily="34" charset="0"/>
                <a:cs typeface="Arial" charset="0"/>
              </a:rPr>
              <a:t>	</a:t>
            </a:r>
            <a:endParaRPr lang="en-GB" altLang="lv-LV" sz="1300" noProof="1">
              <a:latin typeface="Arial Narrow" pitchFamily="34" charset="0"/>
              <a:cs typeface="Arial" charset="0"/>
            </a:endParaRPr>
          </a:p>
          <a:p>
            <a:pPr marL="381000" indent="-381000">
              <a:buNone/>
            </a:pPr>
            <a:r>
              <a:rPr lang="lv-LV" altLang="lv-LV" sz="1300" noProof="1">
                <a:latin typeface="Arial Narrow" pitchFamily="34" charset="0"/>
                <a:cs typeface="Arial" charset="0"/>
              </a:rPr>
              <a:t>	</a:t>
            </a:r>
            <a:r>
              <a:rPr lang="en-GB" altLang="lv-LV" sz="1300" noProof="1">
                <a:latin typeface="Arial Narrow" pitchFamily="34" charset="0"/>
                <a:cs typeface="Arial" charset="0"/>
              </a:rPr>
              <a:t>2.1. Rezerves iespējamiem ārkārtas gadījumiem un nestandarta situācijām</a:t>
            </a:r>
            <a:r>
              <a:rPr lang="lv-LV" altLang="lv-LV" sz="1300" u="sng" noProof="1">
                <a:latin typeface="Arial Narrow" pitchFamily="34" charset="0"/>
                <a:cs typeface="Arial" charset="0"/>
              </a:rPr>
              <a:t>		</a:t>
            </a:r>
            <a:r>
              <a:rPr lang="en-GB" altLang="lv-LV" sz="1300" noProof="1">
                <a:latin typeface="Arial Narrow" pitchFamily="34" charset="0"/>
                <a:cs typeface="Arial" charset="0"/>
              </a:rPr>
              <a:t>44</a:t>
            </a:r>
            <a:endParaRPr lang="lv-LV" altLang="lv-LV" sz="1300" noProof="1">
              <a:latin typeface="Arial Narrow" pitchFamily="34" charset="0"/>
              <a:cs typeface="Arial" charset="0"/>
            </a:endParaRPr>
          </a:p>
          <a:p>
            <a:pPr marL="381000" indent="-381000">
              <a:buNone/>
            </a:pPr>
            <a:r>
              <a:rPr lang="lv-LV" altLang="lv-LV" sz="1300" noProof="1">
                <a:latin typeface="Arial Narrow" pitchFamily="34" charset="0"/>
                <a:cs typeface="Arial" charset="0"/>
              </a:rPr>
              <a:t>	2.2. Mājokļa drošības vērtējums</a:t>
            </a:r>
            <a:r>
              <a:rPr lang="en-GB" altLang="lv-LV" sz="1300" u="sng" noProof="1">
                <a:latin typeface="Arial Narrow" pitchFamily="34" charset="0"/>
                <a:cs typeface="Arial" charset="0"/>
              </a:rPr>
              <a:t>	</a:t>
            </a:r>
            <a:r>
              <a:rPr lang="lv-LV" altLang="lv-LV" sz="1300" u="sng" noProof="1">
                <a:latin typeface="Arial Narrow" pitchFamily="34" charset="0"/>
                <a:cs typeface="Arial" charset="0"/>
              </a:rPr>
              <a:t>			</a:t>
            </a:r>
            <a:r>
              <a:rPr lang="en-GB" altLang="lv-LV" sz="1300" u="sng" noProof="1">
                <a:latin typeface="Arial Narrow" pitchFamily="34" charset="0"/>
                <a:cs typeface="Arial" charset="0"/>
              </a:rPr>
              <a:t>	</a:t>
            </a:r>
            <a:r>
              <a:rPr lang="en-GB" altLang="lv-LV" sz="1300" noProof="1">
                <a:latin typeface="Arial Narrow" pitchFamily="34" charset="0"/>
                <a:cs typeface="Arial" charset="0"/>
              </a:rPr>
              <a:t>46</a:t>
            </a:r>
            <a:endParaRPr lang="lv-LV" altLang="lv-LV" sz="1300" noProof="1">
              <a:latin typeface="Arial Narrow" pitchFamily="34" charset="0"/>
              <a:cs typeface="Arial" charset="0"/>
            </a:endParaRPr>
          </a:p>
          <a:p>
            <a:pPr marL="381000" indent="-381000">
              <a:buNone/>
            </a:pPr>
            <a:r>
              <a:rPr lang="en-GB" altLang="lv-LV" sz="1300" noProof="1">
                <a:latin typeface="Arial Narrow" pitchFamily="34" charset="0"/>
                <a:cs typeface="Arial" charset="0"/>
              </a:rPr>
              <a:t>3. Pieredze un iestāžu vērtējums</a:t>
            </a:r>
            <a:r>
              <a:rPr lang="lv-LV" altLang="lv-LV" sz="1300" noProof="1">
                <a:latin typeface="Arial Narrow" pitchFamily="34" charset="0"/>
                <a:cs typeface="Arial" charset="0"/>
              </a:rPr>
              <a:t>	</a:t>
            </a:r>
            <a:endParaRPr lang="en-GB" altLang="lv-LV" sz="1300" noProof="1">
              <a:latin typeface="Arial Narrow" pitchFamily="34" charset="0"/>
              <a:cs typeface="Arial" charset="0"/>
            </a:endParaRPr>
          </a:p>
          <a:p>
            <a:pPr marL="381000" indent="-381000">
              <a:buNone/>
            </a:pPr>
            <a:r>
              <a:rPr lang="lv-LV" altLang="lv-LV" sz="1300" noProof="1">
                <a:latin typeface="Arial Narrow" pitchFamily="34" charset="0"/>
                <a:cs typeface="Arial" charset="0"/>
              </a:rPr>
              <a:t>	</a:t>
            </a:r>
            <a:r>
              <a:rPr lang="en-GB" altLang="lv-LV" sz="1300" noProof="1">
                <a:latin typeface="Arial Narrow" pitchFamily="34" charset="0"/>
                <a:cs typeface="Arial" charset="0"/>
              </a:rPr>
              <a:t>3.1. Pieredze un iestāžu vērtējums — Valsts policija</a:t>
            </a:r>
            <a:r>
              <a:rPr lang="en-GB" altLang="lv-LV" sz="1300" u="sng" noProof="1">
                <a:latin typeface="Arial Narrow" pitchFamily="34" charset="0"/>
                <a:cs typeface="Arial" charset="0"/>
              </a:rPr>
              <a:t>	</a:t>
            </a:r>
            <a:r>
              <a:rPr lang="lv-LV" altLang="lv-LV" sz="1300" u="sng" noProof="1">
                <a:latin typeface="Arial Narrow" pitchFamily="34" charset="0"/>
                <a:cs typeface="Arial" charset="0"/>
              </a:rPr>
              <a:t>			</a:t>
            </a:r>
            <a:r>
              <a:rPr lang="en-GB" altLang="lv-LV" sz="1300" noProof="1">
                <a:latin typeface="Arial Narrow" pitchFamily="34" charset="0"/>
                <a:cs typeface="Arial" charset="0"/>
              </a:rPr>
              <a:t>48</a:t>
            </a:r>
            <a:endParaRPr lang="lv-LV" altLang="lv-LV" sz="1300" noProof="1">
              <a:latin typeface="Arial Narrow" pitchFamily="34" charset="0"/>
              <a:cs typeface="Arial" charset="0"/>
            </a:endParaRPr>
          </a:p>
          <a:p>
            <a:pPr marL="381000" indent="-381000">
              <a:buNone/>
            </a:pPr>
            <a:r>
              <a:rPr lang="lv-LV" altLang="lv-LV" sz="1300" noProof="1">
                <a:latin typeface="Arial Narrow" pitchFamily="34" charset="0"/>
                <a:cs typeface="Arial" charset="0"/>
              </a:rPr>
              <a:t>	</a:t>
            </a:r>
            <a:r>
              <a:rPr lang="en-GB" altLang="lv-LV" sz="1300" noProof="1">
                <a:latin typeface="Arial Narrow" pitchFamily="34" charset="0"/>
                <a:cs typeface="Arial" charset="0"/>
              </a:rPr>
              <a:t>3.2. Pieredze un iestāžu vērtējums — Valsts ugunsdzēsības un glābšanas dienests</a:t>
            </a:r>
            <a:r>
              <a:rPr lang="lv-LV" altLang="lv-LV" sz="1300" u="sng" noProof="1">
                <a:latin typeface="Arial Narrow" pitchFamily="34" charset="0"/>
                <a:cs typeface="Arial" charset="0"/>
              </a:rPr>
              <a:t>	</a:t>
            </a:r>
            <a:r>
              <a:rPr lang="en-GB" altLang="lv-LV" sz="1300" u="sng" noProof="1">
                <a:latin typeface="Arial Narrow" pitchFamily="34" charset="0"/>
                <a:cs typeface="Arial" charset="0"/>
              </a:rPr>
              <a:t>	</a:t>
            </a:r>
            <a:r>
              <a:rPr lang="en-GB" altLang="lv-LV" sz="1300" noProof="1">
                <a:latin typeface="Arial Narrow" pitchFamily="34" charset="0"/>
                <a:cs typeface="Arial" charset="0"/>
              </a:rPr>
              <a:t>54</a:t>
            </a:r>
            <a:endParaRPr lang="lv-LV" altLang="lv-LV" sz="1300" noProof="1">
              <a:latin typeface="Arial Narrow" pitchFamily="34" charset="0"/>
              <a:cs typeface="Arial" charset="0"/>
            </a:endParaRPr>
          </a:p>
          <a:p>
            <a:pPr marL="381000" indent="-381000">
              <a:buNone/>
            </a:pPr>
            <a:r>
              <a:rPr lang="lv-LV" altLang="lv-LV" sz="1300" noProof="1">
                <a:latin typeface="Arial Narrow" pitchFamily="34" charset="0"/>
                <a:cs typeface="Arial" charset="0"/>
              </a:rPr>
              <a:t>	</a:t>
            </a:r>
            <a:r>
              <a:rPr lang="en-GB" altLang="lv-LV" sz="1300" noProof="1">
                <a:latin typeface="Arial Narrow" pitchFamily="34" charset="0"/>
                <a:cs typeface="Arial" charset="0"/>
              </a:rPr>
              <a:t>3.3. Pieredze un iestāžu vērtējums — Valsts robežsardze</a:t>
            </a:r>
            <a:r>
              <a:rPr lang="en-GB" altLang="lv-LV" sz="1300" u="sng" noProof="1">
                <a:latin typeface="Arial Narrow" pitchFamily="34" charset="0"/>
                <a:cs typeface="Arial" charset="0"/>
              </a:rPr>
              <a:t>	</a:t>
            </a:r>
            <a:r>
              <a:rPr lang="lv-LV" altLang="lv-LV" sz="1300" u="sng" noProof="1">
                <a:latin typeface="Arial Narrow" pitchFamily="34" charset="0"/>
                <a:cs typeface="Arial" charset="0"/>
              </a:rPr>
              <a:t>	</a:t>
            </a:r>
            <a:r>
              <a:rPr lang="en-GB" altLang="lv-LV" sz="1300" u="sng" noProof="1">
                <a:latin typeface="Arial Narrow" pitchFamily="34" charset="0"/>
                <a:cs typeface="Arial" charset="0"/>
              </a:rPr>
              <a:t>	</a:t>
            </a:r>
            <a:r>
              <a:rPr lang="en-GB" altLang="lv-LV" sz="1300" noProof="1">
                <a:latin typeface="Arial Narrow" pitchFamily="34" charset="0"/>
                <a:cs typeface="Arial" charset="0"/>
              </a:rPr>
              <a:t>59</a:t>
            </a:r>
            <a:endParaRPr lang="lv-LV" altLang="lv-LV" sz="1300" noProof="1">
              <a:latin typeface="Arial Narrow" pitchFamily="34" charset="0"/>
              <a:cs typeface="Arial" charset="0"/>
            </a:endParaRPr>
          </a:p>
          <a:p>
            <a:pPr marL="381000" indent="-381000">
              <a:buNone/>
            </a:pPr>
            <a:r>
              <a:rPr lang="lv-LV" altLang="lv-LV" sz="1300" noProof="1">
                <a:latin typeface="Arial Narrow" pitchFamily="34" charset="0"/>
                <a:cs typeface="Arial" charset="0"/>
              </a:rPr>
              <a:t>	</a:t>
            </a:r>
            <a:r>
              <a:rPr lang="en-GB" altLang="lv-LV" sz="1300" noProof="1">
                <a:latin typeface="Arial Narrow" pitchFamily="34" charset="0"/>
                <a:cs typeface="Arial" charset="0"/>
              </a:rPr>
              <a:t>3.4. Pieredze un iestāžu vērtējums — Pilsonības un migrācijas lietu pārvalde</a:t>
            </a:r>
            <a:r>
              <a:rPr lang="lv-LV" altLang="lv-LV" sz="1300" u="sng" noProof="1">
                <a:latin typeface="Arial Narrow" pitchFamily="34" charset="0"/>
                <a:cs typeface="Arial" charset="0"/>
              </a:rPr>
              <a:t>	</a:t>
            </a:r>
            <a:r>
              <a:rPr lang="en-GB" altLang="lv-LV" sz="1300" u="sng" noProof="1">
                <a:latin typeface="Arial Narrow" pitchFamily="34" charset="0"/>
                <a:cs typeface="Arial" charset="0"/>
              </a:rPr>
              <a:t>	</a:t>
            </a:r>
            <a:r>
              <a:rPr lang="en-GB" altLang="lv-LV" sz="1300" noProof="1">
                <a:latin typeface="Arial Narrow" pitchFamily="34" charset="0"/>
                <a:cs typeface="Arial" charset="0"/>
              </a:rPr>
              <a:t>63</a:t>
            </a:r>
            <a:endParaRPr lang="lv-LV" altLang="lv-LV" sz="1300" noProof="1">
              <a:latin typeface="Arial Narrow" pitchFamily="34" charset="0"/>
              <a:cs typeface="Arial" charset="0"/>
            </a:endParaRPr>
          </a:p>
          <a:p>
            <a:pPr marL="381000" indent="-381000">
              <a:buNone/>
            </a:pPr>
            <a:r>
              <a:rPr lang="lv-LV" altLang="lv-LV" sz="1300" noProof="1">
                <a:latin typeface="Arial Narrow" pitchFamily="34" charset="0"/>
                <a:cs typeface="Arial" charset="0"/>
              </a:rPr>
              <a:t>	</a:t>
            </a:r>
            <a:r>
              <a:rPr lang="en-GB" altLang="lv-LV" sz="1300" noProof="1">
                <a:latin typeface="Arial Narrow" pitchFamily="34" charset="0"/>
                <a:cs typeface="Arial" charset="0"/>
              </a:rPr>
              <a:t>3.5. Nelikumību pieredze saskarē ar drošības iestāžu darbiniekiem</a:t>
            </a:r>
            <a:r>
              <a:rPr lang="en-GB" altLang="lv-LV" sz="1300" u="sng" noProof="1">
                <a:latin typeface="Arial Narrow" pitchFamily="34" charset="0"/>
                <a:cs typeface="Arial" charset="0"/>
              </a:rPr>
              <a:t>	</a:t>
            </a:r>
            <a:r>
              <a:rPr lang="lv-LV" altLang="lv-LV" sz="1300" u="sng" noProof="1">
                <a:latin typeface="Arial Narrow" pitchFamily="34" charset="0"/>
                <a:cs typeface="Arial" charset="0"/>
              </a:rPr>
              <a:t>	</a:t>
            </a:r>
            <a:r>
              <a:rPr lang="en-GB" altLang="lv-LV" sz="1300" u="sng" noProof="1">
                <a:latin typeface="Arial Narrow" pitchFamily="34" charset="0"/>
                <a:cs typeface="Arial" charset="0"/>
              </a:rPr>
              <a:t>	</a:t>
            </a:r>
            <a:r>
              <a:rPr lang="en-GB" altLang="lv-LV" sz="1300" noProof="1">
                <a:latin typeface="Arial Narrow" pitchFamily="34" charset="0"/>
                <a:cs typeface="Arial" charset="0"/>
              </a:rPr>
              <a:t>67</a:t>
            </a:r>
            <a:endParaRPr lang="lv-LV" altLang="lv-LV" sz="1300" noProof="1">
              <a:latin typeface="Arial Narrow" pitchFamily="34" charset="0"/>
              <a:cs typeface="Arial" charset="0"/>
            </a:endParaRPr>
          </a:p>
          <a:p>
            <a:pPr marL="381000" indent="-381000">
              <a:buNone/>
            </a:pPr>
            <a:r>
              <a:rPr lang="lv-LV" altLang="lv-LV" sz="1300" noProof="1">
                <a:latin typeface="Arial Narrow" pitchFamily="34" charset="0"/>
                <a:cs typeface="Arial" charset="0"/>
              </a:rPr>
              <a:t>	</a:t>
            </a:r>
            <a:r>
              <a:rPr lang="en-GB" altLang="lv-LV" sz="1300" noProof="1">
                <a:latin typeface="Arial Narrow" pitchFamily="34" charset="0"/>
                <a:cs typeface="Arial" charset="0"/>
              </a:rPr>
              <a:t>3.6. Uzticēšanās dažādām valsts iestādēm</a:t>
            </a:r>
            <a:r>
              <a:rPr lang="en-GB" altLang="lv-LV" sz="1300" u="sng" noProof="1">
                <a:latin typeface="Arial Narrow" pitchFamily="34" charset="0"/>
                <a:cs typeface="Arial" charset="0"/>
              </a:rPr>
              <a:t>	</a:t>
            </a:r>
            <a:r>
              <a:rPr lang="lv-LV" altLang="lv-LV" sz="1300" u="sng" noProof="1">
                <a:latin typeface="Arial Narrow" pitchFamily="34" charset="0"/>
                <a:cs typeface="Arial" charset="0"/>
              </a:rPr>
              <a:t>		</a:t>
            </a:r>
            <a:r>
              <a:rPr lang="en-GB" altLang="lv-LV" sz="1300" u="sng" noProof="1">
                <a:latin typeface="Arial Narrow" pitchFamily="34" charset="0"/>
                <a:cs typeface="Arial" charset="0"/>
              </a:rPr>
              <a:t>	</a:t>
            </a:r>
            <a:r>
              <a:rPr lang="en-GB" altLang="lv-LV" sz="1300" noProof="1">
                <a:latin typeface="Arial Narrow" pitchFamily="34" charset="0"/>
                <a:cs typeface="Arial" charset="0"/>
              </a:rPr>
              <a:t>71</a:t>
            </a:r>
            <a:endParaRPr lang="lv-LV" altLang="lv-LV" sz="1300" noProof="1">
              <a:latin typeface="Arial Narrow" pitchFamily="34" charset="0"/>
              <a:cs typeface="Arial" charset="0"/>
            </a:endParaRPr>
          </a:p>
          <a:p>
            <a:pPr marL="381000" indent="-381000">
              <a:buNone/>
            </a:pPr>
            <a:r>
              <a:rPr lang="en-GB" altLang="lv-LV" sz="1300" noProof="1">
                <a:latin typeface="Arial Narrow" pitchFamily="34" charset="0"/>
                <a:cs typeface="Arial" charset="0"/>
              </a:rPr>
              <a:t>4. Informētība</a:t>
            </a:r>
            <a:r>
              <a:rPr lang="lv-LV" altLang="lv-LV" sz="1300" noProof="1">
                <a:latin typeface="Arial Narrow" pitchFamily="34" charset="0"/>
                <a:cs typeface="Arial" charset="0"/>
              </a:rPr>
              <a:t>	</a:t>
            </a:r>
            <a:endParaRPr lang="en-GB" altLang="lv-LV" sz="1300" noProof="1">
              <a:latin typeface="Arial Narrow" pitchFamily="34" charset="0"/>
              <a:cs typeface="Arial" charset="0"/>
            </a:endParaRPr>
          </a:p>
          <a:p>
            <a:pPr marL="381000" indent="-381000">
              <a:buNone/>
            </a:pPr>
            <a:r>
              <a:rPr lang="lv-LV" altLang="lv-LV" sz="1300" noProof="1">
                <a:latin typeface="Arial Narrow" pitchFamily="34" charset="0"/>
                <a:cs typeface="Arial" charset="0"/>
              </a:rPr>
              <a:t>	</a:t>
            </a:r>
            <a:r>
              <a:rPr lang="en-GB" altLang="lv-LV" sz="1300" noProof="1">
                <a:latin typeface="Arial Narrow" pitchFamily="34" charset="0"/>
                <a:cs typeface="Arial" charset="0"/>
              </a:rPr>
              <a:t>4.1. Galvenie informācijas avoti par dažādiem drošības jautājumiem</a:t>
            </a:r>
            <a:r>
              <a:rPr lang="lv-LV" altLang="lv-LV" sz="1300" u="sng" noProof="1">
                <a:latin typeface="Arial Narrow" pitchFamily="34" charset="0"/>
                <a:cs typeface="Arial" charset="0"/>
              </a:rPr>
              <a:t>			</a:t>
            </a:r>
            <a:r>
              <a:rPr lang="en-GB" altLang="lv-LV" sz="1300" noProof="1">
                <a:latin typeface="Arial Narrow" pitchFamily="34" charset="0"/>
                <a:cs typeface="Arial" charset="0"/>
              </a:rPr>
              <a:t>75</a:t>
            </a:r>
            <a:endParaRPr lang="lv-LV" altLang="lv-LV" sz="1300" noProof="1">
              <a:latin typeface="Arial Narrow" pitchFamily="34" charset="0"/>
              <a:cs typeface="Arial" charset="0"/>
            </a:endParaRPr>
          </a:p>
          <a:p>
            <a:pPr marL="381000" indent="-381000">
              <a:buNone/>
            </a:pPr>
            <a:endParaRPr lang="lv-LV" altLang="lv-LV" sz="1300" noProof="1">
              <a:latin typeface="Arial Narrow" pitchFamily="34" charset="0"/>
              <a:cs typeface="Arial" charset="0"/>
            </a:endParaRPr>
          </a:p>
          <a:p>
            <a:pPr marL="381000" indent="-381000">
              <a:buNone/>
            </a:pPr>
            <a:r>
              <a:rPr lang="en-GB" altLang="lv-LV" sz="1300" noProof="1">
                <a:latin typeface="Arial Narrow" pitchFamily="34" charset="0"/>
                <a:cs typeface="Arial" charset="0"/>
              </a:rPr>
              <a:t>PIELIKUMS</a:t>
            </a:r>
          </a:p>
          <a:p>
            <a:pPr marL="381000" indent="-381000">
              <a:buNone/>
            </a:pPr>
            <a:r>
              <a:rPr lang="en-GB" altLang="lv-LV" sz="1300" noProof="1">
                <a:latin typeface="Arial Narrow" pitchFamily="34" charset="0"/>
                <a:cs typeface="Arial" charset="0"/>
              </a:rPr>
              <a:t>	Aptaujas anketa</a:t>
            </a:r>
            <a:r>
              <a:rPr lang="en-GB" altLang="lv-LV" sz="1300" u="sng" noProof="1">
                <a:latin typeface="Arial Narrow" pitchFamily="34" charset="0"/>
                <a:cs typeface="Arial" charset="0"/>
              </a:rPr>
              <a:t>						</a:t>
            </a:r>
            <a:r>
              <a:rPr lang="en-GB" altLang="lv-LV" sz="1300" noProof="1">
                <a:latin typeface="Arial Narrow" pitchFamily="34" charset="0"/>
                <a:cs typeface="Arial" charset="0"/>
              </a:rPr>
              <a:t>78</a:t>
            </a:r>
          </a:p>
          <a:p>
            <a:pPr marL="381600" indent="-381600">
              <a:lnSpc>
                <a:spcPct val="90000"/>
              </a:lnSpc>
              <a:buNone/>
            </a:pPr>
            <a:r>
              <a:rPr lang="en-GB" altLang="lv-LV" sz="1300" noProof="1">
                <a:latin typeface="Arial Narrow" pitchFamily="34" charset="0"/>
                <a:cs typeface="Arial" charset="0"/>
              </a:rPr>
              <a:t>	Statistiskās kļūdas novērtēšanas tabula</a:t>
            </a:r>
            <a:r>
              <a:rPr lang="en-GB" altLang="lv-LV" sz="1300" u="sng" noProof="1">
                <a:latin typeface="Arial Narrow" pitchFamily="34" charset="0"/>
                <a:cs typeface="Arial" charset="0"/>
              </a:rPr>
              <a:t>				</a:t>
            </a:r>
            <a:r>
              <a:rPr lang="en-GB" altLang="lv-LV" sz="1300" noProof="1">
                <a:latin typeface="Arial Narrow" pitchFamily="34" charset="0"/>
                <a:cs typeface="Arial" charset="0"/>
              </a:rPr>
              <a:t>82</a:t>
            </a:r>
            <a:r>
              <a:rPr lang="en-GB" altLang="lv-LV" sz="1300" u="sng" noProof="1">
                <a:latin typeface="Arial Narrow" pitchFamily="34" charset="0"/>
                <a:cs typeface="Arial" charset="0"/>
              </a:rPr>
              <a:t>     </a:t>
            </a:r>
            <a:r>
              <a:rPr lang="en-GB" altLang="lv-LV" sz="1300" u="sng" noProof="1">
                <a:solidFill>
                  <a:srgbClr val="FF0000"/>
                </a:solidFill>
                <a:latin typeface="Arial Narrow" pitchFamily="34" charset="0"/>
                <a:cs typeface="Arial" charset="0"/>
              </a:rPr>
              <a:t>                </a:t>
            </a:r>
            <a:endParaRPr lang="en-GB" altLang="lv-LV" sz="1300" noProof="1">
              <a:solidFill>
                <a:srgbClr val="FF0000"/>
              </a:solidFill>
              <a:latin typeface="Arial Narrow" pitchFamily="34" charset="0"/>
            </a:endParaRPr>
          </a:p>
        </p:txBody>
      </p:sp>
    </p:spTree>
    <p:extLst>
      <p:ext uri="{BB962C8B-B14F-4D97-AF65-F5344CB8AC3E}">
        <p14:creationId xmlns:p14="http://schemas.microsoft.com/office/powerpoint/2010/main" val="306173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2.</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Kopējā Latvijas situācija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AF6CC48C-DF9D-3D14-FA2B-FE64BDC54A53}"/>
              </a:ext>
            </a:extLst>
          </p:cNvPr>
          <p:cNvSpPr txBox="1"/>
          <p:nvPr/>
        </p:nvSpPr>
        <p:spPr>
          <a:xfrm>
            <a:off x="119336" y="620688"/>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Finanšu noziegumi</a:t>
            </a:r>
          </a:p>
        </p:txBody>
      </p:sp>
      <p:graphicFrame>
        <p:nvGraphicFramePr>
          <p:cNvPr id="6" name="Chart 275">
            <a:extLst>
              <a:ext uri="{FF2B5EF4-FFF2-40B4-BE49-F238E27FC236}">
                <a16:creationId xmlns:a16="http://schemas.microsoft.com/office/drawing/2014/main" id="{C6BF6749-01FD-4E6B-BF41-21FB48A0CA33}"/>
              </a:ext>
            </a:extLst>
          </p:cNvPr>
          <p:cNvGraphicFramePr>
            <a:graphicFrameLocks/>
          </p:cNvGraphicFramePr>
          <p:nvPr>
            <p:extLst>
              <p:ext uri="{D42A27DB-BD31-4B8C-83A1-F6EECF244321}">
                <p14:modId xmlns:p14="http://schemas.microsoft.com/office/powerpoint/2010/main" val="3679022188"/>
              </p:ext>
            </p:extLst>
          </p:nvPr>
        </p:nvGraphicFramePr>
        <p:xfrm>
          <a:off x="189752" y="1163413"/>
          <a:ext cx="6122272"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275">
            <a:extLst>
              <a:ext uri="{FF2B5EF4-FFF2-40B4-BE49-F238E27FC236}">
                <a16:creationId xmlns:a16="http://schemas.microsoft.com/office/drawing/2014/main" id="{295B3132-6C37-4EE1-8FA2-46ECB34DC14E}"/>
              </a:ext>
            </a:extLst>
          </p:cNvPr>
          <p:cNvGraphicFramePr>
            <a:graphicFrameLocks/>
          </p:cNvGraphicFramePr>
          <p:nvPr>
            <p:extLst>
              <p:ext uri="{D42A27DB-BD31-4B8C-83A1-F6EECF244321}">
                <p14:modId xmlns:p14="http://schemas.microsoft.com/office/powerpoint/2010/main" val="1108945684"/>
              </p:ext>
            </p:extLst>
          </p:nvPr>
        </p:nvGraphicFramePr>
        <p:xfrm>
          <a:off x="6528048" y="1163413"/>
          <a:ext cx="5256584" cy="504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FDF4651F-8216-0747-21F9-ACE8C3D4C97A}"/>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3383922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2.</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Kopējā Latvijas situācija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AF6CC48C-DF9D-3D14-FA2B-FE64BDC54A53}"/>
              </a:ext>
            </a:extLst>
          </p:cNvPr>
          <p:cNvSpPr txBox="1"/>
          <p:nvPr/>
        </p:nvSpPr>
        <p:spPr>
          <a:xfrm>
            <a:off x="131676" y="620688"/>
            <a:ext cx="2567608" cy="523220"/>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Ārējās robežas ar Krieviju un </a:t>
            </a:r>
          </a:p>
          <a:p>
            <a:pPr algn="ctr"/>
            <a:r>
              <a:rPr lang="lv-LV" sz="1400" dirty="0">
                <a:latin typeface="Arial" panose="020B0604020202020204" pitchFamily="34" charset="0"/>
                <a:cs typeface="Arial" panose="020B0604020202020204" pitchFamily="34" charset="0"/>
              </a:rPr>
              <a:t>Baltkrieviju drošība</a:t>
            </a:r>
          </a:p>
        </p:txBody>
      </p:sp>
      <p:graphicFrame>
        <p:nvGraphicFramePr>
          <p:cNvPr id="6" name="Chart 275">
            <a:extLst>
              <a:ext uri="{FF2B5EF4-FFF2-40B4-BE49-F238E27FC236}">
                <a16:creationId xmlns:a16="http://schemas.microsoft.com/office/drawing/2014/main" id="{83CA90B0-BD37-4062-890F-20B3CC51B393}"/>
              </a:ext>
            </a:extLst>
          </p:cNvPr>
          <p:cNvGraphicFramePr>
            <a:graphicFrameLocks/>
          </p:cNvGraphicFramePr>
          <p:nvPr>
            <p:extLst>
              <p:ext uri="{D42A27DB-BD31-4B8C-83A1-F6EECF244321}">
                <p14:modId xmlns:p14="http://schemas.microsoft.com/office/powerpoint/2010/main" val="667601156"/>
              </p:ext>
            </p:extLst>
          </p:nvPr>
        </p:nvGraphicFramePr>
        <p:xfrm>
          <a:off x="293806" y="1217396"/>
          <a:ext cx="6131779"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275">
            <a:extLst>
              <a:ext uri="{FF2B5EF4-FFF2-40B4-BE49-F238E27FC236}">
                <a16:creationId xmlns:a16="http://schemas.microsoft.com/office/drawing/2014/main" id="{423E00BF-A45C-4487-AD20-C04D19CA5F58}"/>
              </a:ext>
            </a:extLst>
          </p:cNvPr>
          <p:cNvGraphicFramePr>
            <a:graphicFrameLocks/>
          </p:cNvGraphicFramePr>
          <p:nvPr>
            <p:extLst>
              <p:ext uri="{D42A27DB-BD31-4B8C-83A1-F6EECF244321}">
                <p14:modId xmlns:p14="http://schemas.microsoft.com/office/powerpoint/2010/main" val="1205587521"/>
              </p:ext>
            </p:extLst>
          </p:nvPr>
        </p:nvGraphicFramePr>
        <p:xfrm>
          <a:off x="6528048" y="1217396"/>
          <a:ext cx="5187600" cy="504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E608A240-2017-4C06-8CA3-F2D2F8123820}"/>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3217559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2.</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Kopējā Latvijas situācija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AF6CC48C-DF9D-3D14-FA2B-FE64BDC54A53}"/>
              </a:ext>
            </a:extLst>
          </p:cNvPr>
          <p:cNvSpPr txBox="1"/>
          <p:nvPr/>
        </p:nvSpPr>
        <p:spPr>
          <a:xfrm>
            <a:off x="119336" y="638270"/>
            <a:ext cx="3672408" cy="523220"/>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Civilā aizsardzība dabas un cilvēku izraisītu </a:t>
            </a:r>
          </a:p>
          <a:p>
            <a:pPr algn="ctr"/>
            <a:r>
              <a:rPr lang="lv-LV" sz="1400" dirty="0">
                <a:latin typeface="Arial" panose="020B0604020202020204" pitchFamily="34" charset="0"/>
                <a:cs typeface="Arial" panose="020B0604020202020204" pitchFamily="34" charset="0"/>
              </a:rPr>
              <a:t>katastrofu gadījumos</a:t>
            </a:r>
          </a:p>
        </p:txBody>
      </p:sp>
      <p:graphicFrame>
        <p:nvGraphicFramePr>
          <p:cNvPr id="5" name="Chart 275">
            <a:extLst>
              <a:ext uri="{FF2B5EF4-FFF2-40B4-BE49-F238E27FC236}">
                <a16:creationId xmlns:a16="http://schemas.microsoft.com/office/drawing/2014/main" id="{FC1C20C6-04DC-40CC-A916-1F2BFCF4D190}"/>
              </a:ext>
            </a:extLst>
          </p:cNvPr>
          <p:cNvGraphicFramePr>
            <a:graphicFrameLocks/>
          </p:cNvGraphicFramePr>
          <p:nvPr>
            <p:extLst>
              <p:ext uri="{D42A27DB-BD31-4B8C-83A1-F6EECF244321}">
                <p14:modId xmlns:p14="http://schemas.microsoft.com/office/powerpoint/2010/main" val="1012843239"/>
              </p:ext>
            </p:extLst>
          </p:nvPr>
        </p:nvGraphicFramePr>
        <p:xfrm>
          <a:off x="335360" y="1252560"/>
          <a:ext cx="6140464"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75">
            <a:extLst>
              <a:ext uri="{FF2B5EF4-FFF2-40B4-BE49-F238E27FC236}">
                <a16:creationId xmlns:a16="http://schemas.microsoft.com/office/drawing/2014/main" id="{51398090-2896-4F80-9AC8-2E0FBDBC7885}"/>
              </a:ext>
            </a:extLst>
          </p:cNvPr>
          <p:cNvGraphicFramePr>
            <a:graphicFrameLocks/>
          </p:cNvGraphicFramePr>
          <p:nvPr>
            <p:extLst>
              <p:ext uri="{D42A27DB-BD31-4B8C-83A1-F6EECF244321}">
                <p14:modId xmlns:p14="http://schemas.microsoft.com/office/powerpoint/2010/main" val="2953154866"/>
              </p:ext>
            </p:extLst>
          </p:nvPr>
        </p:nvGraphicFramePr>
        <p:xfrm>
          <a:off x="6600056" y="1252560"/>
          <a:ext cx="5256584" cy="5040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EA1796F4-EE61-59FA-4B2A-0D4C3775657E}"/>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867586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2.</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Kopējā Latvijas situācija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AF6CC48C-DF9D-3D14-FA2B-FE64BDC54A53}"/>
              </a:ext>
            </a:extLst>
          </p:cNvPr>
          <p:cNvSpPr txBox="1"/>
          <p:nvPr/>
        </p:nvSpPr>
        <p:spPr>
          <a:xfrm>
            <a:off x="119336" y="620688"/>
            <a:ext cx="2567608" cy="523220"/>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Personas, kuras nelikumīgi </a:t>
            </a:r>
          </a:p>
          <a:p>
            <a:pPr algn="ctr"/>
            <a:r>
              <a:rPr lang="lv-LV" sz="1400" dirty="0">
                <a:latin typeface="Arial" panose="020B0604020202020204" pitchFamily="34" charset="0"/>
                <a:cs typeface="Arial" panose="020B0604020202020204" pitchFamily="34" charset="0"/>
              </a:rPr>
              <a:t>mēģina šķērsot valsts robežu</a:t>
            </a:r>
          </a:p>
        </p:txBody>
      </p:sp>
      <p:graphicFrame>
        <p:nvGraphicFramePr>
          <p:cNvPr id="6" name="Chart 275">
            <a:extLst>
              <a:ext uri="{FF2B5EF4-FFF2-40B4-BE49-F238E27FC236}">
                <a16:creationId xmlns:a16="http://schemas.microsoft.com/office/drawing/2014/main" id="{4D27F475-1CA0-4049-9B2A-5F9385B75E2E}"/>
              </a:ext>
            </a:extLst>
          </p:cNvPr>
          <p:cNvGraphicFramePr>
            <a:graphicFrameLocks/>
          </p:cNvGraphicFramePr>
          <p:nvPr>
            <p:extLst>
              <p:ext uri="{D42A27DB-BD31-4B8C-83A1-F6EECF244321}">
                <p14:modId xmlns:p14="http://schemas.microsoft.com/office/powerpoint/2010/main" val="461158031"/>
              </p:ext>
            </p:extLst>
          </p:nvPr>
        </p:nvGraphicFramePr>
        <p:xfrm>
          <a:off x="116400" y="1217396"/>
          <a:ext cx="6123616"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275">
            <a:extLst>
              <a:ext uri="{FF2B5EF4-FFF2-40B4-BE49-F238E27FC236}">
                <a16:creationId xmlns:a16="http://schemas.microsoft.com/office/drawing/2014/main" id="{58778E22-F0F7-4F6B-8100-7DDFE9F12C76}"/>
              </a:ext>
            </a:extLst>
          </p:cNvPr>
          <p:cNvGraphicFramePr>
            <a:graphicFrameLocks/>
          </p:cNvGraphicFramePr>
          <p:nvPr>
            <p:extLst>
              <p:ext uri="{D42A27DB-BD31-4B8C-83A1-F6EECF244321}">
                <p14:modId xmlns:p14="http://schemas.microsoft.com/office/powerpoint/2010/main" val="424104507"/>
              </p:ext>
            </p:extLst>
          </p:nvPr>
        </p:nvGraphicFramePr>
        <p:xfrm>
          <a:off x="6456040" y="1217396"/>
          <a:ext cx="5112568" cy="504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BA8906A-DF31-1767-1071-406AE44A7980}"/>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346652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2.</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Kopējā Latvijas situācija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AF6CC48C-DF9D-3D14-FA2B-FE64BDC54A53}"/>
              </a:ext>
            </a:extLst>
          </p:cNvPr>
          <p:cNvSpPr txBox="1"/>
          <p:nvPr/>
        </p:nvSpPr>
        <p:spPr>
          <a:xfrm>
            <a:off x="119336" y="653554"/>
            <a:ext cx="2664296" cy="523220"/>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Cilvēku tirdzniecība un </a:t>
            </a:r>
          </a:p>
          <a:p>
            <a:pPr algn="ctr"/>
            <a:r>
              <a:rPr lang="lv-LV" sz="1400" dirty="0">
                <a:latin typeface="Arial" panose="020B0604020202020204" pitchFamily="34" charset="0"/>
                <a:cs typeface="Arial" panose="020B0604020202020204" pitchFamily="34" charset="0"/>
              </a:rPr>
              <a:t>ekspluatācija</a:t>
            </a:r>
          </a:p>
        </p:txBody>
      </p:sp>
      <p:graphicFrame>
        <p:nvGraphicFramePr>
          <p:cNvPr id="6" name="Chart 275">
            <a:extLst>
              <a:ext uri="{FF2B5EF4-FFF2-40B4-BE49-F238E27FC236}">
                <a16:creationId xmlns:a16="http://schemas.microsoft.com/office/drawing/2014/main" id="{1AED862A-DEDF-468A-9DBD-B28AC3B486D1}"/>
              </a:ext>
            </a:extLst>
          </p:cNvPr>
          <p:cNvGraphicFramePr>
            <a:graphicFrameLocks/>
          </p:cNvGraphicFramePr>
          <p:nvPr>
            <p:extLst>
              <p:ext uri="{D42A27DB-BD31-4B8C-83A1-F6EECF244321}">
                <p14:modId xmlns:p14="http://schemas.microsoft.com/office/powerpoint/2010/main" val="3535804095"/>
              </p:ext>
            </p:extLst>
          </p:nvPr>
        </p:nvGraphicFramePr>
        <p:xfrm>
          <a:off x="263352" y="1283128"/>
          <a:ext cx="6120680"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275">
            <a:extLst>
              <a:ext uri="{FF2B5EF4-FFF2-40B4-BE49-F238E27FC236}">
                <a16:creationId xmlns:a16="http://schemas.microsoft.com/office/drawing/2014/main" id="{74E25922-8CD3-4840-9337-1A92BD6FC7AA}"/>
              </a:ext>
            </a:extLst>
          </p:cNvPr>
          <p:cNvGraphicFramePr>
            <a:graphicFrameLocks/>
          </p:cNvGraphicFramePr>
          <p:nvPr>
            <p:extLst>
              <p:ext uri="{D42A27DB-BD31-4B8C-83A1-F6EECF244321}">
                <p14:modId xmlns:p14="http://schemas.microsoft.com/office/powerpoint/2010/main" val="2192018006"/>
              </p:ext>
            </p:extLst>
          </p:nvPr>
        </p:nvGraphicFramePr>
        <p:xfrm>
          <a:off x="6528048" y="1283128"/>
          <a:ext cx="5187600" cy="504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73DC4B4B-02BF-D4A9-4D9E-9C1085CBEC52}"/>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3405668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2.</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Kopējā Latvijas situācija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AF6CC48C-DF9D-3D14-FA2B-FE64BDC54A53}"/>
              </a:ext>
            </a:extLst>
          </p:cNvPr>
          <p:cNvSpPr txBox="1"/>
          <p:nvPr/>
        </p:nvSpPr>
        <p:spPr>
          <a:xfrm>
            <a:off x="119336" y="638615"/>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Kibernoziedzība</a:t>
            </a:r>
          </a:p>
        </p:txBody>
      </p:sp>
      <p:graphicFrame>
        <p:nvGraphicFramePr>
          <p:cNvPr id="5" name="Chart 275">
            <a:extLst>
              <a:ext uri="{FF2B5EF4-FFF2-40B4-BE49-F238E27FC236}">
                <a16:creationId xmlns:a16="http://schemas.microsoft.com/office/drawing/2014/main" id="{E8F24ACD-CAAE-4852-83F8-9877DA91614B}"/>
              </a:ext>
            </a:extLst>
          </p:cNvPr>
          <p:cNvGraphicFramePr>
            <a:graphicFrameLocks/>
          </p:cNvGraphicFramePr>
          <p:nvPr>
            <p:extLst>
              <p:ext uri="{D42A27DB-BD31-4B8C-83A1-F6EECF244321}">
                <p14:modId xmlns:p14="http://schemas.microsoft.com/office/powerpoint/2010/main" val="1439987924"/>
              </p:ext>
            </p:extLst>
          </p:nvPr>
        </p:nvGraphicFramePr>
        <p:xfrm>
          <a:off x="191344" y="1124744"/>
          <a:ext cx="6120680"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75">
            <a:extLst>
              <a:ext uri="{FF2B5EF4-FFF2-40B4-BE49-F238E27FC236}">
                <a16:creationId xmlns:a16="http://schemas.microsoft.com/office/drawing/2014/main" id="{D4DEBD20-A42D-4E5C-86DB-878EE879F670}"/>
              </a:ext>
            </a:extLst>
          </p:cNvPr>
          <p:cNvGraphicFramePr>
            <a:graphicFrameLocks/>
          </p:cNvGraphicFramePr>
          <p:nvPr>
            <p:extLst>
              <p:ext uri="{D42A27DB-BD31-4B8C-83A1-F6EECF244321}">
                <p14:modId xmlns:p14="http://schemas.microsoft.com/office/powerpoint/2010/main" val="3506834652"/>
              </p:ext>
            </p:extLst>
          </p:nvPr>
        </p:nvGraphicFramePr>
        <p:xfrm>
          <a:off x="6528048" y="1124744"/>
          <a:ext cx="5187600" cy="511256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E31D1440-A227-5DD5-749C-6535D423A118}"/>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283252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2.</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Kopējā Latvijas situācija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AF6CC48C-DF9D-3D14-FA2B-FE64BDC54A53}"/>
              </a:ext>
            </a:extLst>
          </p:cNvPr>
          <p:cNvSpPr txBox="1"/>
          <p:nvPr/>
        </p:nvSpPr>
        <p:spPr>
          <a:xfrm>
            <a:off x="119336" y="674065"/>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Terorisma draudi</a:t>
            </a:r>
          </a:p>
        </p:txBody>
      </p:sp>
      <p:graphicFrame>
        <p:nvGraphicFramePr>
          <p:cNvPr id="5" name="Chart 275">
            <a:extLst>
              <a:ext uri="{FF2B5EF4-FFF2-40B4-BE49-F238E27FC236}">
                <a16:creationId xmlns:a16="http://schemas.microsoft.com/office/drawing/2014/main" id="{26C7BA37-00BB-4614-A0BD-665E854088E2}"/>
              </a:ext>
            </a:extLst>
          </p:cNvPr>
          <p:cNvGraphicFramePr>
            <a:graphicFrameLocks/>
          </p:cNvGraphicFramePr>
          <p:nvPr>
            <p:extLst>
              <p:ext uri="{D42A27DB-BD31-4B8C-83A1-F6EECF244321}">
                <p14:modId xmlns:p14="http://schemas.microsoft.com/office/powerpoint/2010/main" val="3605276787"/>
              </p:ext>
            </p:extLst>
          </p:nvPr>
        </p:nvGraphicFramePr>
        <p:xfrm>
          <a:off x="134872" y="1108707"/>
          <a:ext cx="6177151"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75">
            <a:extLst>
              <a:ext uri="{FF2B5EF4-FFF2-40B4-BE49-F238E27FC236}">
                <a16:creationId xmlns:a16="http://schemas.microsoft.com/office/drawing/2014/main" id="{3C8FA88F-6236-44B6-BA5C-3647A260D998}"/>
              </a:ext>
            </a:extLst>
          </p:cNvPr>
          <p:cNvGraphicFramePr>
            <a:graphicFrameLocks/>
          </p:cNvGraphicFramePr>
          <p:nvPr>
            <p:extLst>
              <p:ext uri="{D42A27DB-BD31-4B8C-83A1-F6EECF244321}">
                <p14:modId xmlns:p14="http://schemas.microsoft.com/office/powerpoint/2010/main" val="3496186404"/>
              </p:ext>
            </p:extLst>
          </p:nvPr>
        </p:nvGraphicFramePr>
        <p:xfrm>
          <a:off x="6456040" y="1108706"/>
          <a:ext cx="5256584" cy="512860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7BF9BA4A-6483-3EAC-BE5A-1EC3C8A96B2D}"/>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2282829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2.</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Kopējā Latvijas situācija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AF6CC48C-DF9D-3D14-FA2B-FE64BDC54A53}"/>
              </a:ext>
            </a:extLst>
          </p:cNvPr>
          <p:cNvSpPr txBox="1"/>
          <p:nvPr/>
        </p:nvSpPr>
        <p:spPr>
          <a:xfrm>
            <a:off x="119336" y="620688"/>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Etniski konflikti</a:t>
            </a:r>
          </a:p>
        </p:txBody>
      </p:sp>
      <p:graphicFrame>
        <p:nvGraphicFramePr>
          <p:cNvPr id="5" name="Chart 275">
            <a:extLst>
              <a:ext uri="{FF2B5EF4-FFF2-40B4-BE49-F238E27FC236}">
                <a16:creationId xmlns:a16="http://schemas.microsoft.com/office/drawing/2014/main" id="{01F8569C-68A0-45ED-96FC-F4C64B2B9663}"/>
              </a:ext>
            </a:extLst>
          </p:cNvPr>
          <p:cNvGraphicFramePr>
            <a:graphicFrameLocks/>
          </p:cNvGraphicFramePr>
          <p:nvPr>
            <p:extLst>
              <p:ext uri="{D42A27DB-BD31-4B8C-83A1-F6EECF244321}">
                <p14:modId xmlns:p14="http://schemas.microsoft.com/office/powerpoint/2010/main" val="3041911721"/>
              </p:ext>
            </p:extLst>
          </p:nvPr>
        </p:nvGraphicFramePr>
        <p:xfrm>
          <a:off x="191344" y="1124744"/>
          <a:ext cx="6264696"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75">
            <a:extLst>
              <a:ext uri="{FF2B5EF4-FFF2-40B4-BE49-F238E27FC236}">
                <a16:creationId xmlns:a16="http://schemas.microsoft.com/office/drawing/2014/main" id="{45F2843F-3A56-422C-9224-3ABD3E14C01A}"/>
              </a:ext>
            </a:extLst>
          </p:cNvPr>
          <p:cNvGraphicFramePr>
            <a:graphicFrameLocks/>
          </p:cNvGraphicFramePr>
          <p:nvPr>
            <p:extLst>
              <p:ext uri="{D42A27DB-BD31-4B8C-83A1-F6EECF244321}">
                <p14:modId xmlns:p14="http://schemas.microsoft.com/office/powerpoint/2010/main" val="3566346306"/>
              </p:ext>
            </p:extLst>
          </p:nvPr>
        </p:nvGraphicFramePr>
        <p:xfrm>
          <a:off x="6600056" y="1124744"/>
          <a:ext cx="5256584" cy="511256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B74CC9DF-1CA8-99F5-5320-50DE4D0828CE}"/>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3328887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2.</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Kopējā Latvijas situācija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AF6CC48C-DF9D-3D14-FA2B-FE64BDC54A53}"/>
              </a:ext>
            </a:extLst>
          </p:cNvPr>
          <p:cNvSpPr txBox="1"/>
          <p:nvPr/>
        </p:nvSpPr>
        <p:spPr>
          <a:xfrm>
            <a:off x="119336" y="664441"/>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Pandēmija</a:t>
            </a:r>
          </a:p>
        </p:txBody>
      </p:sp>
      <p:graphicFrame>
        <p:nvGraphicFramePr>
          <p:cNvPr id="5" name="Chart 275">
            <a:extLst>
              <a:ext uri="{FF2B5EF4-FFF2-40B4-BE49-F238E27FC236}">
                <a16:creationId xmlns:a16="http://schemas.microsoft.com/office/drawing/2014/main" id="{50331AD1-C32B-4035-957D-2895140CF13C}"/>
              </a:ext>
            </a:extLst>
          </p:cNvPr>
          <p:cNvGraphicFramePr>
            <a:graphicFrameLocks/>
          </p:cNvGraphicFramePr>
          <p:nvPr>
            <p:extLst>
              <p:ext uri="{D42A27DB-BD31-4B8C-83A1-F6EECF244321}">
                <p14:modId xmlns:p14="http://schemas.microsoft.com/office/powerpoint/2010/main" val="662109718"/>
              </p:ext>
            </p:extLst>
          </p:nvPr>
        </p:nvGraphicFramePr>
        <p:xfrm>
          <a:off x="226002" y="1067837"/>
          <a:ext cx="6120680"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75">
            <a:extLst>
              <a:ext uri="{FF2B5EF4-FFF2-40B4-BE49-F238E27FC236}">
                <a16:creationId xmlns:a16="http://schemas.microsoft.com/office/drawing/2014/main" id="{B51A8240-F92F-4B41-AD4F-13B47C7FB0A3}"/>
              </a:ext>
            </a:extLst>
          </p:cNvPr>
          <p:cNvGraphicFramePr>
            <a:graphicFrameLocks/>
          </p:cNvGraphicFramePr>
          <p:nvPr>
            <p:extLst>
              <p:ext uri="{D42A27DB-BD31-4B8C-83A1-F6EECF244321}">
                <p14:modId xmlns:p14="http://schemas.microsoft.com/office/powerpoint/2010/main" val="3411124518"/>
              </p:ext>
            </p:extLst>
          </p:nvPr>
        </p:nvGraphicFramePr>
        <p:xfrm>
          <a:off x="6456040" y="1067837"/>
          <a:ext cx="5256584" cy="51912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5167E3BB-880A-B649-4BD5-D7921A889245}"/>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2443779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1493">
            <a:extLst>
              <a:ext uri="{FF2B5EF4-FFF2-40B4-BE49-F238E27FC236}">
                <a16:creationId xmlns:a16="http://schemas.microsoft.com/office/drawing/2014/main" id="{3E457322-3F6D-4BC2-833C-111CE4C3432A}"/>
              </a:ext>
            </a:extLst>
          </p:cNvPr>
          <p:cNvGraphicFramePr>
            <a:graphicFrameLocks/>
          </p:cNvGraphicFramePr>
          <p:nvPr>
            <p:extLst>
              <p:ext uri="{D42A27DB-BD31-4B8C-83A1-F6EECF244321}">
                <p14:modId xmlns:p14="http://schemas.microsoft.com/office/powerpoint/2010/main" val="431462661"/>
              </p:ext>
            </p:extLst>
          </p:nvPr>
        </p:nvGraphicFramePr>
        <p:xfrm>
          <a:off x="3863752" y="1268759"/>
          <a:ext cx="6553701"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3.</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Tuvējā apkaime, tās iedzīvotāji un dažādi izaicinājumi</a:t>
            </a:r>
            <a:endParaRPr lang="en-US" altLang="ko-KR" sz="2800" noProof="1">
              <a:solidFill>
                <a:schemeClr val="bg1"/>
              </a:solidFill>
              <a:latin typeface="Arial Narrow" panose="020B0606020202030204" pitchFamily="34" charset="0"/>
            </a:endParaRPr>
          </a:p>
        </p:txBody>
      </p:sp>
      <p:sp>
        <p:nvSpPr>
          <p:cNvPr id="13" name="Rectangle 45">
            <a:extLst>
              <a:ext uri="{FF2B5EF4-FFF2-40B4-BE49-F238E27FC236}">
                <a16:creationId xmlns:a16="http://schemas.microsoft.com/office/drawing/2014/main" id="{56059D19-3B75-49ED-BBF1-87E443910436}"/>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«A3. Domājot par Jūsu tuvējo apkaimi un tās iedzīvotājiem, lūdzu</a:t>
            </a:r>
            <a:r>
              <a:rPr lang="lv-LV" altLang="lv-LV" b="0" i="1" kern="0" noProof="1">
                <a:latin typeface="Arial" charset="0"/>
                <a:cs typeface="Arial" charset="0"/>
              </a:rPr>
              <a:t>,</a:t>
            </a:r>
            <a:r>
              <a:rPr lang="en-US" altLang="lv-LV" b="0" i="1" kern="0" noProof="1">
                <a:latin typeface="Arial" charset="0"/>
                <a:cs typeface="Arial" charset="0"/>
              </a:rPr>
              <a:t> pasakiet, cik lielā mērā Jūs satrauc šādi izaicinājumi.»</a:t>
            </a:r>
          </a:p>
        </p:txBody>
      </p:sp>
      <p:sp>
        <p:nvSpPr>
          <p:cNvPr id="5" name="Rectangle 46">
            <a:extLst>
              <a:ext uri="{FF2B5EF4-FFF2-40B4-BE49-F238E27FC236}">
                <a16:creationId xmlns:a16="http://schemas.microsoft.com/office/drawing/2014/main" id="{2F04A46E-17B2-0D50-D52D-09DD1F060F3C}"/>
              </a:ext>
            </a:extLst>
          </p:cNvPr>
          <p:cNvSpPr>
            <a:spLocks noRot="1" noChangeArrowheads="1"/>
          </p:cNvSpPr>
          <p:nvPr/>
        </p:nvSpPr>
        <p:spPr bwMode="auto">
          <a:xfrm>
            <a:off x="3431704" y="6438854"/>
            <a:ext cx="6264696"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pt-BR" altLang="lv-LV" b="0" i="1" noProof="1">
                <a:latin typeface="Arial" charset="0"/>
                <a:cs typeface="Arial" charset="0"/>
              </a:rPr>
              <a:t>Bāze: visi respondenti</a:t>
            </a:r>
            <a:r>
              <a:rPr lang="lv-LV" altLang="lv-LV" b="0" i="1" noProof="1">
                <a:latin typeface="Arial" charset="0"/>
                <a:cs typeface="Arial" charset="0"/>
              </a:rPr>
              <a:t>, n=1016</a:t>
            </a:r>
          </a:p>
        </p:txBody>
      </p:sp>
      <p:graphicFrame>
        <p:nvGraphicFramePr>
          <p:cNvPr id="3" name="Chart 1493">
            <a:extLst>
              <a:ext uri="{FF2B5EF4-FFF2-40B4-BE49-F238E27FC236}">
                <a16:creationId xmlns:a16="http://schemas.microsoft.com/office/drawing/2014/main" id="{C5555C84-6B34-4ABF-8A53-477A4A785445}"/>
              </a:ext>
            </a:extLst>
          </p:cNvPr>
          <p:cNvGraphicFramePr>
            <a:graphicFrameLocks/>
          </p:cNvGraphicFramePr>
          <p:nvPr>
            <p:extLst>
              <p:ext uri="{D42A27DB-BD31-4B8C-83A1-F6EECF244321}">
                <p14:modId xmlns:p14="http://schemas.microsoft.com/office/powerpoint/2010/main" val="1997937664"/>
              </p:ext>
            </p:extLst>
          </p:nvPr>
        </p:nvGraphicFramePr>
        <p:xfrm>
          <a:off x="190371" y="1268760"/>
          <a:ext cx="6481693" cy="49685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788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6" name="Slide Number Placeholder 5"/>
          <p:cNvSpPr txBox="1">
            <a:spLocks noGrp="1"/>
          </p:cNvSpPr>
          <p:nvPr/>
        </p:nvSpPr>
        <p:spPr bwMode="auto">
          <a:xfrm>
            <a:off x="263352" y="6453188"/>
            <a:ext cx="144145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chemeClr val="tx1"/>
                </a:solidFill>
                <a:latin typeface="Tahoma" pitchFamily="34" charset="0"/>
              </a:defRPr>
            </a:lvl1pPr>
            <a:lvl2pPr marL="742950" indent="-285750">
              <a:defRPr sz="4400" b="1">
                <a:solidFill>
                  <a:schemeClr val="tx1"/>
                </a:solidFill>
                <a:latin typeface="Tahoma" pitchFamily="34" charset="0"/>
              </a:defRPr>
            </a:lvl2pPr>
            <a:lvl3pPr marL="1143000" indent="-228600">
              <a:defRPr sz="4400" b="1">
                <a:solidFill>
                  <a:schemeClr val="tx1"/>
                </a:solidFill>
                <a:latin typeface="Tahoma" pitchFamily="34" charset="0"/>
              </a:defRPr>
            </a:lvl3pPr>
            <a:lvl4pPr marL="1600200" indent="-228600">
              <a:defRPr sz="4400" b="1">
                <a:solidFill>
                  <a:schemeClr val="tx1"/>
                </a:solidFill>
                <a:latin typeface="Tahoma" pitchFamily="34" charset="0"/>
              </a:defRPr>
            </a:lvl4pPr>
            <a:lvl5pPr marL="2057400" indent="-228600">
              <a:defRPr sz="4400" b="1">
                <a:solidFill>
                  <a:schemeClr val="tx1"/>
                </a:solidFill>
                <a:latin typeface="Tahoma" pitchFamily="34" charset="0"/>
              </a:defRPr>
            </a:lvl5pPr>
            <a:lvl6pPr marL="2514600" indent="-228600" eaLnBrk="0" fontAlgn="base" hangingPunct="0">
              <a:spcBef>
                <a:spcPct val="0"/>
              </a:spcBef>
              <a:spcAft>
                <a:spcPct val="0"/>
              </a:spcAft>
              <a:defRPr sz="4400" b="1">
                <a:solidFill>
                  <a:schemeClr val="tx1"/>
                </a:solidFill>
                <a:latin typeface="Tahoma" pitchFamily="34" charset="0"/>
              </a:defRPr>
            </a:lvl6pPr>
            <a:lvl7pPr marL="2971800" indent="-228600" eaLnBrk="0" fontAlgn="base" hangingPunct="0">
              <a:spcBef>
                <a:spcPct val="0"/>
              </a:spcBef>
              <a:spcAft>
                <a:spcPct val="0"/>
              </a:spcAft>
              <a:defRPr sz="4400" b="1">
                <a:solidFill>
                  <a:schemeClr val="tx1"/>
                </a:solidFill>
                <a:latin typeface="Tahoma" pitchFamily="34" charset="0"/>
              </a:defRPr>
            </a:lvl7pPr>
            <a:lvl8pPr marL="3429000" indent="-228600" eaLnBrk="0" fontAlgn="base" hangingPunct="0">
              <a:spcBef>
                <a:spcPct val="0"/>
              </a:spcBef>
              <a:spcAft>
                <a:spcPct val="0"/>
              </a:spcAft>
              <a:defRPr sz="4400" b="1">
                <a:solidFill>
                  <a:schemeClr val="tx1"/>
                </a:solidFill>
                <a:latin typeface="Tahoma" pitchFamily="34" charset="0"/>
              </a:defRPr>
            </a:lvl8pPr>
            <a:lvl9pPr marL="3886200" indent="-228600" eaLnBrk="0" fontAlgn="base" hangingPunct="0">
              <a:spcBef>
                <a:spcPct val="0"/>
              </a:spcBef>
              <a:spcAft>
                <a:spcPct val="0"/>
              </a:spcAft>
              <a:defRPr sz="4400" b="1">
                <a:solidFill>
                  <a:schemeClr val="tx1"/>
                </a:solidFill>
                <a:latin typeface="Tahoma" pitchFamily="34" charset="0"/>
              </a:defRPr>
            </a:lvl9pPr>
          </a:lstStyle>
          <a:p>
            <a:pPr eaLnBrk="1" hangingPunct="1"/>
            <a:fld id="{9AD500CD-7F5C-4748-9D6C-F97B4730B254}" type="slidenum">
              <a:rPr lang="en-GB" altLang="lv-LV" sz="1000" b="0" noProof="1" dirty="0">
                <a:solidFill>
                  <a:schemeClr val="bg1">
                    <a:lumMod val="50000"/>
                  </a:schemeClr>
                </a:solidFill>
                <a:latin typeface="Arial" charset="0"/>
              </a:rPr>
              <a:pPr eaLnBrk="1" hangingPunct="1"/>
              <a:t>3</a:t>
            </a:fld>
            <a:endParaRPr lang="en-GB" altLang="lv-LV" sz="1000" b="0" noProof="1">
              <a:solidFill>
                <a:schemeClr val="bg1">
                  <a:lumMod val="50000"/>
                </a:schemeClr>
              </a:solidFill>
              <a:latin typeface="Arial" charset="0"/>
            </a:endParaRPr>
          </a:p>
        </p:txBody>
      </p:sp>
      <p:sp>
        <p:nvSpPr>
          <p:cNvPr id="7197" name="Rectangle 2"/>
          <p:cNvSpPr>
            <a:spLocks noRot="1" noChangeArrowheads="1"/>
          </p:cNvSpPr>
          <p:nvPr/>
        </p:nvSpPr>
        <p:spPr bwMode="auto">
          <a:xfrm>
            <a:off x="27804" y="-32967"/>
            <a:ext cx="7281863" cy="47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GB" altLang="lv-LV" sz="2400" noProof="1">
                <a:solidFill>
                  <a:schemeClr val="bg1"/>
                </a:solidFill>
                <a:latin typeface="Arial Narrow" pitchFamily="34" charset="0"/>
              </a:rPr>
              <a:t>Pētījuma apraksts</a:t>
            </a:r>
          </a:p>
        </p:txBody>
      </p:sp>
      <p:sp>
        <p:nvSpPr>
          <p:cNvPr id="10" name="Title 3">
            <a:extLst>
              <a:ext uri="{FF2B5EF4-FFF2-40B4-BE49-F238E27FC236}">
                <a16:creationId xmlns:a16="http://schemas.microsoft.com/office/drawing/2014/main" id="{8E53F21E-18C5-400E-9149-E1530E8646B6}"/>
              </a:ext>
            </a:extLst>
          </p:cNvPr>
          <p:cNvSpPr txBox="1">
            <a:spLocks/>
          </p:cNvSpPr>
          <p:nvPr/>
        </p:nvSpPr>
        <p:spPr>
          <a:xfrm>
            <a:off x="0" y="0"/>
            <a:ext cx="12288688"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ko-KR" sz="2800" noProof="1">
                <a:solidFill>
                  <a:schemeClr val="bg1"/>
                </a:solidFill>
                <a:latin typeface="Arial Narrow" panose="020B0606020202030204" pitchFamily="34" charset="0"/>
              </a:rPr>
              <a:t>Pētījuma apraksts</a:t>
            </a:r>
          </a:p>
        </p:txBody>
      </p:sp>
      <p:pic>
        <p:nvPicPr>
          <p:cNvPr id="12" name="Picture 19">
            <a:extLst>
              <a:ext uri="{FF2B5EF4-FFF2-40B4-BE49-F238E27FC236}">
                <a16:creationId xmlns:a16="http://schemas.microsoft.com/office/drawing/2014/main" id="{6DBE5BAD-0058-4C87-AC6E-EE2B176675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7752" y="3356992"/>
            <a:ext cx="1359792" cy="600858"/>
          </a:xfrm>
          <a:prstGeom prst="rect">
            <a:avLst/>
          </a:prstGeom>
        </p:spPr>
      </p:pic>
      <p:graphicFrame>
        <p:nvGraphicFramePr>
          <p:cNvPr id="3" name="Group 66">
            <a:extLst>
              <a:ext uri="{FF2B5EF4-FFF2-40B4-BE49-F238E27FC236}">
                <a16:creationId xmlns:a16="http://schemas.microsoft.com/office/drawing/2014/main" id="{CE4C9861-A205-370D-12AC-237AF6D897C0}"/>
              </a:ext>
            </a:extLst>
          </p:cNvPr>
          <p:cNvGraphicFramePr>
            <a:graphicFrameLocks/>
          </p:cNvGraphicFramePr>
          <p:nvPr>
            <p:extLst>
              <p:ext uri="{D42A27DB-BD31-4B8C-83A1-F6EECF244321}">
                <p14:modId xmlns:p14="http://schemas.microsoft.com/office/powerpoint/2010/main" val="3556217305"/>
              </p:ext>
            </p:extLst>
          </p:nvPr>
        </p:nvGraphicFramePr>
        <p:xfrm>
          <a:off x="4151784" y="1511962"/>
          <a:ext cx="6745288" cy="3834075"/>
        </p:xfrm>
        <a:graphic>
          <a:graphicData uri="http://schemas.openxmlformats.org/drawingml/2006/table">
            <a:tbl>
              <a:tblPr/>
              <a:tblGrid>
                <a:gridCol w="2596972">
                  <a:extLst>
                    <a:ext uri="{9D8B030D-6E8A-4147-A177-3AD203B41FA5}">
                      <a16:colId xmlns:a16="http://schemas.microsoft.com/office/drawing/2014/main" val="20000"/>
                    </a:ext>
                  </a:extLst>
                </a:gridCol>
                <a:gridCol w="4148316">
                  <a:extLst>
                    <a:ext uri="{9D8B030D-6E8A-4147-A177-3AD203B41FA5}">
                      <a16:colId xmlns:a16="http://schemas.microsoft.com/office/drawing/2014/main" val="20001"/>
                    </a:ext>
                  </a:extLst>
                </a:gridCol>
              </a:tblGrid>
              <a:tr h="411323">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r" defTabSz="914400" rtl="0" eaLnBrk="0" fontAlgn="base" latinLnBrk="0" hangingPunct="0">
                        <a:lnSpc>
                          <a:spcPct val="150000"/>
                        </a:lnSpc>
                        <a:spcBef>
                          <a:spcPct val="15000"/>
                        </a:spcBef>
                        <a:spcAft>
                          <a:spcPct val="15000"/>
                        </a:spcAft>
                        <a:buClr>
                          <a:schemeClr val="hlink"/>
                        </a:buClr>
                        <a:buSzPct val="80000"/>
                        <a:buFont typeface="Arial" charset="0"/>
                        <a:buNone/>
                        <a:tabLst/>
                      </a:pPr>
                      <a:r>
                        <a:rPr kumimoji="0" lang="en-GB" altLang="lv-LV" sz="1400" b="1" i="0" u="none" strike="noStrike" cap="none" normalizeH="0" baseline="0" noProof="1">
                          <a:ln>
                            <a:noFill/>
                          </a:ln>
                          <a:solidFill>
                            <a:schemeClr val="tx1"/>
                          </a:solidFill>
                          <a:effectLst/>
                          <a:latin typeface="Arial" panose="020B0604020202020204" pitchFamily="34" charset="0"/>
                          <a:cs typeface="Arial" panose="020B0604020202020204" pitchFamily="34" charset="0"/>
                        </a:rPr>
                        <a:t>Mērķa grupa:</a:t>
                      </a:r>
                    </a:p>
                  </a:txBody>
                  <a:tcPr marL="18000" marR="18000" marT="18004" marB="18004" anchor="ctr" horzOverflow="overflow">
                    <a:lnL cap="flat">
                      <a:noFill/>
                    </a:lnL>
                    <a:lnR>
                      <a:noFill/>
                    </a:lnR>
                    <a:lnT>
                      <a:noFill/>
                    </a:lnT>
                    <a:lnB>
                      <a:noFill/>
                    </a:lnB>
                    <a:lnTlToBr>
                      <a:noFill/>
                    </a:lnTlToBr>
                    <a:lnBlToTr>
                      <a:noFill/>
                    </a:lnBlToTr>
                    <a:solidFill>
                      <a:srgbClr val="E7E5D5"/>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72000" marR="0" lvl="0" indent="0" algn="l" defTabSz="914400" rtl="0" eaLnBrk="0" fontAlgn="base" latinLnBrk="0" hangingPunct="0">
                        <a:lnSpc>
                          <a:spcPct val="150000"/>
                        </a:lnSpc>
                        <a:spcBef>
                          <a:spcPct val="15000"/>
                        </a:spcBef>
                        <a:spcAft>
                          <a:spcPct val="15000"/>
                        </a:spcAft>
                        <a:buClr>
                          <a:schemeClr val="hlink"/>
                        </a:buClr>
                        <a:buSzPct val="80000"/>
                        <a:buFont typeface="Arial" charset="0"/>
                        <a:buNone/>
                        <a:tabLst/>
                      </a:pPr>
                      <a:r>
                        <a:rPr kumimoji="0" lang="en-GB" altLang="lv-LV" sz="14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Latvijas pastāvīgie iedzīvotāji vecumā no</a:t>
                      </a:r>
                      <a:br>
                        <a:rPr kumimoji="0" lang="en-GB" altLang="lv-LV" sz="14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br>
                      <a:r>
                        <a:rPr kumimoji="0" lang="en-GB" altLang="lv-LV" sz="14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18 līdz 75 gadiem</a:t>
                      </a:r>
                    </a:p>
                  </a:txBody>
                  <a:tcPr marL="18000" marR="0" marT="18004" marB="18004" anchor="ctr" horzOverflow="overflow">
                    <a:lnL>
                      <a:noFill/>
                    </a:lnL>
                    <a:lnR cap="flat">
                      <a:noFill/>
                    </a:lnR>
                    <a:lnT>
                      <a:noFill/>
                    </a:lnT>
                    <a:lnB>
                      <a:noFill/>
                    </a:lnB>
                    <a:lnTlToBr>
                      <a:noFill/>
                    </a:lnTlToBr>
                    <a:lnBlToTr>
                      <a:noFill/>
                    </a:lnBlToTr>
                    <a:solidFill>
                      <a:srgbClr val="E7E5D5"/>
                    </a:solidFill>
                  </a:tcPr>
                </a:tc>
                <a:extLst>
                  <a:ext uri="{0D108BD9-81ED-4DB2-BD59-A6C34878D82A}">
                    <a16:rowId xmlns:a16="http://schemas.microsoft.com/office/drawing/2014/main" val="10001"/>
                  </a:ext>
                </a:extLst>
              </a:tr>
              <a:tr h="411617">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r" defTabSz="914400" rtl="0" eaLnBrk="0" fontAlgn="base" latinLnBrk="0" hangingPunct="0">
                        <a:lnSpc>
                          <a:spcPct val="150000"/>
                        </a:lnSpc>
                        <a:spcBef>
                          <a:spcPct val="15000"/>
                        </a:spcBef>
                        <a:spcAft>
                          <a:spcPct val="15000"/>
                        </a:spcAft>
                        <a:buClr>
                          <a:schemeClr val="hlink"/>
                        </a:buClr>
                        <a:buSzPct val="80000"/>
                        <a:buFont typeface="Arial" charset="0"/>
                        <a:buNone/>
                        <a:tabLst/>
                      </a:pPr>
                      <a:r>
                        <a:rPr kumimoji="0" lang="en-GB" altLang="lv-LV" sz="1400" b="1" i="0" u="none" strike="noStrike" cap="none" normalizeH="0" baseline="0" noProof="1">
                          <a:ln>
                            <a:noFill/>
                          </a:ln>
                          <a:solidFill>
                            <a:schemeClr val="tx1"/>
                          </a:solidFill>
                          <a:effectLst/>
                          <a:latin typeface="Arial" panose="020B0604020202020204" pitchFamily="34" charset="0"/>
                          <a:cs typeface="Arial" panose="020B0604020202020204" pitchFamily="34" charset="0"/>
                        </a:rPr>
                        <a:t>Aptaujas metode:</a:t>
                      </a:r>
                    </a:p>
                  </a:txBody>
                  <a:tcPr marL="18000" marR="18000" marT="18004" marB="28800" anchor="ctr" horzOverflow="overflow">
                    <a:lnL cap="flat">
                      <a:noFill/>
                    </a:lnL>
                    <a:lnR>
                      <a:noFill/>
                    </a:lnR>
                    <a:lnT>
                      <a:noFill/>
                    </a:lnT>
                    <a:lnB>
                      <a:noFill/>
                    </a:lnB>
                    <a:lnTlToBr>
                      <a:noFill/>
                    </a:lnTlToBr>
                    <a:lnBlToTr>
                      <a:noFill/>
                    </a:lnBlToTr>
                    <a:solidFill>
                      <a:srgbClr val="F1F0E7"/>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72000" marR="0" lvl="0" indent="0" algn="l" defTabSz="914400" rtl="0" eaLnBrk="0" fontAlgn="base" latinLnBrk="0" hangingPunct="0">
                        <a:lnSpc>
                          <a:spcPct val="150000"/>
                        </a:lnSpc>
                        <a:spcBef>
                          <a:spcPct val="15000"/>
                        </a:spcBef>
                        <a:spcAft>
                          <a:spcPct val="15000"/>
                        </a:spcAft>
                        <a:buClr>
                          <a:schemeClr val="hlink"/>
                        </a:buClr>
                        <a:buSzPct val="80000"/>
                        <a:buFont typeface="Arial" charset="0"/>
                        <a:buNone/>
                        <a:tabLst/>
                      </a:pPr>
                      <a:r>
                        <a:rPr kumimoji="0" lang="en-GB" altLang="lv-LV" sz="14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tiešās intervijas respondentu dzīvesvietās</a:t>
                      </a:r>
                      <a:endParaRPr kumimoji="0" lang="en-GB" altLang="lv-LV" sz="1400" b="0" i="1"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18000" marR="18000" marT="18004" marB="18004" anchor="ctr" horzOverflow="overflow">
                    <a:lnL>
                      <a:noFill/>
                    </a:lnL>
                    <a:lnR cap="flat">
                      <a:noFill/>
                    </a:lnR>
                    <a:lnT>
                      <a:noFill/>
                    </a:lnT>
                    <a:lnB>
                      <a:noFill/>
                    </a:lnB>
                    <a:lnTlToBr>
                      <a:noFill/>
                    </a:lnTlToBr>
                    <a:lnBlToTr>
                      <a:noFill/>
                    </a:lnBlToTr>
                    <a:solidFill>
                      <a:srgbClr val="F1F0E7"/>
                    </a:solidFill>
                  </a:tcPr>
                </a:tc>
                <a:extLst>
                  <a:ext uri="{0D108BD9-81ED-4DB2-BD59-A6C34878D82A}">
                    <a16:rowId xmlns:a16="http://schemas.microsoft.com/office/drawing/2014/main" val="10002"/>
                  </a:ext>
                </a:extLst>
              </a:tr>
              <a:tr h="410882">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r" defTabSz="914400" rtl="0" eaLnBrk="0" fontAlgn="base" latinLnBrk="0" hangingPunct="0">
                        <a:lnSpc>
                          <a:spcPct val="150000"/>
                        </a:lnSpc>
                        <a:spcBef>
                          <a:spcPct val="15000"/>
                        </a:spcBef>
                        <a:spcAft>
                          <a:spcPct val="15000"/>
                        </a:spcAft>
                        <a:buClr>
                          <a:schemeClr val="hlink"/>
                        </a:buClr>
                        <a:buSzPct val="80000"/>
                        <a:buFont typeface="Arial" charset="0"/>
                        <a:buNone/>
                        <a:tabLst/>
                      </a:pPr>
                      <a:r>
                        <a:rPr kumimoji="0" lang="en-GB" altLang="lv-LV" sz="1400" b="1" i="0" u="none" strike="noStrike" cap="none" normalizeH="0" baseline="0" noProof="1">
                          <a:ln>
                            <a:noFill/>
                          </a:ln>
                          <a:solidFill>
                            <a:schemeClr val="tx1"/>
                          </a:solidFill>
                          <a:effectLst/>
                          <a:latin typeface="Arial" panose="020B0604020202020204" pitchFamily="34" charset="0"/>
                          <a:cs typeface="Arial" panose="020B0604020202020204" pitchFamily="34" charset="0"/>
                        </a:rPr>
                        <a:t>Sasniegtās izlases apjoms:</a:t>
                      </a:r>
                    </a:p>
                  </a:txBody>
                  <a:tcPr marL="18000" marR="18000" marT="18004" marB="46800" anchor="ctr" horzOverflow="overflow">
                    <a:lnL cap="flat">
                      <a:noFill/>
                    </a:lnL>
                    <a:lnR>
                      <a:noFill/>
                    </a:lnR>
                    <a:lnT>
                      <a:noFill/>
                    </a:lnT>
                    <a:lnB>
                      <a:noFill/>
                    </a:lnB>
                    <a:lnTlToBr>
                      <a:noFill/>
                    </a:lnTlToBr>
                    <a:lnBlToTr>
                      <a:noFill/>
                    </a:lnBlToTr>
                    <a:solidFill>
                      <a:srgbClr val="E7E5D5"/>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72000" marR="0" lvl="0" indent="0" algn="l" defTabSz="914400" rtl="0" eaLnBrk="0" fontAlgn="b" latinLnBrk="0" hangingPunct="0">
                        <a:lnSpc>
                          <a:spcPct val="150000"/>
                        </a:lnSpc>
                        <a:spcBef>
                          <a:spcPct val="15000"/>
                        </a:spcBef>
                        <a:spcAft>
                          <a:spcPct val="15000"/>
                        </a:spcAft>
                        <a:buClr>
                          <a:srgbClr val="777777"/>
                        </a:buClr>
                        <a:buSzPct val="80000"/>
                        <a:buFont typeface="Wingdings" pitchFamily="2" charset="2"/>
                        <a:buNone/>
                        <a:tabLst/>
                      </a:pPr>
                      <a:r>
                        <a:rPr kumimoji="0" lang="en-GB" altLang="lv-LV" sz="14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1016 respondenti</a:t>
                      </a:r>
                    </a:p>
                  </a:txBody>
                  <a:tcPr marL="18000" marR="18000" marT="18004" marB="18004" anchor="ctr" horzOverflow="overflow">
                    <a:lnL>
                      <a:noFill/>
                    </a:lnL>
                    <a:lnR cap="flat">
                      <a:noFill/>
                    </a:lnR>
                    <a:lnT>
                      <a:noFill/>
                    </a:lnT>
                    <a:lnB>
                      <a:noFill/>
                    </a:lnB>
                    <a:lnTlToBr>
                      <a:noFill/>
                    </a:lnTlToBr>
                    <a:lnBlToTr>
                      <a:noFill/>
                    </a:lnBlToTr>
                    <a:solidFill>
                      <a:srgbClr val="E7E5D5"/>
                    </a:solidFill>
                  </a:tcPr>
                </a:tc>
                <a:extLst>
                  <a:ext uri="{0D108BD9-81ED-4DB2-BD59-A6C34878D82A}">
                    <a16:rowId xmlns:a16="http://schemas.microsoft.com/office/drawing/2014/main" val="10006"/>
                  </a:ext>
                </a:extLst>
              </a:tr>
              <a:tr h="410882">
                <a:tc>
                  <a:txBody>
                    <a:bodyPr/>
                    <a:lstStyle/>
                    <a:p>
                      <a:pPr marL="0" marR="0" lvl="0" indent="0" algn="r" defTabSz="914400" rtl="0" eaLnBrk="0" fontAlgn="base" latinLnBrk="0" hangingPunct="0">
                        <a:lnSpc>
                          <a:spcPct val="150000"/>
                        </a:lnSpc>
                        <a:spcBef>
                          <a:spcPct val="15000"/>
                        </a:spcBef>
                        <a:spcAft>
                          <a:spcPct val="15000"/>
                        </a:spcAft>
                        <a:buClr>
                          <a:schemeClr val="hlink"/>
                        </a:buClr>
                        <a:buSzPct val="80000"/>
                        <a:buFont typeface="Arial" charset="0"/>
                        <a:buNone/>
                        <a:tabLst/>
                      </a:pPr>
                      <a:r>
                        <a:rPr kumimoji="0" lang="en-GB" altLang="lv-LV" sz="1400" b="1" i="0" u="none" strike="noStrike" cap="none" normalizeH="0" baseline="0" noProof="1">
                          <a:ln>
                            <a:noFill/>
                          </a:ln>
                          <a:solidFill>
                            <a:schemeClr val="tx1"/>
                          </a:solidFill>
                          <a:effectLst/>
                          <a:latin typeface="Arial" panose="020B0604020202020204" pitchFamily="34" charset="0"/>
                          <a:cs typeface="Arial" panose="020B0604020202020204" pitchFamily="34" charset="0"/>
                        </a:rPr>
                        <a:t>Izlases metode:</a:t>
                      </a:r>
                    </a:p>
                  </a:txBody>
                  <a:tcPr marL="18000" marR="18000" marT="18004" marB="36000" anchor="ctr" horzOverflow="overflow">
                    <a:lnL cap="flat">
                      <a:noFill/>
                    </a:lnL>
                    <a:lnR>
                      <a:noFill/>
                    </a:lnR>
                    <a:lnT>
                      <a:noFill/>
                    </a:lnT>
                    <a:lnB>
                      <a:noFill/>
                    </a:lnB>
                    <a:lnTlToBr>
                      <a:noFill/>
                    </a:lnTlToBr>
                    <a:lnBlToTr>
                      <a:noFill/>
                    </a:lnBlToTr>
                    <a:solidFill>
                      <a:srgbClr val="F1F0E7"/>
                    </a:solidFill>
                  </a:tcPr>
                </a:tc>
                <a:tc>
                  <a:txBody>
                    <a:bodyPr/>
                    <a:lstStyle/>
                    <a:p>
                      <a:pPr marL="72000" marR="0" lvl="0" indent="0" algn="l" defTabSz="914400" rtl="0" eaLnBrk="0" fontAlgn="b" latinLnBrk="0" hangingPunct="0">
                        <a:lnSpc>
                          <a:spcPct val="150000"/>
                        </a:lnSpc>
                        <a:spcBef>
                          <a:spcPct val="15000"/>
                        </a:spcBef>
                        <a:spcAft>
                          <a:spcPct val="15000"/>
                        </a:spcAft>
                        <a:buClr>
                          <a:srgbClr val="777777"/>
                        </a:buClr>
                        <a:buSzPct val="80000"/>
                        <a:buFont typeface="Wingdings" pitchFamily="2" charset="2"/>
                        <a:buNone/>
                        <a:tabLst/>
                      </a:pPr>
                      <a:r>
                        <a:rPr kumimoji="0" lang="en-GB" altLang="lv-LV" sz="14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stratificētā nejaušā izlase</a:t>
                      </a:r>
                    </a:p>
                  </a:txBody>
                  <a:tcPr marL="18000" marR="18000" marT="18004" marB="18004" anchor="ctr" horzOverflow="overflow">
                    <a:lnL>
                      <a:noFill/>
                    </a:lnL>
                    <a:lnR cap="flat">
                      <a:noFill/>
                    </a:lnR>
                    <a:lnT>
                      <a:noFill/>
                    </a:lnT>
                    <a:lnB>
                      <a:noFill/>
                    </a:lnB>
                    <a:lnTlToBr>
                      <a:noFill/>
                    </a:lnTlToBr>
                    <a:lnBlToTr>
                      <a:noFill/>
                    </a:lnBlToTr>
                    <a:solidFill>
                      <a:srgbClr val="F1F0E7"/>
                    </a:solidFill>
                  </a:tcPr>
                </a:tc>
                <a:extLst>
                  <a:ext uri="{0D108BD9-81ED-4DB2-BD59-A6C34878D82A}">
                    <a16:rowId xmlns:a16="http://schemas.microsoft.com/office/drawing/2014/main" val="150774692"/>
                  </a:ext>
                </a:extLst>
              </a:tr>
              <a:tr h="410882">
                <a:tc>
                  <a:txBody>
                    <a:bodyPr/>
                    <a:lstStyle/>
                    <a:p>
                      <a:pPr marL="0" marR="0" lvl="0" indent="0" algn="r" defTabSz="914400" rtl="0" eaLnBrk="0" fontAlgn="base" latinLnBrk="0" hangingPunct="0">
                        <a:lnSpc>
                          <a:spcPct val="150000"/>
                        </a:lnSpc>
                        <a:spcBef>
                          <a:spcPct val="15000"/>
                        </a:spcBef>
                        <a:spcAft>
                          <a:spcPct val="15000"/>
                        </a:spcAft>
                        <a:buClr>
                          <a:schemeClr val="hlink"/>
                        </a:buClr>
                        <a:buSzPct val="80000"/>
                        <a:buFont typeface="Arial" charset="0"/>
                        <a:buNone/>
                        <a:tabLst/>
                      </a:pPr>
                      <a:r>
                        <a:rPr kumimoji="0" lang="en-GB" altLang="lv-LV" sz="1400" b="1" i="0" u="none" strike="noStrike" cap="none" normalizeH="0" baseline="0" noProof="1">
                          <a:ln>
                            <a:noFill/>
                          </a:ln>
                          <a:solidFill>
                            <a:schemeClr val="tx1"/>
                          </a:solidFill>
                          <a:effectLst/>
                          <a:latin typeface="Arial" panose="020B0604020202020204" pitchFamily="34" charset="0"/>
                          <a:cs typeface="Arial" panose="020B0604020202020204" pitchFamily="34" charset="0"/>
                        </a:rPr>
                        <a:t>Stratifikācijas pazīmes:</a:t>
                      </a:r>
                    </a:p>
                  </a:txBody>
                  <a:tcPr marL="18000" marR="18000" marT="18004" marB="36000" anchor="ctr" horzOverflow="overflow">
                    <a:lnL cap="flat">
                      <a:noFill/>
                    </a:lnL>
                    <a:lnR>
                      <a:noFill/>
                    </a:lnR>
                    <a:lnT>
                      <a:noFill/>
                    </a:lnT>
                    <a:lnB>
                      <a:noFill/>
                    </a:lnB>
                    <a:lnTlToBr>
                      <a:noFill/>
                    </a:lnTlToBr>
                    <a:lnBlToTr>
                      <a:noFill/>
                    </a:lnBlToTr>
                    <a:solidFill>
                      <a:srgbClr val="E7E5D5"/>
                    </a:solidFill>
                  </a:tcPr>
                </a:tc>
                <a:tc>
                  <a:txBody>
                    <a:bodyPr/>
                    <a:lstStyle/>
                    <a:p>
                      <a:pPr marL="72000" marR="0" lvl="0" indent="0" algn="l" defTabSz="914400" rtl="0" eaLnBrk="0" fontAlgn="b" latinLnBrk="0" hangingPunct="0">
                        <a:lnSpc>
                          <a:spcPct val="150000"/>
                        </a:lnSpc>
                        <a:spcBef>
                          <a:spcPct val="15000"/>
                        </a:spcBef>
                        <a:spcAft>
                          <a:spcPct val="15000"/>
                        </a:spcAft>
                        <a:buClr>
                          <a:srgbClr val="777777"/>
                        </a:buClr>
                        <a:buSzPct val="80000"/>
                        <a:buFont typeface="Wingdings" pitchFamily="2" charset="2"/>
                        <a:buNone/>
                        <a:tabLst/>
                      </a:pPr>
                      <a:r>
                        <a:rPr kumimoji="0" lang="en-GB" altLang="lv-LV" sz="14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administratīvi teritoriālā</a:t>
                      </a:r>
                    </a:p>
                  </a:txBody>
                  <a:tcPr marL="18000" marR="18000" marT="18004" marB="18004" anchor="ctr" horzOverflow="overflow">
                    <a:lnL>
                      <a:noFill/>
                    </a:lnL>
                    <a:lnR cap="flat">
                      <a:noFill/>
                    </a:lnR>
                    <a:lnT>
                      <a:noFill/>
                    </a:lnT>
                    <a:lnB>
                      <a:noFill/>
                    </a:lnB>
                    <a:lnTlToBr>
                      <a:noFill/>
                    </a:lnTlToBr>
                    <a:lnBlToTr>
                      <a:noFill/>
                    </a:lnBlToTr>
                    <a:solidFill>
                      <a:srgbClr val="E7E5D5"/>
                    </a:solidFill>
                  </a:tcPr>
                </a:tc>
                <a:extLst>
                  <a:ext uri="{0D108BD9-81ED-4DB2-BD59-A6C34878D82A}">
                    <a16:rowId xmlns:a16="http://schemas.microsoft.com/office/drawing/2014/main" val="812227287"/>
                  </a:ext>
                </a:extLst>
              </a:tr>
              <a:tr h="410882">
                <a:tc>
                  <a:txBody>
                    <a:bodyPr/>
                    <a:lstStyle/>
                    <a:p>
                      <a:pPr marL="0" marR="0" lvl="0" indent="0" algn="r" defTabSz="914400" rtl="0" eaLnBrk="0" fontAlgn="base" latinLnBrk="0" hangingPunct="0">
                        <a:lnSpc>
                          <a:spcPct val="150000"/>
                        </a:lnSpc>
                        <a:spcBef>
                          <a:spcPct val="15000"/>
                        </a:spcBef>
                        <a:spcAft>
                          <a:spcPct val="15000"/>
                        </a:spcAft>
                        <a:buClr>
                          <a:schemeClr val="hlink"/>
                        </a:buClr>
                        <a:buSzPct val="80000"/>
                        <a:buFont typeface="Arial" charset="0"/>
                        <a:buNone/>
                        <a:tabLst/>
                      </a:pPr>
                      <a:r>
                        <a:rPr kumimoji="0" lang="en-GB" altLang="lv-LV" sz="1400" b="1" i="0" u="none" strike="noStrike" cap="none" normalizeH="0" baseline="0" noProof="1">
                          <a:ln>
                            <a:noFill/>
                          </a:ln>
                          <a:solidFill>
                            <a:schemeClr val="tx1"/>
                          </a:solidFill>
                          <a:effectLst/>
                          <a:latin typeface="Arial" panose="020B0604020202020204" pitchFamily="34" charset="0"/>
                          <a:cs typeface="Arial" panose="020B0604020202020204" pitchFamily="34" charset="0"/>
                        </a:rPr>
                        <a:t>Ģeogrāfiskais pārklājums:</a:t>
                      </a:r>
                    </a:p>
                  </a:txBody>
                  <a:tcPr marL="18000" marR="18000" marT="18004" marB="36000" anchor="ctr" horzOverflow="overflow">
                    <a:lnL cap="flat">
                      <a:noFill/>
                    </a:lnL>
                    <a:lnR>
                      <a:noFill/>
                    </a:lnR>
                    <a:lnT>
                      <a:noFill/>
                    </a:lnT>
                    <a:lnB>
                      <a:noFill/>
                    </a:lnB>
                    <a:lnTlToBr>
                      <a:noFill/>
                    </a:lnTlToBr>
                    <a:lnBlToTr>
                      <a:noFill/>
                    </a:lnBlToTr>
                    <a:solidFill>
                      <a:srgbClr val="F1F0E7"/>
                    </a:solidFill>
                  </a:tcPr>
                </a:tc>
                <a:tc>
                  <a:txBody>
                    <a:bodyPr/>
                    <a:lstStyle/>
                    <a:p>
                      <a:pPr marL="72000" marR="0" lvl="0" indent="0" algn="l" defTabSz="914400" rtl="0" eaLnBrk="0" fontAlgn="b" latinLnBrk="0" hangingPunct="0">
                        <a:lnSpc>
                          <a:spcPct val="150000"/>
                        </a:lnSpc>
                        <a:spcBef>
                          <a:spcPct val="15000"/>
                        </a:spcBef>
                        <a:spcAft>
                          <a:spcPct val="15000"/>
                        </a:spcAft>
                        <a:buClr>
                          <a:srgbClr val="777777"/>
                        </a:buClr>
                        <a:buSzPct val="80000"/>
                        <a:buFont typeface="Wingdings" pitchFamily="2" charset="2"/>
                        <a:buNone/>
                        <a:tabLst/>
                      </a:pPr>
                      <a:r>
                        <a:rPr kumimoji="0" lang="en-GB" altLang="lv-LV" sz="14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visa Latvijas teritorija (124 izlases punkti)</a:t>
                      </a:r>
                    </a:p>
                  </a:txBody>
                  <a:tcPr marL="18000" marR="18000" marT="18004" marB="18004" anchor="ctr" horzOverflow="overflow">
                    <a:lnL>
                      <a:noFill/>
                    </a:lnL>
                    <a:lnR cap="flat">
                      <a:noFill/>
                    </a:lnR>
                    <a:lnT>
                      <a:noFill/>
                    </a:lnT>
                    <a:lnB>
                      <a:noFill/>
                    </a:lnB>
                    <a:lnTlToBr>
                      <a:noFill/>
                    </a:lnTlToBr>
                    <a:lnBlToTr>
                      <a:noFill/>
                    </a:lnBlToTr>
                    <a:solidFill>
                      <a:srgbClr val="F1F0E7"/>
                    </a:solidFill>
                  </a:tcPr>
                </a:tc>
                <a:extLst>
                  <a:ext uri="{0D108BD9-81ED-4DB2-BD59-A6C34878D82A}">
                    <a16:rowId xmlns:a16="http://schemas.microsoft.com/office/drawing/2014/main" val="925934175"/>
                  </a:ext>
                </a:extLst>
              </a:tr>
              <a:tr h="410882">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r" defTabSz="914400" rtl="0" eaLnBrk="0" fontAlgn="base" latinLnBrk="0" hangingPunct="0">
                        <a:lnSpc>
                          <a:spcPct val="150000"/>
                        </a:lnSpc>
                        <a:spcBef>
                          <a:spcPct val="15000"/>
                        </a:spcBef>
                        <a:spcAft>
                          <a:spcPct val="15000"/>
                        </a:spcAft>
                        <a:buClr>
                          <a:schemeClr val="hlink"/>
                        </a:buClr>
                        <a:buSzPct val="80000"/>
                        <a:buFont typeface="Arial" charset="0"/>
                        <a:buNone/>
                        <a:tabLst/>
                      </a:pPr>
                      <a:r>
                        <a:rPr kumimoji="0" lang="en-GB" altLang="lv-LV" sz="1400" b="1" i="0" u="none" strike="noStrike" cap="none" normalizeH="0" baseline="0" noProof="1">
                          <a:ln>
                            <a:noFill/>
                          </a:ln>
                          <a:solidFill>
                            <a:schemeClr val="tx1"/>
                          </a:solidFill>
                          <a:effectLst/>
                          <a:latin typeface="Arial" panose="020B0604020202020204" pitchFamily="34" charset="0"/>
                          <a:cs typeface="Arial" panose="020B0604020202020204" pitchFamily="34" charset="0"/>
                        </a:rPr>
                        <a:t>Aptaujas veikšanas laiks:</a:t>
                      </a:r>
                    </a:p>
                  </a:txBody>
                  <a:tcPr marL="18000" marR="18000" marT="18004" marB="54000" anchor="ctr" horzOverflow="overflow">
                    <a:lnL cap="flat">
                      <a:noFill/>
                    </a:lnL>
                    <a:lnR>
                      <a:noFill/>
                    </a:lnR>
                    <a:lnT>
                      <a:noFill/>
                    </a:lnT>
                    <a:lnB w="12700" cap="flat" cmpd="sng" algn="ctr">
                      <a:noFill/>
                      <a:prstDash val="solid"/>
                      <a:miter lim="800000"/>
                      <a:headEnd type="none" w="med" len="med"/>
                      <a:tailEnd type="none" w="med" len="med"/>
                    </a:lnB>
                    <a:lnTlToBr>
                      <a:noFill/>
                    </a:lnTlToBr>
                    <a:lnBlToTr>
                      <a:noFill/>
                    </a:lnBlToTr>
                    <a:solidFill>
                      <a:srgbClr val="E7E5D5"/>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72000" marR="0" lvl="0" indent="0" algn="l" defTabSz="914400" rtl="0" eaLnBrk="0" fontAlgn="b" latinLnBrk="0" hangingPunct="0">
                        <a:lnSpc>
                          <a:spcPct val="150000"/>
                        </a:lnSpc>
                        <a:spcBef>
                          <a:spcPct val="15000"/>
                        </a:spcBef>
                        <a:spcAft>
                          <a:spcPct val="15000"/>
                        </a:spcAft>
                        <a:buClr>
                          <a:srgbClr val="777777"/>
                        </a:buClr>
                        <a:buSzPct val="80000"/>
                        <a:buFont typeface="Wingdings" pitchFamily="2" charset="2"/>
                        <a:buNone/>
                        <a:tabLst/>
                      </a:pPr>
                      <a:r>
                        <a:rPr kumimoji="0" lang="en-GB" altLang="lv-LV" sz="14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15.04.2023.–24.04.2023.</a:t>
                      </a:r>
                    </a:p>
                  </a:txBody>
                  <a:tcPr marL="18000" marR="18000" marT="18004" marB="18004" anchor="ctr" horzOverflow="overflow">
                    <a:lnL>
                      <a:noFill/>
                    </a:lnL>
                    <a:lnR cap="flat">
                      <a:noFill/>
                    </a:lnR>
                    <a:lnT>
                      <a:noFill/>
                    </a:lnT>
                    <a:lnB w="12700" cap="flat" cmpd="sng" algn="ctr">
                      <a:noFill/>
                      <a:prstDash val="solid"/>
                      <a:miter lim="800000"/>
                      <a:headEnd type="none" w="med" len="med"/>
                      <a:tailEnd type="none" w="med" len="med"/>
                    </a:lnB>
                    <a:lnTlToBr>
                      <a:noFill/>
                    </a:lnTlToBr>
                    <a:lnBlToTr>
                      <a:noFill/>
                    </a:lnBlToTr>
                    <a:solidFill>
                      <a:srgbClr val="E7E5D5"/>
                    </a:solidFill>
                  </a:tcPr>
                </a:tc>
                <a:extLst>
                  <a:ext uri="{0D108BD9-81ED-4DB2-BD59-A6C34878D82A}">
                    <a16:rowId xmlns:a16="http://schemas.microsoft.com/office/drawing/2014/main" val="10007"/>
                  </a:ext>
                </a:extLst>
              </a:tr>
              <a:tr h="410882">
                <a:tc>
                  <a:txBody>
                    <a:bodyPr/>
                    <a:lstStyle/>
                    <a:p>
                      <a:pPr marL="0" marR="0" indent="0" algn="r" rtl="0" eaLnBrk="1" fontAlgn="base" latinLnBrk="0" hangingPunct="1">
                        <a:spcBef>
                          <a:spcPts val="168"/>
                        </a:spcBef>
                        <a:spcAft>
                          <a:spcPts val="168"/>
                        </a:spcAft>
                      </a:pPr>
                      <a:r>
                        <a:rPr lang="en-GB" sz="1400" b="1" i="0" u="none" strike="noStrike" kern="1200" cap="none" baseline="0" noProof="1">
                          <a:ln>
                            <a:noFill/>
                          </a:ln>
                          <a:solidFill>
                            <a:schemeClr val="tx1"/>
                          </a:solidFill>
                          <a:effectLst/>
                          <a:latin typeface="Arial" panose="020B0604020202020204" pitchFamily="34" charset="0"/>
                          <a:cs typeface="Arial" panose="020B0604020202020204" pitchFamily="34" charset="0"/>
                        </a:rPr>
                        <a:t>Datu svēršana:</a:t>
                      </a:r>
                      <a:endParaRPr lang="en-GB" sz="1800" b="0" i="0" u="none" strike="noStrike" cap="none" baseline="0" noProof="1">
                        <a:solidFill>
                          <a:schemeClr val="tx1"/>
                        </a:solidFill>
                        <a:effectLst/>
                        <a:latin typeface="Arial" panose="020B0604020202020204" pitchFamily="34" charset="0"/>
                        <a:cs typeface="Arial" panose="020B0604020202020204" pitchFamily="34" charset="0"/>
                      </a:endParaRPr>
                    </a:p>
                  </a:txBody>
                  <a:tcPr marL="18000" marR="18000" anchor="ctr">
                    <a:lnL cap="flat">
                      <a:noFill/>
                    </a:lnL>
                    <a:lnR>
                      <a:noFill/>
                    </a:lnR>
                    <a:lnT>
                      <a:noFill/>
                    </a:lnT>
                    <a:lnB w="12700" cap="flat" cmpd="sng" algn="ctr">
                      <a:solidFill>
                        <a:schemeClr val="bg1"/>
                      </a:solidFill>
                      <a:prstDash val="solid"/>
                      <a:miter lim="800000"/>
                      <a:headEnd type="none" w="med" len="med"/>
                      <a:tailEnd type="none" w="med" len="med"/>
                    </a:lnB>
                    <a:lnTlToBr>
                      <a:noFill/>
                    </a:lnTlToBr>
                    <a:lnBlToTr>
                      <a:noFill/>
                    </a:lnBlToTr>
                    <a:solidFill>
                      <a:srgbClr val="F1F0E7"/>
                    </a:solidFill>
                  </a:tcPr>
                </a:tc>
                <a:tc>
                  <a:txBody>
                    <a:bodyPr/>
                    <a:lstStyle/>
                    <a:p>
                      <a:pPr marL="0" marR="0" indent="0" algn="l" rtl="0" eaLnBrk="1" fontAlgn="base" latinLnBrk="0" hangingPunct="1">
                        <a:spcBef>
                          <a:spcPts val="168"/>
                        </a:spcBef>
                        <a:spcAft>
                          <a:spcPts val="168"/>
                        </a:spcAft>
                      </a:pPr>
                      <a:r>
                        <a:rPr lang="en-GB" sz="1400" b="0" i="0" u="none" strike="noStrike" kern="1200" baseline="0" noProof="1">
                          <a:ln>
                            <a:noFill/>
                          </a:ln>
                          <a:solidFill>
                            <a:schemeClr val="tx1"/>
                          </a:solidFill>
                          <a:effectLst/>
                          <a:latin typeface="Arial" panose="020B0604020202020204" pitchFamily="34" charset="0"/>
                          <a:cs typeface="Arial" panose="020B0604020202020204" pitchFamily="34" charset="0"/>
                        </a:rPr>
                        <a:t>lai nodrošinātu lielāku datu reprezentativitāti, dati tika pakļauti svēršanas procedūrai pēc sekojošām pazīmēm: reģions, tautība, vecums un dzimums</a:t>
                      </a:r>
                      <a:endParaRPr lang="en-GB" sz="1800" b="0" i="0" u="none" strike="noStrike" noProof="1">
                        <a:solidFill>
                          <a:schemeClr val="tx1"/>
                        </a:solidFill>
                        <a:effectLst/>
                        <a:latin typeface="Arial" panose="020B0604020202020204" pitchFamily="34" charset="0"/>
                        <a:cs typeface="Arial" panose="020B0604020202020204" pitchFamily="34" charset="0"/>
                      </a:endParaRPr>
                    </a:p>
                  </a:txBody>
                  <a:tcPr anchor="ctr">
                    <a:lnL>
                      <a:noFill/>
                    </a:lnL>
                    <a:lnR cap="flat">
                      <a:noFill/>
                    </a:lnR>
                    <a:lnT>
                      <a:noFill/>
                    </a:lnT>
                    <a:lnB w="12700" cap="flat" cmpd="sng" algn="ctr">
                      <a:solidFill>
                        <a:schemeClr val="bg1"/>
                      </a:solidFill>
                      <a:prstDash val="solid"/>
                      <a:miter lim="800000"/>
                      <a:headEnd type="none" w="med" len="med"/>
                      <a:tailEnd type="none" w="med" len="med"/>
                    </a:lnB>
                    <a:lnTlToBr>
                      <a:noFill/>
                    </a:lnTlToBr>
                    <a:lnBlToTr>
                      <a:noFill/>
                    </a:lnBlToTr>
                    <a:solidFill>
                      <a:srgbClr val="F1F0E7"/>
                    </a:solidFill>
                  </a:tcPr>
                </a:tc>
                <a:extLst>
                  <a:ext uri="{0D108BD9-81ED-4DB2-BD59-A6C34878D82A}">
                    <a16:rowId xmlns:a16="http://schemas.microsoft.com/office/drawing/2014/main" val="696575907"/>
                  </a:ext>
                </a:extLst>
              </a:tr>
            </a:tbl>
          </a:graphicData>
        </a:graphic>
      </p:graphicFrame>
      <p:sp>
        <p:nvSpPr>
          <p:cNvPr id="5" name="Oval 7">
            <a:extLst>
              <a:ext uri="{FF2B5EF4-FFF2-40B4-BE49-F238E27FC236}">
                <a16:creationId xmlns:a16="http://schemas.microsoft.com/office/drawing/2014/main" id="{D44CFCA1-E97C-4AFF-81F0-5A01F6E47CED}"/>
              </a:ext>
            </a:extLst>
          </p:cNvPr>
          <p:cNvSpPr/>
          <p:nvPr/>
        </p:nvSpPr>
        <p:spPr>
          <a:xfrm>
            <a:off x="1576216" y="2096852"/>
            <a:ext cx="2791592" cy="2556284"/>
          </a:xfrm>
          <a:prstGeom prst="ellipse">
            <a:avLst/>
          </a:prstGeom>
          <a:solidFill>
            <a:srgbClr val="857C4D"/>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1400" b="1" noProof="1">
                <a:solidFill>
                  <a:schemeClr val="bg1"/>
                </a:solidFill>
                <a:latin typeface="Arial" panose="020B0604020202020204" pitchFamily="34" charset="0"/>
                <a:cs typeface="Arial" panose="020B0604020202020204" pitchFamily="34" charset="0"/>
              </a:rPr>
              <a:t>PĒTĪJUMA VEICĒJS:</a:t>
            </a:r>
          </a:p>
        </p:txBody>
      </p:sp>
      <p:pic>
        <p:nvPicPr>
          <p:cNvPr id="9" name="Picture 19">
            <a:extLst>
              <a:ext uri="{FF2B5EF4-FFF2-40B4-BE49-F238E27FC236}">
                <a16:creationId xmlns:a16="http://schemas.microsoft.com/office/drawing/2014/main" id="{43EFB993-AFB0-073F-6A61-9BF343DA0D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576" y="3573016"/>
            <a:ext cx="1359792" cy="600858"/>
          </a:xfrm>
          <a:prstGeom prst="rect">
            <a:avLst/>
          </a:prstGeom>
        </p:spPr>
      </p:pic>
    </p:spTree>
    <p:extLst>
      <p:ext uri="{BB962C8B-B14F-4D97-AF65-F5344CB8AC3E}">
        <p14:creationId xmlns:p14="http://schemas.microsoft.com/office/powerpoint/2010/main" val="123057253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3.</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Tuvējā apkaime, tās iedzīvotāji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3BE6C8C3-4715-EE60-C1E7-EFE16E760AEA}"/>
              </a:ext>
            </a:extLst>
          </p:cNvPr>
          <p:cNvSpPr txBox="1"/>
          <p:nvPr/>
        </p:nvSpPr>
        <p:spPr>
          <a:xfrm>
            <a:off x="119336" y="674065"/>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Ugunsdrošība</a:t>
            </a:r>
          </a:p>
        </p:txBody>
      </p:sp>
      <p:graphicFrame>
        <p:nvGraphicFramePr>
          <p:cNvPr id="6" name="Chart 275">
            <a:extLst>
              <a:ext uri="{FF2B5EF4-FFF2-40B4-BE49-F238E27FC236}">
                <a16:creationId xmlns:a16="http://schemas.microsoft.com/office/drawing/2014/main" id="{299BEBC6-90DF-454B-9E25-853CD92E0EB7}"/>
              </a:ext>
            </a:extLst>
          </p:cNvPr>
          <p:cNvGraphicFramePr>
            <a:graphicFrameLocks/>
          </p:cNvGraphicFramePr>
          <p:nvPr>
            <p:extLst>
              <p:ext uri="{D42A27DB-BD31-4B8C-83A1-F6EECF244321}">
                <p14:modId xmlns:p14="http://schemas.microsoft.com/office/powerpoint/2010/main" val="4024162319"/>
              </p:ext>
            </p:extLst>
          </p:nvPr>
        </p:nvGraphicFramePr>
        <p:xfrm>
          <a:off x="224256" y="1174843"/>
          <a:ext cx="6087767"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275">
            <a:extLst>
              <a:ext uri="{FF2B5EF4-FFF2-40B4-BE49-F238E27FC236}">
                <a16:creationId xmlns:a16="http://schemas.microsoft.com/office/drawing/2014/main" id="{482513E7-4743-4DDC-B5FC-2C141A8AB0F1}"/>
              </a:ext>
            </a:extLst>
          </p:cNvPr>
          <p:cNvGraphicFramePr>
            <a:graphicFrameLocks/>
          </p:cNvGraphicFramePr>
          <p:nvPr>
            <p:extLst>
              <p:ext uri="{D42A27DB-BD31-4B8C-83A1-F6EECF244321}">
                <p14:modId xmlns:p14="http://schemas.microsoft.com/office/powerpoint/2010/main" val="921359581"/>
              </p:ext>
            </p:extLst>
          </p:nvPr>
        </p:nvGraphicFramePr>
        <p:xfrm>
          <a:off x="6528048" y="1174843"/>
          <a:ext cx="5187600" cy="506247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1D01BBE6-373F-09C3-139A-B91CCFA14EAD}"/>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501308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3.</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Tuvējā apkaime, tās iedzīvotāji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3BE6C8C3-4715-EE60-C1E7-EFE16E760AEA}"/>
              </a:ext>
            </a:extLst>
          </p:cNvPr>
          <p:cNvSpPr txBox="1"/>
          <p:nvPr/>
        </p:nvSpPr>
        <p:spPr>
          <a:xfrm>
            <a:off x="119336" y="680285"/>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Zādzības</a:t>
            </a:r>
          </a:p>
        </p:txBody>
      </p:sp>
      <p:graphicFrame>
        <p:nvGraphicFramePr>
          <p:cNvPr id="5" name="Chart 275">
            <a:extLst>
              <a:ext uri="{FF2B5EF4-FFF2-40B4-BE49-F238E27FC236}">
                <a16:creationId xmlns:a16="http://schemas.microsoft.com/office/drawing/2014/main" id="{C7D7E294-B8FC-4923-B9AA-D71BA92C74D9}"/>
              </a:ext>
            </a:extLst>
          </p:cNvPr>
          <p:cNvGraphicFramePr>
            <a:graphicFrameLocks/>
          </p:cNvGraphicFramePr>
          <p:nvPr>
            <p:extLst>
              <p:ext uri="{D42A27DB-BD31-4B8C-83A1-F6EECF244321}">
                <p14:modId xmlns:p14="http://schemas.microsoft.com/office/powerpoint/2010/main" val="2084299074"/>
              </p:ext>
            </p:extLst>
          </p:nvPr>
        </p:nvGraphicFramePr>
        <p:xfrm>
          <a:off x="128572" y="1196752"/>
          <a:ext cx="6183452"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75">
            <a:extLst>
              <a:ext uri="{FF2B5EF4-FFF2-40B4-BE49-F238E27FC236}">
                <a16:creationId xmlns:a16="http://schemas.microsoft.com/office/drawing/2014/main" id="{7EDC85C2-83F9-44D7-977F-06C5EFDBABA3}"/>
              </a:ext>
            </a:extLst>
          </p:cNvPr>
          <p:cNvGraphicFramePr>
            <a:graphicFrameLocks/>
          </p:cNvGraphicFramePr>
          <p:nvPr>
            <p:extLst>
              <p:ext uri="{D42A27DB-BD31-4B8C-83A1-F6EECF244321}">
                <p14:modId xmlns:p14="http://schemas.microsoft.com/office/powerpoint/2010/main" val="1741469480"/>
              </p:ext>
            </p:extLst>
          </p:nvPr>
        </p:nvGraphicFramePr>
        <p:xfrm>
          <a:off x="6528048" y="1196752"/>
          <a:ext cx="5187600" cy="511256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56B58DF-7E36-6B56-E8F2-596892E970DE}"/>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1721068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3.</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Tuvējā apkaime, tās iedzīvotāji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3BE6C8C3-4715-EE60-C1E7-EFE16E760AEA}"/>
              </a:ext>
            </a:extLst>
          </p:cNvPr>
          <p:cNvSpPr txBox="1"/>
          <p:nvPr/>
        </p:nvSpPr>
        <p:spPr>
          <a:xfrm>
            <a:off x="119336" y="692696"/>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Satiksmes drošība</a:t>
            </a:r>
          </a:p>
        </p:txBody>
      </p:sp>
      <p:graphicFrame>
        <p:nvGraphicFramePr>
          <p:cNvPr id="6" name="Chart 275">
            <a:extLst>
              <a:ext uri="{FF2B5EF4-FFF2-40B4-BE49-F238E27FC236}">
                <a16:creationId xmlns:a16="http://schemas.microsoft.com/office/drawing/2014/main" id="{F0C718AB-8D3A-413B-A24B-284DE25B5F12}"/>
              </a:ext>
            </a:extLst>
          </p:cNvPr>
          <p:cNvGraphicFramePr>
            <a:graphicFrameLocks/>
          </p:cNvGraphicFramePr>
          <p:nvPr>
            <p:extLst>
              <p:ext uri="{D42A27DB-BD31-4B8C-83A1-F6EECF244321}">
                <p14:modId xmlns:p14="http://schemas.microsoft.com/office/powerpoint/2010/main" val="117963498"/>
              </p:ext>
            </p:extLst>
          </p:nvPr>
        </p:nvGraphicFramePr>
        <p:xfrm>
          <a:off x="146664" y="1167699"/>
          <a:ext cx="6093351"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275">
            <a:extLst>
              <a:ext uri="{FF2B5EF4-FFF2-40B4-BE49-F238E27FC236}">
                <a16:creationId xmlns:a16="http://schemas.microsoft.com/office/drawing/2014/main" id="{46A23698-5143-4311-8374-42BF96928912}"/>
              </a:ext>
            </a:extLst>
          </p:cNvPr>
          <p:cNvGraphicFramePr>
            <a:graphicFrameLocks/>
          </p:cNvGraphicFramePr>
          <p:nvPr>
            <p:extLst>
              <p:ext uri="{D42A27DB-BD31-4B8C-83A1-F6EECF244321}">
                <p14:modId xmlns:p14="http://schemas.microsoft.com/office/powerpoint/2010/main" val="2083180463"/>
              </p:ext>
            </p:extLst>
          </p:nvPr>
        </p:nvGraphicFramePr>
        <p:xfrm>
          <a:off x="6456040" y="1167698"/>
          <a:ext cx="5256584" cy="514162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5C057F6-1C31-B218-B5A4-16C5F8E0CA39}"/>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659483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3.</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Tuvējā apkaime, tās iedzīvotāji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3BE6C8C3-4715-EE60-C1E7-EFE16E760AEA}"/>
              </a:ext>
            </a:extLst>
          </p:cNvPr>
          <p:cNvSpPr txBox="1"/>
          <p:nvPr/>
        </p:nvSpPr>
        <p:spPr>
          <a:xfrm>
            <a:off x="119336" y="692696"/>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Laupīšanas</a:t>
            </a:r>
          </a:p>
        </p:txBody>
      </p:sp>
      <p:graphicFrame>
        <p:nvGraphicFramePr>
          <p:cNvPr id="6" name="Chart 275">
            <a:extLst>
              <a:ext uri="{FF2B5EF4-FFF2-40B4-BE49-F238E27FC236}">
                <a16:creationId xmlns:a16="http://schemas.microsoft.com/office/drawing/2014/main" id="{40742997-0AE7-48E4-B1F7-E89DEE4F6746}"/>
              </a:ext>
            </a:extLst>
          </p:cNvPr>
          <p:cNvGraphicFramePr>
            <a:graphicFrameLocks/>
          </p:cNvGraphicFramePr>
          <p:nvPr>
            <p:extLst>
              <p:ext uri="{D42A27DB-BD31-4B8C-83A1-F6EECF244321}">
                <p14:modId xmlns:p14="http://schemas.microsoft.com/office/powerpoint/2010/main" val="3549407651"/>
              </p:ext>
            </p:extLst>
          </p:nvPr>
        </p:nvGraphicFramePr>
        <p:xfrm>
          <a:off x="245170" y="1170080"/>
          <a:ext cx="6138862"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275">
            <a:extLst>
              <a:ext uri="{FF2B5EF4-FFF2-40B4-BE49-F238E27FC236}">
                <a16:creationId xmlns:a16="http://schemas.microsoft.com/office/drawing/2014/main" id="{D9CC2927-20C6-4C65-9F91-8299B937AD70}"/>
              </a:ext>
            </a:extLst>
          </p:cNvPr>
          <p:cNvGraphicFramePr>
            <a:graphicFrameLocks/>
          </p:cNvGraphicFramePr>
          <p:nvPr>
            <p:extLst>
              <p:ext uri="{D42A27DB-BD31-4B8C-83A1-F6EECF244321}">
                <p14:modId xmlns:p14="http://schemas.microsoft.com/office/powerpoint/2010/main" val="3728368772"/>
              </p:ext>
            </p:extLst>
          </p:nvPr>
        </p:nvGraphicFramePr>
        <p:xfrm>
          <a:off x="6600056" y="1170080"/>
          <a:ext cx="5256584" cy="506723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D0B37F74-045C-3AE1-B0B0-75A8D3F9682F}"/>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1052956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3.</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Tuvējā apkaime, tās iedzīvotāji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3BE6C8C3-4715-EE60-C1E7-EFE16E760AEA}"/>
              </a:ext>
            </a:extLst>
          </p:cNvPr>
          <p:cNvSpPr txBox="1"/>
          <p:nvPr/>
        </p:nvSpPr>
        <p:spPr>
          <a:xfrm>
            <a:off x="119336" y="692696"/>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Huligānisms</a:t>
            </a:r>
          </a:p>
        </p:txBody>
      </p:sp>
      <p:graphicFrame>
        <p:nvGraphicFramePr>
          <p:cNvPr id="5" name="Chart 275">
            <a:extLst>
              <a:ext uri="{FF2B5EF4-FFF2-40B4-BE49-F238E27FC236}">
                <a16:creationId xmlns:a16="http://schemas.microsoft.com/office/drawing/2014/main" id="{E1118CD0-A042-47C5-B120-FA3B8E15366C}"/>
              </a:ext>
            </a:extLst>
          </p:cNvPr>
          <p:cNvGraphicFramePr>
            <a:graphicFrameLocks/>
          </p:cNvGraphicFramePr>
          <p:nvPr>
            <p:extLst>
              <p:ext uri="{D42A27DB-BD31-4B8C-83A1-F6EECF244321}">
                <p14:modId xmlns:p14="http://schemas.microsoft.com/office/powerpoint/2010/main" val="1653135180"/>
              </p:ext>
            </p:extLst>
          </p:nvPr>
        </p:nvGraphicFramePr>
        <p:xfrm>
          <a:off x="119336" y="1145968"/>
          <a:ext cx="6192688" cy="52353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75">
            <a:extLst>
              <a:ext uri="{FF2B5EF4-FFF2-40B4-BE49-F238E27FC236}">
                <a16:creationId xmlns:a16="http://schemas.microsoft.com/office/drawing/2014/main" id="{343C84CC-0F13-4038-B464-E375B0B49435}"/>
              </a:ext>
            </a:extLst>
          </p:cNvPr>
          <p:cNvGraphicFramePr>
            <a:graphicFrameLocks/>
          </p:cNvGraphicFramePr>
          <p:nvPr>
            <p:extLst>
              <p:ext uri="{D42A27DB-BD31-4B8C-83A1-F6EECF244321}">
                <p14:modId xmlns:p14="http://schemas.microsoft.com/office/powerpoint/2010/main" val="3417157202"/>
              </p:ext>
            </p:extLst>
          </p:nvPr>
        </p:nvGraphicFramePr>
        <p:xfrm>
          <a:off x="6600056" y="1151696"/>
          <a:ext cx="5187600" cy="509134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AD83430C-B47D-C2A8-7793-904BB76BCFB5}"/>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2990684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3.</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Tuvējā apkaime, tās iedzīvotāji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3BE6C8C3-4715-EE60-C1E7-EFE16E760AEA}"/>
              </a:ext>
            </a:extLst>
          </p:cNvPr>
          <p:cNvSpPr txBox="1"/>
          <p:nvPr/>
        </p:nvSpPr>
        <p:spPr>
          <a:xfrm>
            <a:off x="119336" y="692696"/>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Narkotiku lietotāji</a:t>
            </a:r>
          </a:p>
        </p:txBody>
      </p:sp>
      <p:graphicFrame>
        <p:nvGraphicFramePr>
          <p:cNvPr id="6" name="Chart 275">
            <a:extLst>
              <a:ext uri="{FF2B5EF4-FFF2-40B4-BE49-F238E27FC236}">
                <a16:creationId xmlns:a16="http://schemas.microsoft.com/office/drawing/2014/main" id="{311A20BD-A6E3-44A5-BAF0-080E3F92F406}"/>
              </a:ext>
            </a:extLst>
          </p:cNvPr>
          <p:cNvGraphicFramePr>
            <a:graphicFrameLocks/>
          </p:cNvGraphicFramePr>
          <p:nvPr>
            <p:extLst>
              <p:ext uri="{D42A27DB-BD31-4B8C-83A1-F6EECF244321}">
                <p14:modId xmlns:p14="http://schemas.microsoft.com/office/powerpoint/2010/main" val="1084658868"/>
              </p:ext>
            </p:extLst>
          </p:nvPr>
        </p:nvGraphicFramePr>
        <p:xfrm>
          <a:off x="204080" y="1167699"/>
          <a:ext cx="6107944"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275">
            <a:extLst>
              <a:ext uri="{FF2B5EF4-FFF2-40B4-BE49-F238E27FC236}">
                <a16:creationId xmlns:a16="http://schemas.microsoft.com/office/drawing/2014/main" id="{A19008FD-C6D1-4CFE-8018-647009FD795A}"/>
              </a:ext>
            </a:extLst>
          </p:cNvPr>
          <p:cNvGraphicFramePr>
            <a:graphicFrameLocks/>
          </p:cNvGraphicFramePr>
          <p:nvPr>
            <p:extLst>
              <p:ext uri="{D42A27DB-BD31-4B8C-83A1-F6EECF244321}">
                <p14:modId xmlns:p14="http://schemas.microsoft.com/office/powerpoint/2010/main" val="4220919571"/>
              </p:ext>
            </p:extLst>
          </p:nvPr>
        </p:nvGraphicFramePr>
        <p:xfrm>
          <a:off x="6456040" y="1167698"/>
          <a:ext cx="5187600" cy="506961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F2B7CCCE-7994-1F16-7597-03A4B3F69824}"/>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785444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3.</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Tuvējā apkaime, tās iedzīvotāji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3BE6C8C3-4715-EE60-C1E7-EFE16E760AEA}"/>
              </a:ext>
            </a:extLst>
          </p:cNvPr>
          <p:cNvSpPr txBox="1"/>
          <p:nvPr/>
        </p:nvSpPr>
        <p:spPr>
          <a:xfrm>
            <a:off x="119336" y="692696"/>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Narkotiku tirdzniecība</a:t>
            </a:r>
          </a:p>
        </p:txBody>
      </p:sp>
      <p:graphicFrame>
        <p:nvGraphicFramePr>
          <p:cNvPr id="5" name="Chart 275">
            <a:extLst>
              <a:ext uri="{FF2B5EF4-FFF2-40B4-BE49-F238E27FC236}">
                <a16:creationId xmlns:a16="http://schemas.microsoft.com/office/drawing/2014/main" id="{09600920-42ED-4ED5-A0B2-8F5B5AA0F690}"/>
              </a:ext>
            </a:extLst>
          </p:cNvPr>
          <p:cNvGraphicFramePr>
            <a:graphicFrameLocks/>
          </p:cNvGraphicFramePr>
          <p:nvPr>
            <p:extLst>
              <p:ext uri="{D42A27DB-BD31-4B8C-83A1-F6EECF244321}">
                <p14:modId xmlns:p14="http://schemas.microsoft.com/office/powerpoint/2010/main" val="1290762737"/>
              </p:ext>
            </p:extLst>
          </p:nvPr>
        </p:nvGraphicFramePr>
        <p:xfrm>
          <a:off x="263352" y="1155174"/>
          <a:ext cx="6192688"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75">
            <a:extLst>
              <a:ext uri="{FF2B5EF4-FFF2-40B4-BE49-F238E27FC236}">
                <a16:creationId xmlns:a16="http://schemas.microsoft.com/office/drawing/2014/main" id="{52E0C0D5-300C-4205-8336-E99C21BF159C}"/>
              </a:ext>
            </a:extLst>
          </p:cNvPr>
          <p:cNvGraphicFramePr>
            <a:graphicFrameLocks/>
          </p:cNvGraphicFramePr>
          <p:nvPr>
            <p:extLst>
              <p:ext uri="{D42A27DB-BD31-4B8C-83A1-F6EECF244321}">
                <p14:modId xmlns:p14="http://schemas.microsoft.com/office/powerpoint/2010/main" val="1875915300"/>
              </p:ext>
            </p:extLst>
          </p:nvPr>
        </p:nvGraphicFramePr>
        <p:xfrm>
          <a:off x="6672064" y="1155174"/>
          <a:ext cx="5187600" cy="515414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4691BC6-0B04-5556-3A04-8AF701C75B6B}"/>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3325671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3.</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Tuvējā apkaime, tās iedzīvotāji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3BE6C8C3-4715-EE60-C1E7-EFE16E760AEA}"/>
              </a:ext>
            </a:extLst>
          </p:cNvPr>
          <p:cNvSpPr txBox="1"/>
          <p:nvPr/>
        </p:nvSpPr>
        <p:spPr>
          <a:xfrm>
            <a:off x="119336" y="692696"/>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Iereibušas personas</a:t>
            </a:r>
          </a:p>
        </p:txBody>
      </p:sp>
      <p:graphicFrame>
        <p:nvGraphicFramePr>
          <p:cNvPr id="6" name="Chart 275">
            <a:extLst>
              <a:ext uri="{FF2B5EF4-FFF2-40B4-BE49-F238E27FC236}">
                <a16:creationId xmlns:a16="http://schemas.microsoft.com/office/drawing/2014/main" id="{21198C1F-6529-4440-8963-88158C080326}"/>
              </a:ext>
            </a:extLst>
          </p:cNvPr>
          <p:cNvGraphicFramePr>
            <a:graphicFrameLocks/>
          </p:cNvGraphicFramePr>
          <p:nvPr>
            <p:extLst>
              <p:ext uri="{D42A27DB-BD31-4B8C-83A1-F6EECF244321}">
                <p14:modId xmlns:p14="http://schemas.microsoft.com/office/powerpoint/2010/main" val="2613995050"/>
              </p:ext>
            </p:extLst>
          </p:nvPr>
        </p:nvGraphicFramePr>
        <p:xfrm>
          <a:off x="234351" y="1145969"/>
          <a:ext cx="6230160"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275">
            <a:extLst>
              <a:ext uri="{FF2B5EF4-FFF2-40B4-BE49-F238E27FC236}">
                <a16:creationId xmlns:a16="http://schemas.microsoft.com/office/drawing/2014/main" id="{AAFA95A5-C87B-4757-A36A-900A0E98C771}"/>
              </a:ext>
            </a:extLst>
          </p:cNvPr>
          <p:cNvGraphicFramePr>
            <a:graphicFrameLocks/>
          </p:cNvGraphicFramePr>
          <p:nvPr>
            <p:extLst>
              <p:ext uri="{D42A27DB-BD31-4B8C-83A1-F6EECF244321}">
                <p14:modId xmlns:p14="http://schemas.microsoft.com/office/powerpoint/2010/main" val="3563774257"/>
              </p:ext>
            </p:extLst>
          </p:nvPr>
        </p:nvGraphicFramePr>
        <p:xfrm>
          <a:off x="6600056" y="1145969"/>
          <a:ext cx="5256584" cy="51912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BD05FADF-4F8B-736A-2824-4FAF0082365F}"/>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1150546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3.</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Tuvējā apkaime, tās iedzīvotāji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3BE6C8C3-4715-EE60-C1E7-EFE16E760AEA}"/>
              </a:ext>
            </a:extLst>
          </p:cNvPr>
          <p:cNvSpPr txBox="1"/>
          <p:nvPr/>
        </p:nvSpPr>
        <p:spPr>
          <a:xfrm>
            <a:off x="119336" y="692696"/>
            <a:ext cx="2567608" cy="523220"/>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Klaiņojoši mājdzīvnieki un</a:t>
            </a:r>
            <a:br>
              <a:rPr lang="en-GB" sz="1400" dirty="0">
                <a:latin typeface="Arial" panose="020B0604020202020204" pitchFamily="34" charset="0"/>
                <a:cs typeface="Arial" panose="020B0604020202020204" pitchFamily="34" charset="0"/>
              </a:rPr>
            </a:br>
            <a:r>
              <a:rPr lang="lv-LV" sz="1400" dirty="0">
                <a:latin typeface="Arial" panose="020B0604020202020204" pitchFamily="34" charset="0"/>
                <a:cs typeface="Arial" panose="020B0604020202020204" pitchFamily="34" charset="0"/>
              </a:rPr>
              <a:t>suņi</a:t>
            </a:r>
            <a:r>
              <a:rPr lang="en-GB" sz="1400" dirty="0">
                <a:latin typeface="Arial" panose="020B0604020202020204" pitchFamily="34" charset="0"/>
                <a:cs typeface="Arial" panose="020B0604020202020204" pitchFamily="34" charset="0"/>
              </a:rPr>
              <a:t> </a:t>
            </a:r>
            <a:r>
              <a:rPr lang="lv-LV" sz="1400" dirty="0">
                <a:latin typeface="Arial" panose="020B0604020202020204" pitchFamily="34" charset="0"/>
                <a:cs typeface="Arial" panose="020B0604020202020204" pitchFamily="34" charset="0"/>
              </a:rPr>
              <a:t>bez uzpurņiem</a:t>
            </a:r>
          </a:p>
        </p:txBody>
      </p:sp>
      <p:graphicFrame>
        <p:nvGraphicFramePr>
          <p:cNvPr id="5" name="Chart 275">
            <a:extLst>
              <a:ext uri="{FF2B5EF4-FFF2-40B4-BE49-F238E27FC236}">
                <a16:creationId xmlns:a16="http://schemas.microsoft.com/office/drawing/2014/main" id="{AD94CAE7-0D92-421C-A19B-6C59EF07760D}"/>
              </a:ext>
            </a:extLst>
          </p:cNvPr>
          <p:cNvGraphicFramePr>
            <a:graphicFrameLocks/>
          </p:cNvGraphicFramePr>
          <p:nvPr>
            <p:extLst>
              <p:ext uri="{D42A27DB-BD31-4B8C-83A1-F6EECF244321}">
                <p14:modId xmlns:p14="http://schemas.microsoft.com/office/powerpoint/2010/main" val="2471700548"/>
              </p:ext>
            </p:extLst>
          </p:nvPr>
        </p:nvGraphicFramePr>
        <p:xfrm>
          <a:off x="119336" y="1228819"/>
          <a:ext cx="6174596"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75">
            <a:extLst>
              <a:ext uri="{FF2B5EF4-FFF2-40B4-BE49-F238E27FC236}">
                <a16:creationId xmlns:a16="http://schemas.microsoft.com/office/drawing/2014/main" id="{D336F646-3791-442D-994C-60A36F5658B7}"/>
              </a:ext>
            </a:extLst>
          </p:cNvPr>
          <p:cNvGraphicFramePr>
            <a:graphicFrameLocks/>
          </p:cNvGraphicFramePr>
          <p:nvPr>
            <p:extLst>
              <p:ext uri="{D42A27DB-BD31-4B8C-83A1-F6EECF244321}">
                <p14:modId xmlns:p14="http://schemas.microsoft.com/office/powerpoint/2010/main" val="631155603"/>
              </p:ext>
            </p:extLst>
          </p:nvPr>
        </p:nvGraphicFramePr>
        <p:xfrm>
          <a:off x="6384032" y="1228818"/>
          <a:ext cx="5256584" cy="508050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13172CE4-E4AD-9CFD-028D-2C82390F86AD}"/>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77287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3.</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Tuvējā apkaime, tās iedzīvotāji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3BE6C8C3-4715-EE60-C1E7-EFE16E760AEA}"/>
              </a:ext>
            </a:extLst>
          </p:cNvPr>
          <p:cNvSpPr txBox="1"/>
          <p:nvPr/>
        </p:nvSpPr>
        <p:spPr>
          <a:xfrm>
            <a:off x="119336" y="692696"/>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Klaiņojoši bērni</a:t>
            </a:r>
          </a:p>
        </p:txBody>
      </p:sp>
      <p:graphicFrame>
        <p:nvGraphicFramePr>
          <p:cNvPr id="6" name="Chart 275">
            <a:extLst>
              <a:ext uri="{FF2B5EF4-FFF2-40B4-BE49-F238E27FC236}">
                <a16:creationId xmlns:a16="http://schemas.microsoft.com/office/drawing/2014/main" id="{518DAE87-1B2D-4D8A-B5F5-E5F9400455F5}"/>
              </a:ext>
            </a:extLst>
          </p:cNvPr>
          <p:cNvGraphicFramePr>
            <a:graphicFrameLocks/>
          </p:cNvGraphicFramePr>
          <p:nvPr>
            <p:extLst>
              <p:ext uri="{D42A27DB-BD31-4B8C-83A1-F6EECF244321}">
                <p14:modId xmlns:p14="http://schemas.microsoft.com/office/powerpoint/2010/main" val="1197758344"/>
              </p:ext>
            </p:extLst>
          </p:nvPr>
        </p:nvGraphicFramePr>
        <p:xfrm>
          <a:off x="222374" y="1097787"/>
          <a:ext cx="6089650"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275">
            <a:extLst>
              <a:ext uri="{FF2B5EF4-FFF2-40B4-BE49-F238E27FC236}">
                <a16:creationId xmlns:a16="http://schemas.microsoft.com/office/drawing/2014/main" id="{5E6AAE9B-43D4-4CB5-9B50-4F577783CDDC}"/>
              </a:ext>
            </a:extLst>
          </p:cNvPr>
          <p:cNvGraphicFramePr>
            <a:graphicFrameLocks/>
          </p:cNvGraphicFramePr>
          <p:nvPr>
            <p:extLst>
              <p:ext uri="{D42A27DB-BD31-4B8C-83A1-F6EECF244321}">
                <p14:modId xmlns:p14="http://schemas.microsoft.com/office/powerpoint/2010/main" val="3286198260"/>
              </p:ext>
            </p:extLst>
          </p:nvPr>
        </p:nvGraphicFramePr>
        <p:xfrm>
          <a:off x="6528048" y="1097787"/>
          <a:ext cx="5259608" cy="504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318C5EDB-CB57-784E-45D2-FD24A7F129D3}"/>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1098814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F73F754-EF00-47A2-A9FC-B52D49C0C1A4}"/>
              </a:ext>
            </a:extLst>
          </p:cNvPr>
          <p:cNvSpPr txBox="1">
            <a:spLocks/>
          </p:cNvSpPr>
          <p:nvPr/>
        </p:nvSpPr>
        <p:spPr>
          <a:xfrm>
            <a:off x="0" y="1"/>
            <a:ext cx="12192000" cy="547200"/>
          </a:xfrm>
          <a:prstGeom prst="rect">
            <a:avLst/>
          </a:prstGeom>
          <a:solidFill>
            <a:srgbClr val="857C4D"/>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Respondentu sociāli demogrāfiskais profils</a:t>
            </a:r>
          </a:p>
        </p:txBody>
      </p:sp>
      <p:sp>
        <p:nvSpPr>
          <p:cNvPr id="9" name="TextBox 8">
            <a:extLst>
              <a:ext uri="{FF2B5EF4-FFF2-40B4-BE49-F238E27FC236}">
                <a16:creationId xmlns:a16="http://schemas.microsoft.com/office/drawing/2014/main" id="{CDC9F73C-14F8-41AC-A586-C191509A2E64}"/>
              </a:ext>
            </a:extLst>
          </p:cNvPr>
          <p:cNvSpPr txBox="1"/>
          <p:nvPr/>
        </p:nvSpPr>
        <p:spPr>
          <a:xfrm>
            <a:off x="6552736" y="5878191"/>
            <a:ext cx="4223792" cy="400110"/>
          </a:xfrm>
          <a:prstGeom prst="rect">
            <a:avLst/>
          </a:prstGeom>
          <a:noFill/>
        </p:spPr>
        <p:txBody>
          <a:bodyPr wrap="square" rtlCol="0">
            <a:spAutoFit/>
          </a:bodyPr>
          <a:lstStyle/>
          <a:p>
            <a:pPr algn="ctr" eaLnBrk="0" latinLnBrk="0" hangingPunct="0"/>
            <a:r>
              <a:rPr lang="lv-LV" sz="1000" noProof="1">
                <a:latin typeface="Arial" panose="020B0604020202020204" pitchFamily="34" charset="0"/>
                <a:cs typeface="Arial" panose="020B0604020202020204" pitchFamily="34" charset="0"/>
              </a:rPr>
              <a:t>Bāze: visi respondenti</a:t>
            </a:r>
            <a:br>
              <a:rPr lang="lv-LV" sz="1000" noProof="1">
                <a:latin typeface="Arial" panose="020B0604020202020204" pitchFamily="34" charset="0"/>
                <a:cs typeface="Arial" panose="020B0604020202020204" pitchFamily="34" charset="0"/>
              </a:rPr>
            </a:br>
            <a:r>
              <a:rPr lang="lv-LV" sz="1000" noProof="1">
                <a:latin typeface="Arial" panose="020B0604020202020204" pitchFamily="34" charset="0"/>
                <a:cs typeface="Arial" panose="020B0604020202020204" pitchFamily="34" charset="0"/>
              </a:rPr>
              <a:t>Šeit un turpmāk atskaitē — procenti svērti, skaits nesvērts</a:t>
            </a:r>
          </a:p>
        </p:txBody>
      </p:sp>
      <p:graphicFrame>
        <p:nvGraphicFramePr>
          <p:cNvPr id="6" name="Table 8">
            <a:extLst>
              <a:ext uri="{FF2B5EF4-FFF2-40B4-BE49-F238E27FC236}">
                <a16:creationId xmlns:a16="http://schemas.microsoft.com/office/drawing/2014/main" id="{30B8D95B-B390-3DD0-B5D0-3D3572FEF7CA}"/>
              </a:ext>
            </a:extLst>
          </p:cNvPr>
          <p:cNvGraphicFramePr>
            <a:graphicFrameLocks noGrp="1"/>
          </p:cNvGraphicFramePr>
          <p:nvPr>
            <p:extLst>
              <p:ext uri="{D42A27DB-BD31-4B8C-83A1-F6EECF244321}">
                <p14:modId xmlns:p14="http://schemas.microsoft.com/office/powerpoint/2010/main" val="363767343"/>
              </p:ext>
            </p:extLst>
          </p:nvPr>
        </p:nvGraphicFramePr>
        <p:xfrm>
          <a:off x="1343472" y="692696"/>
          <a:ext cx="4562454" cy="5664840"/>
        </p:xfrm>
        <a:graphic>
          <a:graphicData uri="http://schemas.openxmlformats.org/drawingml/2006/table">
            <a:tbl>
              <a:tblPr firstRow="1" bandRow="1">
                <a:tableStyleId>{93296810-A885-4BE3-A3E7-6D5BEEA58F35}</a:tableStyleId>
              </a:tblPr>
              <a:tblGrid>
                <a:gridCol w="1291260">
                  <a:extLst>
                    <a:ext uri="{9D8B030D-6E8A-4147-A177-3AD203B41FA5}">
                      <a16:colId xmlns:a16="http://schemas.microsoft.com/office/drawing/2014/main" val="20000"/>
                    </a:ext>
                  </a:extLst>
                </a:gridCol>
                <a:gridCol w="2114400">
                  <a:extLst>
                    <a:ext uri="{9D8B030D-6E8A-4147-A177-3AD203B41FA5}">
                      <a16:colId xmlns:a16="http://schemas.microsoft.com/office/drawing/2014/main" val="20001"/>
                    </a:ext>
                  </a:extLst>
                </a:gridCol>
                <a:gridCol w="578397">
                  <a:extLst>
                    <a:ext uri="{9D8B030D-6E8A-4147-A177-3AD203B41FA5}">
                      <a16:colId xmlns:a16="http://schemas.microsoft.com/office/drawing/2014/main" val="20002"/>
                    </a:ext>
                  </a:extLst>
                </a:gridCol>
                <a:gridCol w="578397">
                  <a:extLst>
                    <a:ext uri="{9D8B030D-6E8A-4147-A177-3AD203B41FA5}">
                      <a16:colId xmlns:a16="http://schemas.microsoft.com/office/drawing/2014/main" val="20003"/>
                    </a:ext>
                  </a:extLst>
                </a:gridCol>
              </a:tblGrid>
              <a:tr h="180000">
                <a:tc gridSpan="4">
                  <a:txBody>
                    <a:bodyPr/>
                    <a:lstStyle/>
                    <a:p>
                      <a:pPr algn="r" fontAlgn="b"/>
                      <a:r>
                        <a:rPr lang="en-GB" sz="1000" u="none" strike="noStrike" noProof="1">
                          <a:effectLst/>
                          <a:latin typeface="Arial" panose="020B0604020202020204" pitchFamily="34" charset="0"/>
                          <a:cs typeface="Arial" panose="020B0604020202020204" pitchFamily="34" charset="0"/>
                        </a:rPr>
                        <a:t>VISI RESPONDENTI</a:t>
                      </a:r>
                      <a:endParaRPr lang="en-GB" sz="1000" b="1"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A89D68"/>
                    </a:solidFill>
                  </a:tcPr>
                </a:tc>
                <a:tc hMerge="1">
                  <a:txBody>
                    <a:bodyPr/>
                    <a:lstStyle/>
                    <a:p>
                      <a:pPr algn="l" fontAlgn="b"/>
                      <a:endParaRPr lang="en-GB" sz="900" b="1" i="0" u="none" strike="noStrike" dirty="0">
                        <a:solidFill>
                          <a:srgbClr val="000000"/>
                        </a:solidFill>
                        <a:effectLst/>
                        <a:latin typeface="Arial" panose="020B0604020202020204" pitchFamily="34" charset="0"/>
                      </a:endParaRPr>
                    </a:p>
                  </a:txBody>
                  <a:tcPr marL="9525" marR="9525" marT="9525" marB="0" anchor="b"/>
                </a:tc>
                <a:tc hMerge="1">
                  <a:txBody>
                    <a:bodyPr/>
                    <a:lstStyle/>
                    <a:p>
                      <a:pPr algn="ctr" fontAlgn="b"/>
                      <a:endParaRPr lang="en-GB" sz="900" b="1" i="0" u="none" strike="noStrike" dirty="0">
                        <a:solidFill>
                          <a:srgbClr val="000000"/>
                        </a:solidFill>
                        <a:effectLst/>
                        <a:latin typeface="Arial" panose="020B0604020202020204" pitchFamily="34" charset="0"/>
                      </a:endParaRPr>
                    </a:p>
                  </a:txBody>
                  <a:tcPr marL="9525" marR="9525" marT="9525" marB="0" anchor="b"/>
                </a:tc>
                <a:tc hMerge="1">
                  <a:txBody>
                    <a:bodyPr/>
                    <a:lstStyle/>
                    <a:p>
                      <a:pPr algn="ctr" fontAlgn="b"/>
                      <a:endParaRPr lang="en-GB" sz="9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180000">
                <a:tc>
                  <a:txBody>
                    <a:bodyPr/>
                    <a:lstStyle/>
                    <a:p>
                      <a:pPr algn="l" fontAlgn="b"/>
                      <a:r>
                        <a:rPr lang="en-GB" sz="1000" u="none" strike="noStrike" noProof="1">
                          <a:effectLst/>
                          <a:latin typeface="Arial" panose="020B0604020202020204" pitchFamily="34" charset="0"/>
                          <a:cs typeface="Arial" panose="020B0604020202020204" pitchFamily="34" charset="0"/>
                        </a:rPr>
                        <a:t> </a:t>
                      </a:r>
                      <a:endParaRPr lang="en-GB" sz="10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E7E5D5"/>
                    </a:solidFill>
                  </a:tcPr>
                </a:tc>
                <a:tc>
                  <a:txBody>
                    <a:bodyPr/>
                    <a:lstStyle/>
                    <a:p>
                      <a:pPr algn="l" fontAlgn="b"/>
                      <a:r>
                        <a:rPr lang="en-GB" sz="1000" u="none" strike="noStrike" noProof="1">
                          <a:effectLst/>
                          <a:latin typeface="Arial" panose="020B0604020202020204" pitchFamily="34" charset="0"/>
                          <a:cs typeface="Arial" panose="020B0604020202020204" pitchFamily="34" charset="0"/>
                        </a:rPr>
                        <a:t> </a:t>
                      </a:r>
                      <a:endParaRPr lang="en-GB" sz="10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7E5D5"/>
                    </a:solidFill>
                  </a:tcPr>
                </a:tc>
                <a:tc>
                  <a:txBody>
                    <a:bodyPr/>
                    <a:lstStyle/>
                    <a:p>
                      <a:pPr algn="ctr" fontAlgn="b"/>
                      <a:r>
                        <a:rPr lang="en-GB" sz="1000" u="none" strike="noStrike" noProof="1">
                          <a:effectLst/>
                          <a:latin typeface="Arial" panose="020B0604020202020204" pitchFamily="34" charset="0"/>
                          <a:cs typeface="Arial" panose="020B0604020202020204" pitchFamily="34" charset="0"/>
                        </a:rPr>
                        <a:t>Skaits</a:t>
                      </a:r>
                      <a:endParaRPr lang="en-GB" sz="10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7E5D5"/>
                    </a:solidFill>
                  </a:tcPr>
                </a:tc>
                <a:tc>
                  <a:txBody>
                    <a:bodyPr/>
                    <a:lstStyle/>
                    <a:p>
                      <a:pPr algn="ctr" fontAlgn="b"/>
                      <a:r>
                        <a:rPr lang="en-GB" sz="1000" u="none" strike="noStrike" noProof="1">
                          <a:effectLst/>
                          <a:latin typeface="Arial" panose="020B0604020202020204" pitchFamily="34" charset="0"/>
                          <a:cs typeface="Arial" panose="020B0604020202020204" pitchFamily="34" charset="0"/>
                        </a:rPr>
                        <a:t>Kol %</a:t>
                      </a:r>
                      <a:endParaRPr lang="en-GB" sz="10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7E5D5"/>
                    </a:solidFill>
                  </a:tcPr>
                </a:tc>
                <a:extLst>
                  <a:ext uri="{0D108BD9-81ED-4DB2-BD59-A6C34878D82A}">
                    <a16:rowId xmlns:a16="http://schemas.microsoft.com/office/drawing/2014/main" val="10001"/>
                  </a:ext>
                </a:extLst>
              </a:tr>
              <a:tr h="180000">
                <a:tc>
                  <a:txBody>
                    <a:bodyPr/>
                    <a:lstStyle/>
                    <a:p>
                      <a:pPr algn="l" fontAlgn="t"/>
                      <a:r>
                        <a:rPr lang="en-GB" sz="1000" u="none" strike="noStrike" noProof="1">
                          <a:effectLst/>
                          <a:latin typeface="Arial" panose="020B0604020202020204" pitchFamily="34" charset="0"/>
                          <a:cs typeface="Arial" panose="020B0604020202020204" pitchFamily="34" charset="0"/>
                        </a:rPr>
                        <a:t>KOPĀ</a:t>
                      </a:r>
                      <a:endParaRPr lang="en-GB" sz="1000" b="1"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solidFill>
                      <a:srgbClr val="F1F0E7"/>
                    </a:solidFill>
                  </a:tcPr>
                </a:tc>
                <a:tc>
                  <a:txBody>
                    <a:bodyPr/>
                    <a:lstStyle/>
                    <a:p>
                      <a:pPr algn="l" fontAlgn="t"/>
                      <a:endParaRPr lang="en-GB" sz="1000" b="1"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1016</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100,0</a:t>
                      </a:r>
                    </a:p>
                  </a:txBody>
                  <a:tcPr marL="7620" marR="7620" marT="7620" marB="0" anchor="ctr">
                    <a:solidFill>
                      <a:srgbClr val="F1F0E7"/>
                    </a:solidFill>
                  </a:tcPr>
                </a:tc>
                <a:extLst>
                  <a:ext uri="{0D108BD9-81ED-4DB2-BD59-A6C34878D82A}">
                    <a16:rowId xmlns:a16="http://schemas.microsoft.com/office/drawing/2014/main" val="10002"/>
                  </a:ext>
                </a:extLst>
              </a:tr>
              <a:tr h="180000">
                <a:tc rowSpan="2">
                  <a:txBody>
                    <a:bodyPr/>
                    <a:lstStyle/>
                    <a:p>
                      <a:pPr algn="l" fontAlgn="t"/>
                      <a:r>
                        <a:rPr lang="en-GB" sz="1000" u="none" strike="noStrike" noProof="1">
                          <a:effectLst/>
                          <a:latin typeface="Arial" panose="020B0604020202020204" pitchFamily="34" charset="0"/>
                          <a:cs typeface="Arial" panose="020B0604020202020204" pitchFamily="34" charset="0"/>
                        </a:rPr>
                        <a:t>DZIMUMS</a:t>
                      </a:r>
                      <a:endParaRPr lang="en-GB" sz="10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7E5D5"/>
                    </a:solidFill>
                  </a:tcPr>
                </a:tc>
                <a:tc>
                  <a:txBody>
                    <a:bodyPr/>
                    <a:lstStyle/>
                    <a:p>
                      <a:pPr algn="l" fontAlgn="t"/>
                      <a:r>
                        <a:rPr lang="en-GB" sz="1000" u="none" strike="noStrike" noProof="1">
                          <a:effectLst/>
                          <a:latin typeface="Arial" panose="020B0604020202020204" pitchFamily="34" charset="0"/>
                          <a:cs typeface="Arial" panose="020B0604020202020204" pitchFamily="34" charset="0"/>
                        </a:rPr>
                        <a:t>Vīrietis</a:t>
                      </a:r>
                      <a:endParaRPr lang="en-GB" sz="10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482</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48,3</a:t>
                      </a:r>
                    </a:p>
                  </a:txBody>
                  <a:tcPr marL="7620" marR="7620" marT="7620" marB="0" anchor="ctr">
                    <a:solidFill>
                      <a:srgbClr val="E7E5D5"/>
                    </a:solidFill>
                  </a:tcPr>
                </a:tc>
                <a:extLst>
                  <a:ext uri="{0D108BD9-81ED-4DB2-BD59-A6C34878D82A}">
                    <a16:rowId xmlns:a16="http://schemas.microsoft.com/office/drawing/2014/main" val="10003"/>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en-GB" sz="1000" u="none" strike="noStrike" noProof="1">
                          <a:effectLst/>
                          <a:latin typeface="Arial" panose="020B0604020202020204" pitchFamily="34" charset="0"/>
                          <a:cs typeface="Arial" panose="020B0604020202020204" pitchFamily="34" charset="0"/>
                        </a:rPr>
                        <a:t>Sieviete</a:t>
                      </a:r>
                      <a:endParaRPr lang="en-GB" sz="10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534</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51,7</a:t>
                      </a:r>
                    </a:p>
                  </a:txBody>
                  <a:tcPr marL="7620" marR="7620" marT="7620" marB="0" anchor="ctr">
                    <a:solidFill>
                      <a:srgbClr val="F1F0E7"/>
                    </a:solidFill>
                  </a:tcPr>
                </a:tc>
                <a:extLst>
                  <a:ext uri="{0D108BD9-81ED-4DB2-BD59-A6C34878D82A}">
                    <a16:rowId xmlns:a16="http://schemas.microsoft.com/office/drawing/2014/main" val="10004"/>
                  </a:ext>
                </a:extLst>
              </a:tr>
              <a:tr h="180000">
                <a:tc rowSpan="6">
                  <a:txBody>
                    <a:bodyPr/>
                    <a:lstStyle/>
                    <a:p>
                      <a:pPr algn="l" fontAlgn="t"/>
                      <a:r>
                        <a:rPr lang="en-GB" sz="1000" u="none" strike="noStrike" noProof="1">
                          <a:effectLst/>
                          <a:latin typeface="Arial" panose="020B0604020202020204" pitchFamily="34" charset="0"/>
                          <a:cs typeface="Arial" panose="020B0604020202020204" pitchFamily="34" charset="0"/>
                        </a:rPr>
                        <a:t>VECUMS</a:t>
                      </a:r>
                      <a:endParaRPr lang="en-GB" sz="10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7E5D5"/>
                    </a:solidFill>
                  </a:tcPr>
                </a:tc>
                <a:tc>
                  <a:txBody>
                    <a:bodyPr/>
                    <a:lstStyle/>
                    <a:p>
                      <a:pPr algn="l" fontAlgn="ctr"/>
                      <a:r>
                        <a:rPr lang="en-GB" sz="1000" u="none" strike="noStrike" noProof="1">
                          <a:effectLst/>
                          <a:latin typeface="Arial" panose="020B0604020202020204" pitchFamily="34" charset="0"/>
                          <a:cs typeface="Arial" panose="020B0604020202020204" pitchFamily="34" charset="0"/>
                        </a:rPr>
                        <a:t>18–24 gadi</a:t>
                      </a:r>
                      <a:endParaRPr lang="en-GB" sz="10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99</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8,7</a:t>
                      </a:r>
                    </a:p>
                  </a:txBody>
                  <a:tcPr marL="7620" marR="7620" marT="7620" marB="0" anchor="ctr">
                    <a:solidFill>
                      <a:srgbClr val="E7E5D5"/>
                    </a:solidFill>
                  </a:tcPr>
                </a:tc>
                <a:extLst>
                  <a:ext uri="{0D108BD9-81ED-4DB2-BD59-A6C34878D82A}">
                    <a16:rowId xmlns:a16="http://schemas.microsoft.com/office/drawing/2014/main" val="10005"/>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ctr"/>
                      <a:r>
                        <a:rPr lang="en-GB" sz="1000" u="none" strike="noStrike" noProof="1">
                          <a:effectLst/>
                          <a:latin typeface="Arial" panose="020B0604020202020204" pitchFamily="34" charset="0"/>
                          <a:cs typeface="Arial" panose="020B0604020202020204" pitchFamily="34" charset="0"/>
                        </a:rPr>
                        <a:t>25–34 gadi</a:t>
                      </a:r>
                      <a:endParaRPr lang="en-GB" sz="10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171</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16,8</a:t>
                      </a:r>
                    </a:p>
                  </a:txBody>
                  <a:tcPr marL="7620" marR="7620" marT="7620" marB="0" anchor="ctr">
                    <a:solidFill>
                      <a:srgbClr val="F1F0E7"/>
                    </a:solidFill>
                  </a:tcPr>
                </a:tc>
                <a:extLst>
                  <a:ext uri="{0D108BD9-81ED-4DB2-BD59-A6C34878D82A}">
                    <a16:rowId xmlns:a16="http://schemas.microsoft.com/office/drawing/2014/main" val="10006"/>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ctr"/>
                      <a:r>
                        <a:rPr lang="en-GB" sz="1000" u="none" strike="noStrike" noProof="1">
                          <a:effectLst/>
                          <a:latin typeface="Arial" panose="020B0604020202020204" pitchFamily="34" charset="0"/>
                          <a:cs typeface="Arial" panose="020B0604020202020204" pitchFamily="34" charset="0"/>
                        </a:rPr>
                        <a:t>35–44 gadi</a:t>
                      </a:r>
                      <a:endParaRPr lang="en-GB" sz="10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205</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20,5</a:t>
                      </a:r>
                    </a:p>
                  </a:txBody>
                  <a:tcPr marL="7620" marR="7620" marT="7620" marB="0" anchor="ctr">
                    <a:solidFill>
                      <a:srgbClr val="E7E5D5"/>
                    </a:solidFill>
                  </a:tcPr>
                </a:tc>
                <a:extLst>
                  <a:ext uri="{0D108BD9-81ED-4DB2-BD59-A6C34878D82A}">
                    <a16:rowId xmlns:a16="http://schemas.microsoft.com/office/drawing/2014/main" val="10007"/>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ctr"/>
                      <a:r>
                        <a:rPr lang="en-GB" sz="1000" u="none" strike="noStrike" noProof="1">
                          <a:effectLst/>
                          <a:latin typeface="Arial" panose="020B0604020202020204" pitchFamily="34" charset="0"/>
                          <a:cs typeface="Arial" panose="020B0604020202020204" pitchFamily="34" charset="0"/>
                        </a:rPr>
                        <a:t>45–54 gadi</a:t>
                      </a:r>
                      <a:endParaRPr lang="en-GB" sz="10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179</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19,1</a:t>
                      </a:r>
                    </a:p>
                  </a:txBody>
                  <a:tcPr marL="7620" marR="7620" marT="7620" marB="0" anchor="ctr">
                    <a:solidFill>
                      <a:srgbClr val="F1F0E7"/>
                    </a:solidFill>
                  </a:tcPr>
                </a:tc>
                <a:extLst>
                  <a:ext uri="{0D108BD9-81ED-4DB2-BD59-A6C34878D82A}">
                    <a16:rowId xmlns:a16="http://schemas.microsoft.com/office/drawing/2014/main" val="10008"/>
                  </a:ext>
                </a:extLst>
              </a:tr>
              <a:tr h="180000">
                <a:tc vMerge="1">
                  <a:txBody>
                    <a:bodyPr/>
                    <a:lstStyle/>
                    <a:p>
                      <a:endParaRPr lang="lv-LV"/>
                    </a:p>
                  </a:txBody>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55–63 gadi</a:t>
                      </a:r>
                    </a:p>
                  </a:txBody>
                  <a:tcPr marL="9525" marR="9525" marT="9525"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180</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18,9</a:t>
                      </a:r>
                    </a:p>
                  </a:txBody>
                  <a:tcPr marL="7620" marR="7620" marT="7620" marB="0" anchor="ctr">
                    <a:solidFill>
                      <a:srgbClr val="E7E5D5"/>
                    </a:solidFill>
                  </a:tcPr>
                </a:tc>
                <a:extLst>
                  <a:ext uri="{0D108BD9-81ED-4DB2-BD59-A6C34878D82A}">
                    <a16:rowId xmlns:a16="http://schemas.microsoft.com/office/drawing/2014/main" val="3887631530"/>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ctr"/>
                      <a:r>
                        <a:rPr lang="en-GB" sz="1000" u="none" strike="noStrike" noProof="1">
                          <a:effectLst/>
                          <a:latin typeface="Arial" panose="020B0604020202020204" pitchFamily="34" charset="0"/>
                          <a:cs typeface="Arial" panose="020B0604020202020204" pitchFamily="34" charset="0"/>
                        </a:rPr>
                        <a:t>64–75 gadi</a:t>
                      </a:r>
                      <a:endParaRPr lang="en-GB" sz="10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182</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16,0</a:t>
                      </a:r>
                    </a:p>
                  </a:txBody>
                  <a:tcPr marL="7620" marR="7620" marT="7620" marB="0" anchor="ctr">
                    <a:solidFill>
                      <a:srgbClr val="F1F0E7"/>
                    </a:solidFill>
                  </a:tcPr>
                </a:tc>
                <a:extLst>
                  <a:ext uri="{0D108BD9-81ED-4DB2-BD59-A6C34878D82A}">
                    <a16:rowId xmlns:a16="http://schemas.microsoft.com/office/drawing/2014/main" val="10009"/>
                  </a:ext>
                </a:extLst>
              </a:tr>
              <a:tr h="180000">
                <a:tc rowSpan="4">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ĢIMENES STĀVOKLIS</a:t>
                      </a:r>
                    </a:p>
                  </a:txBody>
                  <a:tcPr marL="7620" marR="7620" marT="7620" marB="0" anchor="ct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Precējies/-usies vai dzīvo ar partneri</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600</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59,9</a:t>
                      </a:r>
                    </a:p>
                  </a:txBody>
                  <a:tcPr marL="7620" marR="7620" marT="7620" marB="0" anchor="ctr">
                    <a:solidFill>
                      <a:srgbClr val="E7E5D5"/>
                    </a:solidFill>
                  </a:tcPr>
                </a:tc>
                <a:extLst>
                  <a:ext uri="{0D108BD9-81ED-4DB2-BD59-A6C34878D82A}">
                    <a16:rowId xmlns:a16="http://schemas.microsoft.com/office/drawing/2014/main" val="2953345097"/>
                  </a:ext>
                </a:extLst>
              </a:tr>
              <a:tr h="180000">
                <a:tc vMerge="1">
                  <a:txBody>
                    <a:bodyPr/>
                    <a:lstStyle/>
                    <a:p>
                      <a:endParaRPr lang="lv-LV"/>
                    </a:p>
                  </a:txBody>
                  <a:tcP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Šķīries/-usies vai nedzīvo kopā ar sievu/vīru</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121</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12,2</a:t>
                      </a:r>
                    </a:p>
                  </a:txBody>
                  <a:tcPr marL="7620" marR="7620" marT="7620" marB="0" anchor="ctr">
                    <a:solidFill>
                      <a:srgbClr val="F1F0E7"/>
                    </a:solidFill>
                  </a:tcPr>
                </a:tc>
                <a:extLst>
                  <a:ext uri="{0D108BD9-81ED-4DB2-BD59-A6C34878D82A}">
                    <a16:rowId xmlns:a16="http://schemas.microsoft.com/office/drawing/2014/main" val="1370435472"/>
                  </a:ext>
                </a:extLst>
              </a:tr>
              <a:tr h="180000">
                <a:tc vMerge="1">
                  <a:txBody>
                    <a:bodyPr/>
                    <a:lstStyle/>
                    <a:p>
                      <a:endParaRPr lang="lv-LV"/>
                    </a:p>
                  </a:txBody>
                  <a:tcP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Neprecējies/-usies</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203</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19,3</a:t>
                      </a:r>
                    </a:p>
                  </a:txBody>
                  <a:tcPr marL="7620" marR="7620" marT="7620" marB="0" anchor="ctr">
                    <a:solidFill>
                      <a:srgbClr val="E7E5D5"/>
                    </a:solidFill>
                  </a:tcPr>
                </a:tc>
                <a:extLst>
                  <a:ext uri="{0D108BD9-81ED-4DB2-BD59-A6C34878D82A}">
                    <a16:rowId xmlns:a16="http://schemas.microsoft.com/office/drawing/2014/main" val="1975314056"/>
                  </a:ext>
                </a:extLst>
              </a:tr>
              <a:tr h="180000">
                <a:tc vMerge="1">
                  <a:txBody>
                    <a:bodyPr/>
                    <a:lstStyle/>
                    <a:p>
                      <a:endParaRPr lang="lv-LV"/>
                    </a:p>
                  </a:txBody>
                  <a:tcP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Atraitnis/-e</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92</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8,6</a:t>
                      </a:r>
                    </a:p>
                  </a:txBody>
                  <a:tcPr marL="7620" marR="7620" marT="7620" marB="0" anchor="ctr">
                    <a:solidFill>
                      <a:srgbClr val="F1F0E7"/>
                    </a:solidFill>
                  </a:tcPr>
                </a:tc>
                <a:extLst>
                  <a:ext uri="{0D108BD9-81ED-4DB2-BD59-A6C34878D82A}">
                    <a16:rowId xmlns:a16="http://schemas.microsoft.com/office/drawing/2014/main" val="320585011"/>
                  </a:ext>
                </a:extLst>
              </a:tr>
              <a:tr h="180000">
                <a:tc rowSpan="4">
                  <a:txBody>
                    <a:bodyPr/>
                    <a:lstStyle/>
                    <a:p>
                      <a:pPr algn="l" fontAlgn="t"/>
                      <a:r>
                        <a:rPr lang="en-GB" sz="1000" b="0" i="0" u="none" strike="noStrike" noProof="1">
                          <a:solidFill>
                            <a:srgbClr val="000000"/>
                          </a:solidFill>
                          <a:effectLst/>
                          <a:latin typeface="Arial" panose="020B0604020202020204" pitchFamily="34" charset="0"/>
                          <a:cs typeface="Arial" panose="020B0604020202020204" pitchFamily="34" charset="0"/>
                        </a:rPr>
                        <a:t>SARUNVALODA MĀJSAIMNIECĪBĀ</a:t>
                      </a:r>
                    </a:p>
                  </a:txBody>
                  <a:tcPr marL="9525" marR="9525" marT="9525" marB="0" anchor="ct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Latviešu</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585</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56,7</a:t>
                      </a:r>
                    </a:p>
                  </a:txBody>
                  <a:tcPr marL="7620" marR="7620" marT="7620" marB="0" anchor="ctr">
                    <a:solidFill>
                      <a:srgbClr val="E7E5D5"/>
                    </a:solidFill>
                  </a:tcPr>
                </a:tc>
                <a:extLst>
                  <a:ext uri="{0D108BD9-81ED-4DB2-BD59-A6C34878D82A}">
                    <a16:rowId xmlns:a16="http://schemas.microsoft.com/office/drawing/2014/main" val="2531567894"/>
                  </a:ext>
                </a:extLst>
              </a:tr>
              <a:tr h="180000">
                <a:tc vMerge="1">
                  <a:txBody>
                    <a:bodyPr/>
                    <a:lstStyle/>
                    <a:p>
                      <a:pPr algn="l" fontAlgn="t"/>
                      <a:endParaRPr lang="en-GB" sz="10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Krievu</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333</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33,4</a:t>
                      </a:r>
                    </a:p>
                  </a:txBody>
                  <a:tcPr marL="7620" marR="7620" marT="7620" marB="0" anchor="ctr">
                    <a:solidFill>
                      <a:srgbClr val="F1F0E7"/>
                    </a:solidFill>
                  </a:tcPr>
                </a:tc>
                <a:extLst>
                  <a:ext uri="{0D108BD9-81ED-4DB2-BD59-A6C34878D82A}">
                    <a16:rowId xmlns:a16="http://schemas.microsoft.com/office/drawing/2014/main" val="3756423611"/>
                  </a:ext>
                </a:extLst>
              </a:tr>
              <a:tr h="180000">
                <a:tc vMerge="1">
                  <a:txBody>
                    <a:bodyPr/>
                    <a:lstStyle/>
                    <a:p>
                      <a:pPr algn="l" fontAlgn="t"/>
                      <a:endParaRPr lang="en-GB" sz="10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Gan latviešu, gan krievu</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93</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9,3</a:t>
                      </a:r>
                    </a:p>
                  </a:txBody>
                  <a:tcPr marL="7620" marR="7620" marT="7620" marB="0" anchor="ctr">
                    <a:solidFill>
                      <a:srgbClr val="E7E5D5"/>
                    </a:solidFill>
                  </a:tcPr>
                </a:tc>
                <a:extLst>
                  <a:ext uri="{0D108BD9-81ED-4DB2-BD59-A6C34878D82A}">
                    <a16:rowId xmlns:a16="http://schemas.microsoft.com/office/drawing/2014/main" val="3974407551"/>
                  </a:ext>
                </a:extLst>
              </a:tr>
              <a:tr h="180000">
                <a:tc vMerge="1">
                  <a:txBody>
                    <a:bodyPr/>
                    <a:lstStyle/>
                    <a:p>
                      <a:pPr algn="l" fontAlgn="t"/>
                      <a:endParaRPr lang="en-GB" sz="10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Cita</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5</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0,5</a:t>
                      </a:r>
                    </a:p>
                  </a:txBody>
                  <a:tcPr marL="7620" marR="7620" marT="7620" marB="0" anchor="ctr">
                    <a:solidFill>
                      <a:srgbClr val="F1F0E7"/>
                    </a:solidFill>
                  </a:tcPr>
                </a:tc>
                <a:extLst>
                  <a:ext uri="{0D108BD9-81ED-4DB2-BD59-A6C34878D82A}">
                    <a16:rowId xmlns:a16="http://schemas.microsoft.com/office/drawing/2014/main" val="3817319245"/>
                  </a:ext>
                </a:extLst>
              </a:tr>
              <a:tr h="180000">
                <a:tc rowSpan="3">
                  <a:txBody>
                    <a:bodyPr/>
                    <a:lstStyle/>
                    <a:p>
                      <a:pPr algn="l" fontAlgn="t"/>
                      <a:r>
                        <a:rPr lang="en-GB" sz="1000" b="0" u="none" strike="noStrike" noProof="1">
                          <a:effectLst/>
                          <a:latin typeface="Arial" panose="020B0604020202020204" pitchFamily="34" charset="0"/>
                          <a:cs typeface="Arial" panose="020B0604020202020204" pitchFamily="34" charset="0"/>
                        </a:rPr>
                        <a:t>IZGLĪTĪBA</a:t>
                      </a:r>
                      <a:endParaRPr lang="en-GB" sz="10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Nepabeigta vai pabeigta pamatizglītība</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92</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8,8</a:t>
                      </a:r>
                    </a:p>
                  </a:txBody>
                  <a:tcPr marL="7620" marR="7620" marT="7620" marB="0" anchor="ctr">
                    <a:solidFill>
                      <a:srgbClr val="E7E5D5"/>
                    </a:solidFill>
                  </a:tcPr>
                </a:tc>
                <a:extLst>
                  <a:ext uri="{0D108BD9-81ED-4DB2-BD59-A6C34878D82A}">
                    <a16:rowId xmlns:a16="http://schemas.microsoft.com/office/drawing/2014/main" val="10010"/>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Vidējā, profesionālā vidējā</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673</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66,3</a:t>
                      </a:r>
                    </a:p>
                  </a:txBody>
                  <a:tcPr marL="7620" marR="7620" marT="7620" marB="0" anchor="ctr">
                    <a:solidFill>
                      <a:srgbClr val="F1F0E7"/>
                    </a:solidFill>
                  </a:tcPr>
                </a:tc>
                <a:extLst>
                  <a:ext uri="{0D108BD9-81ED-4DB2-BD59-A6C34878D82A}">
                    <a16:rowId xmlns:a16="http://schemas.microsoft.com/office/drawing/2014/main" val="10011"/>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Augstākā</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251</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24,9</a:t>
                      </a:r>
                    </a:p>
                  </a:txBody>
                  <a:tcPr marL="7620" marR="7620" marT="7620" marB="0" anchor="ctr">
                    <a:solidFill>
                      <a:srgbClr val="E7E5D5"/>
                    </a:solidFill>
                  </a:tcPr>
                </a:tc>
                <a:extLst>
                  <a:ext uri="{0D108BD9-81ED-4DB2-BD59-A6C34878D82A}">
                    <a16:rowId xmlns:a16="http://schemas.microsoft.com/office/drawing/2014/main" val="10012"/>
                  </a:ext>
                </a:extLst>
              </a:tr>
              <a:tr h="180000">
                <a:tc rowSpan="8">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PAMATNODAR-BOŠANĀS</a:t>
                      </a:r>
                    </a:p>
                  </a:txBody>
                  <a:tcPr marL="7620" marR="7620" marT="7620" marB="0" anchor="ct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Vadītājs/-a</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38</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3,8</a:t>
                      </a:r>
                    </a:p>
                  </a:txBody>
                  <a:tcPr marL="7620" marR="7620" marT="7620" marB="0" anchor="ctr">
                    <a:solidFill>
                      <a:srgbClr val="F1F0E7"/>
                    </a:solidFill>
                  </a:tcPr>
                </a:tc>
                <a:extLst>
                  <a:ext uri="{0D108BD9-81ED-4DB2-BD59-A6C34878D82A}">
                    <a16:rowId xmlns:a16="http://schemas.microsoft.com/office/drawing/2014/main" val="986863836"/>
                  </a:ext>
                </a:extLst>
              </a:tr>
              <a:tr h="180000">
                <a:tc vMerge="1">
                  <a:txBody>
                    <a:bodyPr/>
                    <a:lstStyle/>
                    <a:p>
                      <a:endParaRPr lang="lv-LV"/>
                    </a:p>
                  </a:txBody>
                  <a:tcP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Speciālists/-e, ierēdnis/-e</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282</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28,6</a:t>
                      </a:r>
                    </a:p>
                  </a:txBody>
                  <a:tcPr marL="7620" marR="7620" marT="7620" marB="0" anchor="ctr">
                    <a:solidFill>
                      <a:srgbClr val="E7E5D5"/>
                    </a:solidFill>
                  </a:tcPr>
                </a:tc>
                <a:extLst>
                  <a:ext uri="{0D108BD9-81ED-4DB2-BD59-A6C34878D82A}">
                    <a16:rowId xmlns:a16="http://schemas.microsoft.com/office/drawing/2014/main" val="2274086688"/>
                  </a:ext>
                </a:extLst>
              </a:tr>
              <a:tr h="180000">
                <a:tc vMerge="1">
                  <a:txBody>
                    <a:bodyPr/>
                    <a:lstStyle/>
                    <a:p>
                      <a:endParaRPr lang="lv-LV"/>
                    </a:p>
                  </a:txBody>
                  <a:tcP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Strādnieks/-ce</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312</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31,6</a:t>
                      </a:r>
                    </a:p>
                  </a:txBody>
                  <a:tcPr marL="7620" marR="7620" marT="7620" marB="0" anchor="ctr">
                    <a:solidFill>
                      <a:srgbClr val="F1F0E7"/>
                    </a:solidFill>
                  </a:tcPr>
                </a:tc>
                <a:extLst>
                  <a:ext uri="{0D108BD9-81ED-4DB2-BD59-A6C34878D82A}">
                    <a16:rowId xmlns:a16="http://schemas.microsoft.com/office/drawing/2014/main" val="2813314920"/>
                  </a:ext>
                </a:extLst>
              </a:tr>
              <a:tr h="180000">
                <a:tc vMerge="1">
                  <a:txBody>
                    <a:bodyPr/>
                    <a:lstStyle/>
                    <a:p>
                      <a:endParaRPr lang="lv-LV"/>
                    </a:p>
                  </a:txBody>
                  <a:tcP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Uzņēmējs/-a, individuālais darbs</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43</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4,4</a:t>
                      </a:r>
                    </a:p>
                  </a:txBody>
                  <a:tcPr marL="7620" marR="7620" marT="7620" marB="0" anchor="ctr">
                    <a:solidFill>
                      <a:srgbClr val="E7E5D5"/>
                    </a:solidFill>
                  </a:tcPr>
                </a:tc>
                <a:extLst>
                  <a:ext uri="{0D108BD9-81ED-4DB2-BD59-A6C34878D82A}">
                    <a16:rowId xmlns:a16="http://schemas.microsoft.com/office/drawing/2014/main" val="604909653"/>
                  </a:ext>
                </a:extLst>
              </a:tr>
              <a:tr h="180000">
                <a:tc vMerge="1">
                  <a:txBody>
                    <a:bodyPr/>
                    <a:lstStyle/>
                    <a:p>
                      <a:endParaRPr lang="lv-LV"/>
                    </a:p>
                  </a:txBody>
                  <a:tcP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Pensionārs/-e</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200</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18,1</a:t>
                      </a:r>
                    </a:p>
                  </a:txBody>
                  <a:tcPr marL="7620" marR="7620" marT="7620" marB="0" anchor="ctr">
                    <a:solidFill>
                      <a:srgbClr val="F1F0E7"/>
                    </a:solidFill>
                  </a:tcPr>
                </a:tc>
                <a:extLst>
                  <a:ext uri="{0D108BD9-81ED-4DB2-BD59-A6C34878D82A}">
                    <a16:rowId xmlns:a16="http://schemas.microsoft.com/office/drawing/2014/main" val="1898227756"/>
                  </a:ext>
                </a:extLst>
              </a:tr>
              <a:tr h="180000">
                <a:tc vMerge="1">
                  <a:txBody>
                    <a:bodyPr/>
                    <a:lstStyle/>
                    <a:p>
                      <a:endParaRPr lang="lv-LV"/>
                    </a:p>
                  </a:txBody>
                  <a:tcP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Skolēns, students/-e</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53</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4,7</a:t>
                      </a:r>
                    </a:p>
                  </a:txBody>
                  <a:tcPr marL="7620" marR="7620" marT="7620" marB="0" anchor="ctr">
                    <a:solidFill>
                      <a:srgbClr val="E7E5D5"/>
                    </a:solidFill>
                  </a:tcPr>
                </a:tc>
                <a:extLst>
                  <a:ext uri="{0D108BD9-81ED-4DB2-BD59-A6C34878D82A}">
                    <a16:rowId xmlns:a16="http://schemas.microsoft.com/office/drawing/2014/main" val="1306055531"/>
                  </a:ext>
                </a:extLst>
              </a:tr>
              <a:tr h="180000">
                <a:tc vMerge="1">
                  <a:txBody>
                    <a:bodyPr/>
                    <a:lstStyle/>
                    <a:p>
                      <a:endParaRPr lang="lv-LV"/>
                    </a:p>
                  </a:txBody>
                  <a:tcP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Mājsaimniece/-ks</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40</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3,9</a:t>
                      </a:r>
                    </a:p>
                  </a:txBody>
                  <a:tcPr marL="7620" marR="7620" marT="7620" marB="0" anchor="ctr">
                    <a:solidFill>
                      <a:srgbClr val="F1F0E7"/>
                    </a:solidFill>
                  </a:tcPr>
                </a:tc>
                <a:extLst>
                  <a:ext uri="{0D108BD9-81ED-4DB2-BD59-A6C34878D82A}">
                    <a16:rowId xmlns:a16="http://schemas.microsoft.com/office/drawing/2014/main" val="1284162682"/>
                  </a:ext>
                </a:extLst>
              </a:tr>
              <a:tr h="180000">
                <a:tc vMerge="1">
                  <a:txBody>
                    <a:bodyPr/>
                    <a:lstStyle/>
                    <a:p>
                      <a:endParaRPr lang="lv-LV"/>
                    </a:p>
                  </a:txBody>
                  <a:tcP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Bezdarbnieks/-ce</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48</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4,8</a:t>
                      </a:r>
                    </a:p>
                  </a:txBody>
                  <a:tcPr marL="7620" marR="7620" marT="7620" marB="0" anchor="ctr">
                    <a:solidFill>
                      <a:srgbClr val="E7E5D5"/>
                    </a:solidFill>
                  </a:tcPr>
                </a:tc>
                <a:extLst>
                  <a:ext uri="{0D108BD9-81ED-4DB2-BD59-A6C34878D82A}">
                    <a16:rowId xmlns:a16="http://schemas.microsoft.com/office/drawing/2014/main" val="4091393528"/>
                  </a:ext>
                </a:extLst>
              </a:tr>
            </a:tbl>
          </a:graphicData>
        </a:graphic>
      </p:graphicFrame>
      <p:graphicFrame>
        <p:nvGraphicFramePr>
          <p:cNvPr id="7" name="Table 9">
            <a:extLst>
              <a:ext uri="{FF2B5EF4-FFF2-40B4-BE49-F238E27FC236}">
                <a16:creationId xmlns:a16="http://schemas.microsoft.com/office/drawing/2014/main" id="{1047C04C-2F6E-FAB2-45ED-520F805E937F}"/>
              </a:ext>
            </a:extLst>
          </p:cNvPr>
          <p:cNvGraphicFramePr>
            <a:graphicFrameLocks noGrp="1"/>
          </p:cNvGraphicFramePr>
          <p:nvPr>
            <p:extLst>
              <p:ext uri="{D42A27DB-BD31-4B8C-83A1-F6EECF244321}">
                <p14:modId xmlns:p14="http://schemas.microsoft.com/office/powerpoint/2010/main" val="1192845123"/>
              </p:ext>
            </p:extLst>
          </p:nvPr>
        </p:nvGraphicFramePr>
        <p:xfrm>
          <a:off x="6384032" y="692696"/>
          <a:ext cx="4561200" cy="5040000"/>
        </p:xfrm>
        <a:graphic>
          <a:graphicData uri="http://schemas.openxmlformats.org/drawingml/2006/table">
            <a:tbl>
              <a:tblPr firstRow="1" bandRow="1">
                <a:tableStyleId>{93296810-A885-4BE3-A3E7-6D5BEEA58F35}</a:tableStyleId>
              </a:tblPr>
              <a:tblGrid>
                <a:gridCol w="1445594">
                  <a:extLst>
                    <a:ext uri="{9D8B030D-6E8A-4147-A177-3AD203B41FA5}">
                      <a16:colId xmlns:a16="http://schemas.microsoft.com/office/drawing/2014/main" val="20000"/>
                    </a:ext>
                  </a:extLst>
                </a:gridCol>
                <a:gridCol w="2042382">
                  <a:extLst>
                    <a:ext uri="{9D8B030D-6E8A-4147-A177-3AD203B41FA5}">
                      <a16:colId xmlns:a16="http://schemas.microsoft.com/office/drawing/2014/main" val="20001"/>
                    </a:ext>
                  </a:extLst>
                </a:gridCol>
                <a:gridCol w="536612">
                  <a:extLst>
                    <a:ext uri="{9D8B030D-6E8A-4147-A177-3AD203B41FA5}">
                      <a16:colId xmlns:a16="http://schemas.microsoft.com/office/drawing/2014/main" val="20002"/>
                    </a:ext>
                  </a:extLst>
                </a:gridCol>
                <a:gridCol w="536612">
                  <a:extLst>
                    <a:ext uri="{9D8B030D-6E8A-4147-A177-3AD203B41FA5}">
                      <a16:colId xmlns:a16="http://schemas.microsoft.com/office/drawing/2014/main" val="20003"/>
                    </a:ext>
                  </a:extLst>
                </a:gridCol>
              </a:tblGrid>
              <a:tr h="180000">
                <a:tc gridSpan="4">
                  <a:txBody>
                    <a:bodyPr/>
                    <a:lstStyle/>
                    <a:p>
                      <a:pPr algn="r" fontAlgn="b"/>
                      <a:r>
                        <a:rPr lang="en-GB" sz="1000" u="none" strike="noStrike" noProof="1">
                          <a:effectLst/>
                          <a:latin typeface="Arial" panose="020B0604020202020204" pitchFamily="34" charset="0"/>
                          <a:cs typeface="Arial" panose="020B0604020202020204" pitchFamily="34" charset="0"/>
                        </a:rPr>
                        <a:t>VISI RESPONDENTI</a:t>
                      </a:r>
                      <a:endParaRPr lang="en-GB" sz="1000" b="1" i="0" u="none" strike="noStrike" noProof="1">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A89D68"/>
                    </a:solidFill>
                  </a:tcPr>
                </a:tc>
                <a:tc hMerge="1">
                  <a:txBody>
                    <a:bodyPr/>
                    <a:lstStyle/>
                    <a:p>
                      <a:pPr algn="l" fontAlgn="b"/>
                      <a:endParaRPr lang="en-GB" sz="900" b="1" i="0" u="none" strike="noStrike" dirty="0">
                        <a:solidFill>
                          <a:srgbClr val="000000"/>
                        </a:solidFill>
                        <a:effectLst/>
                        <a:latin typeface="Arial" panose="020B0604020202020204" pitchFamily="34" charset="0"/>
                      </a:endParaRPr>
                    </a:p>
                  </a:txBody>
                  <a:tcPr marL="9525" marR="9525" marT="9525" marB="0" anchor="b"/>
                </a:tc>
                <a:tc hMerge="1">
                  <a:txBody>
                    <a:bodyPr/>
                    <a:lstStyle/>
                    <a:p>
                      <a:pPr algn="ctr" fontAlgn="b"/>
                      <a:endParaRPr lang="en-GB" sz="900" b="1" i="0" u="none" strike="noStrike" dirty="0">
                        <a:solidFill>
                          <a:srgbClr val="000000"/>
                        </a:solidFill>
                        <a:effectLst/>
                        <a:latin typeface="Arial" panose="020B0604020202020204" pitchFamily="34" charset="0"/>
                      </a:endParaRPr>
                    </a:p>
                  </a:txBody>
                  <a:tcPr marL="9525" marR="9525" marT="9525" marB="0" anchor="b"/>
                </a:tc>
                <a:tc hMerge="1">
                  <a:txBody>
                    <a:bodyPr/>
                    <a:lstStyle/>
                    <a:p>
                      <a:pPr algn="ctr" fontAlgn="b"/>
                      <a:endParaRPr lang="en-GB" sz="9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180000">
                <a:tc>
                  <a:txBody>
                    <a:bodyPr/>
                    <a:lstStyle/>
                    <a:p>
                      <a:pPr algn="l" fontAlgn="b"/>
                      <a:r>
                        <a:rPr lang="en-GB" sz="1000" u="none" strike="noStrike" noProof="1">
                          <a:effectLst/>
                          <a:latin typeface="Arial" panose="020B0604020202020204" pitchFamily="34" charset="0"/>
                          <a:cs typeface="Arial" panose="020B0604020202020204" pitchFamily="34" charset="0"/>
                        </a:rPr>
                        <a:t> </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5" marR="9525" marT="9525" marB="0" anchor="b">
                    <a:solidFill>
                      <a:srgbClr val="E7E5D5"/>
                    </a:solidFill>
                  </a:tcPr>
                </a:tc>
                <a:tc>
                  <a:txBody>
                    <a:bodyPr/>
                    <a:lstStyle/>
                    <a:p>
                      <a:pPr algn="l" fontAlgn="b"/>
                      <a:r>
                        <a:rPr lang="en-GB" sz="1000" u="none" strike="noStrike" noProof="1">
                          <a:effectLst/>
                          <a:latin typeface="Arial" panose="020B0604020202020204" pitchFamily="34" charset="0"/>
                          <a:cs typeface="Arial" panose="020B0604020202020204" pitchFamily="34" charset="0"/>
                        </a:rPr>
                        <a:t> </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7E5D5"/>
                    </a:solidFill>
                  </a:tcPr>
                </a:tc>
                <a:tc>
                  <a:txBody>
                    <a:bodyPr/>
                    <a:lstStyle/>
                    <a:p>
                      <a:pPr algn="ctr" fontAlgn="b"/>
                      <a:r>
                        <a:rPr lang="en-GB" sz="1000" u="none" strike="noStrike" noProof="1">
                          <a:effectLst/>
                          <a:latin typeface="Arial" panose="020B0604020202020204" pitchFamily="34" charset="0"/>
                          <a:cs typeface="Arial" panose="020B0604020202020204" pitchFamily="34" charset="0"/>
                        </a:rPr>
                        <a:t>Skaits</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7E5D5"/>
                    </a:solidFill>
                  </a:tcPr>
                </a:tc>
                <a:tc>
                  <a:txBody>
                    <a:bodyPr/>
                    <a:lstStyle/>
                    <a:p>
                      <a:pPr algn="ctr" fontAlgn="b"/>
                      <a:r>
                        <a:rPr lang="en-GB" sz="1000" u="none" strike="noStrike" noProof="1">
                          <a:effectLst/>
                          <a:latin typeface="Arial" panose="020B0604020202020204" pitchFamily="34" charset="0"/>
                          <a:cs typeface="Arial" panose="020B0604020202020204" pitchFamily="34" charset="0"/>
                        </a:rPr>
                        <a:t>Kol %</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7E5D5"/>
                    </a:solidFill>
                  </a:tcPr>
                </a:tc>
                <a:extLst>
                  <a:ext uri="{0D108BD9-81ED-4DB2-BD59-A6C34878D82A}">
                    <a16:rowId xmlns:a16="http://schemas.microsoft.com/office/drawing/2014/main" val="10001"/>
                  </a:ext>
                </a:extLst>
              </a:tr>
              <a:tr h="180000">
                <a:tc>
                  <a:txBody>
                    <a:bodyPr/>
                    <a:lstStyle/>
                    <a:p>
                      <a:pPr algn="l" eaLnBrk="0" fontAlgn="t" hangingPunct="0"/>
                      <a:r>
                        <a:rPr lang="en-GB" sz="1000" u="none" strike="noStrike" noProof="1">
                          <a:effectLst/>
                          <a:latin typeface="Arial" panose="020B0604020202020204" pitchFamily="34" charset="0"/>
                          <a:cs typeface="Arial" panose="020B0604020202020204" pitchFamily="34" charset="0"/>
                        </a:rPr>
                        <a:t>KOPĀ</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5" marR="9525" marT="9525" marB="0">
                    <a:solidFill>
                      <a:srgbClr val="F1F0E7"/>
                    </a:solidFill>
                  </a:tcPr>
                </a:tc>
                <a:tc>
                  <a:txBody>
                    <a:bodyPr/>
                    <a:lstStyle/>
                    <a:p>
                      <a:pPr algn="l" fontAlgn="t"/>
                      <a:r>
                        <a:rPr lang="en-GB" sz="1000" u="none" strike="noStrike" noProof="1">
                          <a:effectLst/>
                          <a:latin typeface="Arial" panose="020B0604020202020204" pitchFamily="34" charset="0"/>
                          <a:cs typeface="Arial" panose="020B0604020202020204" pitchFamily="34" charset="0"/>
                        </a:rPr>
                        <a:t> </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5" marR="9525" marT="9525" marB="0">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1016</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100,0</a:t>
                      </a:r>
                    </a:p>
                  </a:txBody>
                  <a:tcPr marL="7620" marR="7620" marT="7620" marB="0" anchor="ctr">
                    <a:solidFill>
                      <a:srgbClr val="F1F0E7"/>
                    </a:solidFill>
                  </a:tcPr>
                </a:tc>
                <a:extLst>
                  <a:ext uri="{0D108BD9-81ED-4DB2-BD59-A6C34878D82A}">
                    <a16:rowId xmlns:a16="http://schemas.microsoft.com/office/drawing/2014/main" val="10002"/>
                  </a:ext>
                </a:extLst>
              </a:tr>
              <a:tr h="180000">
                <a:tc rowSpan="6">
                  <a:txBody>
                    <a:bodyPr/>
                    <a:lstStyle/>
                    <a:p>
                      <a:pPr algn="l" fontAlgn="t"/>
                      <a:r>
                        <a:rPr lang="en-GB" sz="1000" b="0" u="none" strike="noStrike" noProof="1">
                          <a:effectLst/>
                          <a:latin typeface="Arial" panose="020B0604020202020204" pitchFamily="34" charset="0"/>
                          <a:cs typeface="Arial" panose="020B0604020202020204" pitchFamily="34" charset="0"/>
                        </a:rPr>
                        <a:t>MĒNEŠA VIDĒJIE      IENĀKUMI UZ VIENU CILVĒKU ĢIMENĒ     (KVINTILES)</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Zemi (309 EUR un mazāk)</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160</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15,5</a:t>
                      </a:r>
                    </a:p>
                  </a:txBody>
                  <a:tcPr marL="7620" marR="7620" marT="7620" marB="0" anchor="ctr">
                    <a:solidFill>
                      <a:srgbClr val="E7E5D5"/>
                    </a:solidFill>
                  </a:tcPr>
                </a:tc>
                <a:extLst>
                  <a:ext uri="{0D108BD9-81ED-4DB2-BD59-A6C34878D82A}">
                    <a16:rowId xmlns:a16="http://schemas.microsoft.com/office/drawing/2014/main" val="10003"/>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Vidēji zemi (310–449 EUR)</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162</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15,7</a:t>
                      </a:r>
                    </a:p>
                  </a:txBody>
                  <a:tcPr marL="7620" marR="7620" marT="7620" marB="0" anchor="ctr">
                    <a:solidFill>
                      <a:srgbClr val="F1F0E7"/>
                    </a:solidFill>
                  </a:tcPr>
                </a:tc>
                <a:extLst>
                  <a:ext uri="{0D108BD9-81ED-4DB2-BD59-A6C34878D82A}">
                    <a16:rowId xmlns:a16="http://schemas.microsoft.com/office/drawing/2014/main" val="10004"/>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Vidēji (450–579 EUR)</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158</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15,4</a:t>
                      </a:r>
                    </a:p>
                  </a:txBody>
                  <a:tcPr marL="7620" marR="7620" marT="7620" marB="0" anchor="ctr">
                    <a:solidFill>
                      <a:srgbClr val="E7E5D5"/>
                    </a:solidFill>
                  </a:tcPr>
                </a:tc>
                <a:extLst>
                  <a:ext uri="{0D108BD9-81ED-4DB2-BD59-A6C34878D82A}">
                    <a16:rowId xmlns:a16="http://schemas.microsoft.com/office/drawing/2014/main" val="10005"/>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Vidēji augsti (580–719 EUR)</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155</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15,5</a:t>
                      </a:r>
                    </a:p>
                  </a:txBody>
                  <a:tcPr marL="7620" marR="7620" marT="7620" marB="0" anchor="ctr">
                    <a:solidFill>
                      <a:srgbClr val="F1F0E7"/>
                    </a:solidFill>
                  </a:tcPr>
                </a:tc>
                <a:extLst>
                  <a:ext uri="{0D108BD9-81ED-4DB2-BD59-A6C34878D82A}">
                    <a16:rowId xmlns:a16="http://schemas.microsoft.com/office/drawing/2014/main" val="10006"/>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Augsti (720 EUR un vairāk)</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156</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15,6</a:t>
                      </a:r>
                    </a:p>
                  </a:txBody>
                  <a:tcPr marL="7620" marR="7620" marT="7620" marB="0" anchor="ctr">
                    <a:solidFill>
                      <a:srgbClr val="E7E5D5"/>
                    </a:solidFill>
                  </a:tcPr>
                </a:tc>
                <a:extLst>
                  <a:ext uri="{0D108BD9-81ED-4DB2-BD59-A6C34878D82A}">
                    <a16:rowId xmlns:a16="http://schemas.microsoft.com/office/drawing/2014/main" val="10007"/>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Grūti pateikt</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225</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22,2</a:t>
                      </a:r>
                    </a:p>
                  </a:txBody>
                  <a:tcPr marL="7620" marR="7620" marT="7620" marB="0" anchor="ctr">
                    <a:solidFill>
                      <a:srgbClr val="F1F0E7"/>
                    </a:solidFill>
                  </a:tcPr>
                </a:tc>
                <a:extLst>
                  <a:ext uri="{0D108BD9-81ED-4DB2-BD59-A6C34878D82A}">
                    <a16:rowId xmlns:a16="http://schemas.microsoft.com/office/drawing/2014/main" val="10008"/>
                  </a:ext>
                </a:extLst>
              </a:tr>
              <a:tr h="180000">
                <a:tc rowSpan="3">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BĒRNI VECUMĀ LĪDZ 18 GADIEM</a:t>
                      </a:r>
                    </a:p>
                  </a:txBody>
                  <a:tcPr marL="7620" marR="7620" marT="7620" marB="0" anchor="ct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Ir</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338</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33,6</a:t>
                      </a:r>
                    </a:p>
                  </a:txBody>
                  <a:tcPr marL="7620" marR="7620" marT="7620" marB="0" anchor="ctr">
                    <a:solidFill>
                      <a:srgbClr val="F1F0E7"/>
                    </a:solidFill>
                  </a:tcPr>
                </a:tc>
                <a:extLst>
                  <a:ext uri="{0D108BD9-81ED-4DB2-BD59-A6C34878D82A}">
                    <a16:rowId xmlns:a16="http://schemas.microsoft.com/office/drawing/2014/main" val="106753266"/>
                  </a:ext>
                </a:extLst>
              </a:tr>
              <a:tr h="180000">
                <a:tc vMerge="1">
                  <a:txBody>
                    <a:bodyPr/>
                    <a:lstStyle/>
                    <a:p>
                      <a:endParaRPr lang="lv-LV"/>
                    </a:p>
                  </a:txBody>
                  <a:tcP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Nav</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677</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66,3</a:t>
                      </a:r>
                    </a:p>
                  </a:txBody>
                  <a:tcPr marL="7620" marR="7620" marT="7620" marB="0" anchor="ctr">
                    <a:solidFill>
                      <a:srgbClr val="E7E5D5"/>
                    </a:solidFill>
                  </a:tcPr>
                </a:tc>
                <a:extLst>
                  <a:ext uri="{0D108BD9-81ED-4DB2-BD59-A6C34878D82A}">
                    <a16:rowId xmlns:a16="http://schemas.microsoft.com/office/drawing/2014/main" val="2414496656"/>
                  </a:ext>
                </a:extLst>
              </a:tr>
              <a:tr h="180000">
                <a:tc vMerge="1">
                  <a:txBody>
                    <a:bodyPr/>
                    <a:lstStyle/>
                    <a:p>
                      <a:endParaRPr lang="lv-LV"/>
                    </a:p>
                  </a:txBody>
                  <a:tcP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Nav atbildes</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0,1</a:t>
                      </a:r>
                    </a:p>
                  </a:txBody>
                  <a:tcPr marL="7620" marR="7620" marT="7620" marB="0" anchor="ctr">
                    <a:solidFill>
                      <a:srgbClr val="F1F0E7"/>
                    </a:solidFill>
                  </a:tcPr>
                </a:tc>
                <a:extLst>
                  <a:ext uri="{0D108BD9-81ED-4DB2-BD59-A6C34878D82A}">
                    <a16:rowId xmlns:a16="http://schemas.microsoft.com/office/drawing/2014/main" val="1934488936"/>
                  </a:ext>
                </a:extLst>
              </a:tr>
              <a:tr h="180000">
                <a:tc rowSpan="4">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CILVĒKU SKAITS MĀJSAIMNIECĪBĀ</a:t>
                      </a:r>
                    </a:p>
                  </a:txBody>
                  <a:tcPr marL="7620" marR="7620" marT="7620" marB="0" anchor="ct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Viens</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205</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19,8</a:t>
                      </a:r>
                    </a:p>
                  </a:txBody>
                  <a:tcPr marL="7620" marR="7620" marT="7620" marB="0" anchor="ctr">
                    <a:solidFill>
                      <a:srgbClr val="E7E5D5"/>
                    </a:solidFill>
                  </a:tcPr>
                </a:tc>
                <a:extLst>
                  <a:ext uri="{0D108BD9-81ED-4DB2-BD59-A6C34878D82A}">
                    <a16:rowId xmlns:a16="http://schemas.microsoft.com/office/drawing/2014/main" val="245569390"/>
                  </a:ext>
                </a:extLst>
              </a:tr>
              <a:tr h="180000">
                <a:tc vMerge="1">
                  <a:txBody>
                    <a:bodyPr/>
                    <a:lstStyle/>
                    <a:p>
                      <a:endParaRPr lang="lv-LV"/>
                    </a:p>
                  </a:txBody>
                  <a:tcP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Divi</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366</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36,2</a:t>
                      </a:r>
                    </a:p>
                  </a:txBody>
                  <a:tcPr marL="7620" marR="7620" marT="7620" marB="0" anchor="ctr">
                    <a:solidFill>
                      <a:srgbClr val="F1F0E7"/>
                    </a:solidFill>
                  </a:tcPr>
                </a:tc>
                <a:extLst>
                  <a:ext uri="{0D108BD9-81ED-4DB2-BD59-A6C34878D82A}">
                    <a16:rowId xmlns:a16="http://schemas.microsoft.com/office/drawing/2014/main" val="2842210239"/>
                  </a:ext>
                </a:extLst>
              </a:tr>
              <a:tr h="180000">
                <a:tc vMerge="1">
                  <a:txBody>
                    <a:bodyPr/>
                    <a:lstStyle/>
                    <a:p>
                      <a:endParaRPr lang="lv-LV"/>
                    </a:p>
                  </a:txBody>
                  <a:tcP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Trīs</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227</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22,5</a:t>
                      </a:r>
                    </a:p>
                  </a:txBody>
                  <a:tcPr marL="7620" marR="7620" marT="7620" marB="0" anchor="ctr">
                    <a:solidFill>
                      <a:srgbClr val="E7E5D5"/>
                    </a:solidFill>
                  </a:tcPr>
                </a:tc>
                <a:extLst>
                  <a:ext uri="{0D108BD9-81ED-4DB2-BD59-A6C34878D82A}">
                    <a16:rowId xmlns:a16="http://schemas.microsoft.com/office/drawing/2014/main" val="2158791311"/>
                  </a:ext>
                </a:extLst>
              </a:tr>
              <a:tr h="180000">
                <a:tc vMerge="1">
                  <a:txBody>
                    <a:bodyPr/>
                    <a:lstStyle/>
                    <a:p>
                      <a:endParaRPr lang="lv-LV"/>
                    </a:p>
                  </a:txBody>
                  <a:tcP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Četri un vairāk</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218</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21,5</a:t>
                      </a:r>
                    </a:p>
                  </a:txBody>
                  <a:tcPr marL="7620" marR="7620" marT="7620" marB="0" anchor="ctr">
                    <a:solidFill>
                      <a:srgbClr val="F1F0E7"/>
                    </a:solidFill>
                  </a:tcPr>
                </a:tc>
                <a:extLst>
                  <a:ext uri="{0D108BD9-81ED-4DB2-BD59-A6C34878D82A}">
                    <a16:rowId xmlns:a16="http://schemas.microsoft.com/office/drawing/2014/main" val="3901230444"/>
                  </a:ext>
                </a:extLst>
              </a:tr>
              <a:tr h="180000">
                <a:tc rowSpan="3">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MĀJOKĻA VEIDS</a:t>
                      </a:r>
                    </a:p>
                  </a:txBody>
                  <a:tcPr marL="7620" marR="7620" marT="7620" marB="0" anchor="ct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Vairāku dzīvokļu māja</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807</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79,5</a:t>
                      </a:r>
                    </a:p>
                  </a:txBody>
                  <a:tcPr marL="7620" marR="7620" marT="7620" marB="0" anchor="ctr">
                    <a:solidFill>
                      <a:srgbClr val="E7E5D5"/>
                    </a:solidFill>
                  </a:tcPr>
                </a:tc>
                <a:extLst>
                  <a:ext uri="{0D108BD9-81ED-4DB2-BD59-A6C34878D82A}">
                    <a16:rowId xmlns:a16="http://schemas.microsoft.com/office/drawing/2014/main" val="2537068690"/>
                  </a:ext>
                </a:extLst>
              </a:tr>
              <a:tr h="180000">
                <a:tc vMerge="1">
                  <a:txBody>
                    <a:bodyPr/>
                    <a:lstStyle/>
                    <a:p>
                      <a:endParaRPr lang="lv-LV"/>
                    </a:p>
                  </a:txBody>
                  <a:tcP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Privātmāja</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204</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20,0</a:t>
                      </a:r>
                    </a:p>
                  </a:txBody>
                  <a:tcPr marL="7620" marR="7620" marT="7620" marB="0" anchor="ctr">
                    <a:solidFill>
                      <a:srgbClr val="F1F0E7"/>
                    </a:solidFill>
                  </a:tcPr>
                </a:tc>
                <a:extLst>
                  <a:ext uri="{0D108BD9-81ED-4DB2-BD59-A6C34878D82A}">
                    <a16:rowId xmlns:a16="http://schemas.microsoft.com/office/drawing/2014/main" val="19790588"/>
                  </a:ext>
                </a:extLst>
              </a:tr>
              <a:tr h="180000">
                <a:tc vMerge="1">
                  <a:txBody>
                    <a:bodyPr/>
                    <a:lstStyle/>
                    <a:p>
                      <a:endParaRPr lang="lv-LV"/>
                    </a:p>
                  </a:txBody>
                  <a:tcP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Cits variants</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5</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0,5</a:t>
                      </a:r>
                    </a:p>
                  </a:txBody>
                  <a:tcPr marL="7620" marR="7620" marT="7620" marB="0" anchor="ctr">
                    <a:solidFill>
                      <a:srgbClr val="E7E5D5"/>
                    </a:solidFill>
                  </a:tcPr>
                </a:tc>
                <a:extLst>
                  <a:ext uri="{0D108BD9-81ED-4DB2-BD59-A6C34878D82A}">
                    <a16:rowId xmlns:a16="http://schemas.microsoft.com/office/drawing/2014/main" val="1782291883"/>
                  </a:ext>
                </a:extLst>
              </a:tr>
              <a:tr h="180000">
                <a:tc rowSpan="6">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REĢIONS</a:t>
                      </a:r>
                    </a:p>
                  </a:txBody>
                  <a:tcPr marL="7620" marR="7620" marT="7620" marB="0" anchor="ct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Rīga</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332</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33,2</a:t>
                      </a:r>
                    </a:p>
                  </a:txBody>
                  <a:tcPr marL="7620" marR="7620" marT="7620" marB="0" anchor="ctr">
                    <a:solidFill>
                      <a:srgbClr val="F1F0E7"/>
                    </a:solidFill>
                  </a:tcPr>
                </a:tc>
                <a:extLst>
                  <a:ext uri="{0D108BD9-81ED-4DB2-BD59-A6C34878D82A}">
                    <a16:rowId xmlns:a16="http://schemas.microsoft.com/office/drawing/2014/main" val="10022"/>
                  </a:ext>
                </a:extLst>
              </a:tr>
              <a:tr h="180000">
                <a:tc vMerge="1">
                  <a:txBody>
                    <a:bodyPr/>
                    <a:lstStyle/>
                    <a:p>
                      <a:endParaRPr lang="lv-LV"/>
                    </a:p>
                  </a:txBody>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Pierīga</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203</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20,0</a:t>
                      </a:r>
                    </a:p>
                  </a:txBody>
                  <a:tcPr marL="7620" marR="7620" marT="7620" marB="0" anchor="ctr">
                    <a:solidFill>
                      <a:srgbClr val="E7E5D5"/>
                    </a:solidFill>
                  </a:tcPr>
                </a:tc>
                <a:extLst>
                  <a:ext uri="{0D108BD9-81ED-4DB2-BD59-A6C34878D82A}">
                    <a16:rowId xmlns:a16="http://schemas.microsoft.com/office/drawing/2014/main" val="2598265127"/>
                  </a:ext>
                </a:extLst>
              </a:tr>
              <a:tr h="180000">
                <a:tc vMerge="1">
                  <a:txBody>
                    <a:bodyPr/>
                    <a:lstStyle/>
                    <a:p>
                      <a:endParaRPr lang="lv-LV"/>
                    </a:p>
                  </a:txBody>
                  <a:tcPr>
                    <a:solidFill>
                      <a:srgbClr val="DEE7D1"/>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Vidzeme</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99</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9,4</a:t>
                      </a:r>
                    </a:p>
                  </a:txBody>
                  <a:tcPr marL="7620" marR="7620" marT="7620" marB="0" anchor="ctr">
                    <a:solidFill>
                      <a:srgbClr val="F1F0E7"/>
                    </a:solidFill>
                  </a:tcPr>
                </a:tc>
                <a:extLst>
                  <a:ext uri="{0D108BD9-81ED-4DB2-BD59-A6C34878D82A}">
                    <a16:rowId xmlns:a16="http://schemas.microsoft.com/office/drawing/2014/main" val="10023"/>
                  </a:ext>
                </a:extLst>
              </a:tr>
              <a:tr h="180000">
                <a:tc vMerge="1">
                  <a:txBody>
                    <a:bodyPr/>
                    <a:lstStyle/>
                    <a:p>
                      <a:endParaRPr lang="lv-LV"/>
                    </a:p>
                  </a:txBody>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Kurzeme</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124</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12,3</a:t>
                      </a:r>
                    </a:p>
                  </a:txBody>
                  <a:tcPr marL="7620" marR="7620" marT="7620" marB="0" anchor="ctr">
                    <a:solidFill>
                      <a:srgbClr val="E7E5D5"/>
                    </a:solidFill>
                  </a:tcPr>
                </a:tc>
                <a:extLst>
                  <a:ext uri="{0D108BD9-81ED-4DB2-BD59-A6C34878D82A}">
                    <a16:rowId xmlns:a16="http://schemas.microsoft.com/office/drawing/2014/main" val="10024"/>
                  </a:ext>
                </a:extLst>
              </a:tr>
              <a:tr h="180000">
                <a:tc vMerge="1">
                  <a:txBody>
                    <a:bodyPr/>
                    <a:lstStyle/>
                    <a:p>
                      <a:endParaRPr lang="lv-LV"/>
                    </a:p>
                  </a:txBody>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Zemgale</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122</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11,7</a:t>
                      </a:r>
                    </a:p>
                  </a:txBody>
                  <a:tcPr marL="7620" marR="7620" marT="7620" marB="0" anchor="ctr">
                    <a:solidFill>
                      <a:srgbClr val="F1F0E7"/>
                    </a:solidFill>
                  </a:tcPr>
                </a:tc>
                <a:extLst>
                  <a:ext uri="{0D108BD9-81ED-4DB2-BD59-A6C34878D82A}">
                    <a16:rowId xmlns:a16="http://schemas.microsoft.com/office/drawing/2014/main" val="10025"/>
                  </a:ext>
                </a:extLst>
              </a:tr>
              <a:tr h="180000">
                <a:tc vMerge="1">
                  <a:txBody>
                    <a:bodyPr/>
                    <a:lstStyle/>
                    <a:p>
                      <a:endParaRPr lang="lv-LV"/>
                    </a:p>
                  </a:txBody>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Latgale</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136</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13,4</a:t>
                      </a:r>
                    </a:p>
                  </a:txBody>
                  <a:tcPr marL="7620" marR="7620" marT="7620" marB="0" anchor="ctr">
                    <a:solidFill>
                      <a:srgbClr val="E7E5D5"/>
                    </a:solidFill>
                  </a:tcPr>
                </a:tc>
                <a:extLst>
                  <a:ext uri="{0D108BD9-81ED-4DB2-BD59-A6C34878D82A}">
                    <a16:rowId xmlns:a16="http://schemas.microsoft.com/office/drawing/2014/main" val="10026"/>
                  </a:ext>
                </a:extLst>
              </a:tr>
              <a:tr h="180000">
                <a:tc rowSpan="3">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APDZĪVOTAS VIETAS TIPS</a:t>
                      </a:r>
                    </a:p>
                  </a:txBody>
                  <a:tcPr marL="7620" marR="7620" marT="7620" marB="0" anchor="ctr">
                    <a:solidFill>
                      <a:srgbClr val="E7E5D5"/>
                    </a:solidFill>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Rīga</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332</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33,2</a:t>
                      </a:r>
                    </a:p>
                  </a:txBody>
                  <a:tcPr marL="7620" marR="7620" marT="7620" marB="0" anchor="ctr">
                    <a:solidFill>
                      <a:srgbClr val="F1F0E7"/>
                    </a:solidFill>
                  </a:tcPr>
                </a:tc>
                <a:extLst>
                  <a:ext uri="{0D108BD9-81ED-4DB2-BD59-A6C34878D82A}">
                    <a16:rowId xmlns:a16="http://schemas.microsoft.com/office/drawing/2014/main" val="10027"/>
                  </a:ext>
                </a:extLst>
              </a:tr>
              <a:tr h="180000">
                <a:tc vMerge="1">
                  <a:txBody>
                    <a:bodyPr/>
                    <a:lstStyle/>
                    <a:p>
                      <a:endParaRPr lang="lv-LV"/>
                    </a:p>
                  </a:txBody>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Cita pilsēta</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377</a:t>
                      </a:r>
                    </a:p>
                  </a:txBody>
                  <a:tcPr marL="7620" marR="7620" marT="7620" marB="0" anchor="ctr">
                    <a:solidFill>
                      <a:srgbClr val="E7E5D5"/>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36,9</a:t>
                      </a:r>
                    </a:p>
                  </a:txBody>
                  <a:tcPr marL="7620" marR="7620" marT="7620" marB="0" anchor="ctr">
                    <a:solidFill>
                      <a:srgbClr val="E7E5D5"/>
                    </a:solidFill>
                  </a:tcPr>
                </a:tc>
                <a:extLst>
                  <a:ext uri="{0D108BD9-81ED-4DB2-BD59-A6C34878D82A}">
                    <a16:rowId xmlns:a16="http://schemas.microsoft.com/office/drawing/2014/main" val="10028"/>
                  </a:ext>
                </a:extLst>
              </a:tr>
              <a:tr h="180000">
                <a:tc vMerge="1">
                  <a:txBody>
                    <a:bodyPr/>
                    <a:lstStyle/>
                    <a:p>
                      <a:endParaRPr lang="lv-LV"/>
                    </a:p>
                  </a:txBody>
                  <a:tcPr/>
                </a:tc>
                <a:tc>
                  <a:txBody>
                    <a:bodyPr/>
                    <a:lstStyle/>
                    <a:p>
                      <a:pPr algn="l" fontAlgn="ctr"/>
                      <a:r>
                        <a:rPr lang="en-GB" sz="1000" b="0" i="0" u="none" strike="noStrike" noProof="1">
                          <a:solidFill>
                            <a:srgbClr val="000000"/>
                          </a:solidFill>
                          <a:effectLst/>
                          <a:latin typeface="Arial" panose="020B0604020202020204" pitchFamily="34" charset="0"/>
                          <a:cs typeface="Arial" panose="020B0604020202020204" pitchFamily="34" charset="0"/>
                        </a:rPr>
                        <a:t>Lauki</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307</a:t>
                      </a:r>
                    </a:p>
                  </a:txBody>
                  <a:tcPr marL="7620" marR="7620" marT="7620" marB="0" anchor="ctr">
                    <a:solidFill>
                      <a:srgbClr val="F1F0E7"/>
                    </a:solidFill>
                  </a:tcPr>
                </a:tc>
                <a:tc>
                  <a:txBody>
                    <a:bodyPr/>
                    <a:lstStyle/>
                    <a:p>
                      <a:pPr algn="ctr" fontAlgn="t"/>
                      <a:r>
                        <a:rPr lang="en-GB" sz="1000" b="0" i="0" u="none" strike="noStrike" noProof="1">
                          <a:solidFill>
                            <a:srgbClr val="000000"/>
                          </a:solidFill>
                          <a:effectLst/>
                          <a:latin typeface="Arial" panose="020B0604020202020204" pitchFamily="34" charset="0"/>
                          <a:cs typeface="Arial" panose="020B0604020202020204" pitchFamily="34" charset="0"/>
                        </a:rPr>
                        <a:t>29,9</a:t>
                      </a:r>
                    </a:p>
                  </a:txBody>
                  <a:tcPr marL="7620" marR="7620" marT="7620" marB="0" anchor="ctr">
                    <a:solidFill>
                      <a:srgbClr val="F1F0E7"/>
                    </a:solidFill>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891763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3.</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Tuvējā apkaime, tās iedzīvotāji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3BE6C8C3-4715-EE60-C1E7-EFE16E760AEA}"/>
              </a:ext>
            </a:extLst>
          </p:cNvPr>
          <p:cNvSpPr txBox="1"/>
          <p:nvPr/>
        </p:nvSpPr>
        <p:spPr>
          <a:xfrm>
            <a:off x="119336" y="692696"/>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Kautiņi uz ielas</a:t>
            </a:r>
          </a:p>
        </p:txBody>
      </p:sp>
      <p:graphicFrame>
        <p:nvGraphicFramePr>
          <p:cNvPr id="5" name="Chart 275">
            <a:extLst>
              <a:ext uri="{FF2B5EF4-FFF2-40B4-BE49-F238E27FC236}">
                <a16:creationId xmlns:a16="http://schemas.microsoft.com/office/drawing/2014/main" id="{8B7D5F50-B131-44C6-AAD0-A8FAE4588A8D}"/>
              </a:ext>
            </a:extLst>
          </p:cNvPr>
          <p:cNvGraphicFramePr>
            <a:graphicFrameLocks/>
          </p:cNvGraphicFramePr>
          <p:nvPr>
            <p:extLst>
              <p:ext uri="{D42A27DB-BD31-4B8C-83A1-F6EECF244321}">
                <p14:modId xmlns:p14="http://schemas.microsoft.com/office/powerpoint/2010/main" val="1250175974"/>
              </p:ext>
            </p:extLst>
          </p:nvPr>
        </p:nvGraphicFramePr>
        <p:xfrm>
          <a:off x="263352" y="1145969"/>
          <a:ext cx="6120680"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75">
            <a:extLst>
              <a:ext uri="{FF2B5EF4-FFF2-40B4-BE49-F238E27FC236}">
                <a16:creationId xmlns:a16="http://schemas.microsoft.com/office/drawing/2014/main" id="{F754323D-6FBC-490C-9267-DD1270888C07}"/>
              </a:ext>
            </a:extLst>
          </p:cNvPr>
          <p:cNvGraphicFramePr>
            <a:graphicFrameLocks/>
          </p:cNvGraphicFramePr>
          <p:nvPr>
            <p:extLst>
              <p:ext uri="{D42A27DB-BD31-4B8C-83A1-F6EECF244321}">
                <p14:modId xmlns:p14="http://schemas.microsoft.com/office/powerpoint/2010/main" val="3356393781"/>
              </p:ext>
            </p:extLst>
          </p:nvPr>
        </p:nvGraphicFramePr>
        <p:xfrm>
          <a:off x="6528048" y="1145969"/>
          <a:ext cx="5328592" cy="509134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4D7DD1A2-F3E8-37A1-A29C-ADB8B1C43A2B}"/>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1691974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3.</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Tuvējā apkaime, tās iedzīvotāji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3BE6C8C3-4715-EE60-C1E7-EFE16E760AEA}"/>
              </a:ext>
            </a:extLst>
          </p:cNvPr>
          <p:cNvSpPr txBox="1"/>
          <p:nvPr/>
        </p:nvSpPr>
        <p:spPr>
          <a:xfrm>
            <a:off x="119336" y="692696"/>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Vardarbība ģimenē</a:t>
            </a:r>
          </a:p>
        </p:txBody>
      </p:sp>
      <p:graphicFrame>
        <p:nvGraphicFramePr>
          <p:cNvPr id="5" name="Chart 275">
            <a:extLst>
              <a:ext uri="{FF2B5EF4-FFF2-40B4-BE49-F238E27FC236}">
                <a16:creationId xmlns:a16="http://schemas.microsoft.com/office/drawing/2014/main" id="{B12C0B79-BAAB-4C27-B7A7-179888E5EC1D}"/>
              </a:ext>
            </a:extLst>
          </p:cNvPr>
          <p:cNvGraphicFramePr>
            <a:graphicFrameLocks/>
          </p:cNvGraphicFramePr>
          <p:nvPr>
            <p:extLst>
              <p:ext uri="{D42A27DB-BD31-4B8C-83A1-F6EECF244321}">
                <p14:modId xmlns:p14="http://schemas.microsoft.com/office/powerpoint/2010/main" val="2537045714"/>
              </p:ext>
            </p:extLst>
          </p:nvPr>
        </p:nvGraphicFramePr>
        <p:xfrm>
          <a:off x="263352" y="1145969"/>
          <a:ext cx="6264696"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75">
            <a:extLst>
              <a:ext uri="{FF2B5EF4-FFF2-40B4-BE49-F238E27FC236}">
                <a16:creationId xmlns:a16="http://schemas.microsoft.com/office/drawing/2014/main" id="{EAE6DAE0-AC92-4AFF-A5F3-0F9B3E2231DA}"/>
              </a:ext>
            </a:extLst>
          </p:cNvPr>
          <p:cNvGraphicFramePr>
            <a:graphicFrameLocks/>
          </p:cNvGraphicFramePr>
          <p:nvPr>
            <p:extLst>
              <p:ext uri="{D42A27DB-BD31-4B8C-83A1-F6EECF244321}">
                <p14:modId xmlns:p14="http://schemas.microsoft.com/office/powerpoint/2010/main" val="1329993377"/>
              </p:ext>
            </p:extLst>
          </p:nvPr>
        </p:nvGraphicFramePr>
        <p:xfrm>
          <a:off x="6672064" y="1145969"/>
          <a:ext cx="5187600" cy="509134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B43DE5BB-E1FA-8746-3DD8-0AC448723B9B}"/>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2357143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noProof="1">
                <a:solidFill>
                  <a:schemeClr val="bg1"/>
                </a:solidFill>
                <a:latin typeface="Arial Narrow" panose="020B0606020202030204" pitchFamily="34" charset="0"/>
              </a:rPr>
              <a:t>1.</a:t>
            </a:r>
            <a:r>
              <a:rPr lang="lv-LV" altLang="ko-KR" sz="2800" noProof="1">
                <a:solidFill>
                  <a:schemeClr val="bg1"/>
                </a:solidFill>
                <a:latin typeface="Arial Narrow" panose="020B0606020202030204" pitchFamily="34" charset="0"/>
              </a:rPr>
              <a:t>3.</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Tuvējā apkaime, tās iedzīvotāji un dažādi izaicinājumi</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3BE6C8C3-4715-EE60-C1E7-EFE16E760AEA}"/>
              </a:ext>
            </a:extLst>
          </p:cNvPr>
          <p:cNvSpPr txBox="1"/>
          <p:nvPr/>
        </p:nvSpPr>
        <p:spPr>
          <a:xfrm>
            <a:off x="119336" y="692696"/>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Bezpajumtnieki</a:t>
            </a:r>
          </a:p>
        </p:txBody>
      </p:sp>
      <p:graphicFrame>
        <p:nvGraphicFramePr>
          <p:cNvPr id="6" name="Chart 275">
            <a:extLst>
              <a:ext uri="{FF2B5EF4-FFF2-40B4-BE49-F238E27FC236}">
                <a16:creationId xmlns:a16="http://schemas.microsoft.com/office/drawing/2014/main" id="{EBC3B659-C4C7-46BA-9405-7B1D3BB3E853}"/>
              </a:ext>
            </a:extLst>
          </p:cNvPr>
          <p:cNvGraphicFramePr>
            <a:graphicFrameLocks/>
          </p:cNvGraphicFramePr>
          <p:nvPr>
            <p:extLst>
              <p:ext uri="{D42A27DB-BD31-4B8C-83A1-F6EECF244321}">
                <p14:modId xmlns:p14="http://schemas.microsoft.com/office/powerpoint/2010/main" val="4223255470"/>
              </p:ext>
            </p:extLst>
          </p:nvPr>
        </p:nvGraphicFramePr>
        <p:xfrm>
          <a:off x="215376" y="1145969"/>
          <a:ext cx="6168655"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275">
            <a:extLst>
              <a:ext uri="{FF2B5EF4-FFF2-40B4-BE49-F238E27FC236}">
                <a16:creationId xmlns:a16="http://schemas.microsoft.com/office/drawing/2014/main" id="{0FC8B04B-631E-4E74-A373-4DD6D71CFA2C}"/>
              </a:ext>
            </a:extLst>
          </p:cNvPr>
          <p:cNvGraphicFramePr>
            <a:graphicFrameLocks/>
          </p:cNvGraphicFramePr>
          <p:nvPr>
            <p:extLst>
              <p:ext uri="{D42A27DB-BD31-4B8C-83A1-F6EECF244321}">
                <p14:modId xmlns:p14="http://schemas.microsoft.com/office/powerpoint/2010/main" val="3719368511"/>
              </p:ext>
            </p:extLst>
          </p:nvPr>
        </p:nvGraphicFramePr>
        <p:xfrm>
          <a:off x="6528048" y="1144841"/>
          <a:ext cx="5187600" cy="509247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181D0841-62BD-38A6-C922-8DC4EB6B8321}"/>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3281752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7849BD2B-EFA3-4745-84C8-421DE22409C2}"/>
              </a:ext>
            </a:extLst>
          </p:cNvPr>
          <p:cNvSpPr txBox="1">
            <a:spLocks noChangeArrowheads="1"/>
          </p:cNvSpPr>
          <p:nvPr/>
        </p:nvSpPr>
        <p:spPr bwMode="auto">
          <a:xfrm>
            <a:off x="2954778" y="3105834"/>
            <a:ext cx="6282444" cy="646331"/>
          </a:xfrm>
          <a:prstGeom prst="rect">
            <a:avLst/>
          </a:prstGeom>
          <a:noFill/>
          <a:ln w="57150">
            <a:solidFill>
              <a:srgbClr val="857C4D"/>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lv-LV" altLang="ko-KR" sz="3600" b="1" noProof="1">
                <a:solidFill>
                  <a:srgbClr val="857C4D"/>
                </a:solidFill>
                <a:latin typeface="Arial Narrow" panose="020B0606020202030204" pitchFamily="34" charset="0"/>
                <a:ea typeface="맑은 고딕" pitchFamily="50" charset="-127"/>
                <a:cs typeface="Arial" panose="020B0604020202020204" pitchFamily="34" charset="0"/>
              </a:rPr>
              <a:t>2. Rūpes par drošību</a:t>
            </a:r>
          </a:p>
        </p:txBody>
      </p:sp>
    </p:spTree>
    <p:extLst>
      <p:ext uri="{BB962C8B-B14F-4D97-AF65-F5344CB8AC3E}">
        <p14:creationId xmlns:p14="http://schemas.microsoft.com/office/powerpoint/2010/main" val="2821935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6">
            <a:extLst>
              <a:ext uri="{FF2B5EF4-FFF2-40B4-BE49-F238E27FC236}">
                <a16:creationId xmlns:a16="http://schemas.microsoft.com/office/drawing/2014/main" id="{0EAAD756-7FCC-4059-9ADD-247D4F95453D}"/>
              </a:ext>
            </a:extLst>
          </p:cNvPr>
          <p:cNvSpPr>
            <a:spLocks noRot="1" noChangeArrowheads="1"/>
          </p:cNvSpPr>
          <p:nvPr/>
        </p:nvSpPr>
        <p:spPr bwMode="auto">
          <a:xfrm>
            <a:off x="3467708" y="5877272"/>
            <a:ext cx="5256584" cy="48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pt-BR" altLang="lv-LV" b="0" i="1" noProof="1">
                <a:latin typeface="Arial" charset="0"/>
                <a:cs typeface="Arial" charset="0"/>
              </a:rPr>
              <a:t>Bāze: visi respondenti</a:t>
            </a:r>
            <a:r>
              <a:rPr lang="lv-LV" altLang="lv-LV" b="0" i="1" noProof="1">
                <a:latin typeface="Arial" charset="0"/>
                <a:cs typeface="Arial" charset="0"/>
              </a:rPr>
              <a:t>, n=1016</a:t>
            </a:r>
          </a:p>
        </p:txBody>
      </p:sp>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2.1.</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Rezerves iespējamiem ārkārtas gadījumiem un nestandarta situācijām </a:t>
            </a:r>
            <a:endParaRPr lang="en-US" altLang="ko-KR" sz="2800" noProof="1">
              <a:solidFill>
                <a:schemeClr val="bg1"/>
              </a:solidFill>
              <a:latin typeface="Arial Narrow" panose="020B0606020202030204" pitchFamily="34" charset="0"/>
            </a:endParaRPr>
          </a:p>
        </p:txBody>
      </p:sp>
      <p:sp>
        <p:nvSpPr>
          <p:cNvPr id="13" name="Rectangle 45">
            <a:extLst>
              <a:ext uri="{FF2B5EF4-FFF2-40B4-BE49-F238E27FC236}">
                <a16:creationId xmlns:a16="http://schemas.microsoft.com/office/drawing/2014/main" id="{56059D19-3B75-49ED-BBF1-87E443910436}"/>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B1. Vai Jums ir sagatavota rezerve iespējamiem ārkārtas gadījumiem un nestandarta situācijām (sērkociņi, sveces, kabatas lukturi, šķiltavas, radio ar rezerves baterijām, gāzes (spirta) plītiņa, medicīniskā aptieciņa un nepieciešamās zāles, pārtikas un dzeramā ūdens rezerves, skaidra nauda)?</a:t>
            </a:r>
            <a:r>
              <a:rPr lang="en-US" altLang="lv-LV" b="0" i="1" kern="0" noProof="1">
                <a:latin typeface="Arial" charset="0"/>
                <a:cs typeface="Arial" charset="0"/>
              </a:rPr>
              <a:t>»</a:t>
            </a:r>
          </a:p>
        </p:txBody>
      </p:sp>
      <p:graphicFrame>
        <p:nvGraphicFramePr>
          <p:cNvPr id="2" name="Chart 6">
            <a:extLst>
              <a:ext uri="{FF2B5EF4-FFF2-40B4-BE49-F238E27FC236}">
                <a16:creationId xmlns:a16="http://schemas.microsoft.com/office/drawing/2014/main" id="{7AF0725A-FC4D-42CC-BBC3-08A3A640F95C}"/>
              </a:ext>
            </a:extLst>
          </p:cNvPr>
          <p:cNvGraphicFramePr>
            <a:graphicFrameLocks/>
          </p:cNvGraphicFramePr>
          <p:nvPr>
            <p:extLst>
              <p:ext uri="{D42A27DB-BD31-4B8C-83A1-F6EECF244321}">
                <p14:modId xmlns:p14="http://schemas.microsoft.com/office/powerpoint/2010/main" val="2846355065"/>
              </p:ext>
            </p:extLst>
          </p:nvPr>
        </p:nvGraphicFramePr>
        <p:xfrm>
          <a:off x="2279576" y="1196752"/>
          <a:ext cx="7632848"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0080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2.1.</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Rezerves iespējamiem ārkārtas gadījumiem un nestandarta situācijām </a:t>
            </a:r>
            <a:endParaRPr lang="en-US" altLang="ko-KR" sz="2800" noProof="1">
              <a:solidFill>
                <a:schemeClr val="bg1"/>
              </a:solidFill>
              <a:latin typeface="Arial Narrow" panose="020B0606020202030204" pitchFamily="34" charset="0"/>
            </a:endParaRPr>
          </a:p>
        </p:txBody>
      </p:sp>
      <p:sp>
        <p:nvSpPr>
          <p:cNvPr id="13" name="Rectangle 45">
            <a:extLst>
              <a:ext uri="{FF2B5EF4-FFF2-40B4-BE49-F238E27FC236}">
                <a16:creationId xmlns:a16="http://schemas.microsoft.com/office/drawing/2014/main" id="{56059D19-3B75-49ED-BBF1-87E443910436}"/>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B1. Vai Jums ir sagatavota rezerve iespējamiem ārkārtas gadījumiem un nestandarta situācijām (sērkociņi, sveces, kabatas lukturi, šķiltavas, radio ar rezerves baterijām, gāzes (spirta) plītiņa, medicīniskā aptieciņa un nepieciešamās zāles, pārtikas un dzeramā ūdens rezerves, skaidra nauda)?</a:t>
            </a:r>
            <a:r>
              <a:rPr lang="en-US" altLang="lv-LV" b="0" i="1" kern="0" noProof="1">
                <a:latin typeface="Arial" charset="0"/>
                <a:cs typeface="Arial" charset="0"/>
              </a:rPr>
              <a:t>»</a:t>
            </a:r>
          </a:p>
        </p:txBody>
      </p:sp>
      <p:graphicFrame>
        <p:nvGraphicFramePr>
          <p:cNvPr id="5" name="Chart 275">
            <a:extLst>
              <a:ext uri="{FF2B5EF4-FFF2-40B4-BE49-F238E27FC236}">
                <a16:creationId xmlns:a16="http://schemas.microsoft.com/office/drawing/2014/main" id="{75904AF1-A664-4C5C-862F-B2B3DA69B197}"/>
              </a:ext>
            </a:extLst>
          </p:cNvPr>
          <p:cNvGraphicFramePr>
            <a:graphicFrameLocks/>
          </p:cNvGraphicFramePr>
          <p:nvPr>
            <p:extLst>
              <p:ext uri="{D42A27DB-BD31-4B8C-83A1-F6EECF244321}">
                <p14:modId xmlns:p14="http://schemas.microsoft.com/office/powerpoint/2010/main" val="1060445810"/>
              </p:ext>
            </p:extLst>
          </p:nvPr>
        </p:nvGraphicFramePr>
        <p:xfrm>
          <a:off x="245064" y="1083528"/>
          <a:ext cx="6066960"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75">
            <a:extLst>
              <a:ext uri="{FF2B5EF4-FFF2-40B4-BE49-F238E27FC236}">
                <a16:creationId xmlns:a16="http://schemas.microsoft.com/office/drawing/2014/main" id="{FF6EF3D8-E284-4B52-B1B6-708A0BF26494}"/>
              </a:ext>
            </a:extLst>
          </p:cNvPr>
          <p:cNvGraphicFramePr>
            <a:graphicFrameLocks/>
          </p:cNvGraphicFramePr>
          <p:nvPr>
            <p:extLst>
              <p:ext uri="{D42A27DB-BD31-4B8C-83A1-F6EECF244321}">
                <p14:modId xmlns:p14="http://schemas.microsoft.com/office/powerpoint/2010/main" val="606343152"/>
              </p:ext>
            </p:extLst>
          </p:nvPr>
        </p:nvGraphicFramePr>
        <p:xfrm>
          <a:off x="6600056" y="1083528"/>
          <a:ext cx="5187600" cy="515378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6B823942-F2BA-3D74-9D82-851FE1601378}"/>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4020819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6">
            <a:extLst>
              <a:ext uri="{FF2B5EF4-FFF2-40B4-BE49-F238E27FC236}">
                <a16:creationId xmlns:a16="http://schemas.microsoft.com/office/drawing/2014/main" id="{0EAAD756-7FCC-4059-9ADD-247D4F95453D}"/>
              </a:ext>
            </a:extLst>
          </p:cNvPr>
          <p:cNvSpPr>
            <a:spLocks noRot="1" noChangeArrowheads="1"/>
          </p:cNvSpPr>
          <p:nvPr/>
        </p:nvSpPr>
        <p:spPr bwMode="auto">
          <a:xfrm>
            <a:off x="6341468" y="5884727"/>
            <a:ext cx="3240360" cy="75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pt-BR" altLang="lv-LV" b="0" i="1" noProof="1">
                <a:latin typeface="Arial" charset="0"/>
                <a:cs typeface="Arial" charset="0"/>
              </a:rPr>
              <a:t>Bāze: visi respondenti</a:t>
            </a:r>
            <a:r>
              <a:rPr lang="lv-LV" altLang="lv-LV" b="0" i="1" noProof="1">
                <a:latin typeface="Arial" charset="0"/>
                <a:cs typeface="Arial" charset="0"/>
              </a:rPr>
              <a:t>, n=1016</a:t>
            </a:r>
          </a:p>
          <a:p>
            <a:pPr algn="ctr"/>
            <a:endParaRPr lang="lv-LV" altLang="lv-LV" b="0" i="1" noProof="1">
              <a:latin typeface="Arial" charset="0"/>
              <a:cs typeface="Arial" charset="0"/>
            </a:endParaRPr>
          </a:p>
          <a:p>
            <a:pPr algn="ctr"/>
            <a:r>
              <a:rPr lang="en-GB" altLang="lv-LV" sz="1000" b="0" i="1" noProof="1">
                <a:latin typeface="Arial" charset="0"/>
                <a:cs typeface="Arial" charset="0"/>
              </a:rPr>
              <a:t>Vairākatbilžu jautājums (% summa &gt; 100)</a:t>
            </a:r>
            <a:endParaRPr lang="lv-LV" altLang="lv-LV" sz="1000" b="0" i="1" noProof="1">
              <a:latin typeface="Arial" charset="0"/>
              <a:cs typeface="Arial" charset="0"/>
            </a:endParaRPr>
          </a:p>
        </p:txBody>
      </p:sp>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2.2.</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Mājokļa drošības vērtējums</a:t>
            </a:r>
            <a:endParaRPr lang="en-US" altLang="ko-KR" sz="2800" noProof="1">
              <a:solidFill>
                <a:schemeClr val="bg1"/>
              </a:solidFill>
              <a:latin typeface="Arial Narrow" panose="020B0606020202030204" pitchFamily="34" charset="0"/>
            </a:endParaRPr>
          </a:p>
        </p:txBody>
      </p:sp>
      <p:sp>
        <p:nvSpPr>
          <p:cNvPr id="13" name="Rectangle 45">
            <a:extLst>
              <a:ext uri="{FF2B5EF4-FFF2-40B4-BE49-F238E27FC236}">
                <a16:creationId xmlns:a16="http://schemas.microsoft.com/office/drawing/2014/main" id="{56059D19-3B75-49ED-BBF1-87E443910436}"/>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«B2. Tagad es Jums nolasīšu vairākus apgalvojumus, bet Jūs, lūdzu, man pasakiet, par kuriem no tiem Jūs sniegtu apstiprinošu atbildi</a:t>
            </a:r>
            <a:r>
              <a:rPr lang="lv-LV" altLang="lv-LV" b="0" i="1" kern="0" noProof="1">
                <a:latin typeface="Arial" charset="0"/>
                <a:cs typeface="Arial" charset="0"/>
              </a:rPr>
              <a:t>.</a:t>
            </a:r>
            <a:r>
              <a:rPr lang="en-US" altLang="lv-LV" b="0" i="1" kern="0" noProof="1">
                <a:latin typeface="Arial" charset="0"/>
                <a:cs typeface="Arial" charset="0"/>
              </a:rPr>
              <a:t>»</a:t>
            </a:r>
          </a:p>
        </p:txBody>
      </p:sp>
      <p:graphicFrame>
        <p:nvGraphicFramePr>
          <p:cNvPr id="3" name="Chart 234">
            <a:extLst>
              <a:ext uri="{FF2B5EF4-FFF2-40B4-BE49-F238E27FC236}">
                <a16:creationId xmlns:a16="http://schemas.microsoft.com/office/drawing/2014/main" id="{1667F822-DDF4-4DA0-BA6D-7C0882CE6F25}"/>
              </a:ext>
            </a:extLst>
          </p:cNvPr>
          <p:cNvGraphicFramePr>
            <a:graphicFrameLocks/>
          </p:cNvGraphicFramePr>
          <p:nvPr>
            <p:extLst>
              <p:ext uri="{D42A27DB-BD31-4B8C-83A1-F6EECF244321}">
                <p14:modId xmlns:p14="http://schemas.microsoft.com/office/powerpoint/2010/main" val="1905407685"/>
              </p:ext>
            </p:extLst>
          </p:nvPr>
        </p:nvGraphicFramePr>
        <p:xfrm>
          <a:off x="1847528" y="1304214"/>
          <a:ext cx="7734300" cy="50086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4400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1493">
            <a:extLst>
              <a:ext uri="{FF2B5EF4-FFF2-40B4-BE49-F238E27FC236}">
                <a16:creationId xmlns:a16="http://schemas.microsoft.com/office/drawing/2014/main" id="{00000000-0008-0000-0100-00001E000000}"/>
              </a:ext>
            </a:extLst>
          </p:cNvPr>
          <p:cNvGraphicFramePr>
            <a:graphicFrameLocks/>
          </p:cNvGraphicFramePr>
          <p:nvPr>
            <p:extLst>
              <p:ext uri="{D42A27DB-BD31-4B8C-83A1-F6EECF244321}">
                <p14:modId xmlns:p14="http://schemas.microsoft.com/office/powerpoint/2010/main" val="3996018587"/>
              </p:ext>
            </p:extLst>
          </p:nvPr>
        </p:nvGraphicFramePr>
        <p:xfrm>
          <a:off x="-1" y="1054216"/>
          <a:ext cx="10920537" cy="580378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2.2.</a:t>
            </a:r>
            <a:r>
              <a:rPr lang="en-US" altLang="ko-KR" sz="2800" noProof="1">
                <a:solidFill>
                  <a:schemeClr val="bg1"/>
                </a:solidFill>
                <a:latin typeface="Arial Narrow" panose="020B0606020202030204" pitchFamily="34" charset="0"/>
              </a:rPr>
              <a:t> </a:t>
            </a:r>
            <a:r>
              <a:rPr lang="lv-LV" altLang="ko-KR" sz="2800" noProof="1">
                <a:solidFill>
                  <a:schemeClr val="bg1"/>
                </a:solidFill>
                <a:latin typeface="Arial Narrow" panose="020B0606020202030204" pitchFamily="34" charset="0"/>
              </a:rPr>
              <a:t>Mājokļa drošības vērtējums</a:t>
            </a:r>
            <a:endParaRPr lang="en-US" altLang="ko-KR" sz="2800" noProof="1">
              <a:solidFill>
                <a:schemeClr val="bg1"/>
              </a:solidFill>
              <a:latin typeface="Arial Narrow" panose="020B0606020202030204" pitchFamily="34" charset="0"/>
            </a:endParaRPr>
          </a:p>
        </p:txBody>
      </p:sp>
      <p:sp>
        <p:nvSpPr>
          <p:cNvPr id="13" name="Rectangle 45">
            <a:extLst>
              <a:ext uri="{FF2B5EF4-FFF2-40B4-BE49-F238E27FC236}">
                <a16:creationId xmlns:a16="http://schemas.microsoft.com/office/drawing/2014/main" id="{56059D19-3B75-49ED-BBF1-87E443910436}"/>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«B2. Tagad es Jums nolasīšu vairākus apgalvojumus, bet Jūs, lūdzu, man pasakiet, par kuriem no tiem Jūs sniegtu apstiprinošu atbildi</a:t>
            </a:r>
            <a:r>
              <a:rPr lang="lv-LV" altLang="lv-LV" b="0" i="1" kern="0" noProof="1">
                <a:latin typeface="Arial" charset="0"/>
                <a:cs typeface="Arial" charset="0"/>
              </a:rPr>
              <a:t>.</a:t>
            </a:r>
            <a:r>
              <a:rPr lang="en-US" altLang="lv-LV" b="0" i="1" kern="0" noProof="1">
                <a:latin typeface="Arial" charset="0"/>
                <a:cs typeface="Arial" charset="0"/>
              </a:rPr>
              <a:t>»</a:t>
            </a:r>
          </a:p>
        </p:txBody>
      </p:sp>
      <p:sp>
        <p:nvSpPr>
          <p:cNvPr id="2" name="TextBox 1">
            <a:extLst>
              <a:ext uri="{FF2B5EF4-FFF2-40B4-BE49-F238E27FC236}">
                <a16:creationId xmlns:a16="http://schemas.microsoft.com/office/drawing/2014/main" id="{EA2C1DAF-7515-D12E-4725-8D5CFC8B8EE7}"/>
              </a:ext>
            </a:extLst>
          </p:cNvPr>
          <p:cNvSpPr txBox="1"/>
          <p:nvPr/>
        </p:nvSpPr>
        <p:spPr>
          <a:xfrm>
            <a:off x="10677141" y="5067760"/>
            <a:ext cx="1514859" cy="1169551"/>
          </a:xfrm>
          <a:prstGeom prst="rect">
            <a:avLst/>
          </a:prstGeom>
          <a:noFill/>
        </p:spPr>
        <p:txBody>
          <a:bodyPr wrap="square">
            <a:spAutoFit/>
          </a:bodyPr>
          <a:lstStyle/>
          <a:p>
            <a:pPr algn="ctr"/>
            <a:r>
              <a:rPr lang="lv-LV" altLang="lv-LV" sz="1000" b="0" i="1" noProof="1">
                <a:latin typeface="Arial" charset="0"/>
                <a:cs typeface="Arial" charset="0"/>
              </a:rPr>
              <a:t>Bāze: respondenti </a:t>
            </a:r>
          </a:p>
          <a:p>
            <a:pPr algn="ctr"/>
            <a:r>
              <a:rPr lang="lv-LV" altLang="lv-LV" sz="1000" b="0" i="1" noProof="1">
                <a:latin typeface="Arial" charset="0"/>
                <a:cs typeface="Arial" charset="0"/>
              </a:rPr>
              <a:t>attiecīgajās grupās </a:t>
            </a:r>
          </a:p>
          <a:p>
            <a:pPr algn="ctr"/>
            <a:r>
              <a:rPr lang="lv-LV" altLang="lv-LV" sz="1000" b="0" i="1" noProof="1">
                <a:latin typeface="Arial" charset="0"/>
                <a:cs typeface="Arial" charset="0"/>
              </a:rPr>
              <a:t>(skat. «n=» grafikā)</a:t>
            </a:r>
          </a:p>
          <a:p>
            <a:pPr algn="ctr"/>
            <a:endParaRPr lang="lv-LV" altLang="lv-LV" sz="1000" i="1" noProof="1">
              <a:latin typeface="Arial" charset="0"/>
              <a:cs typeface="Arial" charset="0"/>
            </a:endParaRPr>
          </a:p>
          <a:p>
            <a:pPr algn="ctr"/>
            <a:r>
              <a:rPr lang="en-GB" altLang="lv-LV" sz="1000" b="0" i="1" noProof="1">
                <a:latin typeface="Arial" charset="0"/>
                <a:cs typeface="Arial" charset="0"/>
              </a:rPr>
              <a:t>Vairākatbilžu jautājums (% summa &gt; 100)</a:t>
            </a:r>
          </a:p>
          <a:p>
            <a:pPr algn="ctr"/>
            <a:endParaRPr lang="lv-LV" altLang="lv-LV" sz="1000" b="0" i="1" noProof="1">
              <a:latin typeface="Arial" charset="0"/>
              <a:cs typeface="Arial" charset="0"/>
            </a:endParaRPr>
          </a:p>
        </p:txBody>
      </p:sp>
      <p:sp>
        <p:nvSpPr>
          <p:cNvPr id="4" name="TextBox 2">
            <a:extLst>
              <a:ext uri="{FF2B5EF4-FFF2-40B4-BE49-F238E27FC236}">
                <a16:creationId xmlns:a16="http://schemas.microsoft.com/office/drawing/2014/main" id="{FE76CB41-1684-C850-9BB1-97DE832693EA}"/>
              </a:ext>
            </a:extLst>
          </p:cNvPr>
          <p:cNvSpPr txBox="1"/>
          <p:nvPr/>
        </p:nvSpPr>
        <p:spPr>
          <a:xfrm>
            <a:off x="10776520" y="1054216"/>
            <a:ext cx="576925" cy="718600"/>
          </a:xfrm>
          <a:prstGeom prst="rect">
            <a:avLst/>
          </a:prstGeom>
          <a:solidFill>
            <a:srgbClr val="203864"/>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noProof="1">
                <a:solidFill>
                  <a:schemeClr val="bg1"/>
                </a:solidFill>
                <a:effectLst/>
                <a:latin typeface="Arial" panose="020B0604020202020204" pitchFamily="34" charset="0"/>
                <a:ea typeface="+mn-ea"/>
                <a:cs typeface="Arial" panose="020B0604020202020204" pitchFamily="34" charset="0"/>
              </a:rPr>
              <a:t>Neviens no šiem neatbilst</a:t>
            </a:r>
          </a:p>
        </p:txBody>
      </p:sp>
    </p:spTree>
    <p:extLst>
      <p:ext uri="{BB962C8B-B14F-4D97-AF65-F5344CB8AC3E}">
        <p14:creationId xmlns:p14="http://schemas.microsoft.com/office/powerpoint/2010/main" val="3541581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7849BD2B-EFA3-4745-84C8-421DE22409C2}"/>
              </a:ext>
            </a:extLst>
          </p:cNvPr>
          <p:cNvSpPr txBox="1">
            <a:spLocks noChangeArrowheads="1"/>
          </p:cNvSpPr>
          <p:nvPr/>
        </p:nvSpPr>
        <p:spPr bwMode="auto">
          <a:xfrm>
            <a:off x="2954778" y="3105834"/>
            <a:ext cx="6282444" cy="646331"/>
          </a:xfrm>
          <a:prstGeom prst="rect">
            <a:avLst/>
          </a:prstGeom>
          <a:noFill/>
          <a:ln w="57150">
            <a:solidFill>
              <a:srgbClr val="857C4D"/>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lv-LV" altLang="ko-KR" sz="3600" b="1" noProof="1">
                <a:solidFill>
                  <a:srgbClr val="857C4D"/>
                </a:solidFill>
                <a:latin typeface="Arial Narrow" panose="020B0606020202030204" pitchFamily="34" charset="0"/>
                <a:ea typeface="맑은 고딕" pitchFamily="50" charset="-127"/>
                <a:cs typeface="Arial" panose="020B0604020202020204" pitchFamily="34" charset="0"/>
              </a:rPr>
              <a:t>3. Pieredze un iestāžu vērtējums</a:t>
            </a:r>
          </a:p>
        </p:txBody>
      </p:sp>
    </p:spTree>
    <p:extLst>
      <p:ext uri="{BB962C8B-B14F-4D97-AF65-F5344CB8AC3E}">
        <p14:creationId xmlns:p14="http://schemas.microsoft.com/office/powerpoint/2010/main" val="1693631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6">
            <a:extLst>
              <a:ext uri="{FF2B5EF4-FFF2-40B4-BE49-F238E27FC236}">
                <a16:creationId xmlns:a16="http://schemas.microsoft.com/office/drawing/2014/main" id="{0EAAD756-7FCC-4059-9ADD-247D4F95453D}"/>
              </a:ext>
            </a:extLst>
          </p:cNvPr>
          <p:cNvSpPr>
            <a:spLocks noRot="1" noChangeArrowheads="1"/>
          </p:cNvSpPr>
          <p:nvPr/>
        </p:nvSpPr>
        <p:spPr bwMode="auto">
          <a:xfrm>
            <a:off x="4151784" y="5905252"/>
            <a:ext cx="4195219"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visi respondenti, n=</a:t>
            </a:r>
            <a:r>
              <a:rPr lang="lv-LV" altLang="lv-LV" b="0" i="1" noProof="1">
                <a:latin typeface="Arial" charset="0"/>
                <a:cs typeface="Arial" charset="0"/>
              </a:rPr>
              <a:t>1016</a:t>
            </a:r>
          </a:p>
          <a:p>
            <a:pPr algn="ctr"/>
            <a:endParaRPr lang="lv-LV" altLang="lv-LV" b="0" i="1" noProof="1">
              <a:latin typeface="Arial" charset="0"/>
              <a:cs typeface="Arial" charset="0"/>
            </a:endParaRPr>
          </a:p>
          <a:p>
            <a:pPr algn="ctr"/>
            <a:r>
              <a:rPr lang="lv-LV" altLang="lv-LV" b="0" i="1" noProof="1">
                <a:latin typeface="Arial" charset="0"/>
                <a:cs typeface="Arial" charset="0"/>
              </a:rPr>
              <a:t>*Vidējais vērtējums skalā no 1 (</a:t>
            </a:r>
            <a:r>
              <a:rPr lang="en-GB" altLang="lv-LV" b="0" i="1" noProof="1">
                <a:latin typeface="Arial" charset="0"/>
                <a:cs typeface="Arial" charset="0"/>
              </a:rPr>
              <a:t>ļoti slikti</a:t>
            </a:r>
            <a:r>
              <a:rPr lang="lv-LV" altLang="lv-LV" b="0" i="1" noProof="1">
                <a:latin typeface="Arial" charset="0"/>
                <a:cs typeface="Arial" charset="0"/>
              </a:rPr>
              <a:t>) līdz 10 (</a:t>
            </a:r>
            <a:r>
              <a:rPr lang="en-GB" altLang="lv-LV" b="0" i="1" noProof="1">
                <a:latin typeface="Arial" charset="0"/>
                <a:cs typeface="Arial" charset="0"/>
              </a:rPr>
              <a:t>izcili</a:t>
            </a:r>
            <a:r>
              <a:rPr lang="lv-LV" altLang="lv-LV" b="0" i="1" noProof="1">
                <a:latin typeface="Arial" charset="0"/>
                <a:cs typeface="Arial" charset="0"/>
              </a:rPr>
              <a:t>)</a:t>
            </a:r>
          </a:p>
          <a:p>
            <a:pPr algn="ctr"/>
            <a:endParaRPr lang="en-US" altLang="lv-LV" b="0" i="1" noProof="1">
              <a:latin typeface="Arial" charset="0"/>
              <a:cs typeface="Arial" charset="0"/>
            </a:endParaRPr>
          </a:p>
        </p:txBody>
      </p:sp>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3.1. Pieredze un iestāžu vērtējums — Valsts policija</a:t>
            </a:r>
            <a:endParaRPr lang="en-US" altLang="ko-KR" sz="2800" noProof="1">
              <a:solidFill>
                <a:schemeClr val="bg1"/>
              </a:solidFill>
              <a:latin typeface="Arial Narrow" panose="020B0606020202030204" pitchFamily="34" charset="0"/>
            </a:endParaRPr>
          </a:p>
        </p:txBody>
      </p:sp>
      <p:sp>
        <p:nvSpPr>
          <p:cNvPr id="13" name="Rectangle 45">
            <a:extLst>
              <a:ext uri="{FF2B5EF4-FFF2-40B4-BE49-F238E27FC236}">
                <a16:creationId xmlns:a16="http://schemas.microsoft.com/office/drawing/2014/main" id="{56059D19-3B75-49ED-BBF1-87E443910436}"/>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C1. Lūdzu, skalā no 1 līdz 10 novērtējiet, cik lielā mērā Jūs uzticaties šādām iestādēm, kur </a:t>
            </a:r>
            <a:r>
              <a:rPr lang="en-US" altLang="lv-LV" b="0" i="1" kern="0" noProof="1">
                <a:latin typeface="Arial" charset="0"/>
                <a:cs typeface="Arial" charset="0"/>
              </a:rPr>
              <a:t>«</a:t>
            </a:r>
            <a:r>
              <a:rPr lang="lv-LV" altLang="lv-LV" b="0" i="1" kern="0" noProof="1">
                <a:latin typeface="Arial" charset="0"/>
                <a:cs typeface="Arial" charset="0"/>
              </a:rPr>
              <a:t>1</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nemaz neuzticos</a:t>
            </a:r>
            <a:r>
              <a:rPr lang="en-US" altLang="lv-LV" b="0" i="1" kern="0" noProof="1">
                <a:latin typeface="Arial" charset="0"/>
                <a:cs typeface="Arial" charset="0"/>
              </a:rPr>
              <a:t>»</a:t>
            </a:r>
            <a:r>
              <a:rPr lang="lv-LV" altLang="lv-LV" b="0" i="1" kern="0" noProof="1">
                <a:latin typeface="Arial" charset="0"/>
                <a:cs typeface="Arial" charset="0"/>
              </a:rPr>
              <a:t> un </a:t>
            </a:r>
            <a:r>
              <a:rPr lang="en-US" altLang="lv-LV" b="0" i="1" kern="0" noProof="1">
                <a:latin typeface="Arial" charset="0"/>
                <a:cs typeface="Arial" charset="0"/>
              </a:rPr>
              <a:t>«</a:t>
            </a:r>
            <a:r>
              <a:rPr lang="lv-LV" altLang="lv-LV" b="0" i="1" kern="0" noProof="1">
                <a:latin typeface="Arial" charset="0"/>
                <a:cs typeface="Arial" charset="0"/>
              </a:rPr>
              <a:t>10</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ļoti uzticos</a:t>
            </a:r>
            <a:r>
              <a:rPr lang="en-US" altLang="lv-LV" b="0" i="1" kern="0" noProof="1">
                <a:latin typeface="Arial" charset="0"/>
                <a:cs typeface="Arial" charset="0"/>
              </a:rPr>
              <a:t>»</a:t>
            </a:r>
            <a:r>
              <a:rPr lang="lv-LV" altLang="lv-LV" b="0" i="1" kern="0" noProof="1">
                <a:latin typeface="Arial" charset="0"/>
                <a:cs typeface="Arial" charset="0"/>
              </a:rPr>
              <a:t>.</a:t>
            </a:r>
            <a:r>
              <a:rPr lang="en-US" altLang="lv-LV" b="0" i="1" kern="0" noProof="1">
                <a:latin typeface="Arial" charset="0"/>
                <a:cs typeface="Arial" charset="0"/>
              </a:rPr>
              <a:t>»</a:t>
            </a:r>
          </a:p>
        </p:txBody>
      </p:sp>
      <p:pic>
        <p:nvPicPr>
          <p:cNvPr id="1026" name="Picture 2" descr="Valsts policija">
            <a:extLst>
              <a:ext uri="{FF2B5EF4-FFF2-40B4-BE49-F238E27FC236}">
                <a16:creationId xmlns:a16="http://schemas.microsoft.com/office/drawing/2014/main" id="{E2D654AA-F56F-2311-3CDD-D29046A38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04392" y="1071728"/>
            <a:ext cx="767408" cy="9705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234">
            <a:extLst>
              <a:ext uri="{FF2B5EF4-FFF2-40B4-BE49-F238E27FC236}">
                <a16:creationId xmlns:a16="http://schemas.microsoft.com/office/drawing/2014/main" id="{B8CCDEAA-83CA-447E-9A87-FCBCE3343503}"/>
              </a:ext>
            </a:extLst>
          </p:cNvPr>
          <p:cNvGraphicFramePr>
            <a:graphicFrameLocks/>
          </p:cNvGraphicFramePr>
          <p:nvPr>
            <p:extLst>
              <p:ext uri="{D42A27DB-BD31-4B8C-83A1-F6EECF244321}">
                <p14:modId xmlns:p14="http://schemas.microsoft.com/office/powerpoint/2010/main" val="403446214"/>
              </p:ext>
            </p:extLst>
          </p:nvPr>
        </p:nvGraphicFramePr>
        <p:xfrm>
          <a:off x="1199456" y="1916831"/>
          <a:ext cx="8532000" cy="37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234">
            <a:extLst>
              <a:ext uri="{FF2B5EF4-FFF2-40B4-BE49-F238E27FC236}">
                <a16:creationId xmlns:a16="http://schemas.microsoft.com/office/drawing/2014/main" id="{310766A4-B8E5-47E0-A949-012F4429D13A}"/>
              </a:ext>
            </a:extLst>
          </p:cNvPr>
          <p:cNvGraphicFramePr>
            <a:graphicFrameLocks/>
          </p:cNvGraphicFramePr>
          <p:nvPr>
            <p:extLst>
              <p:ext uri="{D42A27DB-BD31-4B8C-83A1-F6EECF244321}">
                <p14:modId xmlns:p14="http://schemas.microsoft.com/office/powerpoint/2010/main" val="558122404"/>
              </p:ext>
            </p:extLst>
          </p:nvPr>
        </p:nvGraphicFramePr>
        <p:xfrm>
          <a:off x="9714806" y="2564904"/>
          <a:ext cx="1495425" cy="2714625"/>
        </p:xfrm>
        <a:graphic>
          <a:graphicData uri="http://schemas.openxmlformats.org/drawingml/2006/chart">
            <c:chart xmlns:c="http://schemas.openxmlformats.org/drawingml/2006/chart" xmlns:r="http://schemas.openxmlformats.org/officeDocument/2006/relationships" r:id="rId5"/>
          </a:graphicData>
        </a:graphic>
      </p:graphicFrame>
      <p:sp>
        <p:nvSpPr>
          <p:cNvPr id="3" name="Kreisā figūriekava 2">
            <a:extLst>
              <a:ext uri="{FF2B5EF4-FFF2-40B4-BE49-F238E27FC236}">
                <a16:creationId xmlns:a16="http://schemas.microsoft.com/office/drawing/2014/main" id="{1B01C995-5D20-211D-0E34-B80629B25BF7}"/>
              </a:ext>
            </a:extLst>
          </p:cNvPr>
          <p:cNvSpPr/>
          <p:nvPr/>
        </p:nvSpPr>
        <p:spPr>
          <a:xfrm rot="5400000">
            <a:off x="1775233" y="1484497"/>
            <a:ext cx="324609" cy="1404156"/>
          </a:xfrm>
          <a:prstGeom prst="leftBrace">
            <a:avLst>
              <a:gd name="adj1" fmla="val 64919"/>
              <a:gd name="adj2" fmla="val 50000"/>
            </a:avLst>
          </a:prstGeom>
          <a:ln>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4" name="TextBox 3">
            <a:extLst>
              <a:ext uri="{FF2B5EF4-FFF2-40B4-BE49-F238E27FC236}">
                <a16:creationId xmlns:a16="http://schemas.microsoft.com/office/drawing/2014/main" id="{91372FA1-6E45-27F6-E063-EE0BFDDB86F9}"/>
              </a:ext>
            </a:extLst>
          </p:cNvPr>
          <p:cNvSpPr txBox="1"/>
          <p:nvPr/>
        </p:nvSpPr>
        <p:spPr>
          <a:xfrm>
            <a:off x="1181453" y="1450907"/>
            <a:ext cx="1512168" cy="523220"/>
          </a:xfrm>
          <a:prstGeom prst="rect">
            <a:avLst/>
          </a:prstGeom>
          <a:noFill/>
        </p:spPr>
        <p:txBody>
          <a:bodyPr wrap="square" rtlCol="0">
            <a:spAutoFit/>
          </a:bodyPr>
          <a:lstStyle/>
          <a:p>
            <a:pPr algn="ctr"/>
            <a:r>
              <a:rPr lang="lv-LV" sz="1400" dirty="0">
                <a:solidFill>
                  <a:srgbClr val="203864"/>
                </a:solidFill>
                <a:latin typeface="Arial" panose="020B0604020202020204" pitchFamily="34" charset="0"/>
                <a:cs typeface="Arial" panose="020B0604020202020204" pitchFamily="34" charset="0"/>
              </a:rPr>
              <a:t>Neuzticas</a:t>
            </a:r>
          </a:p>
          <a:p>
            <a:pPr algn="ctr"/>
            <a:r>
              <a:rPr lang="lv-LV" sz="1400" b="1" dirty="0">
                <a:solidFill>
                  <a:srgbClr val="203864"/>
                </a:solidFill>
                <a:latin typeface="Arial" panose="020B0604020202020204" pitchFamily="34" charset="0"/>
                <a:cs typeface="Arial" panose="020B0604020202020204" pitchFamily="34" charset="0"/>
              </a:rPr>
              <a:t>5%</a:t>
            </a:r>
          </a:p>
        </p:txBody>
      </p:sp>
      <p:sp>
        <p:nvSpPr>
          <p:cNvPr id="6" name="Kreisā figūriekava 5">
            <a:extLst>
              <a:ext uri="{FF2B5EF4-FFF2-40B4-BE49-F238E27FC236}">
                <a16:creationId xmlns:a16="http://schemas.microsoft.com/office/drawing/2014/main" id="{B22757EF-3B54-6279-92D5-69922EBD3C36}"/>
              </a:ext>
            </a:extLst>
          </p:cNvPr>
          <p:cNvSpPr/>
          <p:nvPr/>
        </p:nvSpPr>
        <p:spPr>
          <a:xfrm rot="5400000">
            <a:off x="3521428" y="1142459"/>
            <a:ext cx="324609" cy="2088234"/>
          </a:xfrm>
          <a:prstGeom prst="leftBrace">
            <a:avLst>
              <a:gd name="adj1" fmla="val 64919"/>
              <a:gd name="adj2" fmla="val 50000"/>
            </a:avLst>
          </a:prstGeom>
          <a:ln>
            <a:solidFill>
              <a:srgbClr val="B9CD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15" name="TextBox 14">
            <a:extLst>
              <a:ext uri="{FF2B5EF4-FFF2-40B4-BE49-F238E27FC236}">
                <a16:creationId xmlns:a16="http://schemas.microsoft.com/office/drawing/2014/main" id="{88323B57-1CCB-A858-2142-3E61E058CCD7}"/>
              </a:ext>
            </a:extLst>
          </p:cNvPr>
          <p:cNvSpPr txBox="1"/>
          <p:nvPr/>
        </p:nvSpPr>
        <p:spPr>
          <a:xfrm>
            <a:off x="3005758" y="1447332"/>
            <a:ext cx="1512168" cy="523220"/>
          </a:xfrm>
          <a:prstGeom prst="rect">
            <a:avLst/>
          </a:prstGeom>
          <a:noFill/>
        </p:spPr>
        <p:txBody>
          <a:bodyPr wrap="square" rtlCol="0">
            <a:spAutoFit/>
          </a:bodyPr>
          <a:lstStyle/>
          <a:p>
            <a:pPr algn="ctr"/>
            <a:r>
              <a:rPr lang="lv-LV" sz="1400" dirty="0">
                <a:solidFill>
                  <a:srgbClr val="203864"/>
                </a:solidFill>
                <a:latin typeface="Arial" panose="020B0604020202020204" pitchFamily="34" charset="0"/>
                <a:cs typeface="Arial" panose="020B0604020202020204" pitchFamily="34" charset="0"/>
              </a:rPr>
              <a:t>Drīzāk neuzticas</a:t>
            </a:r>
          </a:p>
          <a:p>
            <a:pPr algn="ctr"/>
            <a:r>
              <a:rPr lang="lv-LV" sz="1400" b="1" dirty="0">
                <a:solidFill>
                  <a:srgbClr val="203864"/>
                </a:solidFill>
                <a:latin typeface="Arial" panose="020B0604020202020204" pitchFamily="34" charset="0"/>
                <a:cs typeface="Arial" panose="020B0604020202020204" pitchFamily="34" charset="0"/>
              </a:rPr>
              <a:t>27%</a:t>
            </a:r>
          </a:p>
        </p:txBody>
      </p:sp>
      <p:sp>
        <p:nvSpPr>
          <p:cNvPr id="16" name="Kreisā figūriekava 15">
            <a:extLst>
              <a:ext uri="{FF2B5EF4-FFF2-40B4-BE49-F238E27FC236}">
                <a16:creationId xmlns:a16="http://schemas.microsoft.com/office/drawing/2014/main" id="{95BFBCBC-22F1-C1CB-DFC3-E1C6ACE5F6A9}"/>
              </a:ext>
            </a:extLst>
          </p:cNvPr>
          <p:cNvSpPr/>
          <p:nvPr/>
        </p:nvSpPr>
        <p:spPr>
          <a:xfrm rot="5400000">
            <a:off x="5609663" y="1133989"/>
            <a:ext cx="324609" cy="2088234"/>
          </a:xfrm>
          <a:prstGeom prst="leftBrace">
            <a:avLst>
              <a:gd name="adj1" fmla="val 64919"/>
              <a:gd name="adj2" fmla="val 50000"/>
            </a:avLst>
          </a:prstGeom>
          <a:ln>
            <a:solidFill>
              <a:srgbClr val="FFE6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17" name="TextBox 16">
            <a:extLst>
              <a:ext uri="{FF2B5EF4-FFF2-40B4-BE49-F238E27FC236}">
                <a16:creationId xmlns:a16="http://schemas.microsoft.com/office/drawing/2014/main" id="{11AD7165-DDE4-D8F7-BDAE-EC36F7CF96D3}"/>
              </a:ext>
            </a:extLst>
          </p:cNvPr>
          <p:cNvSpPr txBox="1"/>
          <p:nvPr/>
        </p:nvSpPr>
        <p:spPr>
          <a:xfrm>
            <a:off x="5087888" y="1447332"/>
            <a:ext cx="1512168" cy="523220"/>
          </a:xfrm>
          <a:prstGeom prst="rect">
            <a:avLst/>
          </a:prstGeom>
          <a:noFill/>
        </p:spPr>
        <p:txBody>
          <a:bodyPr wrap="square" rtlCol="0">
            <a:spAutoFit/>
          </a:bodyPr>
          <a:lstStyle/>
          <a:p>
            <a:pPr algn="ctr"/>
            <a:r>
              <a:rPr lang="lv-LV" sz="1400" dirty="0">
                <a:solidFill>
                  <a:srgbClr val="BF9000"/>
                </a:solidFill>
                <a:latin typeface="Arial" panose="020B0604020202020204" pitchFamily="34" charset="0"/>
                <a:cs typeface="Arial" panose="020B0604020202020204" pitchFamily="34" charset="0"/>
              </a:rPr>
              <a:t>Drīzāk uzticas</a:t>
            </a:r>
          </a:p>
          <a:p>
            <a:pPr algn="ctr"/>
            <a:r>
              <a:rPr lang="lv-LV" sz="1400" b="1" dirty="0">
                <a:solidFill>
                  <a:srgbClr val="BF9000"/>
                </a:solidFill>
                <a:latin typeface="Arial" panose="020B0604020202020204" pitchFamily="34" charset="0"/>
                <a:cs typeface="Arial" panose="020B0604020202020204" pitchFamily="34" charset="0"/>
              </a:rPr>
              <a:t>50%</a:t>
            </a:r>
          </a:p>
        </p:txBody>
      </p:sp>
      <p:sp>
        <p:nvSpPr>
          <p:cNvPr id="18" name="Kreisā figūriekava 17">
            <a:extLst>
              <a:ext uri="{FF2B5EF4-FFF2-40B4-BE49-F238E27FC236}">
                <a16:creationId xmlns:a16="http://schemas.microsoft.com/office/drawing/2014/main" id="{265BB153-ED33-8DF6-5A2C-C3E8EE21B8C5}"/>
              </a:ext>
            </a:extLst>
          </p:cNvPr>
          <p:cNvSpPr/>
          <p:nvPr/>
        </p:nvSpPr>
        <p:spPr>
          <a:xfrm rot="5400000">
            <a:off x="7373861" y="1484498"/>
            <a:ext cx="324609" cy="1404156"/>
          </a:xfrm>
          <a:prstGeom prst="leftBrace">
            <a:avLst>
              <a:gd name="adj1" fmla="val 64919"/>
              <a:gd name="adj2" fmla="val 50000"/>
            </a:avLst>
          </a:prstGeom>
          <a:ln>
            <a:solidFill>
              <a:srgbClr val="BF9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19" name="TextBox 18">
            <a:extLst>
              <a:ext uri="{FF2B5EF4-FFF2-40B4-BE49-F238E27FC236}">
                <a16:creationId xmlns:a16="http://schemas.microsoft.com/office/drawing/2014/main" id="{9F421111-68B0-D2D3-8575-48E2AC43F34C}"/>
              </a:ext>
            </a:extLst>
          </p:cNvPr>
          <p:cNvSpPr txBox="1"/>
          <p:nvPr/>
        </p:nvSpPr>
        <p:spPr>
          <a:xfrm>
            <a:off x="6780081" y="1454145"/>
            <a:ext cx="1512168" cy="523220"/>
          </a:xfrm>
          <a:prstGeom prst="rect">
            <a:avLst/>
          </a:prstGeom>
          <a:noFill/>
        </p:spPr>
        <p:txBody>
          <a:bodyPr wrap="square" rtlCol="0">
            <a:spAutoFit/>
          </a:bodyPr>
          <a:lstStyle/>
          <a:p>
            <a:pPr algn="ctr"/>
            <a:r>
              <a:rPr lang="lv-LV" sz="1400" dirty="0">
                <a:solidFill>
                  <a:srgbClr val="BF9000"/>
                </a:solidFill>
                <a:latin typeface="Arial" panose="020B0604020202020204" pitchFamily="34" charset="0"/>
                <a:cs typeface="Arial" panose="020B0604020202020204" pitchFamily="34" charset="0"/>
              </a:rPr>
              <a:t>Uzticas</a:t>
            </a:r>
          </a:p>
          <a:p>
            <a:pPr algn="ctr"/>
            <a:r>
              <a:rPr lang="lv-LV" sz="1400" b="1" dirty="0">
                <a:solidFill>
                  <a:srgbClr val="BF9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651391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97D1266D-09DB-4CB6-8181-C218D6A0B8F8}"/>
              </a:ext>
            </a:extLst>
          </p:cNvPr>
          <p:cNvSpPr txBox="1">
            <a:spLocks noChangeArrowheads="1"/>
          </p:cNvSpPr>
          <p:nvPr/>
        </p:nvSpPr>
        <p:spPr bwMode="auto">
          <a:xfrm>
            <a:off x="3269940" y="2998113"/>
            <a:ext cx="5652120" cy="861774"/>
          </a:xfrm>
          <a:prstGeom prst="rect">
            <a:avLst/>
          </a:prstGeom>
          <a:solidFill>
            <a:srgbClr val="857C4D"/>
          </a:solidFill>
          <a:ln>
            <a:solidFill>
              <a:srgbClr val="857C4D"/>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lv-LV" altLang="ko-KR" sz="5000" b="1" noProof="1">
                <a:solidFill>
                  <a:schemeClr val="bg1"/>
                </a:solidFill>
                <a:latin typeface="Arial Narrow" panose="020B0606020202030204" pitchFamily="34" charset="0"/>
                <a:ea typeface="맑은 고딕" pitchFamily="50" charset="-127"/>
                <a:cs typeface="Arial" panose="020B0604020202020204" pitchFamily="34" charset="0"/>
              </a:rPr>
              <a:t>Galvenie secinājumi</a:t>
            </a:r>
          </a:p>
        </p:txBody>
      </p:sp>
    </p:spTree>
    <p:extLst>
      <p:ext uri="{BB962C8B-B14F-4D97-AF65-F5344CB8AC3E}">
        <p14:creationId xmlns:p14="http://schemas.microsoft.com/office/powerpoint/2010/main" val="3517820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3.1. Pieredze un iestāžu vērtējums — Valsts policija</a:t>
            </a:r>
            <a:endParaRPr lang="en-US" altLang="ko-KR" sz="2800" noProof="1">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A3136944-97FD-A2F8-C148-71B53FE21171}"/>
              </a:ext>
            </a:extLst>
          </p:cNvPr>
          <p:cNvSpPr txBox="1"/>
          <p:nvPr/>
        </p:nvSpPr>
        <p:spPr>
          <a:xfrm>
            <a:off x="10704513" y="4946676"/>
            <a:ext cx="1350772" cy="1323439"/>
          </a:xfrm>
          <a:prstGeom prst="rect">
            <a:avLst/>
          </a:prstGeom>
          <a:noFill/>
        </p:spPr>
        <p:txBody>
          <a:bodyPr wrap="square">
            <a:spAutoFit/>
          </a:bodyPr>
          <a:lstStyle/>
          <a:p>
            <a:pPr algn="ctr"/>
            <a:r>
              <a:rPr lang="lv-LV" altLang="lv-LV" sz="1000" b="0" i="1" noProof="1">
                <a:latin typeface="Arial" charset="0"/>
                <a:cs typeface="Arial" charset="0"/>
              </a:rPr>
              <a:t>Bāze: respondenti </a:t>
            </a:r>
          </a:p>
          <a:p>
            <a:pPr algn="ctr"/>
            <a:r>
              <a:rPr lang="lv-LV" altLang="lv-LV" sz="1000" b="0" i="1" noProof="1">
                <a:latin typeface="Arial" charset="0"/>
                <a:cs typeface="Arial" charset="0"/>
              </a:rPr>
              <a:t>attiecīgajās grupās </a:t>
            </a:r>
          </a:p>
          <a:p>
            <a:pPr algn="ctr"/>
            <a:r>
              <a:rPr lang="lv-LV" altLang="lv-LV" sz="1000" b="0" i="1" noProof="1">
                <a:latin typeface="Arial" charset="0"/>
                <a:cs typeface="Arial" charset="0"/>
              </a:rPr>
              <a:t>(skat. «n=» grafikā)</a:t>
            </a:r>
          </a:p>
          <a:p>
            <a:pPr algn="ctr"/>
            <a:endParaRPr lang="lv-LV" altLang="lv-LV" sz="1000" i="1" noProof="1">
              <a:latin typeface="Arial" charset="0"/>
              <a:cs typeface="Arial" charset="0"/>
            </a:endParaRPr>
          </a:p>
          <a:p>
            <a:pPr algn="ctr"/>
            <a:r>
              <a:rPr lang="lv-LV" altLang="lv-LV" sz="1000" b="0" i="1" noProof="1">
                <a:latin typeface="Arial" charset="0"/>
                <a:cs typeface="Arial" charset="0"/>
              </a:rPr>
              <a:t>*Vidējais vērtējums skalā no</a:t>
            </a:r>
            <a:br>
              <a:rPr lang="lv-LV" altLang="lv-LV" sz="1000" b="0" i="1" noProof="1">
                <a:latin typeface="Arial" charset="0"/>
                <a:cs typeface="Arial" charset="0"/>
              </a:rPr>
            </a:br>
            <a:r>
              <a:rPr lang="lv-LV" altLang="lv-LV" sz="1000" b="0" i="1" noProof="1">
                <a:latin typeface="Arial" charset="0"/>
                <a:cs typeface="Arial" charset="0"/>
              </a:rPr>
              <a:t>1 (nemaz neuzticas) </a:t>
            </a:r>
          </a:p>
          <a:p>
            <a:pPr algn="ctr"/>
            <a:r>
              <a:rPr lang="lv-LV" altLang="lv-LV" sz="1000" b="0" i="1" noProof="1">
                <a:latin typeface="Arial" charset="0"/>
                <a:cs typeface="Arial" charset="0"/>
              </a:rPr>
              <a:t>līdz 10 (ļoti uzticas)</a:t>
            </a:r>
          </a:p>
        </p:txBody>
      </p:sp>
      <p:graphicFrame>
        <p:nvGraphicFramePr>
          <p:cNvPr id="3" name="Chart 275">
            <a:extLst>
              <a:ext uri="{FF2B5EF4-FFF2-40B4-BE49-F238E27FC236}">
                <a16:creationId xmlns:a16="http://schemas.microsoft.com/office/drawing/2014/main" id="{C4634D04-8690-482E-8D42-878D5C1ABA48}"/>
              </a:ext>
            </a:extLst>
          </p:cNvPr>
          <p:cNvGraphicFramePr>
            <a:graphicFrameLocks/>
          </p:cNvGraphicFramePr>
          <p:nvPr>
            <p:extLst>
              <p:ext uri="{D42A27DB-BD31-4B8C-83A1-F6EECF244321}">
                <p14:modId xmlns:p14="http://schemas.microsoft.com/office/powerpoint/2010/main" val="3215218729"/>
              </p:ext>
            </p:extLst>
          </p:nvPr>
        </p:nvGraphicFramePr>
        <p:xfrm>
          <a:off x="407368" y="980728"/>
          <a:ext cx="8676536" cy="5877272"/>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descr="Valsts policija">
            <a:extLst>
              <a:ext uri="{FF2B5EF4-FFF2-40B4-BE49-F238E27FC236}">
                <a16:creationId xmlns:a16="http://schemas.microsoft.com/office/drawing/2014/main" id="{EC5D7519-BC9C-B2F5-8125-4D82A33A9E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3540" y="1054216"/>
            <a:ext cx="767408" cy="9705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1031">
            <a:extLst>
              <a:ext uri="{FF2B5EF4-FFF2-40B4-BE49-F238E27FC236}">
                <a16:creationId xmlns:a16="http://schemas.microsoft.com/office/drawing/2014/main" id="{E6BC06E3-B88B-4F7E-BD45-43D725EE4E72}"/>
              </a:ext>
            </a:extLst>
          </p:cNvPr>
          <p:cNvGraphicFramePr>
            <a:graphicFrameLocks/>
          </p:cNvGraphicFramePr>
          <p:nvPr>
            <p:extLst>
              <p:ext uri="{D42A27DB-BD31-4B8C-83A1-F6EECF244321}">
                <p14:modId xmlns:p14="http://schemas.microsoft.com/office/powerpoint/2010/main" val="2595182631"/>
              </p:ext>
            </p:extLst>
          </p:nvPr>
        </p:nvGraphicFramePr>
        <p:xfrm>
          <a:off x="8616280" y="897616"/>
          <a:ext cx="2232248" cy="5960384"/>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45">
            <a:extLst>
              <a:ext uri="{FF2B5EF4-FFF2-40B4-BE49-F238E27FC236}">
                <a16:creationId xmlns:a16="http://schemas.microsoft.com/office/drawing/2014/main" id="{C195E0B0-43DE-DAB1-10F3-C2D739E8E15A}"/>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C1. Lūdzu, skalā no 1 līdz 10 novērtējiet, cik lielā mērā Jūs uzticaties šādām iestādēm, kur </a:t>
            </a:r>
            <a:r>
              <a:rPr lang="en-US" altLang="lv-LV" b="0" i="1" kern="0" noProof="1">
                <a:latin typeface="Arial" charset="0"/>
                <a:cs typeface="Arial" charset="0"/>
              </a:rPr>
              <a:t>«</a:t>
            </a:r>
            <a:r>
              <a:rPr lang="lv-LV" altLang="lv-LV" b="0" i="1" kern="0" noProof="1">
                <a:latin typeface="Arial" charset="0"/>
                <a:cs typeface="Arial" charset="0"/>
              </a:rPr>
              <a:t>1</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nemaz neuzticos</a:t>
            </a:r>
            <a:r>
              <a:rPr lang="en-US" altLang="lv-LV" b="0" i="1" kern="0" noProof="1">
                <a:latin typeface="Arial" charset="0"/>
                <a:cs typeface="Arial" charset="0"/>
              </a:rPr>
              <a:t>»</a:t>
            </a:r>
            <a:r>
              <a:rPr lang="lv-LV" altLang="lv-LV" b="0" i="1" kern="0" noProof="1">
                <a:latin typeface="Arial" charset="0"/>
                <a:cs typeface="Arial" charset="0"/>
              </a:rPr>
              <a:t> un </a:t>
            </a:r>
            <a:r>
              <a:rPr lang="en-US" altLang="lv-LV" b="0" i="1" kern="0" noProof="1">
                <a:latin typeface="Arial" charset="0"/>
                <a:cs typeface="Arial" charset="0"/>
              </a:rPr>
              <a:t>«</a:t>
            </a:r>
            <a:r>
              <a:rPr lang="lv-LV" altLang="lv-LV" b="0" i="1" kern="0" noProof="1">
                <a:latin typeface="Arial" charset="0"/>
                <a:cs typeface="Arial" charset="0"/>
              </a:rPr>
              <a:t>10</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ļoti uzticos</a:t>
            </a:r>
            <a:r>
              <a:rPr lang="en-US" altLang="lv-LV" b="0" i="1" kern="0" noProof="1">
                <a:latin typeface="Arial" charset="0"/>
                <a:cs typeface="Arial" charset="0"/>
              </a:rPr>
              <a:t>»</a:t>
            </a:r>
            <a:r>
              <a:rPr lang="lv-LV" altLang="lv-LV" b="0" i="1" kern="0" noProof="1">
                <a:latin typeface="Arial" charset="0"/>
                <a:cs typeface="Arial" charset="0"/>
              </a:rPr>
              <a:t>.</a:t>
            </a:r>
            <a:r>
              <a:rPr lang="en-US" altLang="lv-LV" b="0" i="1" kern="0" noProof="1">
                <a:latin typeface="Arial" charset="0"/>
                <a:cs typeface="Arial" charset="0"/>
              </a:rPr>
              <a:t>»</a:t>
            </a:r>
          </a:p>
        </p:txBody>
      </p:sp>
    </p:spTree>
    <p:extLst>
      <p:ext uri="{BB962C8B-B14F-4D97-AF65-F5344CB8AC3E}">
        <p14:creationId xmlns:p14="http://schemas.microsoft.com/office/powerpoint/2010/main" val="3081557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234">
            <a:extLst>
              <a:ext uri="{FF2B5EF4-FFF2-40B4-BE49-F238E27FC236}">
                <a16:creationId xmlns:a16="http://schemas.microsoft.com/office/drawing/2014/main" id="{11DD66DF-E47F-419F-8810-63128EEFCE1A}"/>
              </a:ext>
            </a:extLst>
          </p:cNvPr>
          <p:cNvGraphicFramePr>
            <a:graphicFrameLocks/>
          </p:cNvGraphicFramePr>
          <p:nvPr>
            <p:extLst>
              <p:ext uri="{D42A27DB-BD31-4B8C-83A1-F6EECF244321}">
                <p14:modId xmlns:p14="http://schemas.microsoft.com/office/powerpoint/2010/main" val="877669556"/>
              </p:ext>
            </p:extLst>
          </p:nvPr>
        </p:nvGraphicFramePr>
        <p:xfrm>
          <a:off x="2761862" y="4082860"/>
          <a:ext cx="5673285" cy="27132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6">
            <a:extLst>
              <a:ext uri="{FF2B5EF4-FFF2-40B4-BE49-F238E27FC236}">
                <a16:creationId xmlns:a16="http://schemas.microsoft.com/office/drawing/2014/main" id="{36B117C6-42DE-4BE3-B599-C3C979ECDEBB}"/>
              </a:ext>
            </a:extLst>
          </p:cNvPr>
          <p:cNvGraphicFramePr>
            <a:graphicFrameLocks/>
          </p:cNvGraphicFramePr>
          <p:nvPr>
            <p:extLst>
              <p:ext uri="{D42A27DB-BD31-4B8C-83A1-F6EECF244321}">
                <p14:modId xmlns:p14="http://schemas.microsoft.com/office/powerpoint/2010/main" val="3029589326"/>
              </p:ext>
            </p:extLst>
          </p:nvPr>
        </p:nvGraphicFramePr>
        <p:xfrm>
          <a:off x="5807968" y="1165528"/>
          <a:ext cx="5472609" cy="26915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6">
            <a:extLst>
              <a:ext uri="{FF2B5EF4-FFF2-40B4-BE49-F238E27FC236}">
                <a16:creationId xmlns:a16="http://schemas.microsoft.com/office/drawing/2014/main" id="{F857C553-8542-447C-89AB-E02B6608059B}"/>
              </a:ext>
            </a:extLst>
          </p:cNvPr>
          <p:cNvGraphicFramePr>
            <a:graphicFrameLocks/>
          </p:cNvGraphicFramePr>
          <p:nvPr>
            <p:extLst>
              <p:ext uri="{D42A27DB-BD31-4B8C-83A1-F6EECF244321}">
                <p14:modId xmlns:p14="http://schemas.microsoft.com/office/powerpoint/2010/main" val="50530676"/>
              </p:ext>
            </p:extLst>
          </p:nvPr>
        </p:nvGraphicFramePr>
        <p:xfrm>
          <a:off x="0" y="1241376"/>
          <a:ext cx="6096000" cy="2691562"/>
        </p:xfrm>
        <a:graphic>
          <a:graphicData uri="http://schemas.openxmlformats.org/drawingml/2006/chart">
            <c:chart xmlns:c="http://schemas.openxmlformats.org/drawingml/2006/chart" xmlns:r="http://schemas.openxmlformats.org/officeDocument/2006/relationships" r:id="rId5"/>
          </a:graphicData>
        </a:graphic>
      </p:graphicFrame>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3.1. Pieredze un iestāžu vērtējums — Valsts policija</a:t>
            </a:r>
            <a:endParaRPr lang="en-US" altLang="ko-KR" sz="2800" noProof="1">
              <a:solidFill>
                <a:schemeClr val="bg1"/>
              </a:solidFill>
              <a:latin typeface="Arial Narrow" panose="020B0606020202030204" pitchFamily="34" charset="0"/>
            </a:endParaRPr>
          </a:p>
        </p:txBody>
      </p:sp>
      <p:sp>
        <p:nvSpPr>
          <p:cNvPr id="3" name="Rectangle 45">
            <a:extLst>
              <a:ext uri="{FF2B5EF4-FFF2-40B4-BE49-F238E27FC236}">
                <a16:creationId xmlns:a16="http://schemas.microsoft.com/office/drawing/2014/main" id="{84D7DF89-834A-51D7-CDD7-7150BE7A4779}"/>
              </a:ext>
            </a:extLst>
          </p:cNvPr>
          <p:cNvSpPr>
            <a:spLocks noRot="1" noChangeArrowheads="1"/>
          </p:cNvSpPr>
          <p:nvPr/>
        </p:nvSpPr>
        <p:spPr bwMode="auto">
          <a:xfrm>
            <a:off x="0" y="620688"/>
            <a:ext cx="6096000" cy="547200"/>
          </a:xfrm>
          <a:prstGeom prst="rect">
            <a:avLst/>
          </a:prstGeom>
          <a:solidFill>
            <a:srgbClr val="D9D9D9">
              <a:alpha val="49804"/>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C2. Vai Jūs vai kāds no Jūsu mājsaimniecības locekļiem pēdējo trīs gadu laikā ir cietis no noziedzīga nodarījuma (piemēram, krāpšana, zādzība, miesas bojājumu nodarīšana, laupīšana, vardarbība,</a:t>
            </a:r>
            <a:br>
              <a:rPr lang="lv-LV" altLang="lv-LV" b="0" i="1" kern="0" noProof="1">
                <a:latin typeface="Arial" charset="0"/>
                <a:cs typeface="Arial" charset="0"/>
              </a:rPr>
            </a:br>
            <a:r>
              <a:rPr lang="lv-LV" altLang="lv-LV" b="0" i="1" kern="0" noProof="1">
                <a:latin typeface="Arial" charset="0"/>
                <a:cs typeface="Arial" charset="0"/>
              </a:rPr>
              <a:t>mantas tīša bojāšana u. c.)?</a:t>
            </a:r>
            <a:r>
              <a:rPr lang="en-US" altLang="lv-LV" b="0" i="1" kern="0" noProof="1">
                <a:latin typeface="Arial" charset="0"/>
                <a:cs typeface="Arial" charset="0"/>
              </a:rPr>
              <a:t>»</a:t>
            </a:r>
          </a:p>
        </p:txBody>
      </p:sp>
      <p:sp>
        <p:nvSpPr>
          <p:cNvPr id="6" name="Bultiņa: pa labi 5">
            <a:extLst>
              <a:ext uri="{FF2B5EF4-FFF2-40B4-BE49-F238E27FC236}">
                <a16:creationId xmlns:a16="http://schemas.microsoft.com/office/drawing/2014/main" id="{33263A42-F2E9-A044-90B8-EA58EEC368ED}"/>
              </a:ext>
            </a:extLst>
          </p:cNvPr>
          <p:cNvSpPr/>
          <p:nvPr/>
        </p:nvSpPr>
        <p:spPr>
          <a:xfrm>
            <a:off x="4655840" y="2211921"/>
            <a:ext cx="1728192" cy="72000"/>
          </a:xfrm>
          <a:prstGeom prst="rightArrow">
            <a:avLst/>
          </a:prstGeom>
          <a:solidFill>
            <a:srgbClr val="503D00"/>
          </a:solidFill>
          <a:ln>
            <a:solidFill>
              <a:srgbClr val="503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 name="Rectangle 45">
            <a:extLst>
              <a:ext uri="{FF2B5EF4-FFF2-40B4-BE49-F238E27FC236}">
                <a16:creationId xmlns:a16="http://schemas.microsoft.com/office/drawing/2014/main" id="{4AE3585C-68E2-DD0A-2E71-C560D4943526}"/>
              </a:ext>
            </a:extLst>
          </p:cNvPr>
          <p:cNvSpPr>
            <a:spLocks noRot="1" noChangeArrowheads="1"/>
          </p:cNvSpPr>
          <p:nvPr/>
        </p:nvSpPr>
        <p:spPr bwMode="auto">
          <a:xfrm>
            <a:off x="6096000" y="620688"/>
            <a:ext cx="6096000" cy="547200"/>
          </a:xfrm>
          <a:prstGeom prst="rect">
            <a:avLst/>
          </a:prstGeom>
          <a:solidFill>
            <a:schemeClr val="accent1">
              <a:lumMod val="40000"/>
              <a:lumOff val="60000"/>
              <a:alpha val="50196"/>
            </a:scheme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«C2a. Vai par notikušo vērsāties policijā?»</a:t>
            </a:r>
          </a:p>
        </p:txBody>
      </p:sp>
      <p:sp>
        <p:nvSpPr>
          <p:cNvPr id="5" name="Rectangle 45">
            <a:extLst>
              <a:ext uri="{FF2B5EF4-FFF2-40B4-BE49-F238E27FC236}">
                <a16:creationId xmlns:a16="http://schemas.microsoft.com/office/drawing/2014/main" id="{19687E52-5EF8-AC39-406B-9060CE4F32D1}"/>
              </a:ext>
            </a:extLst>
          </p:cNvPr>
          <p:cNvSpPr>
            <a:spLocks noRot="1" noChangeArrowheads="1"/>
          </p:cNvSpPr>
          <p:nvPr/>
        </p:nvSpPr>
        <p:spPr bwMode="auto">
          <a:xfrm>
            <a:off x="196702" y="4365104"/>
            <a:ext cx="2088232" cy="54720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C2a_2. Kādēļ Jūs nevērsāties policijā, kādi tam bija iemesli?</a:t>
            </a:r>
            <a:r>
              <a:rPr lang="en-US" altLang="lv-LV" b="0" i="1" kern="0" noProof="1">
                <a:latin typeface="Arial" charset="0"/>
                <a:cs typeface="Arial" charset="0"/>
              </a:rPr>
              <a:t>»</a:t>
            </a:r>
          </a:p>
        </p:txBody>
      </p:sp>
      <p:sp>
        <p:nvSpPr>
          <p:cNvPr id="7" name="Rectangle 46">
            <a:extLst>
              <a:ext uri="{FF2B5EF4-FFF2-40B4-BE49-F238E27FC236}">
                <a16:creationId xmlns:a16="http://schemas.microsoft.com/office/drawing/2014/main" id="{5462BC7E-80E9-A5EE-50A4-D32ECFFDC301}"/>
              </a:ext>
            </a:extLst>
          </p:cNvPr>
          <p:cNvSpPr>
            <a:spLocks noRot="1" noChangeArrowheads="1"/>
          </p:cNvSpPr>
          <p:nvPr/>
        </p:nvSpPr>
        <p:spPr bwMode="auto">
          <a:xfrm>
            <a:off x="9543344" y="2925062"/>
            <a:ext cx="2164195" cy="100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a:t>
            </a:r>
            <a:r>
              <a:rPr lang="lv-LV" altLang="lv-LV" b="0" i="1" noProof="1">
                <a:latin typeface="Arial" charset="0"/>
                <a:cs typeface="Arial" charset="0"/>
              </a:rPr>
              <a:t> kuri pēdējo trīs gadu laikā ir piedzīvojuši </a:t>
            </a:r>
          </a:p>
          <a:p>
            <a:pPr algn="ctr"/>
            <a:r>
              <a:rPr lang="lv-LV" altLang="lv-LV" b="0" i="1" noProof="1">
                <a:latin typeface="Arial" charset="0"/>
                <a:cs typeface="Arial" charset="0"/>
              </a:rPr>
              <a:t>noziedzīgus nodarījumus, n=164</a:t>
            </a:r>
            <a:endParaRPr lang="en-US" altLang="lv-LV" b="0" i="1" noProof="1">
              <a:latin typeface="Arial" charset="0"/>
              <a:cs typeface="Arial" charset="0"/>
            </a:endParaRPr>
          </a:p>
        </p:txBody>
      </p:sp>
      <p:sp>
        <p:nvSpPr>
          <p:cNvPr id="8" name="Bultiņa: pa labi 7">
            <a:extLst>
              <a:ext uri="{FF2B5EF4-FFF2-40B4-BE49-F238E27FC236}">
                <a16:creationId xmlns:a16="http://schemas.microsoft.com/office/drawing/2014/main" id="{54195DB3-D472-4933-988D-E8584D237EAB}"/>
              </a:ext>
            </a:extLst>
          </p:cNvPr>
          <p:cNvSpPr/>
          <p:nvPr/>
        </p:nvSpPr>
        <p:spPr>
          <a:xfrm rot="6577021" flipV="1">
            <a:off x="6406333" y="3252099"/>
            <a:ext cx="1407599" cy="72000"/>
          </a:xfrm>
          <a:prstGeom prst="rightArrow">
            <a:avLst/>
          </a:prstGeom>
          <a:solidFill>
            <a:srgbClr val="203864"/>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Rectangle 46">
            <a:extLst>
              <a:ext uri="{FF2B5EF4-FFF2-40B4-BE49-F238E27FC236}">
                <a16:creationId xmlns:a16="http://schemas.microsoft.com/office/drawing/2014/main" id="{6FE2BF88-88C9-1644-D018-43F035B545CC}"/>
              </a:ext>
            </a:extLst>
          </p:cNvPr>
          <p:cNvSpPr>
            <a:spLocks noRot="1" noChangeArrowheads="1"/>
          </p:cNvSpPr>
          <p:nvPr/>
        </p:nvSpPr>
        <p:spPr bwMode="auto">
          <a:xfrm>
            <a:off x="826190" y="6177590"/>
            <a:ext cx="2880320" cy="59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a:t>
            </a:r>
            <a:r>
              <a:rPr lang="lv-LV" altLang="lv-LV" b="0" i="1" noProof="1">
                <a:latin typeface="Arial" charset="0"/>
                <a:cs typeface="Arial" charset="0"/>
              </a:rPr>
              <a:t> kuri pēdējo trīs gadu laikā ir piedzīvojuši noziedzīgus </a:t>
            </a:r>
            <a:r>
              <a:rPr lang="en-GB" altLang="lv-LV" b="0" i="1" noProof="1">
                <a:latin typeface="Arial" charset="0"/>
                <a:cs typeface="Arial" charset="0"/>
              </a:rPr>
              <a:t> </a:t>
            </a:r>
            <a:r>
              <a:rPr lang="lv-LV" altLang="lv-LV" b="0" i="1" noProof="1">
                <a:latin typeface="Arial" charset="0"/>
                <a:cs typeface="Arial" charset="0"/>
              </a:rPr>
              <a:t>nodarījumus un nav</a:t>
            </a:r>
            <a:br>
              <a:rPr lang="en-GB" altLang="lv-LV" b="0" i="1" noProof="1">
                <a:latin typeface="Arial" charset="0"/>
                <a:cs typeface="Arial" charset="0"/>
              </a:rPr>
            </a:br>
            <a:r>
              <a:rPr lang="lv-LV" altLang="lv-LV" b="0" i="1" noProof="1">
                <a:latin typeface="Arial" charset="0"/>
                <a:cs typeface="Arial" charset="0"/>
              </a:rPr>
              <a:t>vērsušies policijā, n=67</a:t>
            </a:r>
            <a:endParaRPr lang="en-US" altLang="lv-LV" b="0" i="1" noProof="1">
              <a:latin typeface="Arial" charset="0"/>
              <a:cs typeface="Arial" charset="0"/>
            </a:endParaRPr>
          </a:p>
        </p:txBody>
      </p:sp>
      <p:pic>
        <p:nvPicPr>
          <p:cNvPr id="11" name="Picture 2" descr="Valsts policija">
            <a:extLst>
              <a:ext uri="{FF2B5EF4-FFF2-40B4-BE49-F238E27FC236}">
                <a16:creationId xmlns:a16="http://schemas.microsoft.com/office/drawing/2014/main" id="{22FAB319-AA69-0989-11D7-15DB468E46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23835" y="1241376"/>
            <a:ext cx="767408" cy="97054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46">
            <a:extLst>
              <a:ext uri="{FF2B5EF4-FFF2-40B4-BE49-F238E27FC236}">
                <a16:creationId xmlns:a16="http://schemas.microsoft.com/office/drawing/2014/main" id="{1ADAC664-3BC7-83E1-749A-A9669CECDD04}"/>
              </a:ext>
            </a:extLst>
          </p:cNvPr>
          <p:cNvSpPr>
            <a:spLocks noRot="1" noChangeArrowheads="1"/>
          </p:cNvSpPr>
          <p:nvPr/>
        </p:nvSpPr>
        <p:spPr bwMode="auto">
          <a:xfrm>
            <a:off x="911423" y="3336988"/>
            <a:ext cx="2034979" cy="57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pt-BR" altLang="lv-LV" b="0" i="1" noProof="1">
                <a:latin typeface="Arial" charset="0"/>
                <a:cs typeface="Arial" charset="0"/>
              </a:rPr>
              <a:t>Bāze: visi respondenti</a:t>
            </a:r>
            <a:r>
              <a:rPr lang="lv-LV" altLang="lv-LV" b="0" i="1" noProof="1">
                <a:latin typeface="Arial" charset="0"/>
                <a:cs typeface="Arial" charset="0"/>
              </a:rPr>
              <a:t>, n=1016</a:t>
            </a:r>
          </a:p>
        </p:txBody>
      </p:sp>
      <p:cxnSp>
        <p:nvCxnSpPr>
          <p:cNvPr id="18" name="Taisns bultveida savienotājs 17">
            <a:extLst>
              <a:ext uri="{FF2B5EF4-FFF2-40B4-BE49-F238E27FC236}">
                <a16:creationId xmlns:a16="http://schemas.microsoft.com/office/drawing/2014/main" id="{736AAC00-9CFA-9C1F-D938-5501177EF61A}"/>
              </a:ext>
            </a:extLst>
          </p:cNvPr>
          <p:cNvCxnSpPr>
            <a:cxnSpLocks/>
          </p:cNvCxnSpPr>
          <p:nvPr/>
        </p:nvCxnSpPr>
        <p:spPr>
          <a:xfrm>
            <a:off x="5807968" y="6236313"/>
            <a:ext cx="1728192" cy="0"/>
          </a:xfrm>
          <a:prstGeom prst="straightConnector1">
            <a:avLst/>
          </a:prstGeom>
          <a:ln>
            <a:solidFill>
              <a:srgbClr val="4A7EBB"/>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46">
            <a:extLst>
              <a:ext uri="{FF2B5EF4-FFF2-40B4-BE49-F238E27FC236}">
                <a16:creationId xmlns:a16="http://schemas.microsoft.com/office/drawing/2014/main" id="{38E48493-B130-9684-4B4C-195C199AAC9F}"/>
              </a:ext>
            </a:extLst>
          </p:cNvPr>
          <p:cNvSpPr>
            <a:spLocks noRot="1" noChangeArrowheads="1"/>
          </p:cNvSpPr>
          <p:nvPr/>
        </p:nvSpPr>
        <p:spPr bwMode="auto">
          <a:xfrm>
            <a:off x="7608168" y="5419252"/>
            <a:ext cx="1653959" cy="1239602"/>
          </a:xfrm>
          <a:prstGeom prst="rect">
            <a:avLst/>
          </a:prstGeom>
          <a:noFill/>
          <a:ln w="9525">
            <a:solidFill>
              <a:srgbClr val="4A7EB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Aft>
                <a:spcPts val="300"/>
              </a:spcAft>
            </a:pPr>
            <a:r>
              <a:rPr lang="lv-LV" altLang="lv-LV" sz="800" b="1" noProof="1">
                <a:latin typeface="Arial" panose="020B0604020202020204" pitchFamily="34" charset="0"/>
                <a:cs typeface="Arial" panose="020B0604020202020204" pitchFamily="34" charset="0"/>
              </a:rPr>
              <a:t>A</a:t>
            </a:r>
            <a:r>
              <a:rPr lang="en-US" altLang="lv-LV" sz="800" b="1" noProof="1">
                <a:latin typeface="Arial" panose="020B0604020202020204" pitchFamily="34" charset="0"/>
                <a:cs typeface="Arial" panose="020B0604020202020204" pitchFamily="34" charset="0"/>
              </a:rPr>
              <a:t>tbildes </a:t>
            </a:r>
            <a:r>
              <a:rPr lang="lv-LV" altLang="lv-LV" sz="800" b="1" noProof="1">
                <a:latin typeface="Arial" pitchFamily="34" charset="0"/>
                <a:cs typeface="Arial" pitchFamily="34" charset="0"/>
              </a:rPr>
              <a:t>«</a:t>
            </a:r>
            <a:r>
              <a:rPr lang="lv-LV" sz="800" b="1" noProof="1">
                <a:latin typeface="Arial" panose="020B0604020202020204" pitchFamily="34" charset="0"/>
                <a:cs typeface="Arial" panose="020B0604020202020204" pitchFamily="34" charset="0"/>
              </a:rPr>
              <a:t>Cits iemesls»</a:t>
            </a:r>
            <a:r>
              <a:rPr lang="en-US" altLang="lv-LV" sz="800" b="1" noProof="1">
                <a:latin typeface="Arial" panose="020B0604020202020204" pitchFamily="34" charset="0"/>
                <a:cs typeface="Arial" panose="020B0604020202020204" pitchFamily="34" charset="0"/>
              </a:rPr>
              <a:t> </a:t>
            </a:r>
            <a:br>
              <a:rPr lang="lv-LV" altLang="lv-LV" sz="800" b="1" noProof="1">
                <a:latin typeface="Arial" panose="020B0604020202020204" pitchFamily="34" charset="0"/>
                <a:cs typeface="Arial" panose="020B0604020202020204" pitchFamily="34" charset="0"/>
              </a:rPr>
            </a:br>
            <a:r>
              <a:rPr lang="en-US" altLang="lv-LV" sz="800" b="1" noProof="1">
                <a:latin typeface="Arial" panose="020B0604020202020204" pitchFamily="34" charset="0"/>
                <a:cs typeface="Arial" panose="020B0604020202020204" pitchFamily="34" charset="0"/>
              </a:rPr>
              <a:t>atšifrējums:</a:t>
            </a:r>
          </a:p>
          <a:p>
            <a:pPr eaLnBrk="1" hangingPunct="1">
              <a:spcAft>
                <a:spcPts val="0"/>
              </a:spcAft>
            </a:pPr>
            <a:endParaRPr lang="lv-LV" sz="800" b="0" noProof="1">
              <a:latin typeface="Arial" panose="020B0604020202020204" pitchFamily="34" charset="0"/>
              <a:cs typeface="Arial" panose="020B0604020202020204" pitchFamily="34" charset="0"/>
            </a:endParaRPr>
          </a:p>
          <a:p>
            <a:pPr eaLnBrk="1" hangingPunct="1">
              <a:spcAft>
                <a:spcPts val="0"/>
              </a:spcAft>
            </a:pPr>
            <a:r>
              <a:rPr lang="en-US" sz="800" b="0" i="1" noProof="1">
                <a:latin typeface="Arial" panose="020B0604020202020204" pitchFamily="34" charset="0"/>
                <a:cs typeface="Arial" panose="020B0604020202020204" pitchFamily="34" charset="0"/>
              </a:rPr>
              <a:t>Minēts </a:t>
            </a:r>
            <a:r>
              <a:rPr lang="lv-LV" sz="800" b="0" i="1" noProof="1">
                <a:latin typeface="Arial" panose="020B0604020202020204" pitchFamily="34" charset="0"/>
                <a:cs typeface="Arial" panose="020B0604020202020204" pitchFamily="34" charset="0"/>
              </a:rPr>
              <a:t>vienu </a:t>
            </a:r>
            <a:r>
              <a:rPr lang="en-US" sz="800" b="0" i="1" noProof="1">
                <a:latin typeface="Arial" panose="020B0604020202020204" pitchFamily="34" charset="0"/>
                <a:cs typeface="Arial" panose="020B0604020202020204" pitchFamily="34" charset="0"/>
              </a:rPr>
              <a:t>re</a:t>
            </a:r>
            <a:r>
              <a:rPr lang="lv-LV" sz="800" b="0" i="1" noProof="1">
                <a:latin typeface="Arial" panose="020B0604020202020204" pitchFamily="34" charset="0"/>
                <a:cs typeface="Arial" panose="020B0604020202020204" pitchFamily="34" charset="0"/>
              </a:rPr>
              <a:t>izi</a:t>
            </a:r>
            <a:r>
              <a:rPr lang="en-US" sz="800" b="0" i="1" noProof="1">
                <a:latin typeface="Arial" panose="020B0604020202020204" pitchFamily="34" charset="0"/>
                <a:cs typeface="Arial" panose="020B0604020202020204" pitchFamily="34" charset="0"/>
              </a:rPr>
              <a:t>: </a:t>
            </a:r>
          </a:p>
          <a:p>
            <a:pPr eaLnBrk="1" hangingPunct="1">
              <a:spcAft>
                <a:spcPts val="0"/>
              </a:spcAft>
            </a:pPr>
            <a:r>
              <a:rPr lang="lv-LV" sz="800" b="0" noProof="1">
                <a:latin typeface="Arial" panose="020B0604020202020204" pitchFamily="34" charset="0"/>
                <a:cs typeface="Arial" panose="020B0604020202020204" pitchFamily="34" charset="0"/>
              </a:rPr>
              <a:t>bija letāls iznākums — apkrāpts </a:t>
            </a:r>
            <a:br>
              <a:rPr lang="lv-LV" sz="800" b="0" noProof="1">
                <a:latin typeface="Arial" panose="020B0604020202020204" pitchFamily="34" charset="0"/>
                <a:cs typeface="Arial" panose="020B0604020202020204" pitchFamily="34" charset="0"/>
              </a:rPr>
            </a:br>
            <a:r>
              <a:rPr lang="lv-LV" sz="800" b="0" noProof="1">
                <a:latin typeface="Arial" panose="020B0604020202020204" pitchFamily="34" charset="0"/>
                <a:cs typeface="Arial" panose="020B0604020202020204" pitchFamily="34" charset="0"/>
              </a:rPr>
              <a:t>cilvēks izdarīja pašnāvību;</a:t>
            </a:r>
          </a:p>
          <a:p>
            <a:pPr eaLnBrk="1" hangingPunct="1">
              <a:spcAft>
                <a:spcPts val="0"/>
              </a:spcAft>
            </a:pPr>
            <a:r>
              <a:rPr lang="lv-LV" sz="800" b="0" noProof="1">
                <a:latin typeface="Arial" panose="020B0604020202020204" pitchFamily="34" charset="0"/>
                <a:cs typeface="Arial" panose="020B0604020202020204" pitchFamily="34" charset="0"/>
              </a:rPr>
              <a:t>pateica, ka izredzes ir </a:t>
            </a:r>
          </a:p>
          <a:p>
            <a:pPr eaLnBrk="1" hangingPunct="1">
              <a:spcAft>
                <a:spcPts val="0"/>
              </a:spcAft>
            </a:pPr>
            <a:r>
              <a:rPr lang="lv-LV" sz="800" b="0" noProof="1">
                <a:latin typeface="Arial" panose="020B0604020202020204" pitchFamily="34" charset="0"/>
                <a:cs typeface="Arial" panose="020B0604020202020204" pitchFamily="34" charset="0"/>
              </a:rPr>
              <a:t>minimālas (krāpšana internetā);</a:t>
            </a:r>
          </a:p>
          <a:p>
            <a:pPr eaLnBrk="1" hangingPunct="1">
              <a:spcAft>
                <a:spcPts val="0"/>
              </a:spcAft>
            </a:pPr>
            <a:r>
              <a:rPr lang="lv-LV" sz="800" b="0" noProof="1">
                <a:latin typeface="Arial" panose="020B0604020202020204" pitchFamily="34" charset="0"/>
                <a:cs typeface="Arial" panose="020B0604020202020204" pitchFamily="34" charset="0"/>
              </a:rPr>
              <a:t>te tā nav pieņemts.</a:t>
            </a:r>
          </a:p>
        </p:txBody>
      </p:sp>
    </p:spTree>
    <p:extLst>
      <p:ext uri="{BB962C8B-B14F-4D97-AF65-F5344CB8AC3E}">
        <p14:creationId xmlns:p14="http://schemas.microsoft.com/office/powerpoint/2010/main" val="4132778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234">
            <a:extLst>
              <a:ext uri="{FF2B5EF4-FFF2-40B4-BE49-F238E27FC236}">
                <a16:creationId xmlns:a16="http://schemas.microsoft.com/office/drawing/2014/main" id="{B4BE5487-FBDD-44A5-A751-ACA3891C23C1}"/>
              </a:ext>
            </a:extLst>
          </p:cNvPr>
          <p:cNvGraphicFramePr>
            <a:graphicFrameLocks/>
          </p:cNvGraphicFramePr>
          <p:nvPr>
            <p:extLst>
              <p:ext uri="{D42A27DB-BD31-4B8C-83A1-F6EECF244321}">
                <p14:modId xmlns:p14="http://schemas.microsoft.com/office/powerpoint/2010/main" val="1694792094"/>
              </p:ext>
            </p:extLst>
          </p:nvPr>
        </p:nvGraphicFramePr>
        <p:xfrm>
          <a:off x="749883" y="1844824"/>
          <a:ext cx="8532000" cy="3780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3.1. Pieredze un iestāžu vērtējums — Valsts policija</a:t>
            </a:r>
            <a:endParaRPr lang="en-US" altLang="ko-KR" sz="2800" noProof="1">
              <a:solidFill>
                <a:schemeClr val="bg1"/>
              </a:solidFill>
              <a:latin typeface="Arial Narrow" panose="020B0606020202030204" pitchFamily="34" charset="0"/>
            </a:endParaRPr>
          </a:p>
        </p:txBody>
      </p:sp>
      <p:sp>
        <p:nvSpPr>
          <p:cNvPr id="13" name="Rectangle 45">
            <a:extLst>
              <a:ext uri="{FF2B5EF4-FFF2-40B4-BE49-F238E27FC236}">
                <a16:creationId xmlns:a16="http://schemas.microsoft.com/office/drawing/2014/main" id="{56059D19-3B75-49ED-BBF1-87E443910436}"/>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C2a_1. Lūdzu, skalā no 1 līdz 10 novērtējiet policijas darbu konkrētajā/-os gadījumā/-os, kur </a:t>
            </a:r>
            <a:r>
              <a:rPr lang="en-US" altLang="lv-LV" b="0" i="1" kern="0" noProof="1">
                <a:latin typeface="Arial" charset="0"/>
                <a:cs typeface="Arial" charset="0"/>
              </a:rPr>
              <a:t>«</a:t>
            </a:r>
            <a:r>
              <a:rPr lang="lv-LV" altLang="lv-LV" b="0" i="1" kern="0" noProof="1">
                <a:latin typeface="Arial" charset="0"/>
                <a:cs typeface="Arial" charset="0"/>
              </a:rPr>
              <a:t>1» ir </a:t>
            </a:r>
            <a:r>
              <a:rPr lang="en-US" altLang="lv-LV" b="0" i="1" kern="0" noProof="1">
                <a:latin typeface="Arial" charset="0"/>
                <a:cs typeface="Arial" charset="0"/>
              </a:rPr>
              <a:t>«</a:t>
            </a:r>
            <a:r>
              <a:rPr lang="lv-LV" altLang="lv-LV" b="0" i="1" kern="0" noProof="1">
                <a:latin typeface="Arial" charset="0"/>
                <a:cs typeface="Arial" charset="0"/>
              </a:rPr>
              <a:t>ļoti slikti» un </a:t>
            </a:r>
            <a:r>
              <a:rPr lang="en-US" altLang="lv-LV" b="0" i="1" kern="0" noProof="1">
                <a:latin typeface="Arial" charset="0"/>
                <a:cs typeface="Arial" charset="0"/>
              </a:rPr>
              <a:t>«</a:t>
            </a:r>
            <a:r>
              <a:rPr lang="lv-LV" altLang="lv-LV" b="0" i="1" kern="0" noProof="1">
                <a:latin typeface="Arial" charset="0"/>
                <a:cs typeface="Arial" charset="0"/>
              </a:rPr>
              <a:t>10» — </a:t>
            </a:r>
            <a:r>
              <a:rPr lang="en-US" altLang="lv-LV" b="0" i="1" kern="0" noProof="1">
                <a:latin typeface="Arial" charset="0"/>
                <a:cs typeface="Arial" charset="0"/>
              </a:rPr>
              <a:t>«</a:t>
            </a:r>
            <a:r>
              <a:rPr lang="lv-LV" altLang="lv-LV" b="0" i="1" kern="0" noProof="1">
                <a:latin typeface="Arial" charset="0"/>
                <a:cs typeface="Arial" charset="0"/>
              </a:rPr>
              <a:t>izcili».</a:t>
            </a:r>
            <a:r>
              <a:rPr lang="en-US" altLang="lv-LV" b="0" i="1" kern="0" noProof="1">
                <a:latin typeface="Arial" charset="0"/>
                <a:cs typeface="Arial" charset="0"/>
              </a:rPr>
              <a:t>»</a:t>
            </a:r>
          </a:p>
        </p:txBody>
      </p:sp>
      <p:pic>
        <p:nvPicPr>
          <p:cNvPr id="3" name="Picture 2" descr="Valsts policija">
            <a:extLst>
              <a:ext uri="{FF2B5EF4-FFF2-40B4-BE49-F238E27FC236}">
                <a16:creationId xmlns:a16="http://schemas.microsoft.com/office/drawing/2014/main" id="{A2E5DDC7-1889-7E4E-A74E-5B58C1C0A7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05256" y="1053244"/>
            <a:ext cx="767408" cy="9705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6">
            <a:extLst>
              <a:ext uri="{FF2B5EF4-FFF2-40B4-BE49-F238E27FC236}">
                <a16:creationId xmlns:a16="http://schemas.microsoft.com/office/drawing/2014/main" id="{3C171E56-D4C8-FEFF-48E5-E3ED263E3533}"/>
              </a:ext>
            </a:extLst>
          </p:cNvPr>
          <p:cNvSpPr>
            <a:spLocks noRot="1" noChangeArrowheads="1"/>
          </p:cNvSpPr>
          <p:nvPr/>
        </p:nvSpPr>
        <p:spPr bwMode="auto">
          <a:xfrm>
            <a:off x="2639615" y="5795801"/>
            <a:ext cx="6912768" cy="54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a:t>
            </a:r>
            <a:r>
              <a:rPr lang="lv-LV" altLang="lv-LV" b="0" i="1" noProof="1">
                <a:latin typeface="Arial" charset="0"/>
                <a:cs typeface="Arial" charset="0"/>
              </a:rPr>
              <a:t> kuri pēdējo trīs gadu laikā ir piedzīvojuši noziedzīgus nodarījumus un ir vērsušies policijā,</a:t>
            </a:r>
            <a:r>
              <a:rPr lang="en-US" altLang="lv-LV" b="0" i="1" noProof="1">
                <a:latin typeface="Arial" charset="0"/>
                <a:cs typeface="Arial" charset="0"/>
              </a:rPr>
              <a:t> n=</a:t>
            </a:r>
            <a:r>
              <a:rPr lang="lv-LV" altLang="lv-LV" b="0" i="1" noProof="1">
                <a:latin typeface="Arial" charset="0"/>
                <a:cs typeface="Arial" charset="0"/>
              </a:rPr>
              <a:t>88</a:t>
            </a:r>
            <a:endParaRPr lang="en-US" altLang="lv-LV" b="0" i="1" noProof="1">
              <a:latin typeface="Arial" charset="0"/>
              <a:cs typeface="Arial" charset="0"/>
            </a:endParaRPr>
          </a:p>
          <a:p>
            <a:pPr algn="ctr"/>
            <a:endParaRPr lang="lv-LV" altLang="lv-LV" b="0" i="1" noProof="1">
              <a:latin typeface="Arial" charset="0"/>
              <a:cs typeface="Arial" charset="0"/>
            </a:endParaRPr>
          </a:p>
          <a:p>
            <a:pPr algn="ctr"/>
            <a:r>
              <a:rPr lang="lv-LV" altLang="lv-LV" b="0" i="1" noProof="1">
                <a:latin typeface="Arial" charset="0"/>
                <a:cs typeface="Arial" charset="0"/>
              </a:rPr>
              <a:t>*Vidējais vērtējums skalā no 1 (</a:t>
            </a:r>
            <a:r>
              <a:rPr lang="en-GB" altLang="lv-LV" b="0" i="1" noProof="1">
                <a:latin typeface="Arial" charset="0"/>
                <a:cs typeface="Arial" charset="0"/>
              </a:rPr>
              <a:t>ļoti slikti</a:t>
            </a:r>
            <a:r>
              <a:rPr lang="lv-LV" altLang="lv-LV" b="0" i="1" noProof="1">
                <a:latin typeface="Arial" charset="0"/>
                <a:cs typeface="Arial" charset="0"/>
              </a:rPr>
              <a:t>) līdz 10 (</a:t>
            </a:r>
            <a:r>
              <a:rPr lang="en-GB" altLang="lv-LV" b="0" i="1" noProof="1">
                <a:latin typeface="Arial" charset="0"/>
                <a:cs typeface="Arial" charset="0"/>
              </a:rPr>
              <a:t>izcili</a:t>
            </a:r>
            <a:r>
              <a:rPr lang="lv-LV" altLang="lv-LV" b="0" i="1" noProof="1">
                <a:latin typeface="Arial" charset="0"/>
                <a:cs typeface="Arial" charset="0"/>
              </a:rPr>
              <a:t>)</a:t>
            </a:r>
          </a:p>
        </p:txBody>
      </p:sp>
      <p:sp>
        <p:nvSpPr>
          <p:cNvPr id="11" name="Kreisā figūriekava 10">
            <a:extLst>
              <a:ext uri="{FF2B5EF4-FFF2-40B4-BE49-F238E27FC236}">
                <a16:creationId xmlns:a16="http://schemas.microsoft.com/office/drawing/2014/main" id="{4DB1ABAB-4483-2DF8-1D78-42FB67B46CB9}"/>
              </a:ext>
            </a:extLst>
          </p:cNvPr>
          <p:cNvSpPr/>
          <p:nvPr/>
        </p:nvSpPr>
        <p:spPr>
          <a:xfrm rot="5400000">
            <a:off x="1649219" y="1430494"/>
            <a:ext cx="324609" cy="1512168"/>
          </a:xfrm>
          <a:prstGeom prst="leftBrace">
            <a:avLst>
              <a:gd name="adj1" fmla="val 64919"/>
              <a:gd name="adj2" fmla="val 50000"/>
            </a:avLst>
          </a:prstGeom>
          <a:ln>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14" name="TextBox 13">
            <a:extLst>
              <a:ext uri="{FF2B5EF4-FFF2-40B4-BE49-F238E27FC236}">
                <a16:creationId xmlns:a16="http://schemas.microsoft.com/office/drawing/2014/main" id="{FCEE0623-31D3-A1FE-2EC1-7D2F84D26686}"/>
              </a:ext>
            </a:extLst>
          </p:cNvPr>
          <p:cNvSpPr txBox="1"/>
          <p:nvPr/>
        </p:nvSpPr>
        <p:spPr>
          <a:xfrm>
            <a:off x="1082682" y="1426112"/>
            <a:ext cx="1512168" cy="523220"/>
          </a:xfrm>
          <a:prstGeom prst="rect">
            <a:avLst/>
          </a:prstGeom>
          <a:noFill/>
        </p:spPr>
        <p:txBody>
          <a:bodyPr wrap="square" rtlCol="0">
            <a:spAutoFit/>
          </a:bodyPr>
          <a:lstStyle/>
          <a:p>
            <a:pPr algn="ctr"/>
            <a:r>
              <a:rPr lang="lv-LV" sz="1400" dirty="0">
                <a:solidFill>
                  <a:srgbClr val="203864"/>
                </a:solidFill>
                <a:latin typeface="Arial" panose="020B0604020202020204" pitchFamily="34" charset="0"/>
                <a:cs typeface="Arial" panose="020B0604020202020204" pitchFamily="34" charset="0"/>
              </a:rPr>
              <a:t>Slikti</a:t>
            </a:r>
          </a:p>
          <a:p>
            <a:pPr algn="ctr"/>
            <a:r>
              <a:rPr lang="lv-LV" sz="1400" b="1" dirty="0">
                <a:solidFill>
                  <a:srgbClr val="203864"/>
                </a:solidFill>
                <a:latin typeface="Arial" panose="020B0604020202020204" pitchFamily="34" charset="0"/>
                <a:cs typeface="Arial" panose="020B0604020202020204" pitchFamily="34" charset="0"/>
              </a:rPr>
              <a:t>13%</a:t>
            </a:r>
          </a:p>
        </p:txBody>
      </p:sp>
      <p:sp>
        <p:nvSpPr>
          <p:cNvPr id="15" name="Kreisā figūriekava 14">
            <a:extLst>
              <a:ext uri="{FF2B5EF4-FFF2-40B4-BE49-F238E27FC236}">
                <a16:creationId xmlns:a16="http://schemas.microsoft.com/office/drawing/2014/main" id="{E2B2314E-6DEC-A17F-21DD-9C8B58BD0D4A}"/>
              </a:ext>
            </a:extLst>
          </p:cNvPr>
          <p:cNvSpPr/>
          <p:nvPr/>
        </p:nvSpPr>
        <p:spPr>
          <a:xfrm rot="5400000">
            <a:off x="3485424" y="1106456"/>
            <a:ext cx="324609" cy="2160242"/>
          </a:xfrm>
          <a:prstGeom prst="leftBrace">
            <a:avLst>
              <a:gd name="adj1" fmla="val 64919"/>
              <a:gd name="adj2" fmla="val 50000"/>
            </a:avLst>
          </a:prstGeom>
          <a:ln>
            <a:solidFill>
              <a:srgbClr val="B9CD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16" name="TextBox 15">
            <a:extLst>
              <a:ext uri="{FF2B5EF4-FFF2-40B4-BE49-F238E27FC236}">
                <a16:creationId xmlns:a16="http://schemas.microsoft.com/office/drawing/2014/main" id="{FF542ECC-E7F5-CE64-9E63-111DF18FFBDC}"/>
              </a:ext>
            </a:extLst>
          </p:cNvPr>
          <p:cNvSpPr txBox="1"/>
          <p:nvPr/>
        </p:nvSpPr>
        <p:spPr>
          <a:xfrm>
            <a:off x="2927648" y="1447332"/>
            <a:ext cx="1512168" cy="523220"/>
          </a:xfrm>
          <a:prstGeom prst="rect">
            <a:avLst/>
          </a:prstGeom>
          <a:noFill/>
        </p:spPr>
        <p:txBody>
          <a:bodyPr wrap="square" rtlCol="0">
            <a:spAutoFit/>
          </a:bodyPr>
          <a:lstStyle/>
          <a:p>
            <a:pPr algn="ctr"/>
            <a:r>
              <a:rPr lang="lv-LV" sz="1400" dirty="0">
                <a:solidFill>
                  <a:srgbClr val="203864"/>
                </a:solidFill>
                <a:latin typeface="Arial" panose="020B0604020202020204" pitchFamily="34" charset="0"/>
                <a:cs typeface="Arial" panose="020B0604020202020204" pitchFamily="34" charset="0"/>
              </a:rPr>
              <a:t>Drīzāk slikti</a:t>
            </a:r>
          </a:p>
          <a:p>
            <a:pPr algn="ctr"/>
            <a:r>
              <a:rPr lang="lv-LV" sz="1400" b="1" dirty="0">
                <a:solidFill>
                  <a:srgbClr val="203864"/>
                </a:solidFill>
                <a:latin typeface="Arial" panose="020B0604020202020204" pitchFamily="34" charset="0"/>
                <a:cs typeface="Arial" panose="020B0604020202020204" pitchFamily="34" charset="0"/>
              </a:rPr>
              <a:t>16%</a:t>
            </a:r>
          </a:p>
        </p:txBody>
      </p:sp>
      <p:sp>
        <p:nvSpPr>
          <p:cNvPr id="17" name="Kreisā figūriekava 16">
            <a:extLst>
              <a:ext uri="{FF2B5EF4-FFF2-40B4-BE49-F238E27FC236}">
                <a16:creationId xmlns:a16="http://schemas.microsoft.com/office/drawing/2014/main" id="{E466C40E-F419-FD50-4C51-56E3CB9AEE0B}"/>
              </a:ext>
            </a:extLst>
          </p:cNvPr>
          <p:cNvSpPr/>
          <p:nvPr/>
        </p:nvSpPr>
        <p:spPr>
          <a:xfrm rot="5400000">
            <a:off x="5681668" y="1061985"/>
            <a:ext cx="324609" cy="2232244"/>
          </a:xfrm>
          <a:prstGeom prst="leftBrace">
            <a:avLst>
              <a:gd name="adj1" fmla="val 64919"/>
              <a:gd name="adj2" fmla="val 50000"/>
            </a:avLst>
          </a:prstGeom>
          <a:ln>
            <a:solidFill>
              <a:srgbClr val="FFE6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18" name="TextBox 17">
            <a:extLst>
              <a:ext uri="{FF2B5EF4-FFF2-40B4-BE49-F238E27FC236}">
                <a16:creationId xmlns:a16="http://schemas.microsoft.com/office/drawing/2014/main" id="{B439C6A8-F46A-6F4B-B013-9C44DF668689}"/>
              </a:ext>
            </a:extLst>
          </p:cNvPr>
          <p:cNvSpPr txBox="1"/>
          <p:nvPr/>
        </p:nvSpPr>
        <p:spPr>
          <a:xfrm>
            <a:off x="5087888" y="1447332"/>
            <a:ext cx="1512168" cy="523220"/>
          </a:xfrm>
          <a:prstGeom prst="rect">
            <a:avLst/>
          </a:prstGeom>
          <a:noFill/>
        </p:spPr>
        <p:txBody>
          <a:bodyPr wrap="square" rtlCol="0">
            <a:spAutoFit/>
          </a:bodyPr>
          <a:lstStyle/>
          <a:p>
            <a:pPr algn="ctr"/>
            <a:r>
              <a:rPr lang="lv-LV" sz="1400" dirty="0">
                <a:solidFill>
                  <a:srgbClr val="BF9000"/>
                </a:solidFill>
                <a:latin typeface="Arial" panose="020B0604020202020204" pitchFamily="34" charset="0"/>
                <a:cs typeface="Arial" panose="020B0604020202020204" pitchFamily="34" charset="0"/>
              </a:rPr>
              <a:t>Drīzāk labi</a:t>
            </a:r>
          </a:p>
          <a:p>
            <a:pPr algn="ctr"/>
            <a:r>
              <a:rPr lang="lv-LV" sz="1400" b="1" dirty="0">
                <a:solidFill>
                  <a:srgbClr val="BF9000"/>
                </a:solidFill>
                <a:latin typeface="Arial" panose="020B0604020202020204" pitchFamily="34" charset="0"/>
                <a:cs typeface="Arial" panose="020B0604020202020204" pitchFamily="34" charset="0"/>
              </a:rPr>
              <a:t>42%</a:t>
            </a:r>
          </a:p>
        </p:txBody>
      </p:sp>
      <p:sp>
        <p:nvSpPr>
          <p:cNvPr id="19" name="Kreisā figūriekava 18">
            <a:extLst>
              <a:ext uri="{FF2B5EF4-FFF2-40B4-BE49-F238E27FC236}">
                <a16:creationId xmlns:a16="http://schemas.microsoft.com/office/drawing/2014/main" id="{3B7E9E08-17D7-540C-7E1D-63282A62281A}"/>
              </a:ext>
            </a:extLst>
          </p:cNvPr>
          <p:cNvSpPr/>
          <p:nvPr/>
        </p:nvSpPr>
        <p:spPr>
          <a:xfrm rot="5400000">
            <a:off x="7495369" y="1488999"/>
            <a:ext cx="324609" cy="1395157"/>
          </a:xfrm>
          <a:prstGeom prst="leftBrace">
            <a:avLst>
              <a:gd name="adj1" fmla="val 64919"/>
              <a:gd name="adj2" fmla="val 50000"/>
            </a:avLst>
          </a:prstGeom>
          <a:ln>
            <a:solidFill>
              <a:srgbClr val="BF9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20" name="TextBox 19">
            <a:extLst>
              <a:ext uri="{FF2B5EF4-FFF2-40B4-BE49-F238E27FC236}">
                <a16:creationId xmlns:a16="http://schemas.microsoft.com/office/drawing/2014/main" id="{1AE44950-BA21-5948-918B-38974F60EE6E}"/>
              </a:ext>
            </a:extLst>
          </p:cNvPr>
          <p:cNvSpPr txBox="1"/>
          <p:nvPr/>
        </p:nvSpPr>
        <p:spPr>
          <a:xfrm>
            <a:off x="6901589" y="1426112"/>
            <a:ext cx="1512168" cy="523220"/>
          </a:xfrm>
          <a:prstGeom prst="rect">
            <a:avLst/>
          </a:prstGeom>
          <a:noFill/>
        </p:spPr>
        <p:txBody>
          <a:bodyPr wrap="square" rtlCol="0">
            <a:spAutoFit/>
          </a:bodyPr>
          <a:lstStyle/>
          <a:p>
            <a:pPr algn="ctr"/>
            <a:r>
              <a:rPr lang="lv-LV" sz="1400" dirty="0">
                <a:solidFill>
                  <a:srgbClr val="BF9000"/>
                </a:solidFill>
                <a:latin typeface="Arial" panose="020B0604020202020204" pitchFamily="34" charset="0"/>
                <a:cs typeface="Arial" panose="020B0604020202020204" pitchFamily="34" charset="0"/>
              </a:rPr>
              <a:t>Izcili/labi</a:t>
            </a:r>
          </a:p>
          <a:p>
            <a:pPr algn="ctr"/>
            <a:r>
              <a:rPr lang="lv-LV" sz="1400" b="1" dirty="0">
                <a:solidFill>
                  <a:srgbClr val="BF9000"/>
                </a:solidFill>
                <a:latin typeface="Arial" panose="020B0604020202020204" pitchFamily="34" charset="0"/>
                <a:cs typeface="Arial" panose="020B0604020202020204" pitchFamily="34" charset="0"/>
              </a:rPr>
              <a:t>7%</a:t>
            </a:r>
          </a:p>
        </p:txBody>
      </p:sp>
      <p:graphicFrame>
        <p:nvGraphicFramePr>
          <p:cNvPr id="22" name="Chart 234">
            <a:extLst>
              <a:ext uri="{FF2B5EF4-FFF2-40B4-BE49-F238E27FC236}">
                <a16:creationId xmlns:a16="http://schemas.microsoft.com/office/drawing/2014/main" id="{60B1A4EE-38B0-4AE0-ADAC-7D48A8E663FF}"/>
              </a:ext>
            </a:extLst>
          </p:cNvPr>
          <p:cNvGraphicFramePr>
            <a:graphicFrameLocks/>
          </p:cNvGraphicFramePr>
          <p:nvPr>
            <p:extLst>
              <p:ext uri="{D42A27DB-BD31-4B8C-83A1-F6EECF244321}">
                <p14:modId xmlns:p14="http://schemas.microsoft.com/office/powerpoint/2010/main" val="664207169"/>
              </p:ext>
            </p:extLst>
          </p:nvPr>
        </p:nvGraphicFramePr>
        <p:xfrm>
          <a:off x="9192344" y="2683608"/>
          <a:ext cx="1495425" cy="27146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44094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3.1. Pieredze un iestāžu vērtējums — Valsts policija</a:t>
            </a:r>
            <a:endParaRPr lang="en-US" altLang="ko-KR" sz="2800" noProof="1">
              <a:solidFill>
                <a:schemeClr val="bg1"/>
              </a:solidFill>
              <a:latin typeface="Arial Narrow" panose="020B0606020202030204" pitchFamily="34" charset="0"/>
            </a:endParaRPr>
          </a:p>
        </p:txBody>
      </p:sp>
      <p:sp>
        <p:nvSpPr>
          <p:cNvPr id="3" name="Rectangle 45">
            <a:extLst>
              <a:ext uri="{FF2B5EF4-FFF2-40B4-BE49-F238E27FC236}">
                <a16:creationId xmlns:a16="http://schemas.microsoft.com/office/drawing/2014/main" id="{84D7DF89-834A-51D7-CDD7-7150BE7A4779}"/>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C2. Vai Jūs vai kāds no Jūsu mājsaimniecības locekļiem pēdējo trīs gadu laikā ir cietis no noziedzīga nodarījuma (piemēram, krāpšana, zādzība, miesas bojājumu nodarīšana, laupīšana,</a:t>
            </a:r>
            <a:br>
              <a:rPr lang="lv-LV" altLang="lv-LV" b="0" i="1" kern="0" noProof="1">
                <a:latin typeface="Arial" charset="0"/>
                <a:cs typeface="Arial" charset="0"/>
              </a:rPr>
            </a:br>
            <a:r>
              <a:rPr lang="lv-LV" altLang="lv-LV" b="0" i="1" kern="0" noProof="1">
                <a:latin typeface="Arial" charset="0"/>
                <a:cs typeface="Arial" charset="0"/>
              </a:rPr>
              <a:t>vardarbība, mantas tīša bojāšana u. c.)?</a:t>
            </a:r>
            <a:r>
              <a:rPr lang="en-US" altLang="lv-LV" b="0" i="1" kern="0" noProof="1">
                <a:latin typeface="Arial" charset="0"/>
                <a:cs typeface="Arial" charset="0"/>
              </a:rPr>
              <a:t>»</a:t>
            </a:r>
          </a:p>
        </p:txBody>
      </p:sp>
      <p:pic>
        <p:nvPicPr>
          <p:cNvPr id="2" name="Picture 2" descr="Valsts policija">
            <a:extLst>
              <a:ext uri="{FF2B5EF4-FFF2-40B4-BE49-F238E27FC236}">
                <a16:creationId xmlns:a16="http://schemas.microsoft.com/office/drawing/2014/main" id="{115ED314-B5D7-4B2C-A07A-F4ADCBE434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498" y="1090480"/>
            <a:ext cx="767408" cy="9705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1493">
            <a:extLst>
              <a:ext uri="{FF2B5EF4-FFF2-40B4-BE49-F238E27FC236}">
                <a16:creationId xmlns:a16="http://schemas.microsoft.com/office/drawing/2014/main" id="{882A7C23-792D-48E8-A8FC-D69BCF16DCA5}"/>
              </a:ext>
            </a:extLst>
          </p:cNvPr>
          <p:cNvGraphicFramePr>
            <a:graphicFrameLocks/>
          </p:cNvGraphicFramePr>
          <p:nvPr>
            <p:extLst>
              <p:ext uri="{D42A27DB-BD31-4B8C-83A1-F6EECF244321}">
                <p14:modId xmlns:p14="http://schemas.microsoft.com/office/powerpoint/2010/main" val="106232260"/>
              </p:ext>
            </p:extLst>
          </p:nvPr>
        </p:nvGraphicFramePr>
        <p:xfrm>
          <a:off x="311518" y="1307064"/>
          <a:ext cx="6120680" cy="519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1493">
            <a:extLst>
              <a:ext uri="{FF2B5EF4-FFF2-40B4-BE49-F238E27FC236}">
                <a16:creationId xmlns:a16="http://schemas.microsoft.com/office/drawing/2014/main" id="{434E4FD9-8B44-42EA-8182-BE521337E59D}"/>
              </a:ext>
            </a:extLst>
          </p:cNvPr>
          <p:cNvGraphicFramePr>
            <a:graphicFrameLocks/>
          </p:cNvGraphicFramePr>
          <p:nvPr>
            <p:extLst>
              <p:ext uri="{D42A27DB-BD31-4B8C-83A1-F6EECF244321}">
                <p14:modId xmlns:p14="http://schemas.microsoft.com/office/powerpoint/2010/main" val="162906507"/>
              </p:ext>
            </p:extLst>
          </p:nvPr>
        </p:nvGraphicFramePr>
        <p:xfrm>
          <a:off x="6555218" y="1307064"/>
          <a:ext cx="5187600" cy="4930248"/>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91554E6B-A601-0D6C-7CF5-CE2DEC9E908E}"/>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20486843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3.2. Pieredze un iestāžu vērtējums — Valsts ugunsdzēsības un glābšanas dienest</a:t>
            </a:r>
            <a:r>
              <a:rPr lang="en-GB" altLang="ko-KR" sz="2800" noProof="1">
                <a:solidFill>
                  <a:schemeClr val="bg1"/>
                </a:solidFill>
                <a:latin typeface="Arial Narrow" panose="020B0606020202030204" pitchFamily="34" charset="0"/>
              </a:rPr>
              <a:t>s</a:t>
            </a:r>
            <a:endParaRPr lang="en-US" altLang="ko-KR" sz="2800" noProof="1">
              <a:solidFill>
                <a:schemeClr val="bg1"/>
              </a:solidFill>
              <a:latin typeface="Arial Narrow" panose="020B0606020202030204" pitchFamily="34" charset="0"/>
            </a:endParaRPr>
          </a:p>
        </p:txBody>
      </p:sp>
      <p:pic>
        <p:nvPicPr>
          <p:cNvPr id="2050" name="Picture 2" descr="Valsts ugunsdzēsības un glābšanas dienests">
            <a:extLst>
              <a:ext uri="{FF2B5EF4-FFF2-40B4-BE49-F238E27FC236}">
                <a16:creationId xmlns:a16="http://schemas.microsoft.com/office/drawing/2014/main" id="{5CC024A0-AA85-2526-AFF8-A5381FDACF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2544" y="1054176"/>
            <a:ext cx="1091189" cy="9806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234">
            <a:extLst>
              <a:ext uri="{FF2B5EF4-FFF2-40B4-BE49-F238E27FC236}">
                <a16:creationId xmlns:a16="http://schemas.microsoft.com/office/drawing/2014/main" id="{5C5FC894-229A-4B5A-80D2-F5560E8414A0}"/>
              </a:ext>
            </a:extLst>
          </p:cNvPr>
          <p:cNvGraphicFramePr>
            <a:graphicFrameLocks/>
          </p:cNvGraphicFramePr>
          <p:nvPr>
            <p:extLst>
              <p:ext uri="{D42A27DB-BD31-4B8C-83A1-F6EECF244321}">
                <p14:modId xmlns:p14="http://schemas.microsoft.com/office/powerpoint/2010/main" val="4178131057"/>
              </p:ext>
            </p:extLst>
          </p:nvPr>
        </p:nvGraphicFramePr>
        <p:xfrm>
          <a:off x="1177505" y="2311511"/>
          <a:ext cx="8532000" cy="378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45">
            <a:extLst>
              <a:ext uri="{FF2B5EF4-FFF2-40B4-BE49-F238E27FC236}">
                <a16:creationId xmlns:a16="http://schemas.microsoft.com/office/drawing/2014/main" id="{C3B296B7-2757-3BEB-E8CE-A2137BEACC27}"/>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C1. Lūdzu, skalā no 1 līdz 10 novērtējiet, cik lielā mērā Jūs uzticaties šādām iestādēm, kur </a:t>
            </a:r>
            <a:r>
              <a:rPr lang="en-US" altLang="lv-LV" b="0" i="1" kern="0" noProof="1">
                <a:latin typeface="Arial" charset="0"/>
                <a:cs typeface="Arial" charset="0"/>
              </a:rPr>
              <a:t>«</a:t>
            </a:r>
            <a:r>
              <a:rPr lang="lv-LV" altLang="lv-LV" b="0" i="1" kern="0" noProof="1">
                <a:latin typeface="Arial" charset="0"/>
                <a:cs typeface="Arial" charset="0"/>
              </a:rPr>
              <a:t>1</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nemaz neuzticos</a:t>
            </a:r>
            <a:r>
              <a:rPr lang="en-US" altLang="lv-LV" b="0" i="1" kern="0" noProof="1">
                <a:latin typeface="Arial" charset="0"/>
                <a:cs typeface="Arial" charset="0"/>
              </a:rPr>
              <a:t>»</a:t>
            </a:r>
            <a:r>
              <a:rPr lang="lv-LV" altLang="lv-LV" b="0" i="1" kern="0" noProof="1">
                <a:latin typeface="Arial" charset="0"/>
                <a:cs typeface="Arial" charset="0"/>
              </a:rPr>
              <a:t> un </a:t>
            </a:r>
            <a:r>
              <a:rPr lang="en-US" altLang="lv-LV" b="0" i="1" kern="0" noProof="1">
                <a:latin typeface="Arial" charset="0"/>
                <a:cs typeface="Arial" charset="0"/>
              </a:rPr>
              <a:t>«</a:t>
            </a:r>
            <a:r>
              <a:rPr lang="lv-LV" altLang="lv-LV" b="0" i="1" kern="0" noProof="1">
                <a:latin typeface="Arial" charset="0"/>
                <a:cs typeface="Arial" charset="0"/>
              </a:rPr>
              <a:t>10</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ļoti uzticos</a:t>
            </a:r>
            <a:r>
              <a:rPr lang="en-US" altLang="lv-LV" b="0" i="1" kern="0" noProof="1">
                <a:latin typeface="Arial" charset="0"/>
                <a:cs typeface="Arial" charset="0"/>
              </a:rPr>
              <a:t>»</a:t>
            </a:r>
            <a:r>
              <a:rPr lang="lv-LV" altLang="lv-LV" b="0" i="1" kern="0" noProof="1">
                <a:latin typeface="Arial" charset="0"/>
                <a:cs typeface="Arial" charset="0"/>
              </a:rPr>
              <a:t>.</a:t>
            </a:r>
            <a:r>
              <a:rPr lang="en-US" altLang="lv-LV" b="0" i="1" kern="0" noProof="1">
                <a:latin typeface="Arial" charset="0"/>
                <a:cs typeface="Arial" charset="0"/>
              </a:rPr>
              <a:t>»</a:t>
            </a:r>
          </a:p>
        </p:txBody>
      </p:sp>
      <p:sp>
        <p:nvSpPr>
          <p:cNvPr id="3" name="Kreisā figūriekava 2">
            <a:extLst>
              <a:ext uri="{FF2B5EF4-FFF2-40B4-BE49-F238E27FC236}">
                <a16:creationId xmlns:a16="http://schemas.microsoft.com/office/drawing/2014/main" id="{29D483D3-F92A-6A02-A6FB-A8A4CA35B347}"/>
              </a:ext>
            </a:extLst>
          </p:cNvPr>
          <p:cNvSpPr/>
          <p:nvPr/>
        </p:nvSpPr>
        <p:spPr>
          <a:xfrm rot="5400000">
            <a:off x="1775233" y="1484498"/>
            <a:ext cx="324609" cy="1404155"/>
          </a:xfrm>
          <a:prstGeom prst="leftBrace">
            <a:avLst>
              <a:gd name="adj1" fmla="val 64919"/>
              <a:gd name="adj2" fmla="val 50000"/>
            </a:avLst>
          </a:prstGeom>
          <a:ln>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11" name="TextBox 10">
            <a:extLst>
              <a:ext uri="{FF2B5EF4-FFF2-40B4-BE49-F238E27FC236}">
                <a16:creationId xmlns:a16="http://schemas.microsoft.com/office/drawing/2014/main" id="{E985F976-4DB2-1E15-9E4B-B310BA8F9263}"/>
              </a:ext>
            </a:extLst>
          </p:cNvPr>
          <p:cNvSpPr txBox="1"/>
          <p:nvPr/>
        </p:nvSpPr>
        <p:spPr>
          <a:xfrm>
            <a:off x="1181453" y="1447332"/>
            <a:ext cx="1512168" cy="523220"/>
          </a:xfrm>
          <a:prstGeom prst="rect">
            <a:avLst/>
          </a:prstGeom>
          <a:noFill/>
        </p:spPr>
        <p:txBody>
          <a:bodyPr wrap="square" rtlCol="0">
            <a:spAutoFit/>
          </a:bodyPr>
          <a:lstStyle/>
          <a:p>
            <a:pPr algn="ctr"/>
            <a:r>
              <a:rPr lang="lv-LV" sz="1400" dirty="0">
                <a:solidFill>
                  <a:srgbClr val="203864"/>
                </a:solidFill>
                <a:latin typeface="Arial" panose="020B0604020202020204" pitchFamily="34" charset="0"/>
                <a:cs typeface="Arial" panose="020B0604020202020204" pitchFamily="34" charset="0"/>
              </a:rPr>
              <a:t>Neuzticas</a:t>
            </a:r>
          </a:p>
          <a:p>
            <a:pPr algn="ctr"/>
            <a:r>
              <a:rPr lang="lv-LV" sz="1400" b="1" dirty="0">
                <a:solidFill>
                  <a:srgbClr val="203864"/>
                </a:solidFill>
                <a:latin typeface="Arial" panose="020B0604020202020204" pitchFamily="34" charset="0"/>
                <a:cs typeface="Arial" panose="020B0604020202020204" pitchFamily="34" charset="0"/>
              </a:rPr>
              <a:t>1%</a:t>
            </a:r>
          </a:p>
        </p:txBody>
      </p:sp>
      <p:sp>
        <p:nvSpPr>
          <p:cNvPr id="13" name="Kreisā figūriekava 12">
            <a:extLst>
              <a:ext uri="{FF2B5EF4-FFF2-40B4-BE49-F238E27FC236}">
                <a16:creationId xmlns:a16="http://schemas.microsoft.com/office/drawing/2014/main" id="{90366130-FBAC-2720-28D8-E8B94CB4F3B2}"/>
              </a:ext>
            </a:extLst>
          </p:cNvPr>
          <p:cNvSpPr/>
          <p:nvPr/>
        </p:nvSpPr>
        <p:spPr>
          <a:xfrm rot="5400000">
            <a:off x="3557430" y="1106457"/>
            <a:ext cx="324609" cy="2160239"/>
          </a:xfrm>
          <a:prstGeom prst="leftBrace">
            <a:avLst>
              <a:gd name="adj1" fmla="val 64919"/>
              <a:gd name="adj2" fmla="val 50000"/>
            </a:avLst>
          </a:prstGeom>
          <a:ln>
            <a:solidFill>
              <a:srgbClr val="B9CD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14" name="TextBox 13">
            <a:extLst>
              <a:ext uri="{FF2B5EF4-FFF2-40B4-BE49-F238E27FC236}">
                <a16:creationId xmlns:a16="http://schemas.microsoft.com/office/drawing/2014/main" id="{5C126671-D573-7CD3-7DA0-31F4E3F106AE}"/>
              </a:ext>
            </a:extLst>
          </p:cNvPr>
          <p:cNvSpPr txBox="1"/>
          <p:nvPr/>
        </p:nvSpPr>
        <p:spPr>
          <a:xfrm>
            <a:off x="2963650" y="1447332"/>
            <a:ext cx="1512168" cy="523220"/>
          </a:xfrm>
          <a:prstGeom prst="rect">
            <a:avLst/>
          </a:prstGeom>
          <a:noFill/>
        </p:spPr>
        <p:txBody>
          <a:bodyPr wrap="square" rtlCol="0">
            <a:spAutoFit/>
          </a:bodyPr>
          <a:lstStyle/>
          <a:p>
            <a:pPr algn="ctr"/>
            <a:r>
              <a:rPr lang="lv-LV" sz="1400" dirty="0">
                <a:solidFill>
                  <a:srgbClr val="203864"/>
                </a:solidFill>
                <a:latin typeface="Arial" panose="020B0604020202020204" pitchFamily="34" charset="0"/>
                <a:cs typeface="Arial" panose="020B0604020202020204" pitchFamily="34" charset="0"/>
              </a:rPr>
              <a:t>Drīzāk neuzticas</a:t>
            </a:r>
          </a:p>
          <a:p>
            <a:pPr algn="ctr"/>
            <a:r>
              <a:rPr lang="lv-LV" sz="1400" b="1" dirty="0">
                <a:solidFill>
                  <a:srgbClr val="203864"/>
                </a:solidFill>
                <a:latin typeface="Arial" panose="020B0604020202020204" pitchFamily="34" charset="0"/>
                <a:cs typeface="Arial" panose="020B0604020202020204" pitchFamily="34" charset="0"/>
              </a:rPr>
              <a:t>9%</a:t>
            </a:r>
          </a:p>
        </p:txBody>
      </p:sp>
      <p:sp>
        <p:nvSpPr>
          <p:cNvPr id="15" name="Kreisā figūriekava 14">
            <a:extLst>
              <a:ext uri="{FF2B5EF4-FFF2-40B4-BE49-F238E27FC236}">
                <a16:creationId xmlns:a16="http://schemas.microsoft.com/office/drawing/2014/main" id="{5A97BEC6-5546-1D3A-CD64-12F36906D1D3}"/>
              </a:ext>
            </a:extLst>
          </p:cNvPr>
          <p:cNvSpPr/>
          <p:nvPr/>
        </p:nvSpPr>
        <p:spPr>
          <a:xfrm rot="5400000">
            <a:off x="5681665" y="1133991"/>
            <a:ext cx="324609" cy="2088232"/>
          </a:xfrm>
          <a:prstGeom prst="leftBrace">
            <a:avLst>
              <a:gd name="adj1" fmla="val 64919"/>
              <a:gd name="adj2" fmla="val 50000"/>
            </a:avLst>
          </a:prstGeom>
          <a:ln>
            <a:solidFill>
              <a:srgbClr val="FFE6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16" name="TextBox 15">
            <a:extLst>
              <a:ext uri="{FF2B5EF4-FFF2-40B4-BE49-F238E27FC236}">
                <a16:creationId xmlns:a16="http://schemas.microsoft.com/office/drawing/2014/main" id="{732BA65F-81A7-DF36-0D72-43F6107AAF5B}"/>
              </a:ext>
            </a:extLst>
          </p:cNvPr>
          <p:cNvSpPr txBox="1"/>
          <p:nvPr/>
        </p:nvSpPr>
        <p:spPr>
          <a:xfrm>
            <a:off x="5090340" y="1447332"/>
            <a:ext cx="1512168" cy="523220"/>
          </a:xfrm>
          <a:prstGeom prst="rect">
            <a:avLst/>
          </a:prstGeom>
          <a:noFill/>
        </p:spPr>
        <p:txBody>
          <a:bodyPr wrap="square" rtlCol="0">
            <a:spAutoFit/>
          </a:bodyPr>
          <a:lstStyle/>
          <a:p>
            <a:pPr algn="ctr"/>
            <a:r>
              <a:rPr lang="lv-LV" sz="1400" dirty="0">
                <a:solidFill>
                  <a:srgbClr val="BF9000"/>
                </a:solidFill>
                <a:latin typeface="Arial" panose="020B0604020202020204" pitchFamily="34" charset="0"/>
                <a:cs typeface="Arial" panose="020B0604020202020204" pitchFamily="34" charset="0"/>
              </a:rPr>
              <a:t>Drīzāk uzticas</a:t>
            </a:r>
          </a:p>
          <a:p>
            <a:pPr algn="ctr"/>
            <a:r>
              <a:rPr lang="lv-LV" sz="1400" b="1" dirty="0">
                <a:solidFill>
                  <a:srgbClr val="BF9000"/>
                </a:solidFill>
                <a:latin typeface="Arial" panose="020B0604020202020204" pitchFamily="34" charset="0"/>
                <a:cs typeface="Arial" panose="020B0604020202020204" pitchFamily="34" charset="0"/>
              </a:rPr>
              <a:t>44%</a:t>
            </a:r>
          </a:p>
        </p:txBody>
      </p:sp>
      <p:sp>
        <p:nvSpPr>
          <p:cNvPr id="17" name="Kreisā figūriekava 16">
            <a:extLst>
              <a:ext uri="{FF2B5EF4-FFF2-40B4-BE49-F238E27FC236}">
                <a16:creationId xmlns:a16="http://schemas.microsoft.com/office/drawing/2014/main" id="{A4B5B9B0-41DF-F74D-DFBA-49C2241AED2D}"/>
              </a:ext>
            </a:extLst>
          </p:cNvPr>
          <p:cNvSpPr/>
          <p:nvPr/>
        </p:nvSpPr>
        <p:spPr>
          <a:xfrm rot="5400000">
            <a:off x="7400861" y="1511499"/>
            <a:ext cx="324609" cy="1350156"/>
          </a:xfrm>
          <a:prstGeom prst="leftBrace">
            <a:avLst>
              <a:gd name="adj1" fmla="val 64919"/>
              <a:gd name="adj2" fmla="val 50000"/>
            </a:avLst>
          </a:prstGeom>
          <a:ln>
            <a:solidFill>
              <a:srgbClr val="BF9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18" name="TextBox 17">
            <a:extLst>
              <a:ext uri="{FF2B5EF4-FFF2-40B4-BE49-F238E27FC236}">
                <a16:creationId xmlns:a16="http://schemas.microsoft.com/office/drawing/2014/main" id="{9786F352-A26E-DC25-0570-42F8BCED0C23}"/>
              </a:ext>
            </a:extLst>
          </p:cNvPr>
          <p:cNvSpPr txBox="1"/>
          <p:nvPr/>
        </p:nvSpPr>
        <p:spPr>
          <a:xfrm>
            <a:off x="6810182" y="1422919"/>
            <a:ext cx="1512168" cy="523220"/>
          </a:xfrm>
          <a:prstGeom prst="rect">
            <a:avLst/>
          </a:prstGeom>
          <a:noFill/>
        </p:spPr>
        <p:txBody>
          <a:bodyPr wrap="square" rtlCol="0">
            <a:spAutoFit/>
          </a:bodyPr>
          <a:lstStyle/>
          <a:p>
            <a:pPr algn="ctr"/>
            <a:r>
              <a:rPr lang="lv-LV" sz="1400" dirty="0">
                <a:solidFill>
                  <a:srgbClr val="BF9000"/>
                </a:solidFill>
                <a:latin typeface="Arial" panose="020B0604020202020204" pitchFamily="34" charset="0"/>
                <a:cs typeface="Arial" panose="020B0604020202020204" pitchFamily="34" charset="0"/>
              </a:rPr>
              <a:t>Uzticas</a:t>
            </a:r>
          </a:p>
          <a:p>
            <a:pPr algn="ctr"/>
            <a:r>
              <a:rPr lang="lv-LV" sz="1400" b="1" dirty="0">
                <a:solidFill>
                  <a:srgbClr val="BF9000"/>
                </a:solidFill>
                <a:latin typeface="Arial" panose="020B0604020202020204" pitchFamily="34" charset="0"/>
                <a:cs typeface="Arial" panose="020B0604020202020204" pitchFamily="34" charset="0"/>
              </a:rPr>
              <a:t>44%</a:t>
            </a:r>
          </a:p>
        </p:txBody>
      </p:sp>
      <p:graphicFrame>
        <p:nvGraphicFramePr>
          <p:cNvPr id="20" name="Chart 234">
            <a:extLst>
              <a:ext uri="{FF2B5EF4-FFF2-40B4-BE49-F238E27FC236}">
                <a16:creationId xmlns:a16="http://schemas.microsoft.com/office/drawing/2014/main" id="{A6829A20-F7AF-400F-9C4D-75487C0FAF2D}"/>
              </a:ext>
            </a:extLst>
          </p:cNvPr>
          <p:cNvGraphicFramePr>
            <a:graphicFrameLocks/>
          </p:cNvGraphicFramePr>
          <p:nvPr>
            <p:extLst>
              <p:ext uri="{D42A27DB-BD31-4B8C-83A1-F6EECF244321}">
                <p14:modId xmlns:p14="http://schemas.microsoft.com/office/powerpoint/2010/main" val="1581473559"/>
              </p:ext>
            </p:extLst>
          </p:nvPr>
        </p:nvGraphicFramePr>
        <p:xfrm>
          <a:off x="9709505" y="2844198"/>
          <a:ext cx="1495425" cy="2714625"/>
        </p:xfrm>
        <a:graphic>
          <a:graphicData uri="http://schemas.openxmlformats.org/drawingml/2006/chart">
            <c:chart xmlns:c="http://schemas.openxmlformats.org/drawingml/2006/chart" xmlns:r="http://schemas.openxmlformats.org/officeDocument/2006/relationships" r:id="rId5"/>
          </a:graphicData>
        </a:graphic>
      </p:graphicFrame>
      <p:sp>
        <p:nvSpPr>
          <p:cNvPr id="21" name="Rectangle 46">
            <a:extLst>
              <a:ext uri="{FF2B5EF4-FFF2-40B4-BE49-F238E27FC236}">
                <a16:creationId xmlns:a16="http://schemas.microsoft.com/office/drawing/2014/main" id="{E9DD91FC-DBF4-EA58-B25B-18CB73088503}"/>
              </a:ext>
            </a:extLst>
          </p:cNvPr>
          <p:cNvSpPr>
            <a:spLocks noRot="1" noChangeArrowheads="1"/>
          </p:cNvSpPr>
          <p:nvPr/>
        </p:nvSpPr>
        <p:spPr bwMode="auto">
          <a:xfrm>
            <a:off x="4151784" y="5905252"/>
            <a:ext cx="4195219"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visi respondenti, n=</a:t>
            </a:r>
            <a:r>
              <a:rPr lang="lv-LV" altLang="lv-LV" b="0" i="1" noProof="1">
                <a:latin typeface="Arial" charset="0"/>
                <a:cs typeface="Arial" charset="0"/>
              </a:rPr>
              <a:t>1016</a:t>
            </a:r>
          </a:p>
          <a:p>
            <a:pPr algn="ctr"/>
            <a:endParaRPr lang="lv-LV" altLang="lv-LV" b="0" i="1" noProof="1">
              <a:latin typeface="Arial" charset="0"/>
              <a:cs typeface="Arial" charset="0"/>
            </a:endParaRPr>
          </a:p>
          <a:p>
            <a:pPr algn="ctr"/>
            <a:r>
              <a:rPr lang="lv-LV" altLang="lv-LV" b="0" i="1" noProof="1">
                <a:latin typeface="Arial" charset="0"/>
                <a:cs typeface="Arial" charset="0"/>
              </a:rPr>
              <a:t>*Vidējais vērtējums skalā no 1 (</a:t>
            </a:r>
            <a:r>
              <a:rPr lang="en-GB" altLang="lv-LV" b="0" i="1" noProof="1">
                <a:latin typeface="Arial" charset="0"/>
                <a:cs typeface="Arial" charset="0"/>
              </a:rPr>
              <a:t>ļoti slikti</a:t>
            </a:r>
            <a:r>
              <a:rPr lang="lv-LV" altLang="lv-LV" b="0" i="1" noProof="1">
                <a:latin typeface="Arial" charset="0"/>
                <a:cs typeface="Arial" charset="0"/>
              </a:rPr>
              <a:t>) līdz 10 (</a:t>
            </a:r>
            <a:r>
              <a:rPr lang="en-GB" altLang="lv-LV" b="0" i="1" noProof="1">
                <a:latin typeface="Arial" charset="0"/>
                <a:cs typeface="Arial" charset="0"/>
              </a:rPr>
              <a:t>izcili</a:t>
            </a:r>
            <a:r>
              <a:rPr lang="lv-LV" altLang="lv-LV" b="0" i="1" noProof="1">
                <a:latin typeface="Arial" charset="0"/>
                <a:cs typeface="Arial" charset="0"/>
              </a:rPr>
              <a:t>)</a:t>
            </a:r>
          </a:p>
          <a:p>
            <a:pPr algn="ctr"/>
            <a:endParaRPr lang="en-US" altLang="lv-LV" b="0" i="1" noProof="1">
              <a:latin typeface="Arial" charset="0"/>
              <a:cs typeface="Arial" charset="0"/>
            </a:endParaRPr>
          </a:p>
        </p:txBody>
      </p:sp>
    </p:spTree>
    <p:extLst>
      <p:ext uri="{BB962C8B-B14F-4D97-AF65-F5344CB8AC3E}">
        <p14:creationId xmlns:p14="http://schemas.microsoft.com/office/powerpoint/2010/main" val="41116535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3.2. Pieredze un iestāžu vērtējums — Valsts ugunsdzēsības un glābšanas dienest</a:t>
            </a:r>
            <a:r>
              <a:rPr lang="en-GB" altLang="ko-KR" sz="2800" noProof="1">
                <a:solidFill>
                  <a:schemeClr val="bg1"/>
                </a:solidFill>
                <a:latin typeface="Arial Narrow" panose="020B0606020202030204" pitchFamily="34" charset="0"/>
              </a:rPr>
              <a:t>s</a:t>
            </a:r>
            <a:endParaRPr lang="en-US" altLang="ko-KR" sz="2800" noProof="1">
              <a:solidFill>
                <a:schemeClr val="bg1"/>
              </a:solidFill>
              <a:latin typeface="Arial Narrow" panose="020B0606020202030204" pitchFamily="34" charset="0"/>
            </a:endParaRPr>
          </a:p>
        </p:txBody>
      </p:sp>
      <p:graphicFrame>
        <p:nvGraphicFramePr>
          <p:cNvPr id="4" name="Chart 275">
            <a:extLst>
              <a:ext uri="{FF2B5EF4-FFF2-40B4-BE49-F238E27FC236}">
                <a16:creationId xmlns:a16="http://schemas.microsoft.com/office/drawing/2014/main" id="{7B778EDD-49D2-466A-9170-4C364A9E4C2E}"/>
              </a:ext>
            </a:extLst>
          </p:cNvPr>
          <p:cNvGraphicFramePr>
            <a:graphicFrameLocks/>
          </p:cNvGraphicFramePr>
          <p:nvPr>
            <p:extLst>
              <p:ext uri="{D42A27DB-BD31-4B8C-83A1-F6EECF244321}">
                <p14:modId xmlns:p14="http://schemas.microsoft.com/office/powerpoint/2010/main" val="3468096881"/>
              </p:ext>
            </p:extLst>
          </p:nvPr>
        </p:nvGraphicFramePr>
        <p:xfrm>
          <a:off x="407368" y="980688"/>
          <a:ext cx="8676000" cy="587731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Valsts ugunsdzēsības un glābšanas dienests">
            <a:extLst>
              <a:ext uri="{FF2B5EF4-FFF2-40B4-BE49-F238E27FC236}">
                <a16:creationId xmlns:a16="http://schemas.microsoft.com/office/drawing/2014/main" id="{B21C21FE-D4B7-D308-5CE9-FA81D6109B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544" y="1054176"/>
            <a:ext cx="1091189" cy="9806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1031">
            <a:extLst>
              <a:ext uri="{FF2B5EF4-FFF2-40B4-BE49-F238E27FC236}">
                <a16:creationId xmlns:a16="http://schemas.microsoft.com/office/drawing/2014/main" id="{2CE64F17-01E1-4FAE-82EC-8569DDF957A1}"/>
              </a:ext>
            </a:extLst>
          </p:cNvPr>
          <p:cNvGraphicFramePr>
            <a:graphicFrameLocks/>
          </p:cNvGraphicFramePr>
          <p:nvPr>
            <p:extLst>
              <p:ext uri="{D42A27DB-BD31-4B8C-83A1-F6EECF244321}">
                <p14:modId xmlns:p14="http://schemas.microsoft.com/office/powerpoint/2010/main" val="3763193414"/>
              </p:ext>
            </p:extLst>
          </p:nvPr>
        </p:nvGraphicFramePr>
        <p:xfrm>
          <a:off x="8688288" y="907201"/>
          <a:ext cx="2304255" cy="5877312"/>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E53557B4-E66B-EE52-BB11-F8865C8C4771}"/>
              </a:ext>
            </a:extLst>
          </p:cNvPr>
          <p:cNvSpPr txBox="1"/>
          <p:nvPr/>
        </p:nvSpPr>
        <p:spPr>
          <a:xfrm>
            <a:off x="10704513" y="4946676"/>
            <a:ext cx="1350772" cy="1323439"/>
          </a:xfrm>
          <a:prstGeom prst="rect">
            <a:avLst/>
          </a:prstGeom>
          <a:noFill/>
        </p:spPr>
        <p:txBody>
          <a:bodyPr wrap="square">
            <a:spAutoFit/>
          </a:bodyPr>
          <a:lstStyle/>
          <a:p>
            <a:pPr algn="ctr"/>
            <a:r>
              <a:rPr lang="lv-LV" altLang="lv-LV" sz="1000" b="0" i="1" noProof="1">
                <a:latin typeface="Arial" charset="0"/>
                <a:cs typeface="Arial" charset="0"/>
              </a:rPr>
              <a:t>Bāze: respondenti </a:t>
            </a:r>
          </a:p>
          <a:p>
            <a:pPr algn="ctr"/>
            <a:r>
              <a:rPr lang="lv-LV" altLang="lv-LV" sz="1000" b="0" i="1" noProof="1">
                <a:latin typeface="Arial" charset="0"/>
                <a:cs typeface="Arial" charset="0"/>
              </a:rPr>
              <a:t>attiecīgajās grupās </a:t>
            </a:r>
          </a:p>
          <a:p>
            <a:pPr algn="ctr"/>
            <a:r>
              <a:rPr lang="lv-LV" altLang="lv-LV" sz="1000" b="0" i="1" noProof="1">
                <a:latin typeface="Arial" charset="0"/>
                <a:cs typeface="Arial" charset="0"/>
              </a:rPr>
              <a:t>(skat. «n=» grafikā)</a:t>
            </a:r>
          </a:p>
          <a:p>
            <a:pPr algn="ctr"/>
            <a:endParaRPr lang="lv-LV" altLang="lv-LV" sz="1000" i="1" noProof="1">
              <a:latin typeface="Arial" charset="0"/>
              <a:cs typeface="Arial" charset="0"/>
            </a:endParaRPr>
          </a:p>
          <a:p>
            <a:pPr algn="ctr"/>
            <a:r>
              <a:rPr lang="lv-LV" altLang="lv-LV" sz="1000" b="0" i="1" noProof="1">
                <a:latin typeface="Arial" charset="0"/>
                <a:cs typeface="Arial" charset="0"/>
              </a:rPr>
              <a:t>*Vidējais vērtējums skalā no</a:t>
            </a:r>
            <a:br>
              <a:rPr lang="lv-LV" altLang="lv-LV" sz="1000" b="0" i="1" noProof="1">
                <a:latin typeface="Arial" charset="0"/>
                <a:cs typeface="Arial" charset="0"/>
              </a:rPr>
            </a:br>
            <a:r>
              <a:rPr lang="lv-LV" altLang="lv-LV" sz="1000" b="0" i="1" noProof="1">
                <a:latin typeface="Arial" charset="0"/>
                <a:cs typeface="Arial" charset="0"/>
              </a:rPr>
              <a:t>1 (nemaz neuzticas) </a:t>
            </a:r>
          </a:p>
          <a:p>
            <a:pPr algn="ctr"/>
            <a:r>
              <a:rPr lang="lv-LV" altLang="lv-LV" sz="1000" b="0" i="1" noProof="1">
                <a:latin typeface="Arial" charset="0"/>
                <a:cs typeface="Arial" charset="0"/>
              </a:rPr>
              <a:t>līdz 10 (ļoti uzticas)</a:t>
            </a:r>
          </a:p>
        </p:txBody>
      </p:sp>
      <p:sp>
        <p:nvSpPr>
          <p:cNvPr id="2" name="Rectangle 45">
            <a:extLst>
              <a:ext uri="{FF2B5EF4-FFF2-40B4-BE49-F238E27FC236}">
                <a16:creationId xmlns:a16="http://schemas.microsoft.com/office/drawing/2014/main" id="{D9E2669C-1FE9-3672-50B3-F8C0EB2E058E}"/>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C1. Lūdzu, skalā no 1 līdz 10 novērtējiet, cik lielā mērā Jūs uzticaties šādām iestādēm, kur </a:t>
            </a:r>
            <a:r>
              <a:rPr lang="en-US" altLang="lv-LV" b="0" i="1" kern="0" noProof="1">
                <a:latin typeface="Arial" charset="0"/>
                <a:cs typeface="Arial" charset="0"/>
              </a:rPr>
              <a:t>«</a:t>
            </a:r>
            <a:r>
              <a:rPr lang="lv-LV" altLang="lv-LV" b="0" i="1" kern="0" noProof="1">
                <a:latin typeface="Arial" charset="0"/>
                <a:cs typeface="Arial" charset="0"/>
              </a:rPr>
              <a:t>1</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nemaz neuzticos</a:t>
            </a:r>
            <a:r>
              <a:rPr lang="en-US" altLang="lv-LV" b="0" i="1" kern="0" noProof="1">
                <a:latin typeface="Arial" charset="0"/>
                <a:cs typeface="Arial" charset="0"/>
              </a:rPr>
              <a:t>»</a:t>
            </a:r>
            <a:r>
              <a:rPr lang="lv-LV" altLang="lv-LV" b="0" i="1" kern="0" noProof="1">
                <a:latin typeface="Arial" charset="0"/>
                <a:cs typeface="Arial" charset="0"/>
              </a:rPr>
              <a:t> un </a:t>
            </a:r>
            <a:r>
              <a:rPr lang="en-US" altLang="lv-LV" b="0" i="1" kern="0" noProof="1">
                <a:latin typeface="Arial" charset="0"/>
                <a:cs typeface="Arial" charset="0"/>
              </a:rPr>
              <a:t>«</a:t>
            </a:r>
            <a:r>
              <a:rPr lang="lv-LV" altLang="lv-LV" b="0" i="1" kern="0" noProof="1">
                <a:latin typeface="Arial" charset="0"/>
                <a:cs typeface="Arial" charset="0"/>
              </a:rPr>
              <a:t>10</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ļoti uzticos</a:t>
            </a:r>
            <a:r>
              <a:rPr lang="en-US" altLang="lv-LV" b="0" i="1" kern="0" noProof="1">
                <a:latin typeface="Arial" charset="0"/>
                <a:cs typeface="Arial" charset="0"/>
              </a:rPr>
              <a:t>»</a:t>
            </a:r>
            <a:r>
              <a:rPr lang="lv-LV" altLang="lv-LV" b="0" i="1" kern="0" noProof="1">
                <a:latin typeface="Arial" charset="0"/>
                <a:cs typeface="Arial" charset="0"/>
              </a:rPr>
              <a:t>.</a:t>
            </a:r>
            <a:r>
              <a:rPr lang="en-US" altLang="lv-LV" b="0" i="1" kern="0" noProof="1">
                <a:latin typeface="Arial" charset="0"/>
                <a:cs typeface="Arial" charset="0"/>
              </a:rPr>
              <a:t>»</a:t>
            </a:r>
          </a:p>
        </p:txBody>
      </p:sp>
    </p:spTree>
    <p:extLst>
      <p:ext uri="{BB962C8B-B14F-4D97-AF65-F5344CB8AC3E}">
        <p14:creationId xmlns:p14="http://schemas.microsoft.com/office/powerpoint/2010/main" val="4214934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6">
            <a:extLst>
              <a:ext uri="{FF2B5EF4-FFF2-40B4-BE49-F238E27FC236}">
                <a16:creationId xmlns:a16="http://schemas.microsoft.com/office/drawing/2014/main" id="{D73AB33C-6DE0-4E35-A818-F29FAD0FDDBC}"/>
              </a:ext>
            </a:extLst>
          </p:cNvPr>
          <p:cNvGraphicFramePr>
            <a:graphicFrameLocks/>
          </p:cNvGraphicFramePr>
          <p:nvPr>
            <p:extLst>
              <p:ext uri="{D42A27DB-BD31-4B8C-83A1-F6EECF244321}">
                <p14:modId xmlns:p14="http://schemas.microsoft.com/office/powerpoint/2010/main" val="3011729685"/>
              </p:ext>
            </p:extLst>
          </p:nvPr>
        </p:nvGraphicFramePr>
        <p:xfrm>
          <a:off x="79084" y="4577494"/>
          <a:ext cx="6095939" cy="26250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6">
            <a:extLst>
              <a:ext uri="{FF2B5EF4-FFF2-40B4-BE49-F238E27FC236}">
                <a16:creationId xmlns:a16="http://schemas.microsoft.com/office/drawing/2014/main" id="{E16D5722-5EC4-E16D-7516-853DF329775B}"/>
              </a:ext>
            </a:extLst>
          </p:cNvPr>
          <p:cNvGraphicFramePr>
            <a:graphicFrameLocks/>
          </p:cNvGraphicFramePr>
          <p:nvPr>
            <p:extLst>
              <p:ext uri="{D42A27DB-BD31-4B8C-83A1-F6EECF244321}">
                <p14:modId xmlns:p14="http://schemas.microsoft.com/office/powerpoint/2010/main" val="1160812709"/>
              </p:ext>
            </p:extLst>
          </p:nvPr>
        </p:nvGraphicFramePr>
        <p:xfrm>
          <a:off x="21629" y="1278413"/>
          <a:ext cx="6096000" cy="2691562"/>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3.2. Pieredze un iestāžu vērtējums — Valsts ugunsdzēsības un glābšanas dienest</a:t>
            </a:r>
            <a:r>
              <a:rPr lang="en-GB" altLang="ko-KR" sz="2800" noProof="1">
                <a:solidFill>
                  <a:schemeClr val="bg1"/>
                </a:solidFill>
                <a:latin typeface="Arial Narrow" panose="020B0606020202030204" pitchFamily="34" charset="0"/>
              </a:rPr>
              <a:t>s</a:t>
            </a:r>
            <a:endParaRPr lang="en-US" altLang="ko-KR" sz="2800" noProof="1">
              <a:solidFill>
                <a:schemeClr val="bg1"/>
              </a:solidFill>
              <a:latin typeface="Arial Narrow" panose="020B0606020202030204" pitchFamily="34" charset="0"/>
            </a:endParaRPr>
          </a:p>
        </p:txBody>
      </p:sp>
      <p:sp>
        <p:nvSpPr>
          <p:cNvPr id="3" name="Rectangle 45">
            <a:extLst>
              <a:ext uri="{FF2B5EF4-FFF2-40B4-BE49-F238E27FC236}">
                <a16:creationId xmlns:a16="http://schemas.microsoft.com/office/drawing/2014/main" id="{84D7DF89-834A-51D7-CDD7-7150BE7A4779}"/>
              </a:ext>
            </a:extLst>
          </p:cNvPr>
          <p:cNvSpPr>
            <a:spLocks noRot="1" noChangeArrowheads="1"/>
          </p:cNvSpPr>
          <p:nvPr/>
        </p:nvSpPr>
        <p:spPr bwMode="auto">
          <a:xfrm>
            <a:off x="0" y="620688"/>
            <a:ext cx="6096000" cy="547200"/>
          </a:xfrm>
          <a:prstGeom prst="rect">
            <a:avLst/>
          </a:prstGeom>
          <a:solidFill>
            <a:srgbClr val="D9D9D9">
              <a:alpha val="49804"/>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C3. Vai pēdējo trīs gadu laikā Jūs esat piedzīvojis/-usi ugunsgrēku savā dzīvesvietā?</a:t>
            </a:r>
            <a:r>
              <a:rPr lang="en-US" altLang="lv-LV" b="0" i="1" kern="0" noProof="1">
                <a:latin typeface="Arial" charset="0"/>
                <a:cs typeface="Arial" charset="0"/>
              </a:rPr>
              <a:t>»</a:t>
            </a:r>
          </a:p>
        </p:txBody>
      </p:sp>
      <p:sp>
        <p:nvSpPr>
          <p:cNvPr id="4" name="Rectangle 45">
            <a:extLst>
              <a:ext uri="{FF2B5EF4-FFF2-40B4-BE49-F238E27FC236}">
                <a16:creationId xmlns:a16="http://schemas.microsoft.com/office/drawing/2014/main" id="{4AE3585C-68E2-DD0A-2E71-C560D4943526}"/>
              </a:ext>
            </a:extLst>
          </p:cNvPr>
          <p:cNvSpPr>
            <a:spLocks noRot="1" noChangeArrowheads="1"/>
          </p:cNvSpPr>
          <p:nvPr/>
        </p:nvSpPr>
        <p:spPr bwMode="auto">
          <a:xfrm>
            <a:off x="6096000" y="620688"/>
            <a:ext cx="6096000" cy="547200"/>
          </a:xfrm>
          <a:prstGeom prst="rect">
            <a:avLst/>
          </a:prstGeom>
          <a:solidFill>
            <a:schemeClr val="accent1">
              <a:lumMod val="40000"/>
              <a:lumOff val="60000"/>
              <a:alpha val="50196"/>
            </a:scheme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«C3a. Vai izsaucāt Valsts ugunsdzēsības un glābšanas dienestu?»</a:t>
            </a:r>
          </a:p>
        </p:txBody>
      </p:sp>
      <p:sp>
        <p:nvSpPr>
          <p:cNvPr id="13" name="Rectangle 46">
            <a:extLst>
              <a:ext uri="{FF2B5EF4-FFF2-40B4-BE49-F238E27FC236}">
                <a16:creationId xmlns:a16="http://schemas.microsoft.com/office/drawing/2014/main" id="{41769879-F020-5A06-4F09-3025DB694EED}"/>
              </a:ext>
            </a:extLst>
          </p:cNvPr>
          <p:cNvSpPr>
            <a:spLocks noRot="1" noChangeArrowheads="1"/>
          </p:cNvSpPr>
          <p:nvPr/>
        </p:nvSpPr>
        <p:spPr bwMode="auto">
          <a:xfrm>
            <a:off x="6096372" y="3698862"/>
            <a:ext cx="5778388"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kuri pēdējo trīs gadu laikā ir personīgi piedzīvojuši negadījumu, kura risināšanai nepieciešama glābēju palīdzība, n=60</a:t>
            </a:r>
          </a:p>
        </p:txBody>
      </p:sp>
      <p:pic>
        <p:nvPicPr>
          <p:cNvPr id="7" name="Picture 2" descr="Valsts ugunsdzēsības un glābšanas dienests">
            <a:extLst>
              <a:ext uri="{FF2B5EF4-FFF2-40B4-BE49-F238E27FC236}">
                <a16:creationId xmlns:a16="http://schemas.microsoft.com/office/drawing/2014/main" id="{B66EF648-F90C-E283-50B0-FDFA419025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92544" y="1317654"/>
            <a:ext cx="1091189" cy="9806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6">
            <a:extLst>
              <a:ext uri="{FF2B5EF4-FFF2-40B4-BE49-F238E27FC236}">
                <a16:creationId xmlns:a16="http://schemas.microsoft.com/office/drawing/2014/main" id="{10540175-1D0C-BC03-7AD7-B69F6153D678}"/>
              </a:ext>
            </a:extLst>
          </p:cNvPr>
          <p:cNvSpPr>
            <a:spLocks noRot="1" noChangeArrowheads="1"/>
          </p:cNvSpPr>
          <p:nvPr/>
        </p:nvSpPr>
        <p:spPr bwMode="auto">
          <a:xfrm>
            <a:off x="576679" y="3232969"/>
            <a:ext cx="2034979" cy="5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pt-BR" altLang="lv-LV" b="0" i="1" noProof="1">
                <a:latin typeface="Arial" charset="0"/>
                <a:cs typeface="Arial" charset="0"/>
              </a:rPr>
              <a:t>Bāze: visi respondenti</a:t>
            </a:r>
            <a:r>
              <a:rPr lang="lv-LV" altLang="lv-LV" b="0" i="1" noProof="1">
                <a:latin typeface="Arial" charset="0"/>
                <a:cs typeface="Arial" charset="0"/>
              </a:rPr>
              <a:t>, n=1016</a:t>
            </a:r>
          </a:p>
        </p:txBody>
      </p:sp>
      <p:sp>
        <p:nvSpPr>
          <p:cNvPr id="10" name="Rectangle 45">
            <a:extLst>
              <a:ext uri="{FF2B5EF4-FFF2-40B4-BE49-F238E27FC236}">
                <a16:creationId xmlns:a16="http://schemas.microsoft.com/office/drawing/2014/main" id="{D4BBAD82-DD58-38C3-7733-FD22EA057E7F}"/>
              </a:ext>
            </a:extLst>
          </p:cNvPr>
          <p:cNvSpPr>
            <a:spLocks noRot="1" noChangeArrowheads="1"/>
          </p:cNvSpPr>
          <p:nvPr/>
        </p:nvSpPr>
        <p:spPr bwMode="auto">
          <a:xfrm>
            <a:off x="0" y="3915555"/>
            <a:ext cx="2832100" cy="809589"/>
          </a:xfrm>
          <a:prstGeom prst="rect">
            <a:avLst/>
          </a:prstGeom>
          <a:solidFill>
            <a:schemeClr val="accent1">
              <a:lumMod val="40000"/>
              <a:lumOff val="60000"/>
              <a:alpha val="50196"/>
            </a:scheme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C4. Vai pēdējo trīs gadu laikā Jūs vai Jūsu mājsaimniecības locekļi ir personīgi piedzīvojuši negadījumu (izņemot ugunsgrēku), kura risināšanai nepieciešama</a:t>
            </a:r>
            <a:br>
              <a:rPr lang="lv-LV" altLang="lv-LV" b="0" i="1" kern="0" noProof="1">
                <a:latin typeface="Arial" charset="0"/>
                <a:cs typeface="Arial" charset="0"/>
              </a:rPr>
            </a:br>
            <a:r>
              <a:rPr lang="lv-LV" altLang="lv-LV" b="0" i="1" kern="0" noProof="1">
                <a:latin typeface="Arial" charset="0"/>
                <a:cs typeface="Arial" charset="0"/>
              </a:rPr>
              <a:t>glābēju palīdzība?</a:t>
            </a:r>
            <a:r>
              <a:rPr lang="en-US" altLang="lv-LV" b="0" i="1" kern="0" noProof="1">
                <a:latin typeface="Arial" charset="0"/>
                <a:cs typeface="Arial" charset="0"/>
              </a:rPr>
              <a:t>»</a:t>
            </a:r>
          </a:p>
        </p:txBody>
      </p:sp>
      <p:sp>
        <p:nvSpPr>
          <p:cNvPr id="15" name="Bultiņa: pa labi 14">
            <a:extLst>
              <a:ext uri="{FF2B5EF4-FFF2-40B4-BE49-F238E27FC236}">
                <a16:creationId xmlns:a16="http://schemas.microsoft.com/office/drawing/2014/main" id="{EC9A571E-535E-E4E4-4D89-A166804DAE7B}"/>
              </a:ext>
            </a:extLst>
          </p:cNvPr>
          <p:cNvSpPr/>
          <p:nvPr/>
        </p:nvSpPr>
        <p:spPr>
          <a:xfrm>
            <a:off x="4409050" y="2175046"/>
            <a:ext cx="2014652" cy="72000"/>
          </a:xfrm>
          <a:prstGeom prst="rightArrow">
            <a:avLst/>
          </a:prstGeom>
          <a:solidFill>
            <a:srgbClr val="503D00"/>
          </a:solidFill>
          <a:ln>
            <a:solidFill>
              <a:srgbClr val="503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6" name="Bultiņa: pa labi 15">
            <a:extLst>
              <a:ext uri="{FF2B5EF4-FFF2-40B4-BE49-F238E27FC236}">
                <a16:creationId xmlns:a16="http://schemas.microsoft.com/office/drawing/2014/main" id="{9D85FE5D-DDEA-EC15-A9E0-B62617E75C01}"/>
              </a:ext>
            </a:extLst>
          </p:cNvPr>
          <p:cNvSpPr/>
          <p:nvPr/>
        </p:nvSpPr>
        <p:spPr>
          <a:xfrm rot="18661384">
            <a:off x="3907990" y="4111738"/>
            <a:ext cx="2955982" cy="72000"/>
          </a:xfrm>
          <a:prstGeom prst="rightArrow">
            <a:avLst/>
          </a:prstGeom>
          <a:solidFill>
            <a:srgbClr val="503D00"/>
          </a:solidFill>
          <a:ln>
            <a:solidFill>
              <a:srgbClr val="503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aphicFrame>
        <p:nvGraphicFramePr>
          <p:cNvPr id="17" name="Chart 241">
            <a:extLst>
              <a:ext uri="{FF2B5EF4-FFF2-40B4-BE49-F238E27FC236}">
                <a16:creationId xmlns:a16="http://schemas.microsoft.com/office/drawing/2014/main" id="{8B341DBB-032B-4E35-8F7B-3DD1161BA149}"/>
              </a:ext>
            </a:extLst>
          </p:cNvPr>
          <p:cNvGraphicFramePr>
            <a:graphicFrameLocks/>
          </p:cNvGraphicFramePr>
          <p:nvPr>
            <p:extLst>
              <p:ext uri="{D42A27DB-BD31-4B8C-83A1-F6EECF244321}">
                <p14:modId xmlns:p14="http://schemas.microsoft.com/office/powerpoint/2010/main" val="2356260203"/>
              </p:ext>
            </p:extLst>
          </p:nvPr>
        </p:nvGraphicFramePr>
        <p:xfrm>
          <a:off x="6366246" y="1084374"/>
          <a:ext cx="5184576" cy="2601045"/>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45">
            <a:extLst>
              <a:ext uri="{FF2B5EF4-FFF2-40B4-BE49-F238E27FC236}">
                <a16:creationId xmlns:a16="http://schemas.microsoft.com/office/drawing/2014/main" id="{654C7399-182E-D3C9-FF2C-515EB3E472B9}"/>
              </a:ext>
            </a:extLst>
          </p:cNvPr>
          <p:cNvSpPr>
            <a:spLocks noRot="1" noChangeArrowheads="1"/>
          </p:cNvSpPr>
          <p:nvPr/>
        </p:nvSpPr>
        <p:spPr bwMode="auto">
          <a:xfrm>
            <a:off x="6101456" y="4164014"/>
            <a:ext cx="6096000" cy="395645"/>
          </a:xfrm>
          <a:prstGeom prst="rect">
            <a:avLst/>
          </a:prstGeom>
          <a:solidFill>
            <a:srgbClr val="D9D9D9">
              <a:alpha val="49804"/>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C3a_1. Lūdzu, skalā no 1 līdz 10 novērtējiet Valsts ugunsdzēsības un glābšanas dienesta darbu konkrētajā/-os gadījumā/-os, kur </a:t>
            </a:r>
            <a:r>
              <a:rPr lang="en-US" altLang="lv-LV" b="0" i="1" kern="0" noProof="1">
                <a:latin typeface="Arial" charset="0"/>
                <a:cs typeface="Arial" charset="0"/>
              </a:rPr>
              <a:t>«</a:t>
            </a:r>
            <a:r>
              <a:rPr lang="lv-LV" altLang="lv-LV" b="0" i="1" kern="0" noProof="1">
                <a:latin typeface="Arial" charset="0"/>
                <a:cs typeface="Arial" charset="0"/>
              </a:rPr>
              <a:t>1</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ļoti slikti</a:t>
            </a:r>
            <a:r>
              <a:rPr lang="en-US" altLang="lv-LV" b="0" i="1" kern="0" noProof="1">
                <a:latin typeface="Arial" charset="0"/>
                <a:cs typeface="Arial" charset="0"/>
              </a:rPr>
              <a:t>»</a:t>
            </a:r>
            <a:r>
              <a:rPr lang="lv-LV" altLang="lv-LV" b="0" i="1" kern="0" noProof="1">
                <a:latin typeface="Arial" charset="0"/>
                <a:cs typeface="Arial" charset="0"/>
              </a:rPr>
              <a:t> un </a:t>
            </a:r>
            <a:r>
              <a:rPr lang="en-US" altLang="lv-LV" b="0" i="1" kern="0" noProof="1">
                <a:latin typeface="Arial" charset="0"/>
                <a:cs typeface="Arial" charset="0"/>
              </a:rPr>
              <a:t>«</a:t>
            </a:r>
            <a:r>
              <a:rPr lang="lv-LV" altLang="lv-LV" b="0" i="1" kern="0" noProof="1">
                <a:latin typeface="Arial" charset="0"/>
                <a:cs typeface="Arial" charset="0"/>
              </a:rPr>
              <a:t>10</a:t>
            </a:r>
            <a:r>
              <a:rPr lang="en-US" altLang="lv-LV" b="0" i="1" kern="0" noProof="1">
                <a:latin typeface="Arial" charset="0"/>
                <a:cs typeface="Arial" charset="0"/>
              </a:rPr>
              <a:t>»</a:t>
            </a:r>
            <a:r>
              <a:rPr lang="lv-LV" altLang="lv-LV" b="0" i="1" kern="0" noProof="1">
                <a:latin typeface="Arial" charset="0"/>
                <a:cs typeface="Arial" charset="0"/>
              </a:rPr>
              <a:t> — </a:t>
            </a:r>
            <a:r>
              <a:rPr lang="en-US" altLang="lv-LV" b="0" i="1" kern="0" noProof="1">
                <a:latin typeface="Arial" charset="0"/>
                <a:cs typeface="Arial" charset="0"/>
              </a:rPr>
              <a:t>«</a:t>
            </a:r>
            <a:r>
              <a:rPr lang="lv-LV" altLang="lv-LV" b="0" i="1" kern="0" noProof="1">
                <a:latin typeface="Arial" charset="0"/>
                <a:cs typeface="Arial" charset="0"/>
              </a:rPr>
              <a:t>izcili</a:t>
            </a:r>
            <a:r>
              <a:rPr lang="en-US" altLang="lv-LV" b="0" i="1" kern="0" noProof="1">
                <a:latin typeface="Arial" charset="0"/>
                <a:cs typeface="Arial" charset="0"/>
              </a:rPr>
              <a:t>»</a:t>
            </a:r>
            <a:r>
              <a:rPr lang="lv-LV" altLang="lv-LV" b="0" i="1" kern="0" noProof="1">
                <a:latin typeface="Arial" charset="0"/>
                <a:cs typeface="Arial" charset="0"/>
              </a:rPr>
              <a:t>.</a:t>
            </a:r>
            <a:r>
              <a:rPr lang="en-US" altLang="lv-LV" b="0" i="1" kern="0" noProof="1">
                <a:latin typeface="Arial" charset="0"/>
                <a:cs typeface="Arial" charset="0"/>
              </a:rPr>
              <a:t>»</a:t>
            </a:r>
          </a:p>
        </p:txBody>
      </p:sp>
      <p:graphicFrame>
        <p:nvGraphicFramePr>
          <p:cNvPr id="21" name="Chart 1031">
            <a:extLst>
              <a:ext uri="{FF2B5EF4-FFF2-40B4-BE49-F238E27FC236}">
                <a16:creationId xmlns:a16="http://schemas.microsoft.com/office/drawing/2014/main" id="{05BD7BEB-99D9-40D9-B215-ADB8599BE80D}"/>
              </a:ext>
            </a:extLst>
          </p:cNvPr>
          <p:cNvGraphicFramePr>
            <a:graphicFrameLocks/>
          </p:cNvGraphicFramePr>
          <p:nvPr>
            <p:extLst>
              <p:ext uri="{D42A27DB-BD31-4B8C-83A1-F6EECF244321}">
                <p14:modId xmlns:p14="http://schemas.microsoft.com/office/powerpoint/2010/main" val="479677994"/>
              </p:ext>
            </p:extLst>
          </p:nvPr>
        </p:nvGraphicFramePr>
        <p:xfrm>
          <a:off x="10746050" y="4559659"/>
          <a:ext cx="792088" cy="1371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34">
            <a:extLst>
              <a:ext uri="{FF2B5EF4-FFF2-40B4-BE49-F238E27FC236}">
                <a16:creationId xmlns:a16="http://schemas.microsoft.com/office/drawing/2014/main" id="{D9D6D9A8-3CE6-49E0-8578-E054FE8FC7E0}"/>
              </a:ext>
            </a:extLst>
          </p:cNvPr>
          <p:cNvGraphicFramePr>
            <a:graphicFrameLocks/>
          </p:cNvGraphicFramePr>
          <p:nvPr>
            <p:extLst>
              <p:ext uri="{D42A27DB-BD31-4B8C-83A1-F6EECF244321}">
                <p14:modId xmlns:p14="http://schemas.microsoft.com/office/powerpoint/2010/main" val="3774476124"/>
              </p:ext>
            </p:extLst>
          </p:nvPr>
        </p:nvGraphicFramePr>
        <p:xfrm>
          <a:off x="5862915" y="4611847"/>
          <a:ext cx="4769590" cy="1566659"/>
        </p:xfrm>
        <a:graphic>
          <a:graphicData uri="http://schemas.openxmlformats.org/drawingml/2006/chart">
            <c:chart xmlns:c="http://schemas.openxmlformats.org/drawingml/2006/chart" xmlns:r="http://schemas.openxmlformats.org/officeDocument/2006/relationships" r:id="rId8"/>
          </a:graphicData>
        </a:graphic>
      </p:graphicFrame>
      <p:sp>
        <p:nvSpPr>
          <p:cNvPr id="23" name="Rectangle 46">
            <a:extLst>
              <a:ext uri="{FF2B5EF4-FFF2-40B4-BE49-F238E27FC236}">
                <a16:creationId xmlns:a16="http://schemas.microsoft.com/office/drawing/2014/main" id="{E10376DB-8DF5-561D-7D93-3542E949EC0A}"/>
              </a:ext>
            </a:extLst>
          </p:cNvPr>
          <p:cNvSpPr>
            <a:spLocks noRot="1" noChangeArrowheads="1"/>
          </p:cNvSpPr>
          <p:nvPr/>
        </p:nvSpPr>
        <p:spPr bwMode="auto">
          <a:xfrm>
            <a:off x="5556947" y="6237312"/>
            <a:ext cx="5778388"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kuri pēdējo trīs gadu laikā ir personīgi piedzīvojuši negadījumu,</a:t>
            </a:r>
            <a:br>
              <a:rPr lang="lv-LV" altLang="lv-LV" b="0" i="1" noProof="1">
                <a:latin typeface="Arial" charset="0"/>
                <a:cs typeface="Arial" charset="0"/>
              </a:rPr>
            </a:br>
            <a:r>
              <a:rPr lang="en-US" altLang="lv-LV" b="0" i="1" noProof="1">
                <a:latin typeface="Arial" charset="0"/>
                <a:cs typeface="Arial" charset="0"/>
              </a:rPr>
              <a:t>uz ko izsaukts VUGD, n=41</a:t>
            </a:r>
            <a:endParaRPr lang="lv-LV" altLang="lv-LV" b="0" i="1" noProof="1">
              <a:latin typeface="Arial" charset="0"/>
              <a:cs typeface="Arial" charset="0"/>
            </a:endParaRPr>
          </a:p>
          <a:p>
            <a:pPr algn="ctr"/>
            <a:r>
              <a:rPr lang="lv-LV" altLang="lv-LV" b="0" i="1" noProof="1">
                <a:latin typeface="Arial" charset="0"/>
                <a:cs typeface="Arial" charset="0"/>
              </a:rPr>
              <a:t>*Vidējais vērtējums skalā no 1 (ļoti slikti) līdz 10 (izcili)</a:t>
            </a:r>
            <a:endParaRPr lang="en-US" altLang="lv-LV" b="0" i="1" noProof="1">
              <a:latin typeface="Arial" charset="0"/>
              <a:cs typeface="Arial" charset="0"/>
            </a:endParaRPr>
          </a:p>
        </p:txBody>
      </p:sp>
      <p:sp>
        <p:nvSpPr>
          <p:cNvPr id="18" name="Rectangle 46">
            <a:extLst>
              <a:ext uri="{FF2B5EF4-FFF2-40B4-BE49-F238E27FC236}">
                <a16:creationId xmlns:a16="http://schemas.microsoft.com/office/drawing/2014/main" id="{0CB44FDB-B288-7B91-9902-0A0C148380B3}"/>
              </a:ext>
            </a:extLst>
          </p:cNvPr>
          <p:cNvSpPr>
            <a:spLocks noRot="1" noChangeArrowheads="1"/>
          </p:cNvSpPr>
          <p:nvPr/>
        </p:nvSpPr>
        <p:spPr bwMode="auto">
          <a:xfrm>
            <a:off x="551384" y="6401839"/>
            <a:ext cx="2034979" cy="5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pt-BR" altLang="lv-LV" b="0" i="1" noProof="1">
                <a:latin typeface="Arial" charset="0"/>
                <a:cs typeface="Arial" charset="0"/>
              </a:rPr>
              <a:t>Bāze: visi respondenti</a:t>
            </a:r>
            <a:r>
              <a:rPr lang="lv-LV" altLang="lv-LV" b="0" i="1" noProof="1">
                <a:latin typeface="Arial" charset="0"/>
                <a:cs typeface="Arial" charset="0"/>
              </a:rPr>
              <a:t>, n=1016</a:t>
            </a:r>
          </a:p>
        </p:txBody>
      </p:sp>
    </p:spTree>
    <p:extLst>
      <p:ext uri="{BB962C8B-B14F-4D97-AF65-F5344CB8AC3E}">
        <p14:creationId xmlns:p14="http://schemas.microsoft.com/office/powerpoint/2010/main" val="478855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1493">
            <a:extLst>
              <a:ext uri="{FF2B5EF4-FFF2-40B4-BE49-F238E27FC236}">
                <a16:creationId xmlns:a16="http://schemas.microsoft.com/office/drawing/2014/main" id="{698054ED-97CD-44A2-B8E8-509A66E18D7F}"/>
              </a:ext>
            </a:extLst>
          </p:cNvPr>
          <p:cNvGraphicFramePr>
            <a:graphicFrameLocks/>
          </p:cNvGraphicFramePr>
          <p:nvPr>
            <p:extLst>
              <p:ext uri="{D42A27DB-BD31-4B8C-83A1-F6EECF244321}">
                <p14:modId xmlns:p14="http://schemas.microsoft.com/office/powerpoint/2010/main" val="1270957757"/>
              </p:ext>
            </p:extLst>
          </p:nvPr>
        </p:nvGraphicFramePr>
        <p:xfrm>
          <a:off x="332336" y="1375518"/>
          <a:ext cx="6133861" cy="507781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3.2. Pieredze un iestāžu vērtējums — Valsts ugunsdzēsības un glābšanas dienest</a:t>
            </a:r>
            <a:r>
              <a:rPr lang="en-GB" altLang="ko-KR" sz="2800" noProof="1">
                <a:solidFill>
                  <a:schemeClr val="bg1"/>
                </a:solidFill>
                <a:latin typeface="Arial Narrow" panose="020B0606020202030204" pitchFamily="34" charset="0"/>
              </a:rPr>
              <a:t>s</a:t>
            </a:r>
            <a:endParaRPr lang="en-US" altLang="ko-KR" sz="2800" noProof="1">
              <a:solidFill>
                <a:schemeClr val="bg1"/>
              </a:solidFill>
              <a:latin typeface="Arial Narrow" panose="020B0606020202030204" pitchFamily="34" charset="0"/>
            </a:endParaRPr>
          </a:p>
        </p:txBody>
      </p:sp>
      <p:sp>
        <p:nvSpPr>
          <p:cNvPr id="3" name="Rectangle 45">
            <a:extLst>
              <a:ext uri="{FF2B5EF4-FFF2-40B4-BE49-F238E27FC236}">
                <a16:creationId xmlns:a16="http://schemas.microsoft.com/office/drawing/2014/main" id="{84D7DF89-834A-51D7-CDD7-7150BE7A4779}"/>
              </a:ext>
            </a:extLst>
          </p:cNvPr>
          <p:cNvSpPr>
            <a:spLocks noRot="1" noChangeArrowheads="1"/>
          </p:cNvSpPr>
          <p:nvPr/>
        </p:nvSpPr>
        <p:spPr bwMode="auto">
          <a:xfrm>
            <a:off x="0" y="620688"/>
            <a:ext cx="12192000" cy="360000"/>
          </a:xfrm>
          <a:prstGeom prst="rect">
            <a:avLst/>
          </a:prstGeom>
          <a:solidFill>
            <a:srgbClr val="D9D9D9">
              <a:alpha val="49804"/>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C3. Vai pēdējo trīs gadu laikā Jūs esat piedzīvojis/-usi ugunsgrēku savā dzīvesvietā?</a:t>
            </a:r>
            <a:r>
              <a:rPr lang="en-US" altLang="lv-LV" b="0" i="1" kern="0" noProof="1">
                <a:latin typeface="Arial" charset="0"/>
                <a:cs typeface="Arial" charset="0"/>
              </a:rPr>
              <a:t>»</a:t>
            </a:r>
          </a:p>
        </p:txBody>
      </p:sp>
      <p:pic>
        <p:nvPicPr>
          <p:cNvPr id="5" name="Picture 2" descr="Valsts ugunsdzēsības un glābšanas dienests">
            <a:extLst>
              <a:ext uri="{FF2B5EF4-FFF2-40B4-BE49-F238E27FC236}">
                <a16:creationId xmlns:a16="http://schemas.microsoft.com/office/drawing/2014/main" id="{2D228696-5BBB-5539-97B6-D8646B14E3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139" y="1596773"/>
            <a:ext cx="1091189" cy="9806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E3DAC7-C909-6E7F-B3EB-4CF02FC1763D}"/>
              </a:ext>
            </a:extLst>
          </p:cNvPr>
          <p:cNvSpPr txBox="1"/>
          <p:nvPr/>
        </p:nvSpPr>
        <p:spPr>
          <a:xfrm>
            <a:off x="119336" y="1108709"/>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Ugunsgrēks</a:t>
            </a:r>
          </a:p>
        </p:txBody>
      </p:sp>
      <p:graphicFrame>
        <p:nvGraphicFramePr>
          <p:cNvPr id="8" name="Chart 1493">
            <a:extLst>
              <a:ext uri="{FF2B5EF4-FFF2-40B4-BE49-F238E27FC236}">
                <a16:creationId xmlns:a16="http://schemas.microsoft.com/office/drawing/2014/main" id="{4259A4A8-8EF4-4FA0-97B9-653CAFA5451E}"/>
              </a:ext>
            </a:extLst>
          </p:cNvPr>
          <p:cNvGraphicFramePr>
            <a:graphicFrameLocks/>
          </p:cNvGraphicFramePr>
          <p:nvPr>
            <p:extLst>
              <p:ext uri="{D42A27DB-BD31-4B8C-83A1-F6EECF244321}">
                <p14:modId xmlns:p14="http://schemas.microsoft.com/office/powerpoint/2010/main" val="2804897238"/>
              </p:ext>
            </p:extLst>
          </p:nvPr>
        </p:nvGraphicFramePr>
        <p:xfrm>
          <a:off x="6623762" y="1372102"/>
          <a:ext cx="5187600" cy="486521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16F7F8E7-F69E-23FA-1EAB-B373C0949F9C}"/>
              </a:ext>
            </a:extLst>
          </p:cNvPr>
          <p:cNvSpPr txBox="1"/>
          <p:nvPr/>
        </p:nvSpPr>
        <p:spPr>
          <a:xfrm>
            <a:off x="3359696" y="6566718"/>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939066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3.2. Pieredze un iestāžu vērtējums — Valsts ugunsdzēsības un glābšanas dienest</a:t>
            </a:r>
            <a:r>
              <a:rPr lang="en-GB" altLang="ko-KR" sz="2800" noProof="1">
                <a:solidFill>
                  <a:schemeClr val="bg1"/>
                </a:solidFill>
                <a:latin typeface="Arial Narrow" panose="020B0606020202030204" pitchFamily="34" charset="0"/>
              </a:rPr>
              <a:t>s</a:t>
            </a:r>
            <a:endParaRPr lang="en-US" altLang="ko-KR" sz="2800" noProof="1">
              <a:solidFill>
                <a:schemeClr val="bg1"/>
              </a:solidFill>
              <a:latin typeface="Arial Narrow" panose="020B0606020202030204" pitchFamily="34" charset="0"/>
            </a:endParaRPr>
          </a:p>
        </p:txBody>
      </p:sp>
      <p:sp>
        <p:nvSpPr>
          <p:cNvPr id="3" name="Rectangle 45">
            <a:extLst>
              <a:ext uri="{FF2B5EF4-FFF2-40B4-BE49-F238E27FC236}">
                <a16:creationId xmlns:a16="http://schemas.microsoft.com/office/drawing/2014/main" id="{84D7DF89-834A-51D7-CDD7-7150BE7A4779}"/>
              </a:ext>
            </a:extLst>
          </p:cNvPr>
          <p:cNvSpPr>
            <a:spLocks noRot="1" noChangeArrowheads="1"/>
          </p:cNvSpPr>
          <p:nvPr/>
        </p:nvSpPr>
        <p:spPr bwMode="auto">
          <a:xfrm>
            <a:off x="0" y="620688"/>
            <a:ext cx="12192000" cy="360000"/>
          </a:xfrm>
          <a:prstGeom prst="rect">
            <a:avLst/>
          </a:prstGeom>
          <a:solidFill>
            <a:srgbClr val="D9D9D9">
              <a:alpha val="49804"/>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C4. Vai pēdējo trīs gadu laikā Jūs vai Jūsu mājsaimniecības locekļi ir personīgi piedzīvojuši negadījumu (izņemot ugunsgrēku), kura risināšanai nepieciešama glābēju palīdzība?</a:t>
            </a:r>
            <a:r>
              <a:rPr lang="en-US" altLang="lv-LV" b="0" i="1" kern="0" noProof="1">
                <a:latin typeface="Arial" charset="0"/>
                <a:cs typeface="Arial" charset="0"/>
              </a:rPr>
              <a:t>»</a:t>
            </a:r>
          </a:p>
        </p:txBody>
      </p:sp>
      <p:sp>
        <p:nvSpPr>
          <p:cNvPr id="6" name="TextBox 5">
            <a:extLst>
              <a:ext uri="{FF2B5EF4-FFF2-40B4-BE49-F238E27FC236}">
                <a16:creationId xmlns:a16="http://schemas.microsoft.com/office/drawing/2014/main" id="{2ED5E945-63EB-1DF2-49AA-C8FEA7E403D8}"/>
              </a:ext>
            </a:extLst>
          </p:cNvPr>
          <p:cNvSpPr txBox="1"/>
          <p:nvPr/>
        </p:nvSpPr>
        <p:spPr>
          <a:xfrm>
            <a:off x="119336" y="1108709"/>
            <a:ext cx="2567608" cy="307777"/>
          </a:xfrm>
          <a:prstGeom prst="rect">
            <a:avLst/>
          </a:prstGeom>
          <a:noFill/>
          <a:ln w="19050">
            <a:solidFill>
              <a:srgbClr val="857C4D"/>
            </a:solidFill>
          </a:ln>
        </p:spPr>
        <p:txBody>
          <a:bodyPr wrap="square" rtlCol="0">
            <a:spAutoFit/>
          </a:bodyPr>
          <a:lstStyle/>
          <a:p>
            <a:pPr algn="ctr"/>
            <a:r>
              <a:rPr lang="lv-LV" sz="1400" dirty="0">
                <a:latin typeface="Arial" panose="020B0604020202020204" pitchFamily="34" charset="0"/>
                <a:cs typeface="Arial" panose="020B0604020202020204" pitchFamily="34" charset="0"/>
              </a:rPr>
              <a:t>Cits negadījums</a:t>
            </a:r>
          </a:p>
        </p:txBody>
      </p:sp>
      <p:pic>
        <p:nvPicPr>
          <p:cNvPr id="8" name="Picture 2" descr="Valsts ugunsdzēsības un glābšanas dienests">
            <a:extLst>
              <a:ext uri="{FF2B5EF4-FFF2-40B4-BE49-F238E27FC236}">
                <a16:creationId xmlns:a16="http://schemas.microsoft.com/office/drawing/2014/main" id="{D76707E8-7541-38DA-F514-06DFAAAC7C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139" y="1596773"/>
            <a:ext cx="1091189" cy="9806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hart 1493">
            <a:extLst>
              <a:ext uri="{FF2B5EF4-FFF2-40B4-BE49-F238E27FC236}">
                <a16:creationId xmlns:a16="http://schemas.microsoft.com/office/drawing/2014/main" id="{D0CFA1B5-B552-4CB9-938D-D4C0AC99705C}"/>
              </a:ext>
            </a:extLst>
          </p:cNvPr>
          <p:cNvGraphicFramePr>
            <a:graphicFrameLocks/>
          </p:cNvGraphicFramePr>
          <p:nvPr>
            <p:extLst>
              <p:ext uri="{D42A27DB-BD31-4B8C-83A1-F6EECF244321}">
                <p14:modId xmlns:p14="http://schemas.microsoft.com/office/powerpoint/2010/main" val="2953184271"/>
              </p:ext>
            </p:extLst>
          </p:nvPr>
        </p:nvGraphicFramePr>
        <p:xfrm>
          <a:off x="196122" y="1302945"/>
          <a:ext cx="6115901" cy="519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1493">
            <a:extLst>
              <a:ext uri="{FF2B5EF4-FFF2-40B4-BE49-F238E27FC236}">
                <a16:creationId xmlns:a16="http://schemas.microsoft.com/office/drawing/2014/main" id="{81658B88-8D58-4D3B-BF0C-B52267051BEA}"/>
              </a:ext>
            </a:extLst>
          </p:cNvPr>
          <p:cNvGraphicFramePr>
            <a:graphicFrameLocks/>
          </p:cNvGraphicFramePr>
          <p:nvPr>
            <p:extLst>
              <p:ext uri="{D42A27DB-BD31-4B8C-83A1-F6EECF244321}">
                <p14:modId xmlns:p14="http://schemas.microsoft.com/office/powerpoint/2010/main" val="2054391822"/>
              </p:ext>
            </p:extLst>
          </p:nvPr>
        </p:nvGraphicFramePr>
        <p:xfrm>
          <a:off x="6528048" y="1262597"/>
          <a:ext cx="5187600" cy="50400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24C6D108-0183-BF2F-40E5-90FEFD1B3922}"/>
              </a:ext>
            </a:extLst>
          </p:cNvPr>
          <p:cNvSpPr txBox="1"/>
          <p:nvPr/>
        </p:nvSpPr>
        <p:spPr>
          <a:xfrm>
            <a:off x="3359696" y="6566718"/>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15012457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3.3. Pieredze un iestāžu vērtējums — Valsts robežsardze</a:t>
            </a:r>
            <a:endParaRPr lang="en-US" altLang="ko-KR" sz="2800" noProof="1">
              <a:solidFill>
                <a:schemeClr val="bg1"/>
              </a:solidFill>
              <a:latin typeface="Arial Narrow" panose="020B0606020202030204" pitchFamily="34" charset="0"/>
            </a:endParaRPr>
          </a:p>
        </p:txBody>
      </p:sp>
      <p:pic>
        <p:nvPicPr>
          <p:cNvPr id="7170" name="Picture 2" descr="Valsts robežsardze">
            <a:extLst>
              <a:ext uri="{FF2B5EF4-FFF2-40B4-BE49-F238E27FC236}">
                <a16:creationId xmlns:a16="http://schemas.microsoft.com/office/drawing/2014/main" id="{B0C0AC69-8F7C-80FF-7E2F-89B690444A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2544" y="1054176"/>
            <a:ext cx="1055440" cy="9784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234">
            <a:extLst>
              <a:ext uri="{FF2B5EF4-FFF2-40B4-BE49-F238E27FC236}">
                <a16:creationId xmlns:a16="http://schemas.microsoft.com/office/drawing/2014/main" id="{AA4310B8-5693-4A0B-B006-7B58136537E3}"/>
              </a:ext>
            </a:extLst>
          </p:cNvPr>
          <p:cNvGraphicFramePr>
            <a:graphicFrameLocks/>
          </p:cNvGraphicFramePr>
          <p:nvPr>
            <p:extLst>
              <p:ext uri="{D42A27DB-BD31-4B8C-83A1-F6EECF244321}">
                <p14:modId xmlns:p14="http://schemas.microsoft.com/office/powerpoint/2010/main" val="654884635"/>
              </p:ext>
            </p:extLst>
          </p:nvPr>
        </p:nvGraphicFramePr>
        <p:xfrm>
          <a:off x="1181453" y="2006063"/>
          <a:ext cx="8532000" cy="378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45">
            <a:extLst>
              <a:ext uri="{FF2B5EF4-FFF2-40B4-BE49-F238E27FC236}">
                <a16:creationId xmlns:a16="http://schemas.microsoft.com/office/drawing/2014/main" id="{2ADDCD88-4E97-1C2C-E73C-2F50CCF0F36F}"/>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C1. Lūdzu, skalā no 1 līdz 10 novērtējiet, cik lielā mērā Jūs uzticaties šādām iestādēm, kur </a:t>
            </a:r>
            <a:r>
              <a:rPr lang="en-US" altLang="lv-LV" b="0" i="1" kern="0" noProof="1">
                <a:latin typeface="Arial" charset="0"/>
                <a:cs typeface="Arial" charset="0"/>
              </a:rPr>
              <a:t>«</a:t>
            </a:r>
            <a:r>
              <a:rPr lang="lv-LV" altLang="lv-LV" b="0" i="1" kern="0" noProof="1">
                <a:latin typeface="Arial" charset="0"/>
                <a:cs typeface="Arial" charset="0"/>
              </a:rPr>
              <a:t>1</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nemaz neuzticos</a:t>
            </a:r>
            <a:r>
              <a:rPr lang="en-US" altLang="lv-LV" b="0" i="1" kern="0" noProof="1">
                <a:latin typeface="Arial" charset="0"/>
                <a:cs typeface="Arial" charset="0"/>
              </a:rPr>
              <a:t>»</a:t>
            </a:r>
            <a:r>
              <a:rPr lang="lv-LV" altLang="lv-LV" b="0" i="1" kern="0" noProof="1">
                <a:latin typeface="Arial" charset="0"/>
                <a:cs typeface="Arial" charset="0"/>
              </a:rPr>
              <a:t> un </a:t>
            </a:r>
            <a:r>
              <a:rPr lang="en-US" altLang="lv-LV" b="0" i="1" kern="0" noProof="1">
                <a:latin typeface="Arial" charset="0"/>
                <a:cs typeface="Arial" charset="0"/>
              </a:rPr>
              <a:t>«</a:t>
            </a:r>
            <a:r>
              <a:rPr lang="lv-LV" altLang="lv-LV" b="0" i="1" kern="0" noProof="1">
                <a:latin typeface="Arial" charset="0"/>
                <a:cs typeface="Arial" charset="0"/>
              </a:rPr>
              <a:t>10</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ļoti uzticos</a:t>
            </a:r>
            <a:r>
              <a:rPr lang="en-US" altLang="lv-LV" b="0" i="1" kern="0" noProof="1">
                <a:latin typeface="Arial" charset="0"/>
                <a:cs typeface="Arial" charset="0"/>
              </a:rPr>
              <a:t>»</a:t>
            </a:r>
            <a:r>
              <a:rPr lang="lv-LV" altLang="lv-LV" b="0" i="1" kern="0" noProof="1">
                <a:latin typeface="Arial" charset="0"/>
                <a:cs typeface="Arial" charset="0"/>
              </a:rPr>
              <a:t>.</a:t>
            </a:r>
            <a:r>
              <a:rPr lang="en-US" altLang="lv-LV" b="0" i="1" kern="0" noProof="1">
                <a:latin typeface="Arial" charset="0"/>
                <a:cs typeface="Arial" charset="0"/>
              </a:rPr>
              <a:t>»</a:t>
            </a:r>
          </a:p>
        </p:txBody>
      </p:sp>
      <p:sp>
        <p:nvSpPr>
          <p:cNvPr id="3" name="Kreisā figūriekava 2">
            <a:extLst>
              <a:ext uri="{FF2B5EF4-FFF2-40B4-BE49-F238E27FC236}">
                <a16:creationId xmlns:a16="http://schemas.microsoft.com/office/drawing/2014/main" id="{5F58D92E-9563-B193-7426-2D87174429DD}"/>
              </a:ext>
            </a:extLst>
          </p:cNvPr>
          <p:cNvSpPr/>
          <p:nvPr/>
        </p:nvSpPr>
        <p:spPr>
          <a:xfrm rot="5400000">
            <a:off x="1775233" y="1484497"/>
            <a:ext cx="324609" cy="1404156"/>
          </a:xfrm>
          <a:prstGeom prst="leftBrace">
            <a:avLst>
              <a:gd name="adj1" fmla="val 64919"/>
              <a:gd name="adj2" fmla="val 50000"/>
            </a:avLst>
          </a:prstGeom>
          <a:ln>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11" name="TextBox 10">
            <a:extLst>
              <a:ext uri="{FF2B5EF4-FFF2-40B4-BE49-F238E27FC236}">
                <a16:creationId xmlns:a16="http://schemas.microsoft.com/office/drawing/2014/main" id="{27D4B4FD-7AEF-ECEC-6EC3-5012496EE2F0}"/>
              </a:ext>
            </a:extLst>
          </p:cNvPr>
          <p:cNvSpPr txBox="1"/>
          <p:nvPr/>
        </p:nvSpPr>
        <p:spPr>
          <a:xfrm>
            <a:off x="1181453" y="1426112"/>
            <a:ext cx="1512168" cy="523220"/>
          </a:xfrm>
          <a:prstGeom prst="rect">
            <a:avLst/>
          </a:prstGeom>
          <a:noFill/>
        </p:spPr>
        <p:txBody>
          <a:bodyPr wrap="square" rtlCol="0">
            <a:spAutoFit/>
          </a:bodyPr>
          <a:lstStyle/>
          <a:p>
            <a:pPr algn="ctr"/>
            <a:r>
              <a:rPr lang="lv-LV" sz="1400" dirty="0">
                <a:solidFill>
                  <a:srgbClr val="203864"/>
                </a:solidFill>
                <a:latin typeface="Arial" panose="020B0604020202020204" pitchFamily="34" charset="0"/>
                <a:cs typeface="Arial" panose="020B0604020202020204" pitchFamily="34" charset="0"/>
              </a:rPr>
              <a:t>Neuzticas</a:t>
            </a:r>
          </a:p>
          <a:p>
            <a:pPr algn="ctr"/>
            <a:r>
              <a:rPr lang="en-GB" sz="1400" b="1" dirty="0">
                <a:solidFill>
                  <a:srgbClr val="203864"/>
                </a:solidFill>
                <a:latin typeface="Arial" panose="020B0604020202020204" pitchFamily="34" charset="0"/>
                <a:cs typeface="Arial" panose="020B0604020202020204" pitchFamily="34" charset="0"/>
              </a:rPr>
              <a:t>2</a:t>
            </a:r>
            <a:r>
              <a:rPr lang="lv-LV" sz="1400" b="1" dirty="0">
                <a:solidFill>
                  <a:srgbClr val="203864"/>
                </a:solidFill>
                <a:latin typeface="Arial" panose="020B0604020202020204" pitchFamily="34" charset="0"/>
                <a:cs typeface="Arial" panose="020B0604020202020204" pitchFamily="34" charset="0"/>
              </a:rPr>
              <a:t>%</a:t>
            </a:r>
          </a:p>
        </p:txBody>
      </p:sp>
      <p:sp>
        <p:nvSpPr>
          <p:cNvPr id="13" name="Kreisā figūriekava 12">
            <a:extLst>
              <a:ext uri="{FF2B5EF4-FFF2-40B4-BE49-F238E27FC236}">
                <a16:creationId xmlns:a16="http://schemas.microsoft.com/office/drawing/2014/main" id="{7D267F53-7A56-6815-A4AC-F577F12F2524}"/>
              </a:ext>
            </a:extLst>
          </p:cNvPr>
          <p:cNvSpPr/>
          <p:nvPr/>
        </p:nvSpPr>
        <p:spPr>
          <a:xfrm rot="5400000">
            <a:off x="3521428" y="1142459"/>
            <a:ext cx="324609" cy="2088234"/>
          </a:xfrm>
          <a:prstGeom prst="leftBrace">
            <a:avLst>
              <a:gd name="adj1" fmla="val 64919"/>
              <a:gd name="adj2" fmla="val 50000"/>
            </a:avLst>
          </a:prstGeom>
          <a:ln>
            <a:solidFill>
              <a:srgbClr val="B9CD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14" name="TextBox 13">
            <a:extLst>
              <a:ext uri="{FF2B5EF4-FFF2-40B4-BE49-F238E27FC236}">
                <a16:creationId xmlns:a16="http://schemas.microsoft.com/office/drawing/2014/main" id="{FD857C0C-3B13-74C1-A503-CA5820C55EAB}"/>
              </a:ext>
            </a:extLst>
          </p:cNvPr>
          <p:cNvSpPr txBox="1"/>
          <p:nvPr/>
        </p:nvSpPr>
        <p:spPr>
          <a:xfrm>
            <a:off x="2927648" y="1447332"/>
            <a:ext cx="1512168" cy="523220"/>
          </a:xfrm>
          <a:prstGeom prst="rect">
            <a:avLst/>
          </a:prstGeom>
          <a:noFill/>
        </p:spPr>
        <p:txBody>
          <a:bodyPr wrap="square" rtlCol="0">
            <a:spAutoFit/>
          </a:bodyPr>
          <a:lstStyle/>
          <a:p>
            <a:pPr algn="ctr"/>
            <a:r>
              <a:rPr lang="lv-LV" sz="1400" dirty="0">
                <a:solidFill>
                  <a:srgbClr val="203864"/>
                </a:solidFill>
                <a:latin typeface="Arial" panose="020B0604020202020204" pitchFamily="34" charset="0"/>
                <a:cs typeface="Arial" panose="020B0604020202020204" pitchFamily="34" charset="0"/>
              </a:rPr>
              <a:t>Drīzāk neuzticas</a:t>
            </a:r>
          </a:p>
          <a:p>
            <a:pPr algn="ctr"/>
            <a:r>
              <a:rPr lang="en-GB" sz="1400" b="1" dirty="0">
                <a:solidFill>
                  <a:srgbClr val="203864"/>
                </a:solidFill>
                <a:latin typeface="Arial" panose="020B0604020202020204" pitchFamily="34" charset="0"/>
                <a:cs typeface="Arial" panose="020B0604020202020204" pitchFamily="34" charset="0"/>
              </a:rPr>
              <a:t>19</a:t>
            </a:r>
            <a:r>
              <a:rPr lang="lv-LV" sz="1400" b="1" dirty="0">
                <a:solidFill>
                  <a:srgbClr val="203864"/>
                </a:solidFill>
                <a:latin typeface="Arial" panose="020B0604020202020204" pitchFamily="34" charset="0"/>
                <a:cs typeface="Arial" panose="020B0604020202020204" pitchFamily="34" charset="0"/>
              </a:rPr>
              <a:t>%</a:t>
            </a:r>
          </a:p>
        </p:txBody>
      </p:sp>
      <p:sp>
        <p:nvSpPr>
          <p:cNvPr id="15" name="Kreisā figūriekava 14">
            <a:extLst>
              <a:ext uri="{FF2B5EF4-FFF2-40B4-BE49-F238E27FC236}">
                <a16:creationId xmlns:a16="http://schemas.microsoft.com/office/drawing/2014/main" id="{4EC26BAB-FA7B-71B3-74DA-1F948C755701}"/>
              </a:ext>
            </a:extLst>
          </p:cNvPr>
          <p:cNvSpPr/>
          <p:nvPr/>
        </p:nvSpPr>
        <p:spPr>
          <a:xfrm rot="5400000">
            <a:off x="5645664" y="1097989"/>
            <a:ext cx="324609" cy="2160236"/>
          </a:xfrm>
          <a:prstGeom prst="leftBrace">
            <a:avLst>
              <a:gd name="adj1" fmla="val 64919"/>
              <a:gd name="adj2" fmla="val 50000"/>
            </a:avLst>
          </a:prstGeom>
          <a:ln>
            <a:solidFill>
              <a:srgbClr val="FFE6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16" name="TextBox 15">
            <a:extLst>
              <a:ext uri="{FF2B5EF4-FFF2-40B4-BE49-F238E27FC236}">
                <a16:creationId xmlns:a16="http://schemas.microsoft.com/office/drawing/2014/main" id="{570B5F44-63BF-5F94-8666-C978E2940164}"/>
              </a:ext>
            </a:extLst>
          </p:cNvPr>
          <p:cNvSpPr txBox="1"/>
          <p:nvPr/>
        </p:nvSpPr>
        <p:spPr>
          <a:xfrm>
            <a:off x="5051884" y="1447332"/>
            <a:ext cx="1512168" cy="523220"/>
          </a:xfrm>
          <a:prstGeom prst="rect">
            <a:avLst/>
          </a:prstGeom>
          <a:noFill/>
        </p:spPr>
        <p:txBody>
          <a:bodyPr wrap="square" rtlCol="0">
            <a:spAutoFit/>
          </a:bodyPr>
          <a:lstStyle/>
          <a:p>
            <a:pPr algn="ctr"/>
            <a:r>
              <a:rPr lang="lv-LV" sz="1400" dirty="0">
                <a:solidFill>
                  <a:srgbClr val="BF9000"/>
                </a:solidFill>
                <a:latin typeface="Arial" panose="020B0604020202020204" pitchFamily="34" charset="0"/>
                <a:cs typeface="Arial" panose="020B0604020202020204" pitchFamily="34" charset="0"/>
              </a:rPr>
              <a:t>Drīzāk uzticas</a:t>
            </a:r>
          </a:p>
          <a:p>
            <a:pPr algn="ctr"/>
            <a:r>
              <a:rPr lang="lv-LV" sz="1400" b="1" dirty="0">
                <a:solidFill>
                  <a:srgbClr val="BF9000"/>
                </a:solidFill>
                <a:latin typeface="Arial" panose="020B0604020202020204" pitchFamily="34" charset="0"/>
                <a:cs typeface="Arial" panose="020B0604020202020204" pitchFamily="34" charset="0"/>
              </a:rPr>
              <a:t>50%</a:t>
            </a:r>
          </a:p>
        </p:txBody>
      </p:sp>
      <p:sp>
        <p:nvSpPr>
          <p:cNvPr id="17" name="Kreisā figūriekava 16">
            <a:extLst>
              <a:ext uri="{FF2B5EF4-FFF2-40B4-BE49-F238E27FC236}">
                <a16:creationId xmlns:a16="http://schemas.microsoft.com/office/drawing/2014/main" id="{9ED80809-9C80-148A-8914-1E1EDC92906D}"/>
              </a:ext>
            </a:extLst>
          </p:cNvPr>
          <p:cNvSpPr/>
          <p:nvPr/>
        </p:nvSpPr>
        <p:spPr>
          <a:xfrm rot="5400000">
            <a:off x="7400861" y="1511499"/>
            <a:ext cx="324609" cy="1350156"/>
          </a:xfrm>
          <a:prstGeom prst="leftBrace">
            <a:avLst>
              <a:gd name="adj1" fmla="val 64919"/>
              <a:gd name="adj2" fmla="val 50000"/>
            </a:avLst>
          </a:prstGeom>
          <a:ln>
            <a:solidFill>
              <a:srgbClr val="BF9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18" name="TextBox 17">
            <a:extLst>
              <a:ext uri="{FF2B5EF4-FFF2-40B4-BE49-F238E27FC236}">
                <a16:creationId xmlns:a16="http://schemas.microsoft.com/office/drawing/2014/main" id="{5F68E5B2-A393-9666-2240-F45CDF59D0B5}"/>
              </a:ext>
            </a:extLst>
          </p:cNvPr>
          <p:cNvSpPr txBox="1"/>
          <p:nvPr/>
        </p:nvSpPr>
        <p:spPr>
          <a:xfrm>
            <a:off x="6807081" y="1426112"/>
            <a:ext cx="1512168" cy="523220"/>
          </a:xfrm>
          <a:prstGeom prst="rect">
            <a:avLst/>
          </a:prstGeom>
          <a:noFill/>
        </p:spPr>
        <p:txBody>
          <a:bodyPr wrap="square" rtlCol="0">
            <a:spAutoFit/>
          </a:bodyPr>
          <a:lstStyle/>
          <a:p>
            <a:pPr algn="ctr"/>
            <a:r>
              <a:rPr lang="lv-LV" sz="1400" dirty="0">
                <a:solidFill>
                  <a:srgbClr val="BF9000"/>
                </a:solidFill>
                <a:latin typeface="Arial" panose="020B0604020202020204" pitchFamily="34" charset="0"/>
                <a:cs typeface="Arial" panose="020B0604020202020204" pitchFamily="34" charset="0"/>
              </a:rPr>
              <a:t>Uzticas</a:t>
            </a:r>
          </a:p>
          <a:p>
            <a:pPr algn="ctr"/>
            <a:r>
              <a:rPr lang="en-GB" sz="1400" b="1" dirty="0">
                <a:solidFill>
                  <a:srgbClr val="BF9000"/>
                </a:solidFill>
                <a:latin typeface="Arial" panose="020B0604020202020204" pitchFamily="34" charset="0"/>
                <a:cs typeface="Arial" panose="020B0604020202020204" pitchFamily="34" charset="0"/>
              </a:rPr>
              <a:t>21</a:t>
            </a:r>
            <a:r>
              <a:rPr lang="lv-LV" sz="1400" b="1" dirty="0">
                <a:solidFill>
                  <a:srgbClr val="BF9000"/>
                </a:solidFill>
                <a:latin typeface="Arial" panose="020B0604020202020204" pitchFamily="34" charset="0"/>
                <a:cs typeface="Arial" panose="020B0604020202020204" pitchFamily="34" charset="0"/>
              </a:rPr>
              <a:t>%</a:t>
            </a:r>
          </a:p>
        </p:txBody>
      </p:sp>
      <p:sp>
        <p:nvSpPr>
          <p:cNvPr id="19" name="Rectangle 46">
            <a:extLst>
              <a:ext uri="{FF2B5EF4-FFF2-40B4-BE49-F238E27FC236}">
                <a16:creationId xmlns:a16="http://schemas.microsoft.com/office/drawing/2014/main" id="{BCB0114C-2A93-49C9-030E-8665931AA1E3}"/>
              </a:ext>
            </a:extLst>
          </p:cNvPr>
          <p:cNvSpPr>
            <a:spLocks noRot="1" noChangeArrowheads="1"/>
          </p:cNvSpPr>
          <p:nvPr/>
        </p:nvSpPr>
        <p:spPr bwMode="auto">
          <a:xfrm>
            <a:off x="4151784" y="5905252"/>
            <a:ext cx="4195219"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visi respondenti, n=</a:t>
            </a:r>
            <a:r>
              <a:rPr lang="lv-LV" altLang="lv-LV" b="0" i="1" noProof="1">
                <a:latin typeface="Arial" charset="0"/>
                <a:cs typeface="Arial" charset="0"/>
              </a:rPr>
              <a:t>1016</a:t>
            </a:r>
          </a:p>
          <a:p>
            <a:pPr algn="ctr"/>
            <a:endParaRPr lang="lv-LV" altLang="lv-LV" b="0" i="1" noProof="1">
              <a:latin typeface="Arial" charset="0"/>
              <a:cs typeface="Arial" charset="0"/>
            </a:endParaRPr>
          </a:p>
          <a:p>
            <a:pPr algn="ctr"/>
            <a:r>
              <a:rPr lang="lv-LV" altLang="lv-LV" b="0" i="1" noProof="1">
                <a:latin typeface="Arial" charset="0"/>
                <a:cs typeface="Arial" charset="0"/>
              </a:rPr>
              <a:t>*Vidējais vērtējums skalā no 1 (</a:t>
            </a:r>
            <a:r>
              <a:rPr lang="en-GB" altLang="lv-LV" b="0" i="1" noProof="1">
                <a:latin typeface="Arial" charset="0"/>
                <a:cs typeface="Arial" charset="0"/>
              </a:rPr>
              <a:t>ļoti slikti</a:t>
            </a:r>
            <a:r>
              <a:rPr lang="lv-LV" altLang="lv-LV" b="0" i="1" noProof="1">
                <a:latin typeface="Arial" charset="0"/>
                <a:cs typeface="Arial" charset="0"/>
              </a:rPr>
              <a:t>) līdz 10 (</a:t>
            </a:r>
            <a:r>
              <a:rPr lang="en-GB" altLang="lv-LV" b="0" i="1" noProof="1">
                <a:latin typeface="Arial" charset="0"/>
                <a:cs typeface="Arial" charset="0"/>
              </a:rPr>
              <a:t>izcili</a:t>
            </a:r>
            <a:r>
              <a:rPr lang="lv-LV" altLang="lv-LV" b="0" i="1" noProof="1">
                <a:latin typeface="Arial" charset="0"/>
                <a:cs typeface="Arial" charset="0"/>
              </a:rPr>
              <a:t>)</a:t>
            </a:r>
          </a:p>
          <a:p>
            <a:pPr algn="ctr"/>
            <a:endParaRPr lang="en-US" altLang="lv-LV" b="0" i="1" noProof="1">
              <a:latin typeface="Arial" charset="0"/>
              <a:cs typeface="Arial" charset="0"/>
            </a:endParaRPr>
          </a:p>
        </p:txBody>
      </p:sp>
      <p:graphicFrame>
        <p:nvGraphicFramePr>
          <p:cNvPr id="21" name="Chart 234">
            <a:extLst>
              <a:ext uri="{FF2B5EF4-FFF2-40B4-BE49-F238E27FC236}">
                <a16:creationId xmlns:a16="http://schemas.microsoft.com/office/drawing/2014/main" id="{8A3414E2-115D-4C75-BD08-154123848847}"/>
              </a:ext>
            </a:extLst>
          </p:cNvPr>
          <p:cNvGraphicFramePr>
            <a:graphicFrameLocks/>
          </p:cNvGraphicFramePr>
          <p:nvPr>
            <p:extLst>
              <p:ext uri="{D42A27DB-BD31-4B8C-83A1-F6EECF244321}">
                <p14:modId xmlns:p14="http://schemas.microsoft.com/office/powerpoint/2010/main" val="1864669578"/>
              </p:ext>
            </p:extLst>
          </p:nvPr>
        </p:nvGraphicFramePr>
        <p:xfrm>
          <a:off x="9605286" y="2636912"/>
          <a:ext cx="1495425" cy="27146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57452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401E97D-8EA3-4C66-9F83-43765F513C8C}"/>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Galvenie secinājumi (1)</a:t>
            </a:r>
          </a:p>
        </p:txBody>
      </p:sp>
      <p:sp>
        <p:nvSpPr>
          <p:cNvPr id="2" name="Text Placeholder 2">
            <a:extLst>
              <a:ext uri="{FF2B5EF4-FFF2-40B4-BE49-F238E27FC236}">
                <a16:creationId xmlns:a16="http://schemas.microsoft.com/office/drawing/2014/main" id="{DF80E987-A25B-84C5-8FF9-F348F8FA0B35}"/>
              </a:ext>
            </a:extLst>
          </p:cNvPr>
          <p:cNvSpPr txBox="1">
            <a:spLocks/>
          </p:cNvSpPr>
          <p:nvPr/>
        </p:nvSpPr>
        <p:spPr>
          <a:xfrm>
            <a:off x="371364" y="692696"/>
            <a:ext cx="11449272" cy="56166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07000"/>
              </a:lnSpc>
              <a:spcBef>
                <a:spcPts val="0"/>
              </a:spcBef>
              <a:spcAft>
                <a:spcPts val="800"/>
              </a:spcAft>
              <a:buNone/>
            </a:pPr>
            <a:r>
              <a:rPr lang="en-GB" altLang="ko-KR" sz="1600" b="1" noProof="1">
                <a:solidFill>
                  <a:srgbClr val="857C4D"/>
                </a:solidFill>
                <a:latin typeface="Arial Narrow" panose="020B0606020202030204" pitchFamily="34" charset="0"/>
                <a:ea typeface="맑은 고딕" pitchFamily="50" charset="-127"/>
                <a:cs typeface="Arial" panose="020B0604020202020204" pitchFamily="34" charset="0"/>
              </a:rPr>
              <a:t>1. Vispārīgi jautājumi par drošību</a:t>
            </a:r>
            <a:endParaRPr lang="en-GB" sz="1600" kern="100" noProof="1">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Šogad aptaujātie Latvijas iedzīvotāji kopumā </a:t>
            </a:r>
            <a:r>
              <a:rPr lang="en-GB" sz="1300" b="1" kern="100" noProof="1">
                <a:effectLst/>
                <a:latin typeface="Arial Narrow" panose="020B0606020202030204" pitchFamily="34" charset="0"/>
                <a:ea typeface="Calibri" panose="020F0502020204030204" pitchFamily="34" charset="0"/>
                <a:cs typeface="Times New Roman" panose="02020603050405020304" pitchFamily="18" charset="0"/>
              </a:rPr>
              <a:t>jūtas droši gan Latvijā, gan savas dzīvesvietas apkaimē</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 Pārliecinoši lielākā daļa respondentu jūtas droši savā mājoklī (95%) un jūtas droši, pastaigājoties pa savu apkaimi diennakts gaišajā laikā (93%). Tāpat lielākā daļa respondentu jūtas droši sabiedriskajās vietās (89%), uzskata, ka Latvija ir droša vieta dzīvošanai (87%), un jūtas droši, pastaigājoties pa savu apkaimi diennakts tumšajā laikā (73%).</a:t>
            </a:r>
          </a:p>
          <a:p>
            <a:pPr algn="just">
              <a:lnSpc>
                <a:spcPct val="107000"/>
              </a:lnSpc>
              <a:spcAft>
                <a:spcPts val="800"/>
              </a:spcAft>
            </a:pP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Pēc respondentu domām, </a:t>
            </a:r>
            <a:r>
              <a:rPr lang="en-GB" sz="1300" b="1" kern="100" noProof="1">
                <a:effectLst/>
                <a:latin typeface="Arial Narrow" panose="020B0606020202030204" pitchFamily="34" charset="0"/>
                <a:ea typeface="Calibri" panose="020F0502020204030204" pitchFamily="34" charset="0"/>
                <a:cs typeface="Times New Roman" panose="02020603050405020304" pitchFamily="18" charset="0"/>
              </a:rPr>
              <a:t>trīs visbiežāk minētie izaicinājumi, kuri Latvijā viņus satrauc, ir organizētā noziedzība</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 (kopumā minējuši 73%) </a:t>
            </a:r>
            <a:r>
              <a:rPr lang="en-GB" sz="1300" b="1" kern="100" noProof="1">
                <a:effectLst/>
                <a:latin typeface="Arial Narrow" panose="020B0606020202030204" pitchFamily="34" charset="0"/>
                <a:ea typeface="Calibri" panose="020F0502020204030204" pitchFamily="34" charset="0"/>
                <a:cs typeface="Times New Roman" panose="02020603050405020304" pitchFamily="18" charset="0"/>
              </a:rPr>
              <a:t>satiksmes drošība</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 (72%) un </a:t>
            </a:r>
            <a:r>
              <a:rPr lang="en-GB" sz="1300" b="1" kern="100" noProof="1">
                <a:effectLst/>
                <a:latin typeface="Arial Narrow" panose="020B0606020202030204" pitchFamily="34" charset="0"/>
                <a:ea typeface="Calibri" panose="020F0502020204030204" pitchFamily="34" charset="0"/>
                <a:cs typeface="Times New Roman" panose="02020603050405020304" pitchFamily="18" charset="0"/>
              </a:rPr>
              <a:t>korupcija </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(71%). Tāpat Latvijas aptaujātos iedzīvotājus kopumā satrauc finanšu noziegumi (69%), ārējās robežas ar Krieviju un Baltkrieviju drošība (67%) un civilā aizsardzība dabas un cilvēku izraisītu katastrofu gadījumos (63%). Kopumā iedzīvotājus satrauc arī personas, kuras nelikumīgi mēģina šķērsot valsts robežu (63%), cilvēku tirdzniecība un ekspluatācija (62%) un kibernoziedzība (58%). Nedaudz mazāk kā ½ respondentu kopumā uztrauc terorisma draudi (49%), etniski konflikti (49%) un pandēmija (47%).</a:t>
            </a:r>
          </a:p>
          <a:p>
            <a:pPr algn="just">
              <a:lnSpc>
                <a:spcPct val="107000"/>
              </a:lnSpc>
              <a:spcAft>
                <a:spcPts val="800"/>
              </a:spcAft>
            </a:pPr>
            <a:r>
              <a:rPr lang="en-GB" sz="1300" b="1" kern="100" noProof="1">
                <a:effectLst/>
                <a:latin typeface="Arial Narrow" panose="020B0606020202030204" pitchFamily="34" charset="0"/>
                <a:ea typeface="Calibri" panose="020F0502020204030204" pitchFamily="34" charset="0"/>
                <a:cs typeface="Times New Roman" panose="02020603050405020304" pitchFamily="18" charset="0"/>
              </a:rPr>
              <a:t>Domājot par savu tuvējo apkaimi, trīs visbiežāk nosauktie izaicinājumi, kuri respondentus kopumā satrauc, ir ugunsdrošība</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 (64%), </a:t>
            </a:r>
            <a:r>
              <a:rPr lang="en-GB" sz="1300" b="1" kern="100" noProof="1">
                <a:effectLst/>
                <a:latin typeface="Arial Narrow" panose="020B0606020202030204" pitchFamily="34" charset="0"/>
                <a:ea typeface="Calibri" panose="020F0502020204030204" pitchFamily="34" charset="0"/>
                <a:cs typeface="Times New Roman" panose="02020603050405020304" pitchFamily="18" charset="0"/>
              </a:rPr>
              <a:t>zādzības </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(64%) un </a:t>
            </a:r>
            <a:r>
              <a:rPr lang="en-GB" sz="1300" b="1" kern="100" noProof="1">
                <a:effectLst/>
                <a:latin typeface="Arial Narrow" panose="020B0606020202030204" pitchFamily="34" charset="0"/>
                <a:ea typeface="Calibri" panose="020F0502020204030204" pitchFamily="34" charset="0"/>
                <a:cs typeface="Times New Roman" panose="02020603050405020304" pitchFamily="18" charset="0"/>
              </a:rPr>
              <a:t>satiksmes drošība</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 (62%). Kopumā iedzīvotājus satrauc arī laupīšanas (60%), huligānisms (59%), narkotiku lietotāji (58%) un narkotiku tirdzniecība (57%). Iedzīvotājus kopumā satrauc arī iereibušas personas (53%), klaiņojuši mājdzīvnieki un suņi bez uzpurņiem (53%) un klaiņojoši bērni (52%). Nedaudz mazākā mērā respondentus kopumā satrauc kautiņi uz ielas (44%), vardarbība ģimenē (43%) un bezpajumtnieki (42%). </a:t>
            </a:r>
          </a:p>
          <a:p>
            <a:pPr marL="0" indent="0" algn="just">
              <a:lnSpc>
                <a:spcPct val="107000"/>
              </a:lnSpc>
              <a:spcBef>
                <a:spcPts val="0"/>
              </a:spcBef>
              <a:spcAft>
                <a:spcPts val="800"/>
              </a:spcAft>
              <a:buNone/>
            </a:pPr>
            <a:r>
              <a:rPr lang="en-GB" altLang="ko-KR" sz="1600" b="1" noProof="1">
                <a:solidFill>
                  <a:srgbClr val="857C4D"/>
                </a:solidFill>
                <a:latin typeface="Arial Narrow" panose="020B0606020202030204" pitchFamily="34" charset="0"/>
                <a:ea typeface="맑은 고딕" pitchFamily="50" charset="-127"/>
                <a:cs typeface="Arial" panose="020B0604020202020204" pitchFamily="34" charset="0"/>
              </a:rPr>
              <a:t>2. Rūpes par drošību</a:t>
            </a:r>
            <a:endParaRPr lang="en-GB" sz="1600" kern="100" noProof="1">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300" b="1" kern="100" noProof="1">
                <a:effectLst/>
                <a:latin typeface="Arial Narrow" panose="020B0606020202030204" pitchFamily="34" charset="0"/>
                <a:ea typeface="Calibri" panose="020F0502020204030204" pitchFamily="34" charset="0"/>
                <a:cs typeface="Times New Roman" panose="02020603050405020304" pitchFamily="18" charset="0"/>
              </a:rPr>
              <a:t>Latvijas iedzīvotāji nav gatavi ārkārtas gadījumiem un nestandarta situācijām</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 Tikai 10% respondentu norāda, ka viņi ir gatavi šādām situācijām, ka viņiem ir sagatavoti sērkociņi, sveces, kabatas lukturi, šķiltavas, radio ar rezerves baterijām, gāzes (spirta) plītiņa, medicīniskā aptieciņa un nepieciešamās zāles, pārtikas un dzeramā ūdens rezerves, skaidra nauda. 40% ir tikai daļēji gatavi šādām situācijām, bet gandrīz ½ respondentu norāda, ka viņiem nav sagatavota rezerve iespējamiem ārkārtas gadījumiem un nestandarta situācijām. </a:t>
            </a:r>
          </a:p>
          <a:p>
            <a:pPr algn="just">
              <a:lnSpc>
                <a:spcPct val="107000"/>
              </a:lnSpc>
              <a:spcAft>
                <a:spcPts val="800"/>
              </a:spcAft>
            </a:pPr>
            <a:r>
              <a:rPr lang="en-GB" sz="1300" b="1" kern="100" noProof="1">
                <a:effectLst/>
                <a:latin typeface="Arial Narrow" panose="020B0606020202030204" pitchFamily="34" charset="0"/>
                <a:ea typeface="Calibri" panose="020F0502020204030204" pitchFamily="34" charset="0"/>
                <a:cs typeface="Times New Roman" panose="02020603050405020304" pitchFamily="18" charset="0"/>
              </a:rPr>
              <a:t>Raksturojot savu mājokļa drošību, lielākā daļa respondentu</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 aizejot vienmēr aizslēdz sava mājokļa durvis (84%), </a:t>
            </a:r>
            <a:r>
              <a:rPr lang="en-GB" sz="1300" kern="100" noProof="1">
                <a:latin typeface="Arial Narrow" panose="020B0606020202030204" pitchFamily="34" charset="0"/>
                <a:ea typeface="Calibri" panose="020F0502020204030204" pitchFamily="34" charset="0"/>
                <a:cs typeface="Times New Roman" panose="02020603050405020304" pitchFamily="18" charset="0"/>
              </a:rPr>
              <a:t>lielākajai daļai </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mājoklī ir uzstādīts dūmu detektors (70%) un, atrodoties mājās, </a:t>
            </a:r>
            <a:r>
              <a:rPr lang="en-GB" sz="1300" kern="100" noProof="1">
                <a:latin typeface="Arial Narrow" panose="020B0606020202030204" pitchFamily="34" charset="0"/>
                <a:ea typeface="Calibri" panose="020F0502020204030204" pitchFamily="34" charset="0"/>
                <a:cs typeface="Times New Roman" panose="02020603050405020304" pitchFamily="18" charset="0"/>
              </a:rPr>
              <a:t>viņu </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mājokļa durvis ir aizslēgtas (65%). Mazāks respondentu īpatsvars norāda, ka prot rīkoties ar ugunsdzēšamo aparātu (36%), mājoklis ir apdrošināts (30%), mājoklī ir pieejams ugunsdzēsības aparāts (21%), mājoklī ir ierīkota apsardzes signalizācija (10%), bet 8% respondentu norāda, ka viņi ir iegādājušies pašaizsardzības līdzekli.</a:t>
            </a:r>
          </a:p>
          <a:p>
            <a:pPr marL="342900" lvl="0" indent="-342900" algn="just">
              <a:lnSpc>
                <a:spcPct val="107000"/>
              </a:lnSpc>
              <a:spcBef>
                <a:spcPts val="0"/>
              </a:spcBef>
              <a:buFont typeface="Symbol" panose="05050102010706020507" pitchFamily="18" charset="2"/>
              <a:buChar char=""/>
            </a:pPr>
            <a:endParaRPr lang="en-GB" sz="1200" kern="100" noProof="1">
              <a:effectLst/>
              <a:latin typeface="Arial Narrow" panose="020B0606020202030204" pitchFamily="34" charset="0"/>
              <a:ea typeface="Calibri" panose="020F0502020204030204" pitchFamily="34" charset="0"/>
              <a:cs typeface="Arial" panose="020B0604020202020204" pitchFamily="34" charset="0"/>
            </a:endParaRPr>
          </a:p>
          <a:p>
            <a:pPr marL="114300" indent="0" algn="just">
              <a:lnSpc>
                <a:spcPct val="107000"/>
              </a:lnSpc>
              <a:spcBef>
                <a:spcPts val="0"/>
              </a:spcBef>
              <a:buNone/>
            </a:pPr>
            <a:r>
              <a:rPr lang="en-GB" sz="1200" kern="100" noProof="1">
                <a:effectLst/>
                <a:latin typeface="Arial Narrow" panose="020B0606020202030204" pitchFamily="34" charset="0"/>
                <a:ea typeface="Calibri" panose="020F0502020204030204" pitchFamily="34" charset="0"/>
                <a:cs typeface="Arial" panose="020B0604020202020204" pitchFamily="34" charset="0"/>
              </a:rPr>
              <a:t> </a:t>
            </a:r>
          </a:p>
          <a:p>
            <a:pPr algn="just">
              <a:lnSpc>
                <a:spcPct val="107000"/>
              </a:lnSpc>
              <a:spcBef>
                <a:spcPts val="0"/>
              </a:spcBef>
              <a:spcAft>
                <a:spcPts val="800"/>
              </a:spcAft>
            </a:pPr>
            <a:endParaRPr lang="en-GB" sz="1100" kern="100" noProof="1">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87818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3.3. Pieredze un iestāžu vērtējums — Valsts robežsardze</a:t>
            </a:r>
            <a:endParaRPr lang="en-US" altLang="ko-KR" sz="2800" noProof="1">
              <a:solidFill>
                <a:schemeClr val="bg1"/>
              </a:solidFill>
              <a:latin typeface="Arial Narrow" panose="020B0606020202030204" pitchFamily="34" charset="0"/>
            </a:endParaRPr>
          </a:p>
        </p:txBody>
      </p:sp>
      <p:pic>
        <p:nvPicPr>
          <p:cNvPr id="5" name="Picture 2" descr="Valsts robežsardze">
            <a:extLst>
              <a:ext uri="{FF2B5EF4-FFF2-40B4-BE49-F238E27FC236}">
                <a16:creationId xmlns:a16="http://schemas.microsoft.com/office/drawing/2014/main" id="{A263D08A-AEB9-2592-4283-79094DC5DA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2544" y="1054176"/>
            <a:ext cx="1055440" cy="9784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1031">
            <a:extLst>
              <a:ext uri="{FF2B5EF4-FFF2-40B4-BE49-F238E27FC236}">
                <a16:creationId xmlns:a16="http://schemas.microsoft.com/office/drawing/2014/main" id="{E4191302-6CBA-4C69-96D7-B69ACAF9D596}"/>
              </a:ext>
            </a:extLst>
          </p:cNvPr>
          <p:cNvGraphicFramePr>
            <a:graphicFrameLocks/>
          </p:cNvGraphicFramePr>
          <p:nvPr>
            <p:extLst>
              <p:ext uri="{D42A27DB-BD31-4B8C-83A1-F6EECF244321}">
                <p14:modId xmlns:p14="http://schemas.microsoft.com/office/powerpoint/2010/main" val="2772275107"/>
              </p:ext>
            </p:extLst>
          </p:nvPr>
        </p:nvGraphicFramePr>
        <p:xfrm>
          <a:off x="8832304" y="907200"/>
          <a:ext cx="2232248" cy="5950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B194BDA0-F1C6-8B13-5DD9-B03CA3A4206E}"/>
              </a:ext>
            </a:extLst>
          </p:cNvPr>
          <p:cNvSpPr txBox="1"/>
          <p:nvPr/>
        </p:nvSpPr>
        <p:spPr>
          <a:xfrm>
            <a:off x="10704513" y="4946676"/>
            <a:ext cx="1350772" cy="1323439"/>
          </a:xfrm>
          <a:prstGeom prst="rect">
            <a:avLst/>
          </a:prstGeom>
          <a:noFill/>
        </p:spPr>
        <p:txBody>
          <a:bodyPr wrap="square">
            <a:spAutoFit/>
          </a:bodyPr>
          <a:lstStyle/>
          <a:p>
            <a:pPr algn="ctr"/>
            <a:r>
              <a:rPr lang="lv-LV" altLang="lv-LV" sz="1000" b="0" i="1" noProof="1">
                <a:latin typeface="Arial" charset="0"/>
                <a:cs typeface="Arial" charset="0"/>
              </a:rPr>
              <a:t>Bāze: respondenti </a:t>
            </a:r>
          </a:p>
          <a:p>
            <a:pPr algn="ctr"/>
            <a:r>
              <a:rPr lang="lv-LV" altLang="lv-LV" sz="1000" b="0" i="1" noProof="1">
                <a:latin typeface="Arial" charset="0"/>
                <a:cs typeface="Arial" charset="0"/>
              </a:rPr>
              <a:t>attiecīgajās grupās </a:t>
            </a:r>
          </a:p>
          <a:p>
            <a:pPr algn="ctr"/>
            <a:r>
              <a:rPr lang="lv-LV" altLang="lv-LV" sz="1000" b="0" i="1" noProof="1">
                <a:latin typeface="Arial" charset="0"/>
                <a:cs typeface="Arial" charset="0"/>
              </a:rPr>
              <a:t>(skat. «n=» grafikā)</a:t>
            </a:r>
          </a:p>
          <a:p>
            <a:pPr algn="ctr"/>
            <a:endParaRPr lang="lv-LV" altLang="lv-LV" sz="1000" i="1" noProof="1">
              <a:latin typeface="Arial" charset="0"/>
              <a:cs typeface="Arial" charset="0"/>
            </a:endParaRPr>
          </a:p>
          <a:p>
            <a:pPr algn="ctr"/>
            <a:r>
              <a:rPr lang="lv-LV" altLang="lv-LV" sz="1000" b="0" i="1" noProof="1">
                <a:latin typeface="Arial" charset="0"/>
                <a:cs typeface="Arial" charset="0"/>
              </a:rPr>
              <a:t>*Vidējais vērtējums skalā no</a:t>
            </a:r>
          </a:p>
          <a:p>
            <a:pPr algn="ctr"/>
            <a:r>
              <a:rPr lang="lv-LV" altLang="lv-LV" sz="1000" b="0" i="1" noProof="1">
                <a:latin typeface="Arial" charset="0"/>
                <a:cs typeface="Arial" charset="0"/>
              </a:rPr>
              <a:t>1 (nemaz neuzticas) </a:t>
            </a:r>
          </a:p>
          <a:p>
            <a:pPr algn="ctr"/>
            <a:r>
              <a:rPr lang="lv-LV" altLang="lv-LV" sz="1000" b="0" i="1" noProof="1">
                <a:latin typeface="Arial" charset="0"/>
                <a:cs typeface="Arial" charset="0"/>
              </a:rPr>
              <a:t>līdz 10 (ļoti uzticas)</a:t>
            </a:r>
          </a:p>
        </p:txBody>
      </p:sp>
      <p:graphicFrame>
        <p:nvGraphicFramePr>
          <p:cNvPr id="9" name="Chart 275">
            <a:extLst>
              <a:ext uri="{FF2B5EF4-FFF2-40B4-BE49-F238E27FC236}">
                <a16:creationId xmlns:a16="http://schemas.microsoft.com/office/drawing/2014/main" id="{5472C06C-B9AA-4C5D-92E7-49D87313929D}"/>
              </a:ext>
            </a:extLst>
          </p:cNvPr>
          <p:cNvGraphicFramePr>
            <a:graphicFrameLocks/>
          </p:cNvGraphicFramePr>
          <p:nvPr>
            <p:extLst>
              <p:ext uri="{D42A27DB-BD31-4B8C-83A1-F6EECF244321}">
                <p14:modId xmlns:p14="http://schemas.microsoft.com/office/powerpoint/2010/main" val="3600838703"/>
              </p:ext>
            </p:extLst>
          </p:nvPr>
        </p:nvGraphicFramePr>
        <p:xfrm>
          <a:off x="1343472" y="980688"/>
          <a:ext cx="7704000" cy="5877312"/>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45">
            <a:extLst>
              <a:ext uri="{FF2B5EF4-FFF2-40B4-BE49-F238E27FC236}">
                <a16:creationId xmlns:a16="http://schemas.microsoft.com/office/drawing/2014/main" id="{FDB185D4-F161-50DF-9AC6-3CA3C7DA4865}"/>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C1. Lūdzu, skalā no 1 līdz 10 novērtējiet, cik lielā mērā Jūs uzticaties šādām iestādēm, kur </a:t>
            </a:r>
            <a:r>
              <a:rPr lang="en-US" altLang="lv-LV" b="0" i="1" kern="0" noProof="1">
                <a:latin typeface="Arial" charset="0"/>
                <a:cs typeface="Arial" charset="0"/>
              </a:rPr>
              <a:t>«</a:t>
            </a:r>
            <a:r>
              <a:rPr lang="lv-LV" altLang="lv-LV" b="0" i="1" kern="0" noProof="1">
                <a:latin typeface="Arial" charset="0"/>
                <a:cs typeface="Arial" charset="0"/>
              </a:rPr>
              <a:t>1</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nemaz neuzticos</a:t>
            </a:r>
            <a:r>
              <a:rPr lang="en-US" altLang="lv-LV" b="0" i="1" kern="0" noProof="1">
                <a:latin typeface="Arial" charset="0"/>
                <a:cs typeface="Arial" charset="0"/>
              </a:rPr>
              <a:t>»</a:t>
            </a:r>
            <a:r>
              <a:rPr lang="lv-LV" altLang="lv-LV" b="0" i="1" kern="0" noProof="1">
                <a:latin typeface="Arial" charset="0"/>
                <a:cs typeface="Arial" charset="0"/>
              </a:rPr>
              <a:t> un </a:t>
            </a:r>
            <a:r>
              <a:rPr lang="en-US" altLang="lv-LV" b="0" i="1" kern="0" noProof="1">
                <a:latin typeface="Arial" charset="0"/>
                <a:cs typeface="Arial" charset="0"/>
              </a:rPr>
              <a:t>«</a:t>
            </a:r>
            <a:r>
              <a:rPr lang="lv-LV" altLang="lv-LV" b="0" i="1" kern="0" noProof="1">
                <a:latin typeface="Arial" charset="0"/>
                <a:cs typeface="Arial" charset="0"/>
              </a:rPr>
              <a:t>10</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ļoti uzticos</a:t>
            </a:r>
            <a:r>
              <a:rPr lang="en-US" altLang="lv-LV" b="0" i="1" kern="0" noProof="1">
                <a:latin typeface="Arial" charset="0"/>
                <a:cs typeface="Arial" charset="0"/>
              </a:rPr>
              <a:t>»</a:t>
            </a:r>
            <a:r>
              <a:rPr lang="lv-LV" altLang="lv-LV" b="0" i="1" kern="0" noProof="1">
                <a:latin typeface="Arial" charset="0"/>
                <a:cs typeface="Arial" charset="0"/>
              </a:rPr>
              <a:t>.</a:t>
            </a:r>
            <a:r>
              <a:rPr lang="en-US" altLang="lv-LV" b="0" i="1" kern="0" noProof="1">
                <a:latin typeface="Arial" charset="0"/>
                <a:cs typeface="Arial" charset="0"/>
              </a:rPr>
              <a:t>»</a:t>
            </a:r>
          </a:p>
        </p:txBody>
      </p:sp>
    </p:spTree>
    <p:extLst>
      <p:ext uri="{BB962C8B-B14F-4D97-AF65-F5344CB8AC3E}">
        <p14:creationId xmlns:p14="http://schemas.microsoft.com/office/powerpoint/2010/main" val="1943615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6">
            <a:extLst>
              <a:ext uri="{FF2B5EF4-FFF2-40B4-BE49-F238E27FC236}">
                <a16:creationId xmlns:a16="http://schemas.microsoft.com/office/drawing/2014/main" id="{2A7255C5-7798-72E1-3BD0-C6E20E45B00A}"/>
              </a:ext>
            </a:extLst>
          </p:cNvPr>
          <p:cNvGraphicFramePr>
            <a:graphicFrameLocks/>
          </p:cNvGraphicFramePr>
          <p:nvPr>
            <p:extLst>
              <p:ext uri="{D42A27DB-BD31-4B8C-83A1-F6EECF244321}">
                <p14:modId xmlns:p14="http://schemas.microsoft.com/office/powerpoint/2010/main" val="664791299"/>
              </p:ext>
            </p:extLst>
          </p:nvPr>
        </p:nvGraphicFramePr>
        <p:xfrm>
          <a:off x="-850" y="1558310"/>
          <a:ext cx="4946879" cy="29508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234">
            <a:extLst>
              <a:ext uri="{FF2B5EF4-FFF2-40B4-BE49-F238E27FC236}">
                <a16:creationId xmlns:a16="http://schemas.microsoft.com/office/drawing/2014/main" id="{CE10FB23-2FF6-48A4-A1EC-2FE92F1BE46B}"/>
              </a:ext>
            </a:extLst>
          </p:cNvPr>
          <p:cNvGraphicFramePr>
            <a:graphicFrameLocks/>
          </p:cNvGraphicFramePr>
          <p:nvPr>
            <p:extLst>
              <p:ext uri="{D42A27DB-BD31-4B8C-83A1-F6EECF244321}">
                <p14:modId xmlns:p14="http://schemas.microsoft.com/office/powerpoint/2010/main" val="2823952107"/>
              </p:ext>
            </p:extLst>
          </p:nvPr>
        </p:nvGraphicFramePr>
        <p:xfrm>
          <a:off x="4904450" y="2247719"/>
          <a:ext cx="6096001" cy="309753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3.3. Pieredze un iestāžu vērtējums — Valsts robežsardze</a:t>
            </a:r>
            <a:endParaRPr lang="en-US" altLang="ko-KR" sz="2800" noProof="1">
              <a:solidFill>
                <a:schemeClr val="bg1"/>
              </a:solidFill>
              <a:latin typeface="Arial Narrow" panose="020B0606020202030204" pitchFamily="34" charset="0"/>
            </a:endParaRPr>
          </a:p>
        </p:txBody>
      </p:sp>
      <p:sp>
        <p:nvSpPr>
          <p:cNvPr id="3" name="Rectangle 45">
            <a:extLst>
              <a:ext uri="{FF2B5EF4-FFF2-40B4-BE49-F238E27FC236}">
                <a16:creationId xmlns:a16="http://schemas.microsoft.com/office/drawing/2014/main" id="{84D7DF89-834A-51D7-CDD7-7150BE7A4779}"/>
              </a:ext>
            </a:extLst>
          </p:cNvPr>
          <p:cNvSpPr>
            <a:spLocks noRot="1" noChangeArrowheads="1"/>
          </p:cNvSpPr>
          <p:nvPr/>
        </p:nvSpPr>
        <p:spPr bwMode="auto">
          <a:xfrm>
            <a:off x="0" y="620688"/>
            <a:ext cx="6096000" cy="547200"/>
          </a:xfrm>
          <a:prstGeom prst="rect">
            <a:avLst/>
          </a:prstGeom>
          <a:solidFill>
            <a:srgbClr val="D9D9D9">
              <a:alpha val="49804"/>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C5. Vai pēdējo trīs gadu laikā Jūs esat saskāries/-usies ar Valsts robežsardzi, šķērsojot valsts robežu, atrodoties pierobežā vai pierobežas joslā, autoceļu, dzelzceļu robežšķērsošanas vietās ar Krievijas Federāciju vai Baltkrievijas Republiku vai lidostās, vai ostās, vai imigrācijas (pasu) kontroles laikā?</a:t>
            </a:r>
            <a:r>
              <a:rPr lang="en-US" altLang="lv-LV" b="0" i="1" kern="0" noProof="1">
                <a:latin typeface="Arial" charset="0"/>
                <a:cs typeface="Arial" charset="0"/>
              </a:rPr>
              <a:t>»</a:t>
            </a:r>
          </a:p>
        </p:txBody>
      </p:sp>
      <p:sp>
        <p:nvSpPr>
          <p:cNvPr id="4" name="Rectangle 45">
            <a:extLst>
              <a:ext uri="{FF2B5EF4-FFF2-40B4-BE49-F238E27FC236}">
                <a16:creationId xmlns:a16="http://schemas.microsoft.com/office/drawing/2014/main" id="{4AE3585C-68E2-DD0A-2E71-C560D4943526}"/>
              </a:ext>
            </a:extLst>
          </p:cNvPr>
          <p:cNvSpPr>
            <a:spLocks noRot="1" noChangeArrowheads="1"/>
          </p:cNvSpPr>
          <p:nvPr/>
        </p:nvSpPr>
        <p:spPr bwMode="auto">
          <a:xfrm>
            <a:off x="6096000" y="620688"/>
            <a:ext cx="6096000" cy="547200"/>
          </a:xfrm>
          <a:prstGeom prst="rect">
            <a:avLst/>
          </a:prstGeom>
          <a:solidFill>
            <a:schemeClr val="accent1">
              <a:lumMod val="40000"/>
              <a:lumOff val="60000"/>
              <a:alpha val="50196"/>
            </a:scheme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C5a. Lūdzu, skalā no 1 līdz 10 novērtējiet Valsts robežsardzes darbu konkrētajā/-os gadījumā/-os,</a:t>
            </a:r>
            <a:br>
              <a:rPr lang="en-GB" altLang="lv-LV" b="0" i="1" kern="0" noProof="1">
                <a:latin typeface="Arial" charset="0"/>
                <a:cs typeface="Arial" charset="0"/>
              </a:rPr>
            </a:br>
            <a:r>
              <a:rPr lang="lv-LV" altLang="lv-LV" b="0" i="1" kern="0" noProof="1">
                <a:latin typeface="Arial" charset="0"/>
                <a:cs typeface="Arial" charset="0"/>
              </a:rPr>
              <a:t>kur </a:t>
            </a:r>
            <a:r>
              <a:rPr lang="en-US" altLang="lv-LV" b="0" i="1" kern="0" noProof="1">
                <a:latin typeface="Arial" charset="0"/>
                <a:cs typeface="Arial" charset="0"/>
              </a:rPr>
              <a:t>«</a:t>
            </a:r>
            <a:r>
              <a:rPr lang="lv-LV" altLang="lv-LV" b="0" i="1" kern="0" noProof="1">
                <a:latin typeface="Arial" charset="0"/>
                <a:cs typeface="Arial" charset="0"/>
              </a:rPr>
              <a:t>1</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ļoti slikti</a:t>
            </a:r>
            <a:r>
              <a:rPr lang="en-US" altLang="lv-LV" b="0" i="1" kern="0" noProof="1">
                <a:latin typeface="Arial" charset="0"/>
                <a:cs typeface="Arial" charset="0"/>
              </a:rPr>
              <a:t>»</a:t>
            </a:r>
            <a:r>
              <a:rPr lang="lv-LV" altLang="lv-LV" b="0" i="1" kern="0" noProof="1">
                <a:latin typeface="Arial" charset="0"/>
                <a:cs typeface="Arial" charset="0"/>
              </a:rPr>
              <a:t> un </a:t>
            </a:r>
            <a:r>
              <a:rPr lang="en-US" altLang="lv-LV" b="0" i="1" kern="0" noProof="1">
                <a:latin typeface="Arial" charset="0"/>
                <a:cs typeface="Arial" charset="0"/>
              </a:rPr>
              <a:t>«</a:t>
            </a:r>
            <a:r>
              <a:rPr lang="lv-LV" altLang="lv-LV" b="0" i="1" kern="0" noProof="1">
                <a:latin typeface="Arial" charset="0"/>
                <a:cs typeface="Arial" charset="0"/>
              </a:rPr>
              <a:t>10» — </a:t>
            </a:r>
            <a:r>
              <a:rPr lang="en-US" altLang="lv-LV" b="0" i="1" kern="0" noProof="1">
                <a:latin typeface="Arial" charset="0"/>
                <a:cs typeface="Arial" charset="0"/>
              </a:rPr>
              <a:t>«</a:t>
            </a:r>
            <a:r>
              <a:rPr lang="lv-LV" altLang="lv-LV" b="0" i="1" kern="0" noProof="1">
                <a:latin typeface="Arial" charset="0"/>
                <a:cs typeface="Arial" charset="0"/>
              </a:rPr>
              <a:t>izcili</a:t>
            </a:r>
            <a:r>
              <a:rPr lang="en-US" altLang="lv-LV" b="0" i="1" kern="0" noProof="1">
                <a:latin typeface="Arial" charset="0"/>
                <a:cs typeface="Arial" charset="0"/>
              </a:rPr>
              <a:t>»</a:t>
            </a:r>
            <a:r>
              <a:rPr lang="lv-LV" altLang="lv-LV" b="0" i="1" kern="0" noProof="1">
                <a:latin typeface="Arial" charset="0"/>
                <a:cs typeface="Arial" charset="0"/>
              </a:rPr>
              <a:t>.</a:t>
            </a:r>
            <a:r>
              <a:rPr lang="en-US" altLang="lv-LV" b="0" i="1" kern="0" noProof="1">
                <a:latin typeface="Arial" charset="0"/>
                <a:cs typeface="Arial" charset="0"/>
              </a:rPr>
              <a:t>»</a:t>
            </a:r>
          </a:p>
        </p:txBody>
      </p:sp>
      <p:sp>
        <p:nvSpPr>
          <p:cNvPr id="7" name="Rectangle 46">
            <a:extLst>
              <a:ext uri="{FF2B5EF4-FFF2-40B4-BE49-F238E27FC236}">
                <a16:creationId xmlns:a16="http://schemas.microsoft.com/office/drawing/2014/main" id="{A341EBBA-8BA1-2EB6-600B-1CEDBA7FEC20}"/>
              </a:ext>
            </a:extLst>
          </p:cNvPr>
          <p:cNvSpPr>
            <a:spLocks noRot="1" noChangeArrowheads="1"/>
          </p:cNvSpPr>
          <p:nvPr/>
        </p:nvSpPr>
        <p:spPr bwMode="auto">
          <a:xfrm>
            <a:off x="4529770" y="5529480"/>
            <a:ext cx="5778388"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
            </a:r>
            <a:r>
              <a:rPr lang="lv-LV" altLang="lv-LV" b="0" i="1" noProof="1">
                <a:latin typeface="Arial" charset="0"/>
                <a:cs typeface="Arial" charset="0"/>
              </a:rPr>
              <a:t>kuri pēdējo trīs gadu laikā ir saskārušies ar Valsts robežsardzi, </a:t>
            </a:r>
            <a:r>
              <a:rPr lang="en-US" altLang="lv-LV" b="0" i="1" noProof="1">
                <a:latin typeface="Arial" charset="0"/>
                <a:cs typeface="Arial" charset="0"/>
              </a:rPr>
              <a:t>n=</a:t>
            </a:r>
            <a:r>
              <a:rPr lang="lv-LV" altLang="lv-LV" b="0" i="1" noProof="1">
                <a:latin typeface="Arial" charset="0"/>
                <a:cs typeface="Arial" charset="0"/>
              </a:rPr>
              <a:t>113</a:t>
            </a:r>
          </a:p>
          <a:p>
            <a:pPr algn="ctr"/>
            <a:r>
              <a:rPr lang="lv-LV" altLang="lv-LV" b="0" i="1" noProof="1">
                <a:latin typeface="Arial" charset="0"/>
                <a:cs typeface="Arial" charset="0"/>
              </a:rPr>
              <a:t>*Vidējais vērtējums skalā no 1 (</a:t>
            </a:r>
            <a:r>
              <a:rPr lang="en-GB" altLang="lv-LV" b="0" i="1" noProof="1">
                <a:latin typeface="Arial" charset="0"/>
                <a:cs typeface="Arial" charset="0"/>
              </a:rPr>
              <a:t>ļoti slikti</a:t>
            </a:r>
            <a:r>
              <a:rPr lang="lv-LV" altLang="lv-LV" b="0" i="1" noProof="1">
                <a:latin typeface="Arial" charset="0"/>
                <a:cs typeface="Arial" charset="0"/>
              </a:rPr>
              <a:t>) līdz 10 (</a:t>
            </a:r>
            <a:r>
              <a:rPr lang="en-GB" altLang="lv-LV" b="0" i="1" noProof="1">
                <a:latin typeface="Arial" charset="0"/>
                <a:cs typeface="Arial" charset="0"/>
              </a:rPr>
              <a:t>izcili</a:t>
            </a:r>
            <a:r>
              <a:rPr lang="lv-LV" altLang="lv-LV" b="0" i="1" noProof="1">
                <a:latin typeface="Arial" charset="0"/>
                <a:cs typeface="Arial" charset="0"/>
              </a:rPr>
              <a:t>)</a:t>
            </a:r>
            <a:br>
              <a:rPr lang="en-GB" altLang="lv-LV" b="0" i="1" noProof="1">
                <a:latin typeface="Arial" charset="0"/>
                <a:cs typeface="Arial" charset="0"/>
              </a:rPr>
            </a:br>
            <a:endParaRPr lang="en-US" altLang="lv-LV" b="0" i="1" noProof="1">
              <a:latin typeface="Arial" charset="0"/>
              <a:cs typeface="Arial" charset="0"/>
            </a:endParaRPr>
          </a:p>
        </p:txBody>
      </p:sp>
      <p:pic>
        <p:nvPicPr>
          <p:cNvPr id="8" name="Picture 2" descr="Valsts robežsardze">
            <a:extLst>
              <a:ext uri="{FF2B5EF4-FFF2-40B4-BE49-F238E27FC236}">
                <a16:creationId xmlns:a16="http://schemas.microsoft.com/office/drawing/2014/main" id="{C8FC22DE-D2E5-DDD4-7DE5-1ED0F3DE9D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34972" y="1269238"/>
            <a:ext cx="1055440" cy="978481"/>
          </a:xfrm>
          <a:prstGeom prst="rect">
            <a:avLst/>
          </a:prstGeom>
          <a:noFill/>
          <a:extLst>
            <a:ext uri="{909E8E84-426E-40DD-AFC4-6F175D3DCCD1}">
              <a14:hiddenFill xmlns:a14="http://schemas.microsoft.com/office/drawing/2010/main">
                <a:solidFill>
                  <a:srgbClr val="FFFFFF"/>
                </a:solidFill>
              </a14:hiddenFill>
            </a:ext>
          </a:extLst>
        </p:spPr>
      </p:pic>
      <p:sp>
        <p:nvSpPr>
          <p:cNvPr id="16" name="Bultiņa: pa labi 15">
            <a:extLst>
              <a:ext uri="{FF2B5EF4-FFF2-40B4-BE49-F238E27FC236}">
                <a16:creationId xmlns:a16="http://schemas.microsoft.com/office/drawing/2014/main" id="{7C14116B-F0F0-AF89-933C-BF754451338A}"/>
              </a:ext>
            </a:extLst>
          </p:cNvPr>
          <p:cNvSpPr/>
          <p:nvPr/>
        </p:nvSpPr>
        <p:spPr>
          <a:xfrm rot="1488901" flipV="1">
            <a:off x="3679135" y="2808509"/>
            <a:ext cx="1474911" cy="72000"/>
          </a:xfrm>
          <a:prstGeom prst="rightArrow">
            <a:avLst/>
          </a:prstGeom>
          <a:solidFill>
            <a:srgbClr val="503D00"/>
          </a:solidFill>
          <a:ln>
            <a:solidFill>
              <a:srgbClr val="503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 name="Rectangle 46">
            <a:extLst>
              <a:ext uri="{FF2B5EF4-FFF2-40B4-BE49-F238E27FC236}">
                <a16:creationId xmlns:a16="http://schemas.microsoft.com/office/drawing/2014/main" id="{60B57AA5-D219-9D8C-1699-7A8352D729EB}"/>
              </a:ext>
            </a:extLst>
          </p:cNvPr>
          <p:cNvSpPr>
            <a:spLocks noRot="1" noChangeArrowheads="1"/>
          </p:cNvSpPr>
          <p:nvPr/>
        </p:nvSpPr>
        <p:spPr bwMode="auto">
          <a:xfrm>
            <a:off x="0" y="4395935"/>
            <a:ext cx="2135560" cy="4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pt-BR" altLang="lv-LV" b="0" i="1" noProof="1">
                <a:latin typeface="Arial" charset="0"/>
                <a:cs typeface="Arial" charset="0"/>
              </a:rPr>
              <a:t>Bāze: visi respondenti</a:t>
            </a:r>
            <a:r>
              <a:rPr lang="lv-LV" altLang="lv-LV" b="0" i="1" noProof="1">
                <a:latin typeface="Arial" charset="0"/>
                <a:cs typeface="Arial" charset="0"/>
              </a:rPr>
              <a:t>, n=1016</a:t>
            </a:r>
            <a:r>
              <a:rPr lang="pt-BR" altLang="lv-LV" b="0" i="1" noProof="1">
                <a:latin typeface="Arial" charset="0"/>
                <a:cs typeface="Arial" charset="0"/>
              </a:rPr>
              <a:t> </a:t>
            </a:r>
            <a:endParaRPr lang="lv-LV" altLang="lv-LV" b="0" i="1" noProof="1">
              <a:latin typeface="Arial" charset="0"/>
              <a:cs typeface="Arial" charset="0"/>
            </a:endParaRPr>
          </a:p>
        </p:txBody>
      </p:sp>
      <p:sp>
        <p:nvSpPr>
          <p:cNvPr id="19" name="Kreisā figūriekava 18">
            <a:extLst>
              <a:ext uri="{FF2B5EF4-FFF2-40B4-BE49-F238E27FC236}">
                <a16:creationId xmlns:a16="http://schemas.microsoft.com/office/drawing/2014/main" id="{CAE3D7A0-9801-3398-E0B0-27A204C22929}"/>
              </a:ext>
            </a:extLst>
          </p:cNvPr>
          <p:cNvSpPr/>
          <p:nvPr/>
        </p:nvSpPr>
        <p:spPr>
          <a:xfrm rot="5400000">
            <a:off x="5338794" y="1811801"/>
            <a:ext cx="250850" cy="1119543"/>
          </a:xfrm>
          <a:prstGeom prst="leftBrace">
            <a:avLst>
              <a:gd name="adj1" fmla="val 64919"/>
              <a:gd name="adj2" fmla="val 50000"/>
            </a:avLst>
          </a:prstGeom>
          <a:ln>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20" name="TextBox 19">
            <a:extLst>
              <a:ext uri="{FF2B5EF4-FFF2-40B4-BE49-F238E27FC236}">
                <a16:creationId xmlns:a16="http://schemas.microsoft.com/office/drawing/2014/main" id="{72E45101-5295-C7B0-FCA2-372A8FDD91B5}"/>
              </a:ext>
            </a:extLst>
          </p:cNvPr>
          <p:cNvSpPr txBox="1"/>
          <p:nvPr/>
        </p:nvSpPr>
        <p:spPr>
          <a:xfrm>
            <a:off x="4708135" y="1722927"/>
            <a:ext cx="1512168" cy="523220"/>
          </a:xfrm>
          <a:prstGeom prst="rect">
            <a:avLst/>
          </a:prstGeom>
          <a:noFill/>
        </p:spPr>
        <p:txBody>
          <a:bodyPr wrap="square" rtlCol="0">
            <a:spAutoFit/>
          </a:bodyPr>
          <a:lstStyle/>
          <a:p>
            <a:pPr algn="ctr"/>
            <a:r>
              <a:rPr lang="lv-LV" sz="1400" dirty="0">
                <a:solidFill>
                  <a:srgbClr val="203864"/>
                </a:solidFill>
                <a:latin typeface="Arial" panose="020B0604020202020204" pitchFamily="34" charset="0"/>
                <a:cs typeface="Arial" panose="020B0604020202020204" pitchFamily="34" charset="0"/>
              </a:rPr>
              <a:t>Slikti</a:t>
            </a:r>
          </a:p>
          <a:p>
            <a:pPr algn="ctr"/>
            <a:r>
              <a:rPr lang="lv-LV" sz="1400" b="1" dirty="0">
                <a:solidFill>
                  <a:srgbClr val="203864"/>
                </a:solidFill>
                <a:latin typeface="Arial" panose="020B0604020202020204" pitchFamily="34" charset="0"/>
                <a:cs typeface="Arial" panose="020B0604020202020204" pitchFamily="34" charset="0"/>
              </a:rPr>
              <a:t>2%</a:t>
            </a:r>
          </a:p>
        </p:txBody>
      </p:sp>
      <p:sp>
        <p:nvSpPr>
          <p:cNvPr id="21" name="Kreisā figūriekava 20">
            <a:extLst>
              <a:ext uri="{FF2B5EF4-FFF2-40B4-BE49-F238E27FC236}">
                <a16:creationId xmlns:a16="http://schemas.microsoft.com/office/drawing/2014/main" id="{A6EDD32C-7BAE-DBA9-7EAB-09D1F991C255}"/>
              </a:ext>
            </a:extLst>
          </p:cNvPr>
          <p:cNvSpPr/>
          <p:nvPr/>
        </p:nvSpPr>
        <p:spPr>
          <a:xfrm rot="5400000">
            <a:off x="6729737" y="1542461"/>
            <a:ext cx="250852" cy="1650026"/>
          </a:xfrm>
          <a:prstGeom prst="leftBrace">
            <a:avLst>
              <a:gd name="adj1" fmla="val 64919"/>
              <a:gd name="adj2" fmla="val 50000"/>
            </a:avLst>
          </a:prstGeom>
          <a:ln>
            <a:solidFill>
              <a:srgbClr val="B9CD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22" name="TextBox 21">
            <a:extLst>
              <a:ext uri="{FF2B5EF4-FFF2-40B4-BE49-F238E27FC236}">
                <a16:creationId xmlns:a16="http://schemas.microsoft.com/office/drawing/2014/main" id="{8E857B20-289E-5E6F-16C3-8C0EBA9C8560}"/>
              </a:ext>
            </a:extLst>
          </p:cNvPr>
          <p:cNvSpPr txBox="1"/>
          <p:nvPr/>
        </p:nvSpPr>
        <p:spPr>
          <a:xfrm>
            <a:off x="6174167" y="1723713"/>
            <a:ext cx="1512168" cy="523220"/>
          </a:xfrm>
          <a:prstGeom prst="rect">
            <a:avLst/>
          </a:prstGeom>
          <a:noFill/>
        </p:spPr>
        <p:txBody>
          <a:bodyPr wrap="square" rtlCol="0">
            <a:spAutoFit/>
          </a:bodyPr>
          <a:lstStyle/>
          <a:p>
            <a:pPr algn="ctr"/>
            <a:r>
              <a:rPr lang="lv-LV" sz="1400" dirty="0">
                <a:solidFill>
                  <a:srgbClr val="203864"/>
                </a:solidFill>
                <a:latin typeface="Arial" panose="020B0604020202020204" pitchFamily="34" charset="0"/>
                <a:cs typeface="Arial" panose="020B0604020202020204" pitchFamily="34" charset="0"/>
              </a:rPr>
              <a:t>Drīzāk slikti</a:t>
            </a:r>
          </a:p>
          <a:p>
            <a:pPr algn="ctr"/>
            <a:r>
              <a:rPr lang="lv-LV" sz="1400" b="1" dirty="0">
                <a:solidFill>
                  <a:srgbClr val="203864"/>
                </a:solidFill>
                <a:latin typeface="Arial" panose="020B0604020202020204" pitchFamily="34" charset="0"/>
                <a:cs typeface="Arial" panose="020B0604020202020204" pitchFamily="34" charset="0"/>
              </a:rPr>
              <a:t>14%</a:t>
            </a:r>
          </a:p>
        </p:txBody>
      </p:sp>
      <p:sp>
        <p:nvSpPr>
          <p:cNvPr id="23" name="Kreisā figūriekava 22">
            <a:extLst>
              <a:ext uri="{FF2B5EF4-FFF2-40B4-BE49-F238E27FC236}">
                <a16:creationId xmlns:a16="http://schemas.microsoft.com/office/drawing/2014/main" id="{21DED757-83A3-54FB-1C3E-5B41ACD61F8F}"/>
              </a:ext>
            </a:extLst>
          </p:cNvPr>
          <p:cNvSpPr/>
          <p:nvPr/>
        </p:nvSpPr>
        <p:spPr>
          <a:xfrm rot="5400000">
            <a:off x="8381921" y="1538361"/>
            <a:ext cx="250852" cy="1650026"/>
          </a:xfrm>
          <a:prstGeom prst="leftBrace">
            <a:avLst>
              <a:gd name="adj1" fmla="val 64919"/>
              <a:gd name="adj2" fmla="val 50000"/>
            </a:avLst>
          </a:prstGeom>
          <a:ln>
            <a:solidFill>
              <a:srgbClr val="FFE6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24" name="TextBox 23">
            <a:extLst>
              <a:ext uri="{FF2B5EF4-FFF2-40B4-BE49-F238E27FC236}">
                <a16:creationId xmlns:a16="http://schemas.microsoft.com/office/drawing/2014/main" id="{63604DE7-C738-7121-29E6-2A6C24A74A9E}"/>
              </a:ext>
            </a:extLst>
          </p:cNvPr>
          <p:cNvSpPr txBox="1"/>
          <p:nvPr/>
        </p:nvSpPr>
        <p:spPr>
          <a:xfrm>
            <a:off x="7820191" y="1722927"/>
            <a:ext cx="1512168" cy="523220"/>
          </a:xfrm>
          <a:prstGeom prst="rect">
            <a:avLst/>
          </a:prstGeom>
          <a:noFill/>
        </p:spPr>
        <p:txBody>
          <a:bodyPr wrap="square" rtlCol="0">
            <a:spAutoFit/>
          </a:bodyPr>
          <a:lstStyle/>
          <a:p>
            <a:pPr algn="ctr"/>
            <a:r>
              <a:rPr lang="lv-LV" sz="1400" dirty="0">
                <a:solidFill>
                  <a:srgbClr val="BF9000"/>
                </a:solidFill>
                <a:latin typeface="Arial" panose="020B0604020202020204" pitchFamily="34" charset="0"/>
                <a:cs typeface="Arial" panose="020B0604020202020204" pitchFamily="34" charset="0"/>
              </a:rPr>
              <a:t>Drīzāk labi</a:t>
            </a:r>
          </a:p>
          <a:p>
            <a:pPr algn="ctr"/>
            <a:r>
              <a:rPr lang="lv-LV" sz="1400" b="1" dirty="0">
                <a:solidFill>
                  <a:srgbClr val="BF9000"/>
                </a:solidFill>
                <a:latin typeface="Arial" panose="020B0604020202020204" pitchFamily="34" charset="0"/>
                <a:cs typeface="Arial" panose="020B0604020202020204" pitchFamily="34" charset="0"/>
              </a:rPr>
              <a:t>60%</a:t>
            </a:r>
          </a:p>
        </p:txBody>
      </p:sp>
      <p:sp>
        <p:nvSpPr>
          <p:cNvPr id="25" name="Kreisā figūriekava 24">
            <a:extLst>
              <a:ext uri="{FF2B5EF4-FFF2-40B4-BE49-F238E27FC236}">
                <a16:creationId xmlns:a16="http://schemas.microsoft.com/office/drawing/2014/main" id="{3D137A22-B163-D4AA-D19B-FE97BA82F50C}"/>
              </a:ext>
            </a:extLst>
          </p:cNvPr>
          <p:cNvSpPr/>
          <p:nvPr/>
        </p:nvSpPr>
        <p:spPr>
          <a:xfrm rot="5400000">
            <a:off x="9748994" y="1825413"/>
            <a:ext cx="250851" cy="1084120"/>
          </a:xfrm>
          <a:prstGeom prst="leftBrace">
            <a:avLst>
              <a:gd name="adj1" fmla="val 64919"/>
              <a:gd name="adj2" fmla="val 50000"/>
            </a:avLst>
          </a:prstGeom>
          <a:ln>
            <a:solidFill>
              <a:srgbClr val="BF9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26" name="TextBox 25">
            <a:extLst>
              <a:ext uri="{FF2B5EF4-FFF2-40B4-BE49-F238E27FC236}">
                <a16:creationId xmlns:a16="http://schemas.microsoft.com/office/drawing/2014/main" id="{034F90D2-6645-1DD9-29F2-50C564D8BEBC}"/>
              </a:ext>
            </a:extLst>
          </p:cNvPr>
          <p:cNvSpPr txBox="1"/>
          <p:nvPr/>
        </p:nvSpPr>
        <p:spPr>
          <a:xfrm>
            <a:off x="9118335" y="1726549"/>
            <a:ext cx="1512168" cy="523220"/>
          </a:xfrm>
          <a:prstGeom prst="rect">
            <a:avLst/>
          </a:prstGeom>
          <a:noFill/>
        </p:spPr>
        <p:txBody>
          <a:bodyPr wrap="square" rtlCol="0">
            <a:spAutoFit/>
          </a:bodyPr>
          <a:lstStyle/>
          <a:p>
            <a:pPr algn="ctr"/>
            <a:r>
              <a:rPr lang="lv-LV" sz="1400" dirty="0">
                <a:solidFill>
                  <a:srgbClr val="BF9000"/>
                </a:solidFill>
                <a:latin typeface="Arial" panose="020B0604020202020204" pitchFamily="34" charset="0"/>
                <a:cs typeface="Arial" panose="020B0604020202020204" pitchFamily="34" charset="0"/>
              </a:rPr>
              <a:t>Izcili/labi</a:t>
            </a:r>
          </a:p>
          <a:p>
            <a:pPr algn="ctr"/>
            <a:r>
              <a:rPr lang="lv-LV" sz="1400" b="1" dirty="0">
                <a:solidFill>
                  <a:srgbClr val="BF9000"/>
                </a:solidFill>
                <a:latin typeface="Arial" panose="020B0604020202020204" pitchFamily="34" charset="0"/>
                <a:cs typeface="Arial" panose="020B0604020202020204" pitchFamily="34" charset="0"/>
              </a:rPr>
              <a:t>22%</a:t>
            </a:r>
          </a:p>
        </p:txBody>
      </p:sp>
      <p:graphicFrame>
        <p:nvGraphicFramePr>
          <p:cNvPr id="27" name="Chart 1031">
            <a:extLst>
              <a:ext uri="{FF2B5EF4-FFF2-40B4-BE49-F238E27FC236}">
                <a16:creationId xmlns:a16="http://schemas.microsoft.com/office/drawing/2014/main" id="{A89F9D64-AD7B-47A9-A81F-B2C7244824CE}"/>
              </a:ext>
            </a:extLst>
          </p:cNvPr>
          <p:cNvGraphicFramePr>
            <a:graphicFrameLocks/>
          </p:cNvGraphicFramePr>
          <p:nvPr>
            <p:extLst>
              <p:ext uri="{D42A27DB-BD31-4B8C-83A1-F6EECF244321}">
                <p14:modId xmlns:p14="http://schemas.microsoft.com/office/powerpoint/2010/main" val="700500048"/>
              </p:ext>
            </p:extLst>
          </p:nvPr>
        </p:nvGraphicFramePr>
        <p:xfrm>
          <a:off x="11093442" y="2120810"/>
          <a:ext cx="835205" cy="27483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592138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3.3. Pieredze un iestāžu vērtējums — Valsts robežsardze</a:t>
            </a:r>
            <a:endParaRPr lang="en-US" altLang="ko-KR" sz="2800" noProof="1">
              <a:solidFill>
                <a:schemeClr val="bg1"/>
              </a:solidFill>
              <a:latin typeface="Arial Narrow" panose="020B0606020202030204" pitchFamily="34" charset="0"/>
            </a:endParaRPr>
          </a:p>
        </p:txBody>
      </p:sp>
      <p:sp>
        <p:nvSpPr>
          <p:cNvPr id="3" name="Rectangle 45">
            <a:extLst>
              <a:ext uri="{FF2B5EF4-FFF2-40B4-BE49-F238E27FC236}">
                <a16:creationId xmlns:a16="http://schemas.microsoft.com/office/drawing/2014/main" id="{84D7DF89-834A-51D7-CDD7-7150BE7A4779}"/>
              </a:ext>
            </a:extLst>
          </p:cNvPr>
          <p:cNvSpPr>
            <a:spLocks noRot="1" noChangeArrowheads="1"/>
          </p:cNvSpPr>
          <p:nvPr/>
        </p:nvSpPr>
        <p:spPr bwMode="auto">
          <a:xfrm>
            <a:off x="0" y="620688"/>
            <a:ext cx="12192000" cy="360000"/>
          </a:xfrm>
          <a:prstGeom prst="rect">
            <a:avLst/>
          </a:prstGeom>
          <a:solidFill>
            <a:srgbClr val="D9D9D9">
              <a:alpha val="49804"/>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C5. Vai pēdējo trīs gadu laikā Jūs esat saskāries/-usies ar Valsts robežsardzi, šķērsojot valsts robežu, atrodoties pierobežā vai pierobežas joslā, autoceļu, dzelzceļu robežšķērsošanas vietās ar Krievijas Federāciju vai Baltkrievijas Republiku vai lidostās, vai ostās, vai imigrācijas (pasu) kontroles laikā?</a:t>
            </a:r>
            <a:r>
              <a:rPr lang="en-US" altLang="lv-LV" b="0" i="1" kern="0" noProof="1">
                <a:latin typeface="Arial" charset="0"/>
                <a:cs typeface="Arial" charset="0"/>
              </a:rPr>
              <a:t>»</a:t>
            </a:r>
          </a:p>
        </p:txBody>
      </p:sp>
      <p:pic>
        <p:nvPicPr>
          <p:cNvPr id="5" name="Picture 2" descr="Valsts robežsardze">
            <a:extLst>
              <a:ext uri="{FF2B5EF4-FFF2-40B4-BE49-F238E27FC236}">
                <a16:creationId xmlns:a16="http://schemas.microsoft.com/office/drawing/2014/main" id="{DF912386-F405-5C77-220C-AACCB16ECE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1054176"/>
            <a:ext cx="1055440" cy="9784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1493">
            <a:extLst>
              <a:ext uri="{FF2B5EF4-FFF2-40B4-BE49-F238E27FC236}">
                <a16:creationId xmlns:a16="http://schemas.microsoft.com/office/drawing/2014/main" id="{CE249A48-6989-4FAE-88D9-9AAD72E60971}"/>
              </a:ext>
            </a:extLst>
          </p:cNvPr>
          <p:cNvGraphicFramePr>
            <a:graphicFrameLocks/>
          </p:cNvGraphicFramePr>
          <p:nvPr>
            <p:extLst>
              <p:ext uri="{D42A27DB-BD31-4B8C-83A1-F6EECF244321}">
                <p14:modId xmlns:p14="http://schemas.microsoft.com/office/powerpoint/2010/main" val="3529580"/>
              </p:ext>
            </p:extLst>
          </p:nvPr>
        </p:nvGraphicFramePr>
        <p:xfrm>
          <a:off x="242230" y="1141816"/>
          <a:ext cx="6213809" cy="519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1493">
            <a:extLst>
              <a:ext uri="{FF2B5EF4-FFF2-40B4-BE49-F238E27FC236}">
                <a16:creationId xmlns:a16="http://schemas.microsoft.com/office/drawing/2014/main" id="{0991BFDF-230B-4D46-8B66-24AC3D5B90E7}"/>
              </a:ext>
            </a:extLst>
          </p:cNvPr>
          <p:cNvGraphicFramePr>
            <a:graphicFrameLocks/>
          </p:cNvGraphicFramePr>
          <p:nvPr>
            <p:extLst>
              <p:ext uri="{D42A27DB-BD31-4B8C-83A1-F6EECF244321}">
                <p14:modId xmlns:p14="http://schemas.microsoft.com/office/powerpoint/2010/main" val="3716955432"/>
              </p:ext>
            </p:extLst>
          </p:nvPr>
        </p:nvGraphicFramePr>
        <p:xfrm>
          <a:off x="6456039" y="1223271"/>
          <a:ext cx="5187600" cy="504000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E08B121D-6E46-E734-BB1C-89604F52B3FC}"/>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2784290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3.4. Pieredze un iestāžu vērtējums — Pilsonības un migrācijas lietu pārvalde</a:t>
            </a:r>
            <a:endParaRPr lang="en-US" altLang="ko-KR" sz="2800" noProof="1">
              <a:solidFill>
                <a:schemeClr val="bg1"/>
              </a:solidFill>
              <a:latin typeface="Arial Narrow" panose="020B0606020202030204" pitchFamily="34" charset="0"/>
            </a:endParaRPr>
          </a:p>
        </p:txBody>
      </p:sp>
      <p:pic>
        <p:nvPicPr>
          <p:cNvPr id="13314" name="Picture 2" descr="Pilsonības un migrācijas lietu pārvalde">
            <a:extLst>
              <a:ext uri="{FF2B5EF4-FFF2-40B4-BE49-F238E27FC236}">
                <a16:creationId xmlns:a16="http://schemas.microsoft.com/office/drawing/2014/main" id="{24AF96F6-596C-6CA3-D09D-9D28A84D33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6520" y="1054176"/>
            <a:ext cx="1268524" cy="9843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234">
            <a:extLst>
              <a:ext uri="{FF2B5EF4-FFF2-40B4-BE49-F238E27FC236}">
                <a16:creationId xmlns:a16="http://schemas.microsoft.com/office/drawing/2014/main" id="{BC942D72-64E8-4436-B65E-FB0C89CCE58F}"/>
              </a:ext>
            </a:extLst>
          </p:cNvPr>
          <p:cNvGraphicFramePr>
            <a:graphicFrameLocks/>
          </p:cNvGraphicFramePr>
          <p:nvPr>
            <p:extLst>
              <p:ext uri="{D42A27DB-BD31-4B8C-83A1-F6EECF244321}">
                <p14:modId xmlns:p14="http://schemas.microsoft.com/office/powerpoint/2010/main" val="2377100779"/>
              </p:ext>
            </p:extLst>
          </p:nvPr>
        </p:nvGraphicFramePr>
        <p:xfrm>
          <a:off x="1181453" y="1630668"/>
          <a:ext cx="8532000" cy="378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45">
            <a:extLst>
              <a:ext uri="{FF2B5EF4-FFF2-40B4-BE49-F238E27FC236}">
                <a16:creationId xmlns:a16="http://schemas.microsoft.com/office/drawing/2014/main" id="{E27908D7-EC77-79ED-2B1A-A33E0F03E9D2}"/>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C1. Lūdzu, skalā no 1 līdz 10 novērtējiet, cik lielā mērā Jūs uzticaties šādām iestādēm, kur </a:t>
            </a:r>
            <a:r>
              <a:rPr lang="en-US" altLang="lv-LV" b="0" i="1" kern="0" noProof="1">
                <a:latin typeface="Arial" charset="0"/>
                <a:cs typeface="Arial" charset="0"/>
              </a:rPr>
              <a:t>«</a:t>
            </a:r>
            <a:r>
              <a:rPr lang="lv-LV" altLang="lv-LV" b="0" i="1" kern="0" noProof="1">
                <a:latin typeface="Arial" charset="0"/>
                <a:cs typeface="Arial" charset="0"/>
              </a:rPr>
              <a:t>1</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nemaz neuzticos</a:t>
            </a:r>
            <a:r>
              <a:rPr lang="en-US" altLang="lv-LV" b="0" i="1" kern="0" noProof="1">
                <a:latin typeface="Arial" charset="0"/>
                <a:cs typeface="Arial" charset="0"/>
              </a:rPr>
              <a:t>»</a:t>
            </a:r>
            <a:r>
              <a:rPr lang="lv-LV" altLang="lv-LV" b="0" i="1" kern="0" noProof="1">
                <a:latin typeface="Arial" charset="0"/>
                <a:cs typeface="Arial" charset="0"/>
              </a:rPr>
              <a:t> un </a:t>
            </a:r>
            <a:r>
              <a:rPr lang="en-US" altLang="lv-LV" b="0" i="1" kern="0" noProof="1">
                <a:latin typeface="Arial" charset="0"/>
                <a:cs typeface="Arial" charset="0"/>
              </a:rPr>
              <a:t>«</a:t>
            </a:r>
            <a:r>
              <a:rPr lang="lv-LV" altLang="lv-LV" b="0" i="1" kern="0" noProof="1">
                <a:latin typeface="Arial" charset="0"/>
                <a:cs typeface="Arial" charset="0"/>
              </a:rPr>
              <a:t>10</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ļoti uzticos</a:t>
            </a:r>
            <a:r>
              <a:rPr lang="en-US" altLang="lv-LV" b="0" i="1" kern="0" noProof="1">
                <a:latin typeface="Arial" charset="0"/>
                <a:cs typeface="Arial" charset="0"/>
              </a:rPr>
              <a:t>»</a:t>
            </a:r>
            <a:r>
              <a:rPr lang="lv-LV" altLang="lv-LV" b="0" i="1" kern="0" noProof="1">
                <a:latin typeface="Arial" charset="0"/>
                <a:cs typeface="Arial" charset="0"/>
              </a:rPr>
              <a:t>.</a:t>
            </a:r>
            <a:r>
              <a:rPr lang="en-US" altLang="lv-LV" b="0" i="1" kern="0" noProof="1">
                <a:latin typeface="Arial" charset="0"/>
                <a:cs typeface="Arial" charset="0"/>
              </a:rPr>
              <a:t>»</a:t>
            </a:r>
          </a:p>
        </p:txBody>
      </p:sp>
      <p:sp>
        <p:nvSpPr>
          <p:cNvPr id="3" name="Kreisā figūriekava 2">
            <a:extLst>
              <a:ext uri="{FF2B5EF4-FFF2-40B4-BE49-F238E27FC236}">
                <a16:creationId xmlns:a16="http://schemas.microsoft.com/office/drawing/2014/main" id="{99491CF5-59BE-40BA-0D5C-6A4548311878}"/>
              </a:ext>
            </a:extLst>
          </p:cNvPr>
          <p:cNvSpPr/>
          <p:nvPr/>
        </p:nvSpPr>
        <p:spPr>
          <a:xfrm rot="5400000">
            <a:off x="1775233" y="1484497"/>
            <a:ext cx="324609" cy="1404156"/>
          </a:xfrm>
          <a:prstGeom prst="leftBrace">
            <a:avLst>
              <a:gd name="adj1" fmla="val 64919"/>
              <a:gd name="adj2" fmla="val 50000"/>
            </a:avLst>
          </a:prstGeom>
          <a:ln>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11" name="TextBox 10">
            <a:extLst>
              <a:ext uri="{FF2B5EF4-FFF2-40B4-BE49-F238E27FC236}">
                <a16:creationId xmlns:a16="http://schemas.microsoft.com/office/drawing/2014/main" id="{78BD8E5C-8DAF-3F58-6B6E-76CA25BC77A4}"/>
              </a:ext>
            </a:extLst>
          </p:cNvPr>
          <p:cNvSpPr txBox="1"/>
          <p:nvPr/>
        </p:nvSpPr>
        <p:spPr>
          <a:xfrm>
            <a:off x="1181453" y="1426112"/>
            <a:ext cx="1512168" cy="523220"/>
          </a:xfrm>
          <a:prstGeom prst="rect">
            <a:avLst/>
          </a:prstGeom>
          <a:noFill/>
        </p:spPr>
        <p:txBody>
          <a:bodyPr wrap="square" rtlCol="0">
            <a:spAutoFit/>
          </a:bodyPr>
          <a:lstStyle/>
          <a:p>
            <a:pPr algn="ctr"/>
            <a:r>
              <a:rPr lang="lv-LV" sz="1400" dirty="0">
                <a:solidFill>
                  <a:srgbClr val="203864"/>
                </a:solidFill>
                <a:latin typeface="Arial" panose="020B0604020202020204" pitchFamily="34" charset="0"/>
                <a:cs typeface="Arial" panose="020B0604020202020204" pitchFamily="34" charset="0"/>
              </a:rPr>
              <a:t>Neuzticas</a:t>
            </a:r>
          </a:p>
          <a:p>
            <a:pPr algn="ctr"/>
            <a:r>
              <a:rPr lang="lv-LV" sz="1400" b="1" dirty="0">
                <a:solidFill>
                  <a:srgbClr val="203864"/>
                </a:solidFill>
                <a:latin typeface="Arial" panose="020B0604020202020204" pitchFamily="34" charset="0"/>
                <a:cs typeface="Arial" panose="020B0604020202020204" pitchFamily="34" charset="0"/>
              </a:rPr>
              <a:t>4%</a:t>
            </a:r>
          </a:p>
        </p:txBody>
      </p:sp>
      <p:sp>
        <p:nvSpPr>
          <p:cNvPr id="13" name="Kreisā figūriekava 12">
            <a:extLst>
              <a:ext uri="{FF2B5EF4-FFF2-40B4-BE49-F238E27FC236}">
                <a16:creationId xmlns:a16="http://schemas.microsoft.com/office/drawing/2014/main" id="{B33B8BCB-9E9C-ABDB-1001-DD7A9BCCE695}"/>
              </a:ext>
            </a:extLst>
          </p:cNvPr>
          <p:cNvSpPr/>
          <p:nvPr/>
        </p:nvSpPr>
        <p:spPr>
          <a:xfrm rot="5400000">
            <a:off x="3521428" y="1142459"/>
            <a:ext cx="324609" cy="2088234"/>
          </a:xfrm>
          <a:prstGeom prst="leftBrace">
            <a:avLst>
              <a:gd name="adj1" fmla="val 64919"/>
              <a:gd name="adj2" fmla="val 50000"/>
            </a:avLst>
          </a:prstGeom>
          <a:ln>
            <a:solidFill>
              <a:srgbClr val="B9CD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14" name="TextBox 13">
            <a:extLst>
              <a:ext uri="{FF2B5EF4-FFF2-40B4-BE49-F238E27FC236}">
                <a16:creationId xmlns:a16="http://schemas.microsoft.com/office/drawing/2014/main" id="{3E592C4C-9252-21E2-A45A-9021254A8CAF}"/>
              </a:ext>
            </a:extLst>
          </p:cNvPr>
          <p:cNvSpPr txBox="1"/>
          <p:nvPr/>
        </p:nvSpPr>
        <p:spPr>
          <a:xfrm>
            <a:off x="2927648" y="1447332"/>
            <a:ext cx="1512168" cy="523220"/>
          </a:xfrm>
          <a:prstGeom prst="rect">
            <a:avLst/>
          </a:prstGeom>
          <a:noFill/>
        </p:spPr>
        <p:txBody>
          <a:bodyPr wrap="square" rtlCol="0">
            <a:spAutoFit/>
          </a:bodyPr>
          <a:lstStyle/>
          <a:p>
            <a:pPr algn="ctr"/>
            <a:r>
              <a:rPr lang="lv-LV" sz="1400" dirty="0">
                <a:solidFill>
                  <a:srgbClr val="203864"/>
                </a:solidFill>
                <a:latin typeface="Arial" panose="020B0604020202020204" pitchFamily="34" charset="0"/>
                <a:cs typeface="Arial" panose="020B0604020202020204" pitchFamily="34" charset="0"/>
              </a:rPr>
              <a:t>Drīzāk neuzticas</a:t>
            </a:r>
          </a:p>
          <a:p>
            <a:pPr algn="ctr"/>
            <a:r>
              <a:rPr lang="lv-LV" sz="1400" b="1" dirty="0">
                <a:solidFill>
                  <a:srgbClr val="203864"/>
                </a:solidFill>
                <a:latin typeface="Arial" panose="020B0604020202020204" pitchFamily="34" charset="0"/>
                <a:cs typeface="Arial" panose="020B0604020202020204" pitchFamily="34" charset="0"/>
              </a:rPr>
              <a:t>22%</a:t>
            </a:r>
          </a:p>
        </p:txBody>
      </p:sp>
      <p:sp>
        <p:nvSpPr>
          <p:cNvPr id="15" name="Kreisā figūriekava 14">
            <a:extLst>
              <a:ext uri="{FF2B5EF4-FFF2-40B4-BE49-F238E27FC236}">
                <a16:creationId xmlns:a16="http://schemas.microsoft.com/office/drawing/2014/main" id="{03ABD2CC-2E86-01DC-5FDF-62A47EC7EA45}"/>
              </a:ext>
            </a:extLst>
          </p:cNvPr>
          <p:cNvSpPr/>
          <p:nvPr/>
        </p:nvSpPr>
        <p:spPr>
          <a:xfrm rot="5400000">
            <a:off x="5609663" y="1133989"/>
            <a:ext cx="324609" cy="2088234"/>
          </a:xfrm>
          <a:prstGeom prst="leftBrace">
            <a:avLst>
              <a:gd name="adj1" fmla="val 64919"/>
              <a:gd name="adj2" fmla="val 50000"/>
            </a:avLst>
          </a:prstGeom>
          <a:ln>
            <a:solidFill>
              <a:srgbClr val="FFE6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16" name="TextBox 15">
            <a:extLst>
              <a:ext uri="{FF2B5EF4-FFF2-40B4-BE49-F238E27FC236}">
                <a16:creationId xmlns:a16="http://schemas.microsoft.com/office/drawing/2014/main" id="{13BAB56B-3170-35D6-AFFE-37A657499B36}"/>
              </a:ext>
            </a:extLst>
          </p:cNvPr>
          <p:cNvSpPr txBox="1"/>
          <p:nvPr/>
        </p:nvSpPr>
        <p:spPr>
          <a:xfrm>
            <a:off x="5015883" y="1447332"/>
            <a:ext cx="1512168" cy="523220"/>
          </a:xfrm>
          <a:prstGeom prst="rect">
            <a:avLst/>
          </a:prstGeom>
          <a:noFill/>
        </p:spPr>
        <p:txBody>
          <a:bodyPr wrap="square" rtlCol="0">
            <a:spAutoFit/>
          </a:bodyPr>
          <a:lstStyle/>
          <a:p>
            <a:pPr algn="ctr"/>
            <a:r>
              <a:rPr lang="lv-LV" sz="1400" dirty="0">
                <a:solidFill>
                  <a:srgbClr val="BF9000"/>
                </a:solidFill>
                <a:latin typeface="Arial" panose="020B0604020202020204" pitchFamily="34" charset="0"/>
                <a:cs typeface="Arial" panose="020B0604020202020204" pitchFamily="34" charset="0"/>
              </a:rPr>
              <a:t>Drīzāk uzticas</a:t>
            </a:r>
          </a:p>
          <a:p>
            <a:pPr algn="ctr"/>
            <a:r>
              <a:rPr lang="lv-LV" sz="1400" b="1" dirty="0">
                <a:solidFill>
                  <a:srgbClr val="BF9000"/>
                </a:solidFill>
                <a:latin typeface="Arial" panose="020B0604020202020204" pitchFamily="34" charset="0"/>
                <a:cs typeface="Arial" panose="020B0604020202020204" pitchFamily="34" charset="0"/>
              </a:rPr>
              <a:t>44%</a:t>
            </a:r>
          </a:p>
        </p:txBody>
      </p:sp>
      <p:sp>
        <p:nvSpPr>
          <p:cNvPr id="17" name="Kreisā figūriekava 16">
            <a:extLst>
              <a:ext uri="{FF2B5EF4-FFF2-40B4-BE49-F238E27FC236}">
                <a16:creationId xmlns:a16="http://schemas.microsoft.com/office/drawing/2014/main" id="{CCB03747-843B-4FCD-B7D1-BDC697DB6341}"/>
              </a:ext>
            </a:extLst>
          </p:cNvPr>
          <p:cNvSpPr/>
          <p:nvPr/>
        </p:nvSpPr>
        <p:spPr>
          <a:xfrm rot="5400000">
            <a:off x="7373861" y="1484498"/>
            <a:ext cx="324609" cy="1404156"/>
          </a:xfrm>
          <a:prstGeom prst="leftBrace">
            <a:avLst>
              <a:gd name="adj1" fmla="val 64919"/>
              <a:gd name="adj2" fmla="val 50000"/>
            </a:avLst>
          </a:prstGeom>
          <a:ln>
            <a:solidFill>
              <a:srgbClr val="BF9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18" name="TextBox 17">
            <a:extLst>
              <a:ext uri="{FF2B5EF4-FFF2-40B4-BE49-F238E27FC236}">
                <a16:creationId xmlns:a16="http://schemas.microsoft.com/office/drawing/2014/main" id="{D1EF3EA6-BB1C-9376-7DB1-BA8DD0F188A4}"/>
              </a:ext>
            </a:extLst>
          </p:cNvPr>
          <p:cNvSpPr txBox="1"/>
          <p:nvPr/>
        </p:nvSpPr>
        <p:spPr>
          <a:xfrm>
            <a:off x="6780081" y="1426112"/>
            <a:ext cx="1512168" cy="523220"/>
          </a:xfrm>
          <a:prstGeom prst="rect">
            <a:avLst/>
          </a:prstGeom>
          <a:noFill/>
        </p:spPr>
        <p:txBody>
          <a:bodyPr wrap="square" rtlCol="0">
            <a:spAutoFit/>
          </a:bodyPr>
          <a:lstStyle/>
          <a:p>
            <a:pPr algn="ctr"/>
            <a:r>
              <a:rPr lang="lv-LV" sz="1400" dirty="0">
                <a:solidFill>
                  <a:srgbClr val="BF9000"/>
                </a:solidFill>
                <a:latin typeface="Arial" panose="020B0604020202020204" pitchFamily="34" charset="0"/>
                <a:cs typeface="Arial" panose="020B0604020202020204" pitchFamily="34" charset="0"/>
              </a:rPr>
              <a:t>Uzticas</a:t>
            </a:r>
          </a:p>
          <a:p>
            <a:pPr algn="ctr"/>
            <a:r>
              <a:rPr lang="lv-LV" sz="1400" b="1" dirty="0">
                <a:solidFill>
                  <a:srgbClr val="BF9000"/>
                </a:solidFill>
                <a:latin typeface="Arial" panose="020B0604020202020204" pitchFamily="34" charset="0"/>
                <a:cs typeface="Arial" panose="020B0604020202020204" pitchFamily="34" charset="0"/>
              </a:rPr>
              <a:t>22%</a:t>
            </a:r>
          </a:p>
        </p:txBody>
      </p:sp>
      <p:sp>
        <p:nvSpPr>
          <p:cNvPr id="19" name="Rectangle 46">
            <a:extLst>
              <a:ext uri="{FF2B5EF4-FFF2-40B4-BE49-F238E27FC236}">
                <a16:creationId xmlns:a16="http://schemas.microsoft.com/office/drawing/2014/main" id="{6D7F32BA-00C7-6EC7-C641-4158711E6DE6}"/>
              </a:ext>
            </a:extLst>
          </p:cNvPr>
          <p:cNvSpPr>
            <a:spLocks noRot="1" noChangeArrowheads="1"/>
          </p:cNvSpPr>
          <p:nvPr/>
        </p:nvSpPr>
        <p:spPr bwMode="auto">
          <a:xfrm>
            <a:off x="4151784" y="5905252"/>
            <a:ext cx="4195219"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visi respondenti, n=</a:t>
            </a:r>
            <a:r>
              <a:rPr lang="lv-LV" altLang="lv-LV" b="0" i="1" noProof="1">
                <a:latin typeface="Arial" charset="0"/>
                <a:cs typeface="Arial" charset="0"/>
              </a:rPr>
              <a:t>1016</a:t>
            </a:r>
          </a:p>
          <a:p>
            <a:pPr algn="ctr"/>
            <a:endParaRPr lang="lv-LV" altLang="lv-LV" b="0" i="1" noProof="1">
              <a:latin typeface="Arial" charset="0"/>
              <a:cs typeface="Arial" charset="0"/>
            </a:endParaRPr>
          </a:p>
          <a:p>
            <a:pPr algn="ctr"/>
            <a:r>
              <a:rPr lang="lv-LV" altLang="lv-LV" b="0" i="1" noProof="1">
                <a:latin typeface="Arial" charset="0"/>
                <a:cs typeface="Arial" charset="0"/>
              </a:rPr>
              <a:t>*Vidējais vērtējums skalā no 1 (</a:t>
            </a:r>
            <a:r>
              <a:rPr lang="en-GB" altLang="lv-LV" b="0" i="1" noProof="1">
                <a:latin typeface="Arial" charset="0"/>
                <a:cs typeface="Arial" charset="0"/>
              </a:rPr>
              <a:t>ļoti slikti</a:t>
            </a:r>
            <a:r>
              <a:rPr lang="lv-LV" altLang="lv-LV" b="0" i="1" noProof="1">
                <a:latin typeface="Arial" charset="0"/>
                <a:cs typeface="Arial" charset="0"/>
              </a:rPr>
              <a:t>) līdz 10 (</a:t>
            </a:r>
            <a:r>
              <a:rPr lang="en-GB" altLang="lv-LV" b="0" i="1" noProof="1">
                <a:latin typeface="Arial" charset="0"/>
                <a:cs typeface="Arial" charset="0"/>
              </a:rPr>
              <a:t>izcili</a:t>
            </a:r>
            <a:r>
              <a:rPr lang="lv-LV" altLang="lv-LV" b="0" i="1" noProof="1">
                <a:latin typeface="Arial" charset="0"/>
                <a:cs typeface="Arial" charset="0"/>
              </a:rPr>
              <a:t>)</a:t>
            </a:r>
          </a:p>
          <a:p>
            <a:pPr algn="ctr"/>
            <a:endParaRPr lang="en-US" altLang="lv-LV" b="0" i="1" noProof="1">
              <a:latin typeface="Arial" charset="0"/>
              <a:cs typeface="Arial" charset="0"/>
            </a:endParaRPr>
          </a:p>
        </p:txBody>
      </p:sp>
      <p:graphicFrame>
        <p:nvGraphicFramePr>
          <p:cNvPr id="21" name="Chart 234">
            <a:extLst>
              <a:ext uri="{FF2B5EF4-FFF2-40B4-BE49-F238E27FC236}">
                <a16:creationId xmlns:a16="http://schemas.microsoft.com/office/drawing/2014/main" id="{EB0E3632-9406-4488-AF87-F085B90D1B29}"/>
              </a:ext>
            </a:extLst>
          </p:cNvPr>
          <p:cNvGraphicFramePr>
            <a:graphicFrameLocks/>
          </p:cNvGraphicFramePr>
          <p:nvPr>
            <p:extLst>
              <p:ext uri="{D42A27DB-BD31-4B8C-83A1-F6EECF244321}">
                <p14:modId xmlns:p14="http://schemas.microsoft.com/office/powerpoint/2010/main" val="2645435473"/>
              </p:ext>
            </p:extLst>
          </p:nvPr>
        </p:nvGraphicFramePr>
        <p:xfrm>
          <a:off x="9614769" y="2243051"/>
          <a:ext cx="1495425" cy="27146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27064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3.4. Pieredze un iestāžu vērtējums — Pilsonības un migrācijas lietu pārvalde</a:t>
            </a:r>
            <a:endParaRPr lang="en-US" altLang="ko-KR" sz="2800" noProof="1">
              <a:solidFill>
                <a:schemeClr val="bg1"/>
              </a:solidFill>
              <a:latin typeface="Arial Narrow" panose="020B0606020202030204" pitchFamily="34" charset="0"/>
            </a:endParaRPr>
          </a:p>
        </p:txBody>
      </p:sp>
      <p:graphicFrame>
        <p:nvGraphicFramePr>
          <p:cNvPr id="4" name="Chart 275">
            <a:extLst>
              <a:ext uri="{FF2B5EF4-FFF2-40B4-BE49-F238E27FC236}">
                <a16:creationId xmlns:a16="http://schemas.microsoft.com/office/drawing/2014/main" id="{80FD54E5-5C1D-4388-94BD-BD8072AF1B19}"/>
              </a:ext>
            </a:extLst>
          </p:cNvPr>
          <p:cNvGraphicFramePr>
            <a:graphicFrameLocks/>
          </p:cNvGraphicFramePr>
          <p:nvPr>
            <p:extLst>
              <p:ext uri="{D42A27DB-BD31-4B8C-83A1-F6EECF244321}">
                <p14:modId xmlns:p14="http://schemas.microsoft.com/office/powerpoint/2010/main" val="737043082"/>
              </p:ext>
            </p:extLst>
          </p:nvPr>
        </p:nvGraphicFramePr>
        <p:xfrm>
          <a:off x="414376" y="980688"/>
          <a:ext cx="8676000" cy="587731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Pilsonības un migrācijas lietu pārvalde">
            <a:extLst>
              <a:ext uri="{FF2B5EF4-FFF2-40B4-BE49-F238E27FC236}">
                <a16:creationId xmlns:a16="http://schemas.microsoft.com/office/drawing/2014/main" id="{86333C25-8766-A62A-7CAC-B948ECB85B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76520" y="1054176"/>
            <a:ext cx="1268524" cy="9843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1031">
            <a:extLst>
              <a:ext uri="{FF2B5EF4-FFF2-40B4-BE49-F238E27FC236}">
                <a16:creationId xmlns:a16="http://schemas.microsoft.com/office/drawing/2014/main" id="{F76D8B90-F25B-40CF-A154-BF4D184C1F71}"/>
              </a:ext>
            </a:extLst>
          </p:cNvPr>
          <p:cNvGraphicFramePr>
            <a:graphicFrameLocks/>
          </p:cNvGraphicFramePr>
          <p:nvPr>
            <p:extLst>
              <p:ext uri="{D42A27DB-BD31-4B8C-83A1-F6EECF244321}">
                <p14:modId xmlns:p14="http://schemas.microsoft.com/office/powerpoint/2010/main" val="4165560795"/>
              </p:ext>
            </p:extLst>
          </p:nvPr>
        </p:nvGraphicFramePr>
        <p:xfrm>
          <a:off x="8688288" y="908720"/>
          <a:ext cx="2068161" cy="594928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47A1971C-D0B0-82EE-40F3-AD9930F155A3}"/>
              </a:ext>
            </a:extLst>
          </p:cNvPr>
          <p:cNvSpPr txBox="1"/>
          <p:nvPr/>
        </p:nvSpPr>
        <p:spPr>
          <a:xfrm>
            <a:off x="10704513" y="4946676"/>
            <a:ext cx="1350772" cy="1323439"/>
          </a:xfrm>
          <a:prstGeom prst="rect">
            <a:avLst/>
          </a:prstGeom>
          <a:noFill/>
        </p:spPr>
        <p:txBody>
          <a:bodyPr wrap="square">
            <a:spAutoFit/>
          </a:bodyPr>
          <a:lstStyle/>
          <a:p>
            <a:pPr algn="ctr"/>
            <a:r>
              <a:rPr lang="lv-LV" altLang="lv-LV" sz="1000" b="0" i="1" noProof="1">
                <a:latin typeface="Arial" charset="0"/>
                <a:cs typeface="Arial" charset="0"/>
              </a:rPr>
              <a:t>Bāze: respondenti </a:t>
            </a:r>
          </a:p>
          <a:p>
            <a:pPr algn="ctr"/>
            <a:r>
              <a:rPr lang="lv-LV" altLang="lv-LV" sz="1000" b="0" i="1" noProof="1">
                <a:latin typeface="Arial" charset="0"/>
                <a:cs typeface="Arial" charset="0"/>
              </a:rPr>
              <a:t>attiecīgajās grupās </a:t>
            </a:r>
          </a:p>
          <a:p>
            <a:pPr algn="ctr"/>
            <a:r>
              <a:rPr lang="lv-LV" altLang="lv-LV" sz="1000" b="0" i="1" noProof="1">
                <a:latin typeface="Arial" charset="0"/>
                <a:cs typeface="Arial" charset="0"/>
              </a:rPr>
              <a:t>(skat. «n=» grafikā)</a:t>
            </a:r>
          </a:p>
          <a:p>
            <a:pPr algn="ctr"/>
            <a:endParaRPr lang="lv-LV" altLang="lv-LV" sz="1000" i="1" noProof="1">
              <a:latin typeface="Arial" charset="0"/>
              <a:cs typeface="Arial" charset="0"/>
            </a:endParaRPr>
          </a:p>
          <a:p>
            <a:pPr algn="ctr"/>
            <a:r>
              <a:rPr lang="lv-LV" altLang="lv-LV" sz="1000" b="0" i="1" noProof="1">
                <a:latin typeface="Arial" charset="0"/>
                <a:cs typeface="Arial" charset="0"/>
              </a:rPr>
              <a:t>*Vidējais vērtējums skalā no</a:t>
            </a:r>
            <a:br>
              <a:rPr lang="en-GB" altLang="lv-LV" sz="1000" b="0" i="1" noProof="1">
                <a:latin typeface="Arial" charset="0"/>
                <a:cs typeface="Arial" charset="0"/>
              </a:rPr>
            </a:br>
            <a:r>
              <a:rPr lang="lv-LV" altLang="lv-LV" sz="1000" b="0" i="1" noProof="1">
                <a:latin typeface="Arial" charset="0"/>
                <a:cs typeface="Arial" charset="0"/>
              </a:rPr>
              <a:t>1 (nemaz neuzticas) </a:t>
            </a:r>
          </a:p>
          <a:p>
            <a:pPr algn="ctr"/>
            <a:r>
              <a:rPr lang="lv-LV" altLang="lv-LV" sz="1000" b="0" i="1" noProof="1">
                <a:latin typeface="Arial" charset="0"/>
                <a:cs typeface="Arial" charset="0"/>
              </a:rPr>
              <a:t>līdz 10 (ļoti uzticas)</a:t>
            </a:r>
          </a:p>
        </p:txBody>
      </p:sp>
      <p:sp>
        <p:nvSpPr>
          <p:cNvPr id="2" name="Rectangle 45">
            <a:extLst>
              <a:ext uri="{FF2B5EF4-FFF2-40B4-BE49-F238E27FC236}">
                <a16:creationId xmlns:a16="http://schemas.microsoft.com/office/drawing/2014/main" id="{5B96978F-7FC4-ED3A-C0CE-E4535EC2E806}"/>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C1. Lūdzu, skalā no 1 līdz 10 novērtējiet, cik lielā mērā Jūs uzticaties šādām iestādēm, kur </a:t>
            </a:r>
            <a:r>
              <a:rPr lang="en-US" altLang="lv-LV" b="0" i="1" kern="0" noProof="1">
                <a:latin typeface="Arial" charset="0"/>
                <a:cs typeface="Arial" charset="0"/>
              </a:rPr>
              <a:t>«</a:t>
            </a:r>
            <a:r>
              <a:rPr lang="lv-LV" altLang="lv-LV" b="0" i="1" kern="0" noProof="1">
                <a:latin typeface="Arial" charset="0"/>
                <a:cs typeface="Arial" charset="0"/>
              </a:rPr>
              <a:t>1</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nemaz neuzticos</a:t>
            </a:r>
            <a:r>
              <a:rPr lang="en-US" altLang="lv-LV" b="0" i="1" kern="0" noProof="1">
                <a:latin typeface="Arial" charset="0"/>
                <a:cs typeface="Arial" charset="0"/>
              </a:rPr>
              <a:t>»</a:t>
            </a:r>
            <a:r>
              <a:rPr lang="lv-LV" altLang="lv-LV" b="0" i="1" kern="0" noProof="1">
                <a:latin typeface="Arial" charset="0"/>
                <a:cs typeface="Arial" charset="0"/>
              </a:rPr>
              <a:t> un </a:t>
            </a:r>
            <a:r>
              <a:rPr lang="en-US" altLang="lv-LV" b="0" i="1" kern="0" noProof="1">
                <a:latin typeface="Arial" charset="0"/>
                <a:cs typeface="Arial" charset="0"/>
              </a:rPr>
              <a:t>«</a:t>
            </a:r>
            <a:r>
              <a:rPr lang="lv-LV" altLang="lv-LV" b="0" i="1" kern="0" noProof="1">
                <a:latin typeface="Arial" charset="0"/>
                <a:cs typeface="Arial" charset="0"/>
              </a:rPr>
              <a:t>10</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ļoti uzticos</a:t>
            </a:r>
            <a:r>
              <a:rPr lang="en-US" altLang="lv-LV" b="0" i="1" kern="0" noProof="1">
                <a:latin typeface="Arial" charset="0"/>
                <a:cs typeface="Arial" charset="0"/>
              </a:rPr>
              <a:t>»</a:t>
            </a:r>
            <a:r>
              <a:rPr lang="lv-LV" altLang="lv-LV" b="0" i="1" kern="0" noProof="1">
                <a:latin typeface="Arial" charset="0"/>
                <a:cs typeface="Arial" charset="0"/>
              </a:rPr>
              <a:t>.</a:t>
            </a:r>
            <a:r>
              <a:rPr lang="en-US" altLang="lv-LV" b="0" i="1" kern="0" noProof="1">
                <a:latin typeface="Arial" charset="0"/>
                <a:cs typeface="Arial" charset="0"/>
              </a:rPr>
              <a:t>»</a:t>
            </a:r>
          </a:p>
        </p:txBody>
      </p:sp>
    </p:spTree>
    <p:extLst>
      <p:ext uri="{BB962C8B-B14F-4D97-AF65-F5344CB8AC3E}">
        <p14:creationId xmlns:p14="http://schemas.microsoft.com/office/powerpoint/2010/main" val="9891757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3.4. Pieredze un iestāžu vērtējums — Pilsonības un migrācijas lietu pārvalde</a:t>
            </a:r>
            <a:endParaRPr lang="en-US" altLang="ko-KR" sz="2800" noProof="1">
              <a:solidFill>
                <a:schemeClr val="bg1"/>
              </a:solidFill>
              <a:latin typeface="Arial Narrow" panose="020B0606020202030204" pitchFamily="34" charset="0"/>
            </a:endParaRPr>
          </a:p>
        </p:txBody>
      </p:sp>
      <p:sp>
        <p:nvSpPr>
          <p:cNvPr id="3" name="Rectangle 45">
            <a:extLst>
              <a:ext uri="{FF2B5EF4-FFF2-40B4-BE49-F238E27FC236}">
                <a16:creationId xmlns:a16="http://schemas.microsoft.com/office/drawing/2014/main" id="{84D7DF89-834A-51D7-CDD7-7150BE7A4779}"/>
              </a:ext>
            </a:extLst>
          </p:cNvPr>
          <p:cNvSpPr>
            <a:spLocks noRot="1" noChangeArrowheads="1"/>
          </p:cNvSpPr>
          <p:nvPr/>
        </p:nvSpPr>
        <p:spPr bwMode="auto">
          <a:xfrm>
            <a:off x="0" y="620688"/>
            <a:ext cx="6096000" cy="547200"/>
          </a:xfrm>
          <a:prstGeom prst="rect">
            <a:avLst/>
          </a:prstGeom>
          <a:solidFill>
            <a:srgbClr val="D9D9D9">
              <a:alpha val="49804"/>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C6. Vai pēdējo trīs gadu laikā esat izmantojis/-usi Pilsonības un migrācijas lietu pārvaldes sniegtos pakalpojumus (piemēram, saņēmis/-usi pasi vai e-ID karti, kārtojis/-usi uzturēšanās atļauju, elektroniski deklarējis/-usi dzīvesvietu u. c.)?</a:t>
            </a:r>
            <a:r>
              <a:rPr lang="en-US" altLang="lv-LV" b="0" i="1" kern="0" noProof="1">
                <a:latin typeface="Arial" charset="0"/>
                <a:cs typeface="Arial" charset="0"/>
              </a:rPr>
              <a:t>»</a:t>
            </a:r>
          </a:p>
        </p:txBody>
      </p:sp>
      <p:sp>
        <p:nvSpPr>
          <p:cNvPr id="4" name="Rectangle 45">
            <a:extLst>
              <a:ext uri="{FF2B5EF4-FFF2-40B4-BE49-F238E27FC236}">
                <a16:creationId xmlns:a16="http://schemas.microsoft.com/office/drawing/2014/main" id="{4AE3585C-68E2-DD0A-2E71-C560D4943526}"/>
              </a:ext>
            </a:extLst>
          </p:cNvPr>
          <p:cNvSpPr>
            <a:spLocks noRot="1" noChangeArrowheads="1"/>
          </p:cNvSpPr>
          <p:nvPr/>
        </p:nvSpPr>
        <p:spPr bwMode="auto">
          <a:xfrm>
            <a:off x="6096000" y="620688"/>
            <a:ext cx="6096000" cy="547200"/>
          </a:xfrm>
          <a:prstGeom prst="rect">
            <a:avLst/>
          </a:prstGeom>
          <a:solidFill>
            <a:srgbClr val="B9CDE5">
              <a:alpha val="49804"/>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C6a. Lūdzu, skalā no 1 līdz 10 novērtējiet Pilsonības un migrācijas lietu pārvaldes darbu konkrētajā/-os gadījumā/-os, kur </a:t>
            </a:r>
            <a:r>
              <a:rPr lang="en-US" altLang="lv-LV" b="0" i="1" kern="0" noProof="1">
                <a:latin typeface="Arial" charset="0"/>
                <a:cs typeface="Arial" charset="0"/>
              </a:rPr>
              <a:t>«</a:t>
            </a:r>
            <a:r>
              <a:rPr lang="lv-LV" altLang="lv-LV" b="0" i="1" kern="0" noProof="1">
                <a:latin typeface="Arial" charset="0"/>
                <a:cs typeface="Arial" charset="0"/>
              </a:rPr>
              <a:t>1</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ļoti slikti</a:t>
            </a:r>
            <a:r>
              <a:rPr lang="en-US" altLang="lv-LV" b="0" i="1" kern="0" noProof="1">
                <a:latin typeface="Arial" charset="0"/>
                <a:cs typeface="Arial" charset="0"/>
              </a:rPr>
              <a:t>»</a:t>
            </a:r>
            <a:r>
              <a:rPr lang="lv-LV" altLang="lv-LV" b="0" i="1" kern="0" noProof="1">
                <a:latin typeface="Arial" charset="0"/>
                <a:cs typeface="Arial" charset="0"/>
              </a:rPr>
              <a:t> un </a:t>
            </a:r>
            <a:r>
              <a:rPr lang="en-US" altLang="lv-LV" b="0" i="1" kern="0" noProof="1">
                <a:latin typeface="Arial" charset="0"/>
                <a:cs typeface="Arial" charset="0"/>
              </a:rPr>
              <a:t>«</a:t>
            </a:r>
            <a:r>
              <a:rPr lang="lv-LV" altLang="lv-LV" b="0" i="1" kern="0" noProof="1">
                <a:latin typeface="Arial" charset="0"/>
                <a:cs typeface="Arial" charset="0"/>
              </a:rPr>
              <a:t>10</a:t>
            </a:r>
            <a:r>
              <a:rPr lang="en-US" altLang="lv-LV" b="0" i="1" kern="0" noProof="1">
                <a:latin typeface="Arial" charset="0"/>
                <a:cs typeface="Arial" charset="0"/>
              </a:rPr>
              <a:t>»</a:t>
            </a:r>
            <a:r>
              <a:rPr lang="lv-LV" altLang="lv-LV" b="0" i="1" kern="0" noProof="1">
                <a:latin typeface="Arial" charset="0"/>
                <a:cs typeface="Arial" charset="0"/>
              </a:rPr>
              <a:t> — </a:t>
            </a:r>
            <a:r>
              <a:rPr lang="en-US" altLang="lv-LV" b="0" i="1" kern="0" noProof="1">
                <a:latin typeface="Arial" charset="0"/>
                <a:cs typeface="Arial" charset="0"/>
              </a:rPr>
              <a:t>«</a:t>
            </a:r>
            <a:r>
              <a:rPr lang="lv-LV" altLang="lv-LV" b="0" i="1" kern="0" noProof="1">
                <a:latin typeface="Arial" charset="0"/>
                <a:cs typeface="Arial" charset="0"/>
              </a:rPr>
              <a:t>izcili</a:t>
            </a:r>
            <a:r>
              <a:rPr lang="en-US" altLang="lv-LV" b="0" i="1" kern="0" noProof="1">
                <a:latin typeface="Arial" charset="0"/>
                <a:cs typeface="Arial" charset="0"/>
              </a:rPr>
              <a:t>»</a:t>
            </a:r>
            <a:r>
              <a:rPr lang="lv-LV" altLang="lv-LV" b="0" i="1" kern="0" noProof="1">
                <a:latin typeface="Arial" charset="0"/>
                <a:cs typeface="Arial" charset="0"/>
              </a:rPr>
              <a:t>.</a:t>
            </a:r>
            <a:r>
              <a:rPr lang="en-US" altLang="lv-LV" b="0" i="1" kern="0" noProof="1">
                <a:latin typeface="Arial" charset="0"/>
                <a:cs typeface="Arial" charset="0"/>
              </a:rPr>
              <a:t>»</a:t>
            </a:r>
          </a:p>
        </p:txBody>
      </p:sp>
      <p:pic>
        <p:nvPicPr>
          <p:cNvPr id="5" name="Picture 2" descr="Pilsonības un migrācijas lietu pārvalde">
            <a:extLst>
              <a:ext uri="{FF2B5EF4-FFF2-40B4-BE49-F238E27FC236}">
                <a16:creationId xmlns:a16="http://schemas.microsoft.com/office/drawing/2014/main" id="{07F011FE-0FC1-E9F5-C512-E409040561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8528" y="1282396"/>
            <a:ext cx="1268524" cy="98431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46">
            <a:extLst>
              <a:ext uri="{FF2B5EF4-FFF2-40B4-BE49-F238E27FC236}">
                <a16:creationId xmlns:a16="http://schemas.microsoft.com/office/drawing/2014/main" id="{4FD674BA-4313-D424-39A7-63F519162A0B}"/>
              </a:ext>
            </a:extLst>
          </p:cNvPr>
          <p:cNvSpPr>
            <a:spLocks noRot="1" noChangeArrowheads="1"/>
          </p:cNvSpPr>
          <p:nvPr/>
        </p:nvSpPr>
        <p:spPr bwMode="auto">
          <a:xfrm>
            <a:off x="4930997" y="5803925"/>
            <a:ext cx="5778388"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a:t>
            </a:r>
            <a:r>
              <a:rPr lang="lv-LV" altLang="lv-LV" b="0" i="1" noProof="1">
                <a:latin typeface="Arial" charset="0"/>
                <a:cs typeface="Arial" charset="0"/>
              </a:rPr>
              <a:t>, kuri pēdējo trīs gadu laikā ir izmantojuši </a:t>
            </a:r>
            <a:r>
              <a:rPr lang="es-ES" altLang="lv-LV" b="0" i="1" noProof="1">
                <a:latin typeface="Arial" charset="0"/>
                <a:cs typeface="Arial" charset="0"/>
              </a:rPr>
              <a:t>Pilsonības un migrācijas lietu pārvaldes sniegto</a:t>
            </a:r>
            <a:r>
              <a:rPr lang="lv-LV" altLang="lv-LV" b="0" i="1" noProof="1">
                <a:latin typeface="Arial" charset="0"/>
                <a:cs typeface="Arial" charset="0"/>
              </a:rPr>
              <a:t>s</a:t>
            </a:r>
            <a:r>
              <a:rPr lang="es-ES" altLang="lv-LV" b="0" i="1" noProof="1">
                <a:latin typeface="Arial" charset="0"/>
                <a:cs typeface="Arial" charset="0"/>
              </a:rPr>
              <a:t> pakalpojum</a:t>
            </a:r>
            <a:r>
              <a:rPr lang="lv-LV" altLang="lv-LV" b="0" i="1" noProof="1">
                <a:latin typeface="Arial" charset="0"/>
                <a:cs typeface="Arial" charset="0"/>
              </a:rPr>
              <a:t>s, </a:t>
            </a:r>
            <a:r>
              <a:rPr lang="en-US" altLang="lv-LV" b="0" i="1" noProof="1">
                <a:latin typeface="Arial" charset="0"/>
                <a:cs typeface="Arial" charset="0"/>
              </a:rPr>
              <a:t>n=</a:t>
            </a:r>
            <a:r>
              <a:rPr lang="lv-LV" altLang="lv-LV" b="0" i="1" noProof="1">
                <a:latin typeface="Arial" charset="0"/>
                <a:cs typeface="Arial" charset="0"/>
              </a:rPr>
              <a:t>113</a:t>
            </a:r>
          </a:p>
          <a:p>
            <a:pPr algn="ctr"/>
            <a:r>
              <a:rPr lang="lv-LV" altLang="lv-LV" b="0" i="1" noProof="1">
                <a:latin typeface="Arial" charset="0"/>
                <a:cs typeface="Arial" charset="0"/>
              </a:rPr>
              <a:t>**Vidējais vērtējums skalā no 1 (</a:t>
            </a:r>
            <a:r>
              <a:rPr lang="en-GB" altLang="lv-LV" b="0" i="1" noProof="1">
                <a:latin typeface="Arial" charset="0"/>
                <a:cs typeface="Arial" charset="0"/>
              </a:rPr>
              <a:t>ļoti slikti</a:t>
            </a:r>
            <a:r>
              <a:rPr lang="lv-LV" altLang="lv-LV" b="0" i="1" noProof="1">
                <a:latin typeface="Arial" charset="0"/>
                <a:cs typeface="Arial" charset="0"/>
              </a:rPr>
              <a:t>) līdz 10 (</a:t>
            </a:r>
            <a:r>
              <a:rPr lang="en-GB" altLang="lv-LV" b="0" i="1" noProof="1">
                <a:latin typeface="Arial" charset="0"/>
                <a:cs typeface="Arial" charset="0"/>
              </a:rPr>
              <a:t>izcili</a:t>
            </a:r>
            <a:r>
              <a:rPr lang="lv-LV" altLang="lv-LV" b="0" i="1" noProof="1">
                <a:latin typeface="Arial" charset="0"/>
                <a:cs typeface="Arial" charset="0"/>
              </a:rPr>
              <a:t>)</a:t>
            </a:r>
          </a:p>
          <a:p>
            <a:pPr algn="ctr"/>
            <a:br>
              <a:rPr lang="en-GB" altLang="lv-LV" b="0" i="1" noProof="1">
                <a:latin typeface="Arial" charset="0"/>
                <a:cs typeface="Arial" charset="0"/>
              </a:rPr>
            </a:br>
            <a:endParaRPr lang="en-US" altLang="lv-LV" b="0" i="1" noProof="1">
              <a:latin typeface="Arial" charset="0"/>
              <a:cs typeface="Arial" charset="0"/>
            </a:endParaRPr>
          </a:p>
        </p:txBody>
      </p:sp>
      <p:graphicFrame>
        <p:nvGraphicFramePr>
          <p:cNvPr id="16" name="Chart 234">
            <a:extLst>
              <a:ext uri="{FF2B5EF4-FFF2-40B4-BE49-F238E27FC236}">
                <a16:creationId xmlns:a16="http://schemas.microsoft.com/office/drawing/2014/main" id="{EC6AB61A-AD76-4B94-B04D-00D287FDB4F2}"/>
              </a:ext>
            </a:extLst>
          </p:cNvPr>
          <p:cNvGraphicFramePr>
            <a:graphicFrameLocks/>
          </p:cNvGraphicFramePr>
          <p:nvPr>
            <p:extLst>
              <p:ext uri="{D42A27DB-BD31-4B8C-83A1-F6EECF244321}">
                <p14:modId xmlns:p14="http://schemas.microsoft.com/office/powerpoint/2010/main" val="3973754688"/>
              </p:ext>
            </p:extLst>
          </p:nvPr>
        </p:nvGraphicFramePr>
        <p:xfrm>
          <a:off x="4921169" y="2246147"/>
          <a:ext cx="6094800" cy="30975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6">
            <a:extLst>
              <a:ext uri="{FF2B5EF4-FFF2-40B4-BE49-F238E27FC236}">
                <a16:creationId xmlns:a16="http://schemas.microsoft.com/office/drawing/2014/main" id="{43E837F9-3DE2-670E-C2D1-374F870CE6A9}"/>
              </a:ext>
            </a:extLst>
          </p:cNvPr>
          <p:cNvGraphicFramePr>
            <a:graphicFrameLocks/>
          </p:cNvGraphicFramePr>
          <p:nvPr>
            <p:extLst>
              <p:ext uri="{D42A27DB-BD31-4B8C-83A1-F6EECF244321}">
                <p14:modId xmlns:p14="http://schemas.microsoft.com/office/powerpoint/2010/main" val="4183321542"/>
              </p:ext>
            </p:extLst>
          </p:nvPr>
        </p:nvGraphicFramePr>
        <p:xfrm>
          <a:off x="-224110" y="1395045"/>
          <a:ext cx="4202283" cy="3146233"/>
        </p:xfrm>
        <a:graphic>
          <a:graphicData uri="http://schemas.openxmlformats.org/drawingml/2006/chart">
            <c:chart xmlns:c="http://schemas.openxmlformats.org/drawingml/2006/chart" xmlns:r="http://schemas.openxmlformats.org/officeDocument/2006/relationships" r:id="rId5"/>
          </a:graphicData>
        </a:graphic>
      </p:graphicFrame>
      <p:sp>
        <p:nvSpPr>
          <p:cNvPr id="20" name="Bultiņa: pa labi 19">
            <a:extLst>
              <a:ext uri="{FF2B5EF4-FFF2-40B4-BE49-F238E27FC236}">
                <a16:creationId xmlns:a16="http://schemas.microsoft.com/office/drawing/2014/main" id="{6B00593A-FB8C-8889-4F47-A273B38EABF7}"/>
              </a:ext>
            </a:extLst>
          </p:cNvPr>
          <p:cNvSpPr/>
          <p:nvPr/>
        </p:nvSpPr>
        <p:spPr>
          <a:xfrm rot="1488901" flipV="1">
            <a:off x="3691181" y="3107365"/>
            <a:ext cx="1474911" cy="72000"/>
          </a:xfrm>
          <a:prstGeom prst="rightArrow">
            <a:avLst/>
          </a:prstGeom>
          <a:solidFill>
            <a:srgbClr val="503D00"/>
          </a:solidFill>
          <a:ln>
            <a:solidFill>
              <a:srgbClr val="503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1" name="Rectangle 46">
            <a:extLst>
              <a:ext uri="{FF2B5EF4-FFF2-40B4-BE49-F238E27FC236}">
                <a16:creationId xmlns:a16="http://schemas.microsoft.com/office/drawing/2014/main" id="{4BAE04F0-27A0-0648-E32B-976409AF0A48}"/>
              </a:ext>
            </a:extLst>
          </p:cNvPr>
          <p:cNvSpPr>
            <a:spLocks noRot="1" noChangeArrowheads="1"/>
          </p:cNvSpPr>
          <p:nvPr/>
        </p:nvSpPr>
        <p:spPr bwMode="auto">
          <a:xfrm>
            <a:off x="808311" y="4546133"/>
            <a:ext cx="2135560" cy="4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pt-BR" altLang="lv-LV" b="0" i="1" noProof="1">
                <a:latin typeface="Arial" charset="0"/>
                <a:cs typeface="Arial" charset="0"/>
              </a:rPr>
              <a:t>Bāze: visi respondenti</a:t>
            </a:r>
            <a:r>
              <a:rPr lang="lv-LV" altLang="lv-LV" b="0" i="1" noProof="1">
                <a:latin typeface="Arial" charset="0"/>
                <a:cs typeface="Arial" charset="0"/>
              </a:rPr>
              <a:t>, n=1016</a:t>
            </a:r>
            <a:r>
              <a:rPr lang="pt-BR" altLang="lv-LV" b="0" i="1" noProof="1">
                <a:latin typeface="Arial" charset="0"/>
                <a:cs typeface="Arial" charset="0"/>
              </a:rPr>
              <a:t> </a:t>
            </a:r>
            <a:endParaRPr lang="lv-LV" altLang="lv-LV" b="0" i="1" noProof="1">
              <a:latin typeface="Arial" charset="0"/>
              <a:cs typeface="Arial" charset="0"/>
            </a:endParaRPr>
          </a:p>
        </p:txBody>
      </p:sp>
      <p:sp>
        <p:nvSpPr>
          <p:cNvPr id="22" name="Kreisā figūriekava 21">
            <a:extLst>
              <a:ext uri="{FF2B5EF4-FFF2-40B4-BE49-F238E27FC236}">
                <a16:creationId xmlns:a16="http://schemas.microsoft.com/office/drawing/2014/main" id="{4E5AF246-B9DF-B172-2DE3-BC267F2BFE9B}"/>
              </a:ext>
            </a:extLst>
          </p:cNvPr>
          <p:cNvSpPr/>
          <p:nvPr/>
        </p:nvSpPr>
        <p:spPr>
          <a:xfrm rot="5400000">
            <a:off x="5338794" y="1811801"/>
            <a:ext cx="250850" cy="1119543"/>
          </a:xfrm>
          <a:prstGeom prst="leftBrace">
            <a:avLst>
              <a:gd name="adj1" fmla="val 64919"/>
              <a:gd name="adj2" fmla="val 50000"/>
            </a:avLst>
          </a:prstGeom>
          <a:ln>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23" name="TextBox 22">
            <a:extLst>
              <a:ext uri="{FF2B5EF4-FFF2-40B4-BE49-F238E27FC236}">
                <a16:creationId xmlns:a16="http://schemas.microsoft.com/office/drawing/2014/main" id="{A7F97C81-9115-C75B-9567-CAA75FC1A98D}"/>
              </a:ext>
            </a:extLst>
          </p:cNvPr>
          <p:cNvSpPr txBox="1"/>
          <p:nvPr/>
        </p:nvSpPr>
        <p:spPr>
          <a:xfrm>
            <a:off x="4708135" y="1722927"/>
            <a:ext cx="1512168" cy="523220"/>
          </a:xfrm>
          <a:prstGeom prst="rect">
            <a:avLst/>
          </a:prstGeom>
          <a:noFill/>
        </p:spPr>
        <p:txBody>
          <a:bodyPr wrap="square" rtlCol="0">
            <a:spAutoFit/>
          </a:bodyPr>
          <a:lstStyle/>
          <a:p>
            <a:pPr algn="ctr"/>
            <a:r>
              <a:rPr lang="lv-LV" sz="1400" dirty="0">
                <a:solidFill>
                  <a:srgbClr val="203864"/>
                </a:solidFill>
                <a:latin typeface="Arial" panose="020B0604020202020204" pitchFamily="34" charset="0"/>
                <a:cs typeface="Arial" panose="020B0604020202020204" pitchFamily="34" charset="0"/>
              </a:rPr>
              <a:t>Slikti</a:t>
            </a:r>
          </a:p>
          <a:p>
            <a:pPr algn="ctr"/>
            <a:r>
              <a:rPr lang="lv-LV" sz="1400" b="1" dirty="0">
                <a:solidFill>
                  <a:srgbClr val="203864"/>
                </a:solidFill>
                <a:latin typeface="Arial" panose="020B0604020202020204" pitchFamily="34" charset="0"/>
                <a:cs typeface="Arial" panose="020B0604020202020204" pitchFamily="34" charset="0"/>
              </a:rPr>
              <a:t>3%</a:t>
            </a:r>
          </a:p>
        </p:txBody>
      </p:sp>
      <p:sp>
        <p:nvSpPr>
          <p:cNvPr id="24" name="Kreisā figūriekava 23">
            <a:extLst>
              <a:ext uri="{FF2B5EF4-FFF2-40B4-BE49-F238E27FC236}">
                <a16:creationId xmlns:a16="http://schemas.microsoft.com/office/drawing/2014/main" id="{3EBEBA6F-573B-674E-EB9D-4D206AD3BA34}"/>
              </a:ext>
            </a:extLst>
          </p:cNvPr>
          <p:cNvSpPr/>
          <p:nvPr/>
        </p:nvSpPr>
        <p:spPr>
          <a:xfrm rot="5400000">
            <a:off x="6729737" y="1542461"/>
            <a:ext cx="250852" cy="1650026"/>
          </a:xfrm>
          <a:prstGeom prst="leftBrace">
            <a:avLst>
              <a:gd name="adj1" fmla="val 64919"/>
              <a:gd name="adj2" fmla="val 50000"/>
            </a:avLst>
          </a:prstGeom>
          <a:ln>
            <a:solidFill>
              <a:srgbClr val="B9CD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25" name="TextBox 24">
            <a:extLst>
              <a:ext uri="{FF2B5EF4-FFF2-40B4-BE49-F238E27FC236}">
                <a16:creationId xmlns:a16="http://schemas.microsoft.com/office/drawing/2014/main" id="{86A05FD3-9505-EEE4-42B9-C5411E9A6112}"/>
              </a:ext>
            </a:extLst>
          </p:cNvPr>
          <p:cNvSpPr txBox="1"/>
          <p:nvPr/>
        </p:nvSpPr>
        <p:spPr>
          <a:xfrm>
            <a:off x="6174167" y="1723713"/>
            <a:ext cx="1512168" cy="523220"/>
          </a:xfrm>
          <a:prstGeom prst="rect">
            <a:avLst/>
          </a:prstGeom>
          <a:noFill/>
        </p:spPr>
        <p:txBody>
          <a:bodyPr wrap="square" rtlCol="0">
            <a:spAutoFit/>
          </a:bodyPr>
          <a:lstStyle/>
          <a:p>
            <a:pPr algn="ctr"/>
            <a:r>
              <a:rPr lang="lv-LV" sz="1400" dirty="0">
                <a:solidFill>
                  <a:srgbClr val="203864"/>
                </a:solidFill>
                <a:latin typeface="Arial" panose="020B0604020202020204" pitchFamily="34" charset="0"/>
                <a:cs typeface="Arial" panose="020B0604020202020204" pitchFamily="34" charset="0"/>
              </a:rPr>
              <a:t>Drīzāk slikti</a:t>
            </a:r>
          </a:p>
          <a:p>
            <a:pPr algn="ctr"/>
            <a:r>
              <a:rPr lang="lv-LV" sz="1400" b="1" dirty="0">
                <a:solidFill>
                  <a:srgbClr val="203864"/>
                </a:solidFill>
                <a:latin typeface="Arial" panose="020B0604020202020204" pitchFamily="34" charset="0"/>
                <a:cs typeface="Arial" panose="020B0604020202020204" pitchFamily="34" charset="0"/>
              </a:rPr>
              <a:t>19%</a:t>
            </a:r>
          </a:p>
        </p:txBody>
      </p:sp>
      <p:sp>
        <p:nvSpPr>
          <p:cNvPr id="26" name="Kreisā figūriekava 25">
            <a:extLst>
              <a:ext uri="{FF2B5EF4-FFF2-40B4-BE49-F238E27FC236}">
                <a16:creationId xmlns:a16="http://schemas.microsoft.com/office/drawing/2014/main" id="{B04C49A9-A1E2-2DDC-8AA1-B51B5596AF40}"/>
              </a:ext>
            </a:extLst>
          </p:cNvPr>
          <p:cNvSpPr/>
          <p:nvPr/>
        </p:nvSpPr>
        <p:spPr>
          <a:xfrm rot="5400000">
            <a:off x="8381921" y="1538361"/>
            <a:ext cx="250852" cy="1650026"/>
          </a:xfrm>
          <a:prstGeom prst="leftBrace">
            <a:avLst>
              <a:gd name="adj1" fmla="val 64919"/>
              <a:gd name="adj2" fmla="val 50000"/>
            </a:avLst>
          </a:prstGeom>
          <a:ln>
            <a:solidFill>
              <a:srgbClr val="FFE6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27" name="TextBox 26">
            <a:extLst>
              <a:ext uri="{FF2B5EF4-FFF2-40B4-BE49-F238E27FC236}">
                <a16:creationId xmlns:a16="http://schemas.microsoft.com/office/drawing/2014/main" id="{A87E05B0-490B-9ABF-803D-A0898495BD06}"/>
              </a:ext>
            </a:extLst>
          </p:cNvPr>
          <p:cNvSpPr txBox="1"/>
          <p:nvPr/>
        </p:nvSpPr>
        <p:spPr>
          <a:xfrm>
            <a:off x="7820191" y="1722927"/>
            <a:ext cx="1512168" cy="523220"/>
          </a:xfrm>
          <a:prstGeom prst="rect">
            <a:avLst/>
          </a:prstGeom>
          <a:noFill/>
        </p:spPr>
        <p:txBody>
          <a:bodyPr wrap="square" rtlCol="0">
            <a:spAutoFit/>
          </a:bodyPr>
          <a:lstStyle/>
          <a:p>
            <a:pPr algn="ctr"/>
            <a:r>
              <a:rPr lang="lv-LV" sz="1400" dirty="0">
                <a:solidFill>
                  <a:srgbClr val="BF9000"/>
                </a:solidFill>
                <a:latin typeface="Arial" panose="020B0604020202020204" pitchFamily="34" charset="0"/>
                <a:cs typeface="Arial" panose="020B0604020202020204" pitchFamily="34" charset="0"/>
              </a:rPr>
              <a:t>Drīzāk labi</a:t>
            </a:r>
          </a:p>
          <a:p>
            <a:pPr algn="ctr"/>
            <a:r>
              <a:rPr lang="lv-LV" sz="1400" b="1" dirty="0">
                <a:solidFill>
                  <a:srgbClr val="BF9000"/>
                </a:solidFill>
                <a:latin typeface="Arial" panose="020B0604020202020204" pitchFamily="34" charset="0"/>
                <a:cs typeface="Arial" panose="020B0604020202020204" pitchFamily="34" charset="0"/>
              </a:rPr>
              <a:t>40%</a:t>
            </a:r>
          </a:p>
        </p:txBody>
      </p:sp>
      <p:sp>
        <p:nvSpPr>
          <p:cNvPr id="28" name="Kreisā figūriekava 27">
            <a:extLst>
              <a:ext uri="{FF2B5EF4-FFF2-40B4-BE49-F238E27FC236}">
                <a16:creationId xmlns:a16="http://schemas.microsoft.com/office/drawing/2014/main" id="{751B2693-B997-B55A-12B6-967AB209288F}"/>
              </a:ext>
            </a:extLst>
          </p:cNvPr>
          <p:cNvSpPr/>
          <p:nvPr/>
        </p:nvSpPr>
        <p:spPr>
          <a:xfrm rot="5400000">
            <a:off x="9748994" y="1825413"/>
            <a:ext cx="250851" cy="1084120"/>
          </a:xfrm>
          <a:prstGeom prst="leftBrace">
            <a:avLst>
              <a:gd name="adj1" fmla="val 64919"/>
              <a:gd name="adj2" fmla="val 50000"/>
            </a:avLst>
          </a:prstGeom>
          <a:ln>
            <a:solidFill>
              <a:srgbClr val="BF9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sp>
        <p:nvSpPr>
          <p:cNvPr id="29" name="TextBox 28">
            <a:extLst>
              <a:ext uri="{FF2B5EF4-FFF2-40B4-BE49-F238E27FC236}">
                <a16:creationId xmlns:a16="http://schemas.microsoft.com/office/drawing/2014/main" id="{4548BA27-EF52-AA79-24A1-B8D54BA4F904}"/>
              </a:ext>
            </a:extLst>
          </p:cNvPr>
          <p:cNvSpPr txBox="1"/>
          <p:nvPr/>
        </p:nvSpPr>
        <p:spPr>
          <a:xfrm>
            <a:off x="9118335" y="1726549"/>
            <a:ext cx="1512168" cy="523220"/>
          </a:xfrm>
          <a:prstGeom prst="rect">
            <a:avLst/>
          </a:prstGeom>
          <a:noFill/>
        </p:spPr>
        <p:txBody>
          <a:bodyPr wrap="square" rtlCol="0">
            <a:spAutoFit/>
          </a:bodyPr>
          <a:lstStyle/>
          <a:p>
            <a:pPr algn="ctr"/>
            <a:r>
              <a:rPr lang="lv-LV" sz="1400" dirty="0">
                <a:solidFill>
                  <a:srgbClr val="BF9000"/>
                </a:solidFill>
                <a:latin typeface="Arial" panose="020B0604020202020204" pitchFamily="34" charset="0"/>
                <a:cs typeface="Arial" panose="020B0604020202020204" pitchFamily="34" charset="0"/>
              </a:rPr>
              <a:t>Izcili/labi</a:t>
            </a:r>
          </a:p>
          <a:p>
            <a:pPr algn="ctr"/>
            <a:r>
              <a:rPr lang="en-GB" sz="1400" b="1" dirty="0">
                <a:solidFill>
                  <a:srgbClr val="BF9000"/>
                </a:solidFill>
                <a:latin typeface="Arial" panose="020B0604020202020204" pitchFamily="34" charset="0"/>
                <a:cs typeface="Arial" panose="020B0604020202020204" pitchFamily="34" charset="0"/>
              </a:rPr>
              <a:t>3</a:t>
            </a:r>
            <a:r>
              <a:rPr lang="lv-LV" sz="1400" b="1" dirty="0">
                <a:solidFill>
                  <a:srgbClr val="BF9000"/>
                </a:solidFill>
                <a:latin typeface="Arial" panose="020B0604020202020204" pitchFamily="34" charset="0"/>
                <a:cs typeface="Arial" panose="020B0604020202020204" pitchFamily="34" charset="0"/>
              </a:rPr>
              <a:t>7%</a:t>
            </a:r>
          </a:p>
        </p:txBody>
      </p:sp>
      <p:graphicFrame>
        <p:nvGraphicFramePr>
          <p:cNvPr id="31" name="Chart 1031">
            <a:extLst>
              <a:ext uri="{FF2B5EF4-FFF2-40B4-BE49-F238E27FC236}">
                <a16:creationId xmlns:a16="http://schemas.microsoft.com/office/drawing/2014/main" id="{973E8806-362B-48A3-8CD7-722B8731138A}"/>
              </a:ext>
            </a:extLst>
          </p:cNvPr>
          <p:cNvGraphicFramePr>
            <a:graphicFrameLocks/>
          </p:cNvGraphicFramePr>
          <p:nvPr>
            <p:extLst>
              <p:ext uri="{D42A27DB-BD31-4B8C-83A1-F6EECF244321}">
                <p14:modId xmlns:p14="http://schemas.microsoft.com/office/powerpoint/2010/main" val="1681930909"/>
              </p:ext>
            </p:extLst>
          </p:nvPr>
        </p:nvGraphicFramePr>
        <p:xfrm>
          <a:off x="11123180" y="2098669"/>
          <a:ext cx="800100" cy="27737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51542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3.4. Pieredze un iestāžu vērtējums — Pilsonības un migrācijas lietu pārvalde</a:t>
            </a:r>
            <a:endParaRPr lang="en-US" altLang="ko-KR" sz="2800" noProof="1">
              <a:solidFill>
                <a:schemeClr val="bg1"/>
              </a:solidFill>
              <a:latin typeface="Arial Narrow" panose="020B0606020202030204" pitchFamily="34" charset="0"/>
            </a:endParaRPr>
          </a:p>
        </p:txBody>
      </p:sp>
      <p:sp>
        <p:nvSpPr>
          <p:cNvPr id="3" name="Rectangle 45">
            <a:extLst>
              <a:ext uri="{FF2B5EF4-FFF2-40B4-BE49-F238E27FC236}">
                <a16:creationId xmlns:a16="http://schemas.microsoft.com/office/drawing/2014/main" id="{84D7DF89-834A-51D7-CDD7-7150BE7A4779}"/>
              </a:ext>
            </a:extLst>
          </p:cNvPr>
          <p:cNvSpPr>
            <a:spLocks noRot="1" noChangeArrowheads="1"/>
          </p:cNvSpPr>
          <p:nvPr/>
        </p:nvSpPr>
        <p:spPr bwMode="auto">
          <a:xfrm>
            <a:off x="0" y="620688"/>
            <a:ext cx="12192000" cy="360000"/>
          </a:xfrm>
          <a:prstGeom prst="rect">
            <a:avLst/>
          </a:prstGeom>
          <a:solidFill>
            <a:srgbClr val="D9D9D9">
              <a:alpha val="49804"/>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C6. Vai pēdējo trīs gadu laikā esat izmantojis/-usi Pilsonības un migrācijas lietu pārvaldes sniegtos pakalpojumus (piemēram, saņēmis/-usi pasi vai e-ID karti, kārtojis/-usi uzturēšanās atļauju,</a:t>
            </a:r>
            <a:br>
              <a:rPr lang="lv-LV" altLang="lv-LV" b="0" i="1" kern="0" noProof="1">
                <a:latin typeface="Arial" charset="0"/>
                <a:cs typeface="Arial" charset="0"/>
              </a:rPr>
            </a:br>
            <a:r>
              <a:rPr lang="lv-LV" altLang="lv-LV" b="0" i="1" kern="0" noProof="1">
                <a:latin typeface="Arial" charset="0"/>
                <a:cs typeface="Arial" charset="0"/>
              </a:rPr>
              <a:t>elektroniski deklarējis/-usi dzīvesvietu u. c.)?</a:t>
            </a:r>
            <a:r>
              <a:rPr lang="en-US" altLang="lv-LV" b="0" i="1" kern="0" noProof="1">
                <a:latin typeface="Arial" charset="0"/>
                <a:cs typeface="Arial" charset="0"/>
              </a:rPr>
              <a:t>»</a:t>
            </a:r>
          </a:p>
        </p:txBody>
      </p:sp>
      <p:pic>
        <p:nvPicPr>
          <p:cNvPr id="5" name="Picture 2" descr="Pilsonības un migrācijas lietu pārvalde">
            <a:extLst>
              <a:ext uri="{FF2B5EF4-FFF2-40B4-BE49-F238E27FC236}">
                <a16:creationId xmlns:a16="http://schemas.microsoft.com/office/drawing/2014/main" id="{38AC9E30-F8DC-6862-A507-C4A87EF1CF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1054176"/>
            <a:ext cx="1268524" cy="9843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1493">
            <a:extLst>
              <a:ext uri="{FF2B5EF4-FFF2-40B4-BE49-F238E27FC236}">
                <a16:creationId xmlns:a16="http://schemas.microsoft.com/office/drawing/2014/main" id="{3A65DDE0-809D-4EC6-9376-2A68EFB4AE83}"/>
              </a:ext>
            </a:extLst>
          </p:cNvPr>
          <p:cNvGraphicFramePr>
            <a:graphicFrameLocks/>
          </p:cNvGraphicFramePr>
          <p:nvPr>
            <p:extLst>
              <p:ext uri="{D42A27DB-BD31-4B8C-83A1-F6EECF244321}">
                <p14:modId xmlns:p14="http://schemas.microsoft.com/office/powerpoint/2010/main" val="4251962568"/>
              </p:ext>
            </p:extLst>
          </p:nvPr>
        </p:nvGraphicFramePr>
        <p:xfrm>
          <a:off x="268616" y="1291515"/>
          <a:ext cx="6115416" cy="519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1493">
            <a:extLst>
              <a:ext uri="{FF2B5EF4-FFF2-40B4-BE49-F238E27FC236}">
                <a16:creationId xmlns:a16="http://schemas.microsoft.com/office/drawing/2014/main" id="{19BF5BFA-CD2D-4C28-8D11-385DB82C6505}"/>
              </a:ext>
            </a:extLst>
          </p:cNvPr>
          <p:cNvGraphicFramePr>
            <a:graphicFrameLocks/>
          </p:cNvGraphicFramePr>
          <p:nvPr>
            <p:extLst>
              <p:ext uri="{D42A27DB-BD31-4B8C-83A1-F6EECF244321}">
                <p14:modId xmlns:p14="http://schemas.microsoft.com/office/powerpoint/2010/main" val="687280940"/>
              </p:ext>
            </p:extLst>
          </p:nvPr>
        </p:nvGraphicFramePr>
        <p:xfrm>
          <a:off x="6727008" y="1291515"/>
          <a:ext cx="5187600" cy="50400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91C5BFD7-2847-1CF9-5605-4530B45E370C}"/>
              </a:ext>
            </a:extLst>
          </p:cNvPr>
          <p:cNvSpPr txBox="1"/>
          <p:nvPr/>
        </p:nvSpPr>
        <p:spPr>
          <a:xfrm>
            <a:off x="3359696" y="6566718"/>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26734826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34">
            <a:extLst>
              <a:ext uri="{FF2B5EF4-FFF2-40B4-BE49-F238E27FC236}">
                <a16:creationId xmlns:a16="http://schemas.microsoft.com/office/drawing/2014/main" id="{53CF28BF-A81C-4371-A6EB-42C4D7C30EE2}"/>
              </a:ext>
            </a:extLst>
          </p:cNvPr>
          <p:cNvGraphicFramePr>
            <a:graphicFrameLocks/>
          </p:cNvGraphicFramePr>
          <p:nvPr>
            <p:extLst>
              <p:ext uri="{D42A27DB-BD31-4B8C-83A1-F6EECF244321}">
                <p14:modId xmlns:p14="http://schemas.microsoft.com/office/powerpoint/2010/main" val="1051399142"/>
              </p:ext>
            </p:extLst>
          </p:nvPr>
        </p:nvGraphicFramePr>
        <p:xfrm>
          <a:off x="407368" y="4335062"/>
          <a:ext cx="6601878" cy="24574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6">
            <a:extLst>
              <a:ext uri="{FF2B5EF4-FFF2-40B4-BE49-F238E27FC236}">
                <a16:creationId xmlns:a16="http://schemas.microsoft.com/office/drawing/2014/main" id="{8299C095-E001-4B39-A7D9-7E16481230ED}"/>
              </a:ext>
            </a:extLst>
          </p:cNvPr>
          <p:cNvGraphicFramePr>
            <a:graphicFrameLocks/>
          </p:cNvGraphicFramePr>
          <p:nvPr>
            <p:extLst>
              <p:ext uri="{D42A27DB-BD31-4B8C-83A1-F6EECF244321}">
                <p14:modId xmlns:p14="http://schemas.microsoft.com/office/powerpoint/2010/main" val="429065490"/>
              </p:ext>
            </p:extLst>
          </p:nvPr>
        </p:nvGraphicFramePr>
        <p:xfrm>
          <a:off x="6567122" y="4475762"/>
          <a:ext cx="5504619" cy="2377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6">
            <a:extLst>
              <a:ext uri="{FF2B5EF4-FFF2-40B4-BE49-F238E27FC236}">
                <a16:creationId xmlns:a16="http://schemas.microsoft.com/office/drawing/2014/main" id="{8ED2CDF0-26FB-40A6-9865-AC3426049E78}"/>
              </a:ext>
            </a:extLst>
          </p:cNvPr>
          <p:cNvGraphicFramePr>
            <a:graphicFrameLocks/>
          </p:cNvGraphicFramePr>
          <p:nvPr>
            <p:extLst>
              <p:ext uri="{D42A27DB-BD31-4B8C-83A1-F6EECF244321}">
                <p14:modId xmlns:p14="http://schemas.microsoft.com/office/powerpoint/2010/main" val="2395857418"/>
              </p:ext>
            </p:extLst>
          </p:nvPr>
        </p:nvGraphicFramePr>
        <p:xfrm>
          <a:off x="6128011" y="1151514"/>
          <a:ext cx="5589352" cy="2377441"/>
        </p:xfrm>
        <a:graphic>
          <a:graphicData uri="http://schemas.openxmlformats.org/drawingml/2006/chart">
            <c:chart xmlns:c="http://schemas.openxmlformats.org/drawingml/2006/chart" xmlns:r="http://schemas.openxmlformats.org/officeDocument/2006/relationships" r:id="rId5"/>
          </a:graphicData>
        </a:graphic>
      </p:graphicFrame>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3.5. Nelikumību pieredze saskarē ar drošības iestāžu darbiniekiem</a:t>
            </a:r>
          </a:p>
        </p:txBody>
      </p:sp>
      <p:sp>
        <p:nvSpPr>
          <p:cNvPr id="3" name="Rectangle 45">
            <a:extLst>
              <a:ext uri="{FF2B5EF4-FFF2-40B4-BE49-F238E27FC236}">
                <a16:creationId xmlns:a16="http://schemas.microsoft.com/office/drawing/2014/main" id="{84D7DF89-834A-51D7-CDD7-7150BE7A4779}"/>
              </a:ext>
            </a:extLst>
          </p:cNvPr>
          <p:cNvSpPr>
            <a:spLocks noRot="1" noChangeArrowheads="1"/>
          </p:cNvSpPr>
          <p:nvPr/>
        </p:nvSpPr>
        <p:spPr bwMode="auto">
          <a:xfrm>
            <a:off x="0" y="620688"/>
            <a:ext cx="6096000" cy="608145"/>
          </a:xfrm>
          <a:prstGeom prst="rect">
            <a:avLst/>
          </a:prstGeom>
          <a:solidFill>
            <a:srgbClr val="D9D9D9">
              <a:alpha val="49804"/>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C7. Vai pēdējo trīs gadu laikā Jūs vai citi Jūsu mājsaimniecības locekļi esat piedzīvojuši, Jūsuprāt, kādu nelikumīgu rīcību no personas, kura strādā kādā no šīm iestādēm: Valsts policija, Pilsonības un migrācijas lietu pārvalde, Valsts ugunsdzēsības un glābšanas dienests, Valsts robežsardze, Iekšlietu ministrijas Informācijas centrs, Nodrošinājuma valsts aģentūra?</a:t>
            </a:r>
            <a:r>
              <a:rPr lang="en-US" altLang="lv-LV" b="0" i="1" kern="0" noProof="1">
                <a:latin typeface="Arial" charset="0"/>
                <a:cs typeface="Arial" charset="0"/>
              </a:rPr>
              <a:t>»</a:t>
            </a:r>
          </a:p>
        </p:txBody>
      </p:sp>
      <p:sp>
        <p:nvSpPr>
          <p:cNvPr id="7" name="Rectangle 45">
            <a:extLst>
              <a:ext uri="{FF2B5EF4-FFF2-40B4-BE49-F238E27FC236}">
                <a16:creationId xmlns:a16="http://schemas.microsoft.com/office/drawing/2014/main" id="{1AEEDF60-6E5B-5E06-9408-CBCDE17E12CB}"/>
              </a:ext>
            </a:extLst>
          </p:cNvPr>
          <p:cNvSpPr>
            <a:spLocks noRot="1" noChangeArrowheads="1"/>
          </p:cNvSpPr>
          <p:nvPr/>
        </p:nvSpPr>
        <p:spPr bwMode="auto">
          <a:xfrm>
            <a:off x="0" y="3882195"/>
            <a:ext cx="6096000" cy="361379"/>
          </a:xfrm>
          <a:prstGeom prst="rect">
            <a:avLst/>
          </a:prstGeom>
          <a:solidFill>
            <a:srgbClr val="D9D9D9">
              <a:alpha val="49804"/>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C7b_2. Kādēļ Jūs neziņojāt par pārkāpumu, kādi tam bija iemesli?</a:t>
            </a:r>
            <a:r>
              <a:rPr lang="en-US" altLang="lv-LV" b="0" i="1" kern="0" noProof="1">
                <a:latin typeface="Arial" charset="0"/>
                <a:cs typeface="Arial" charset="0"/>
              </a:rPr>
              <a:t>»</a:t>
            </a:r>
          </a:p>
        </p:txBody>
      </p:sp>
      <p:sp>
        <p:nvSpPr>
          <p:cNvPr id="10" name="Rectangle 45">
            <a:extLst>
              <a:ext uri="{FF2B5EF4-FFF2-40B4-BE49-F238E27FC236}">
                <a16:creationId xmlns:a16="http://schemas.microsoft.com/office/drawing/2014/main" id="{DEE45CDD-752B-A5EF-D701-B60DC36200BC}"/>
              </a:ext>
            </a:extLst>
          </p:cNvPr>
          <p:cNvSpPr>
            <a:spLocks noRot="1" noChangeArrowheads="1"/>
          </p:cNvSpPr>
          <p:nvPr/>
        </p:nvSpPr>
        <p:spPr bwMode="auto">
          <a:xfrm>
            <a:off x="6096000" y="3882194"/>
            <a:ext cx="6096000" cy="361379"/>
          </a:xfrm>
          <a:prstGeom prst="rect">
            <a:avLst/>
          </a:prstGeom>
          <a:solidFill>
            <a:srgbClr val="B9CDE5">
              <a:alpha val="49804"/>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C7b. Vai ziņojāt par pārkāpumu?</a:t>
            </a:r>
            <a:r>
              <a:rPr lang="en-US" altLang="lv-LV" b="0" i="1" kern="0" noProof="1">
                <a:latin typeface="Arial" charset="0"/>
                <a:cs typeface="Arial" charset="0"/>
              </a:rPr>
              <a:t>»</a:t>
            </a:r>
          </a:p>
        </p:txBody>
      </p:sp>
      <p:sp>
        <p:nvSpPr>
          <p:cNvPr id="13" name="Rectangle 46">
            <a:extLst>
              <a:ext uri="{FF2B5EF4-FFF2-40B4-BE49-F238E27FC236}">
                <a16:creationId xmlns:a16="http://schemas.microsoft.com/office/drawing/2014/main" id="{3CA6DFE1-5733-DCBE-6ED6-789B625E4DC2}"/>
              </a:ext>
            </a:extLst>
          </p:cNvPr>
          <p:cNvSpPr>
            <a:spLocks noRot="1" noChangeArrowheads="1"/>
          </p:cNvSpPr>
          <p:nvPr/>
        </p:nvSpPr>
        <p:spPr bwMode="auto">
          <a:xfrm>
            <a:off x="3929590" y="6212902"/>
            <a:ext cx="3038768" cy="66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lv-LV" altLang="lv-LV" sz="800" b="0" i="1" noProof="1">
                <a:latin typeface="Arial" charset="0"/>
                <a:cs typeface="Arial" charset="0"/>
              </a:rPr>
              <a:t>Bāze: respondenti, kuri vai kuru mājsaimniecības </a:t>
            </a:r>
          </a:p>
          <a:p>
            <a:pPr algn="ctr"/>
            <a:r>
              <a:rPr lang="lv-LV" altLang="lv-LV" sz="800" b="0" i="1" noProof="1">
                <a:latin typeface="Arial" charset="0"/>
                <a:cs typeface="Arial" charset="0"/>
              </a:rPr>
              <a:t>locekļi pēdējo trīs gadu laikā ir piedzīvojuši nelikumīgu rīcību </a:t>
            </a:r>
          </a:p>
          <a:p>
            <a:pPr algn="ctr"/>
            <a:r>
              <a:rPr lang="lv-LV" altLang="lv-LV" sz="800" b="0" i="1" noProof="1">
                <a:latin typeface="Arial" charset="0"/>
                <a:cs typeface="Arial" charset="0"/>
              </a:rPr>
              <a:t>no konkrētā iestādē strādājošas personas un </a:t>
            </a:r>
          </a:p>
          <a:p>
            <a:pPr algn="ctr"/>
            <a:r>
              <a:rPr lang="lv-LV" altLang="lv-LV" sz="800" b="0" i="1" noProof="1">
                <a:latin typeface="Arial" charset="0"/>
                <a:cs typeface="Arial" charset="0"/>
              </a:rPr>
              <a:t>par pārkāpumu nav ziņojuši, n=11 </a:t>
            </a:r>
          </a:p>
          <a:p>
            <a:pPr algn="ctr"/>
            <a:r>
              <a:rPr lang="en-US" altLang="lv-LV" sz="800" b="0" i="1" noProof="1">
                <a:latin typeface="Arial" charset="0"/>
                <a:cs typeface="Arial" charset="0"/>
              </a:rPr>
              <a:t>Vairākatbilžu jautājums (% summa &gt; 100)</a:t>
            </a:r>
            <a:endParaRPr lang="lv-LV" altLang="lv-LV" sz="800" b="0" i="1" noProof="1">
              <a:latin typeface="Arial" charset="0"/>
              <a:cs typeface="Arial" charset="0"/>
            </a:endParaRPr>
          </a:p>
          <a:p>
            <a:pPr algn="ctr"/>
            <a:endParaRPr lang="en-US" altLang="lv-LV" sz="800" b="0" i="1" noProof="1">
              <a:latin typeface="Arial" charset="0"/>
              <a:cs typeface="Arial" charset="0"/>
            </a:endParaRPr>
          </a:p>
        </p:txBody>
      </p:sp>
      <p:sp>
        <p:nvSpPr>
          <p:cNvPr id="8" name="Rectangle 45">
            <a:extLst>
              <a:ext uri="{FF2B5EF4-FFF2-40B4-BE49-F238E27FC236}">
                <a16:creationId xmlns:a16="http://schemas.microsoft.com/office/drawing/2014/main" id="{0B606F9C-E17B-04D0-4204-5F2BDD9B6F9A}"/>
              </a:ext>
            </a:extLst>
          </p:cNvPr>
          <p:cNvSpPr>
            <a:spLocks noRot="1" noChangeArrowheads="1"/>
          </p:cNvSpPr>
          <p:nvPr/>
        </p:nvSpPr>
        <p:spPr bwMode="auto">
          <a:xfrm>
            <a:off x="6096000" y="620687"/>
            <a:ext cx="6096000" cy="608145"/>
          </a:xfrm>
          <a:prstGeom prst="rect">
            <a:avLst/>
          </a:prstGeom>
          <a:solidFill>
            <a:srgbClr val="B9CDE5">
              <a:alpha val="49804"/>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pt-BR" altLang="lv-LV" b="0" i="1" kern="0" noProof="1">
                <a:latin typeface="Arial" charset="0"/>
                <a:cs typeface="Arial" charset="0"/>
              </a:rPr>
              <a:t>C7a. Vai pārkāpums bija saistīts ar vardarbību?</a:t>
            </a:r>
            <a:r>
              <a:rPr lang="en-US" altLang="lv-LV" b="0" i="1" kern="0" noProof="1">
                <a:latin typeface="Arial" charset="0"/>
                <a:cs typeface="Arial" charset="0"/>
              </a:rPr>
              <a:t>»</a:t>
            </a:r>
          </a:p>
        </p:txBody>
      </p:sp>
      <p:sp>
        <p:nvSpPr>
          <p:cNvPr id="14" name="Rectangle 46">
            <a:extLst>
              <a:ext uri="{FF2B5EF4-FFF2-40B4-BE49-F238E27FC236}">
                <a16:creationId xmlns:a16="http://schemas.microsoft.com/office/drawing/2014/main" id="{9C732668-4E30-616C-C2BD-A75E559868E9}"/>
              </a:ext>
            </a:extLst>
          </p:cNvPr>
          <p:cNvSpPr>
            <a:spLocks noRot="1" noChangeArrowheads="1"/>
          </p:cNvSpPr>
          <p:nvPr/>
        </p:nvSpPr>
        <p:spPr bwMode="auto">
          <a:xfrm>
            <a:off x="59668" y="3429000"/>
            <a:ext cx="2003884" cy="36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pt-BR" altLang="lv-LV" b="0" i="1" noProof="1">
                <a:latin typeface="Arial" charset="0"/>
                <a:cs typeface="Arial" charset="0"/>
              </a:rPr>
              <a:t>Bāze: visi respondenti</a:t>
            </a:r>
            <a:r>
              <a:rPr lang="lv-LV" altLang="lv-LV" b="0" i="1" noProof="1">
                <a:latin typeface="Arial" charset="0"/>
                <a:cs typeface="Arial" charset="0"/>
              </a:rPr>
              <a:t>, n=1016</a:t>
            </a:r>
            <a:r>
              <a:rPr lang="pt-BR" altLang="lv-LV" b="0" i="1" noProof="1">
                <a:latin typeface="Arial" charset="0"/>
                <a:cs typeface="Arial" charset="0"/>
              </a:rPr>
              <a:t> </a:t>
            </a:r>
            <a:endParaRPr lang="lv-LV" altLang="lv-LV" b="0" i="1" noProof="1">
              <a:latin typeface="Arial" charset="0"/>
              <a:cs typeface="Arial" charset="0"/>
            </a:endParaRPr>
          </a:p>
        </p:txBody>
      </p:sp>
      <p:sp>
        <p:nvSpPr>
          <p:cNvPr id="15" name="Bultiņa: pa labi 14">
            <a:extLst>
              <a:ext uri="{FF2B5EF4-FFF2-40B4-BE49-F238E27FC236}">
                <a16:creationId xmlns:a16="http://schemas.microsoft.com/office/drawing/2014/main" id="{CA700E9B-86C1-5897-3FF8-E791881463F6}"/>
              </a:ext>
            </a:extLst>
          </p:cNvPr>
          <p:cNvSpPr/>
          <p:nvPr/>
        </p:nvSpPr>
        <p:spPr>
          <a:xfrm>
            <a:off x="4151781" y="2208960"/>
            <a:ext cx="2154505" cy="67912"/>
          </a:xfrm>
          <a:prstGeom prst="rightArrow">
            <a:avLst/>
          </a:prstGeom>
          <a:solidFill>
            <a:srgbClr val="503D00"/>
          </a:solidFill>
          <a:ln>
            <a:solidFill>
              <a:srgbClr val="503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6" name="Rectangle 46">
            <a:extLst>
              <a:ext uri="{FF2B5EF4-FFF2-40B4-BE49-F238E27FC236}">
                <a16:creationId xmlns:a16="http://schemas.microsoft.com/office/drawing/2014/main" id="{8C328AD4-3CE7-F198-D415-E94056B6A8A1}"/>
              </a:ext>
            </a:extLst>
          </p:cNvPr>
          <p:cNvSpPr>
            <a:spLocks noRot="1" noChangeArrowheads="1"/>
          </p:cNvSpPr>
          <p:nvPr/>
        </p:nvSpPr>
        <p:spPr bwMode="auto">
          <a:xfrm>
            <a:off x="10200456" y="2975806"/>
            <a:ext cx="1991544" cy="86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lv-LV" altLang="lv-LV" sz="800" b="0" i="1" noProof="1">
                <a:latin typeface="Arial" charset="0"/>
                <a:cs typeface="Arial" charset="0"/>
              </a:rPr>
              <a:t>Bāze: respondenti, kuri vai kuru </a:t>
            </a:r>
          </a:p>
          <a:p>
            <a:pPr algn="ctr"/>
            <a:r>
              <a:rPr lang="lv-LV" altLang="lv-LV" sz="800" b="0" i="1" noProof="1">
                <a:latin typeface="Arial" charset="0"/>
                <a:cs typeface="Arial" charset="0"/>
              </a:rPr>
              <a:t>mājsaimniecības locekļi pēdējo </a:t>
            </a:r>
          </a:p>
          <a:p>
            <a:pPr algn="ctr"/>
            <a:r>
              <a:rPr lang="lv-LV" altLang="lv-LV" sz="800" b="0" i="1" noProof="1">
                <a:latin typeface="Arial" charset="0"/>
                <a:cs typeface="Arial" charset="0"/>
              </a:rPr>
              <a:t>trīs gadu laikā ir piedzīvojuši </a:t>
            </a:r>
          </a:p>
          <a:p>
            <a:pPr algn="ctr"/>
            <a:r>
              <a:rPr lang="lv-LV" altLang="lv-LV" sz="800" b="0" i="1" noProof="1">
                <a:latin typeface="Arial" charset="0"/>
                <a:cs typeface="Arial" charset="0"/>
              </a:rPr>
              <a:t>nelikumīgu rīcību no konkrētā </a:t>
            </a:r>
          </a:p>
          <a:p>
            <a:pPr algn="ctr"/>
            <a:r>
              <a:rPr lang="lv-LV" altLang="lv-LV" sz="800" b="0" i="1" noProof="1">
                <a:latin typeface="Arial" charset="0"/>
                <a:cs typeface="Arial" charset="0"/>
              </a:rPr>
              <a:t>iestādē strādājošas personas, </a:t>
            </a:r>
          </a:p>
          <a:p>
            <a:pPr algn="ctr"/>
            <a:r>
              <a:rPr lang="lv-LV" altLang="lv-LV" sz="800" b="0" i="1" noProof="1">
                <a:latin typeface="Arial" charset="0"/>
                <a:cs typeface="Arial" charset="0"/>
              </a:rPr>
              <a:t>n=17</a:t>
            </a:r>
            <a:endParaRPr lang="en-US" altLang="lv-LV" sz="800" b="0" i="1" noProof="1">
              <a:latin typeface="Arial" charset="0"/>
              <a:cs typeface="Arial" charset="0"/>
            </a:endParaRPr>
          </a:p>
        </p:txBody>
      </p:sp>
      <p:sp>
        <p:nvSpPr>
          <p:cNvPr id="18" name="Bultiņa: pa labi 17">
            <a:extLst>
              <a:ext uri="{FF2B5EF4-FFF2-40B4-BE49-F238E27FC236}">
                <a16:creationId xmlns:a16="http://schemas.microsoft.com/office/drawing/2014/main" id="{8D8669FE-804B-F698-A8D4-EF72E28DA7A2}"/>
              </a:ext>
            </a:extLst>
          </p:cNvPr>
          <p:cNvSpPr/>
          <p:nvPr/>
        </p:nvSpPr>
        <p:spPr>
          <a:xfrm rot="1584987">
            <a:off x="4177808" y="2841613"/>
            <a:ext cx="2614750" cy="72000"/>
          </a:xfrm>
          <a:prstGeom prst="rightArrow">
            <a:avLst/>
          </a:prstGeom>
          <a:solidFill>
            <a:srgbClr val="503D00"/>
          </a:solidFill>
          <a:ln>
            <a:solidFill>
              <a:srgbClr val="503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9" name="Bultiņa: pa labi 18">
            <a:extLst>
              <a:ext uri="{FF2B5EF4-FFF2-40B4-BE49-F238E27FC236}">
                <a16:creationId xmlns:a16="http://schemas.microsoft.com/office/drawing/2014/main" id="{9F48BA5E-DD29-586A-8AD4-ECAA0D9E1304}"/>
              </a:ext>
            </a:extLst>
          </p:cNvPr>
          <p:cNvSpPr/>
          <p:nvPr/>
        </p:nvSpPr>
        <p:spPr>
          <a:xfrm rot="10800000">
            <a:off x="6456039" y="5438973"/>
            <a:ext cx="864094" cy="72000"/>
          </a:xfrm>
          <a:prstGeom prst="rightArrow">
            <a:avLst/>
          </a:prstGeom>
          <a:solidFill>
            <a:srgbClr val="203864"/>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cxnSp>
        <p:nvCxnSpPr>
          <p:cNvPr id="21" name="Taisns bultveida savienotājs 20">
            <a:extLst>
              <a:ext uri="{FF2B5EF4-FFF2-40B4-BE49-F238E27FC236}">
                <a16:creationId xmlns:a16="http://schemas.microsoft.com/office/drawing/2014/main" id="{BD732F9F-966B-CAE5-782D-32FE5F74301A}"/>
              </a:ext>
            </a:extLst>
          </p:cNvPr>
          <p:cNvCxnSpPr>
            <a:cxnSpLocks/>
          </p:cNvCxnSpPr>
          <p:nvPr/>
        </p:nvCxnSpPr>
        <p:spPr>
          <a:xfrm flipH="1">
            <a:off x="2279576" y="6309320"/>
            <a:ext cx="225986" cy="0"/>
          </a:xfrm>
          <a:prstGeom prst="straightConnector1">
            <a:avLst/>
          </a:prstGeom>
          <a:ln>
            <a:solidFill>
              <a:srgbClr val="4A7EBB"/>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46">
            <a:extLst>
              <a:ext uri="{FF2B5EF4-FFF2-40B4-BE49-F238E27FC236}">
                <a16:creationId xmlns:a16="http://schemas.microsoft.com/office/drawing/2014/main" id="{A9EBEA85-B99C-1829-76E8-CD5BCB0983C4}"/>
              </a:ext>
            </a:extLst>
          </p:cNvPr>
          <p:cNvSpPr>
            <a:spLocks noRot="1" noChangeArrowheads="1"/>
          </p:cNvSpPr>
          <p:nvPr/>
        </p:nvSpPr>
        <p:spPr bwMode="auto">
          <a:xfrm>
            <a:off x="543647" y="6140901"/>
            <a:ext cx="1653959" cy="651597"/>
          </a:xfrm>
          <a:prstGeom prst="rect">
            <a:avLst/>
          </a:prstGeom>
          <a:noFill/>
          <a:ln w="9525">
            <a:solidFill>
              <a:srgbClr val="4A7EB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Aft>
                <a:spcPts val="300"/>
              </a:spcAft>
            </a:pPr>
            <a:r>
              <a:rPr lang="lv-LV" altLang="lv-LV" sz="800" b="1" noProof="1">
                <a:latin typeface="Arial" panose="020B0604020202020204" pitchFamily="34" charset="0"/>
                <a:cs typeface="Arial" panose="020B0604020202020204" pitchFamily="34" charset="0"/>
              </a:rPr>
              <a:t>A</a:t>
            </a:r>
            <a:r>
              <a:rPr lang="en-US" altLang="lv-LV" sz="800" b="1" noProof="1">
                <a:latin typeface="Arial" panose="020B0604020202020204" pitchFamily="34" charset="0"/>
                <a:cs typeface="Arial" panose="020B0604020202020204" pitchFamily="34" charset="0"/>
              </a:rPr>
              <a:t>tbildes </a:t>
            </a:r>
            <a:r>
              <a:rPr lang="lv-LV" altLang="lv-LV" sz="800" b="1" noProof="1">
                <a:latin typeface="Arial" pitchFamily="34" charset="0"/>
                <a:cs typeface="Arial" pitchFamily="34" charset="0"/>
              </a:rPr>
              <a:t>«</a:t>
            </a:r>
            <a:r>
              <a:rPr lang="lv-LV" sz="800" b="1" noProof="1">
                <a:latin typeface="Arial" panose="020B0604020202020204" pitchFamily="34" charset="0"/>
                <a:cs typeface="Arial" panose="020B0604020202020204" pitchFamily="34" charset="0"/>
              </a:rPr>
              <a:t>Cits iemesls»</a:t>
            </a:r>
            <a:r>
              <a:rPr lang="en-US" altLang="lv-LV" sz="800" b="1" noProof="1">
                <a:latin typeface="Arial" panose="020B0604020202020204" pitchFamily="34" charset="0"/>
                <a:cs typeface="Arial" panose="020B0604020202020204" pitchFamily="34" charset="0"/>
              </a:rPr>
              <a:t> </a:t>
            </a:r>
            <a:br>
              <a:rPr lang="lv-LV" altLang="lv-LV" sz="800" b="1" noProof="1">
                <a:latin typeface="Arial" panose="020B0604020202020204" pitchFamily="34" charset="0"/>
                <a:cs typeface="Arial" panose="020B0604020202020204" pitchFamily="34" charset="0"/>
              </a:rPr>
            </a:br>
            <a:r>
              <a:rPr lang="en-US" altLang="lv-LV" sz="800" b="1" noProof="1">
                <a:latin typeface="Arial" panose="020B0604020202020204" pitchFamily="34" charset="0"/>
                <a:cs typeface="Arial" panose="020B0604020202020204" pitchFamily="34" charset="0"/>
              </a:rPr>
              <a:t>atšifrējums:</a:t>
            </a:r>
            <a:endParaRPr lang="lv-LV" sz="800" b="0" noProof="1">
              <a:latin typeface="Arial" panose="020B0604020202020204" pitchFamily="34" charset="0"/>
              <a:cs typeface="Arial" panose="020B0604020202020204" pitchFamily="34" charset="0"/>
            </a:endParaRPr>
          </a:p>
          <a:p>
            <a:pPr eaLnBrk="1" hangingPunct="1">
              <a:spcAft>
                <a:spcPts val="0"/>
              </a:spcAft>
            </a:pPr>
            <a:r>
              <a:rPr lang="en-US" sz="800" b="0" i="1" noProof="1">
                <a:latin typeface="Arial" panose="020B0604020202020204" pitchFamily="34" charset="0"/>
                <a:cs typeface="Arial" panose="020B0604020202020204" pitchFamily="34" charset="0"/>
              </a:rPr>
              <a:t>Minēts </a:t>
            </a:r>
            <a:r>
              <a:rPr lang="lv-LV" sz="800" b="0" i="1" noProof="1">
                <a:latin typeface="Arial" panose="020B0604020202020204" pitchFamily="34" charset="0"/>
                <a:cs typeface="Arial" panose="020B0604020202020204" pitchFamily="34" charset="0"/>
              </a:rPr>
              <a:t>vienu </a:t>
            </a:r>
            <a:r>
              <a:rPr lang="en-US" sz="800" b="0" i="1" noProof="1">
                <a:latin typeface="Arial" panose="020B0604020202020204" pitchFamily="34" charset="0"/>
                <a:cs typeface="Arial" panose="020B0604020202020204" pitchFamily="34" charset="0"/>
              </a:rPr>
              <a:t>re</a:t>
            </a:r>
            <a:r>
              <a:rPr lang="lv-LV" sz="800" b="0" i="1" noProof="1">
                <a:latin typeface="Arial" panose="020B0604020202020204" pitchFamily="34" charset="0"/>
                <a:cs typeface="Arial" panose="020B0604020202020204" pitchFamily="34" charset="0"/>
              </a:rPr>
              <a:t>izi</a:t>
            </a:r>
            <a:r>
              <a:rPr lang="en-US" sz="800" b="0" i="1" noProof="1">
                <a:latin typeface="Arial" panose="020B0604020202020204" pitchFamily="34" charset="0"/>
                <a:cs typeface="Arial" panose="020B0604020202020204" pitchFamily="34" charset="0"/>
              </a:rPr>
              <a:t>: </a:t>
            </a:r>
          </a:p>
          <a:p>
            <a:pPr eaLnBrk="1" hangingPunct="1">
              <a:spcAft>
                <a:spcPts val="0"/>
              </a:spcAft>
            </a:pPr>
            <a:r>
              <a:rPr lang="lv-LV" sz="800" b="0" noProof="1">
                <a:latin typeface="Arial" panose="020B0604020202020204" pitchFamily="34" charset="0"/>
                <a:cs typeface="Arial" panose="020B0604020202020204" pitchFamily="34" charset="0"/>
              </a:rPr>
              <a:t>kukuli pieprasīja augstākā </a:t>
            </a:r>
          </a:p>
          <a:p>
            <a:pPr eaLnBrk="1" hangingPunct="1">
              <a:spcAft>
                <a:spcPts val="0"/>
              </a:spcAft>
            </a:pPr>
            <a:r>
              <a:rPr lang="lv-LV" sz="800" b="0" noProof="1">
                <a:latin typeface="Arial" panose="020B0604020202020204" pitchFamily="34" charset="0"/>
                <a:cs typeface="Arial" panose="020B0604020202020204" pitchFamily="34" charset="0"/>
              </a:rPr>
              <a:t>amatpersona</a:t>
            </a:r>
          </a:p>
        </p:txBody>
      </p:sp>
      <p:graphicFrame>
        <p:nvGraphicFramePr>
          <p:cNvPr id="6" name="Chart 6">
            <a:extLst>
              <a:ext uri="{FF2B5EF4-FFF2-40B4-BE49-F238E27FC236}">
                <a16:creationId xmlns:a16="http://schemas.microsoft.com/office/drawing/2014/main" id="{380F0869-9503-438E-80D2-3E3403BE3C6B}"/>
              </a:ext>
            </a:extLst>
          </p:cNvPr>
          <p:cNvGraphicFramePr>
            <a:graphicFrameLocks/>
          </p:cNvGraphicFramePr>
          <p:nvPr>
            <p:extLst>
              <p:ext uri="{D42A27DB-BD31-4B8C-83A1-F6EECF244321}">
                <p14:modId xmlns:p14="http://schemas.microsoft.com/office/powerpoint/2010/main" val="1322625739"/>
              </p:ext>
            </p:extLst>
          </p:nvPr>
        </p:nvGraphicFramePr>
        <p:xfrm>
          <a:off x="-30878" y="1399520"/>
          <a:ext cx="5652241" cy="2377440"/>
        </p:xfrm>
        <a:graphic>
          <a:graphicData uri="http://schemas.openxmlformats.org/drawingml/2006/chart">
            <c:chart xmlns:c="http://schemas.openxmlformats.org/drawingml/2006/chart" xmlns:r="http://schemas.openxmlformats.org/officeDocument/2006/relationships" r:id="rId6"/>
          </a:graphicData>
        </a:graphic>
      </p:graphicFrame>
      <p:sp>
        <p:nvSpPr>
          <p:cNvPr id="24" name="Rectangle 46">
            <a:extLst>
              <a:ext uri="{FF2B5EF4-FFF2-40B4-BE49-F238E27FC236}">
                <a16:creationId xmlns:a16="http://schemas.microsoft.com/office/drawing/2014/main" id="{CB3F3A3F-7E2E-DE9C-4C12-296026F14D78}"/>
              </a:ext>
            </a:extLst>
          </p:cNvPr>
          <p:cNvSpPr>
            <a:spLocks noRot="1" noChangeArrowheads="1"/>
          </p:cNvSpPr>
          <p:nvPr/>
        </p:nvSpPr>
        <p:spPr bwMode="auto">
          <a:xfrm>
            <a:off x="10272464" y="4413260"/>
            <a:ext cx="1991544" cy="86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lv-LV" altLang="lv-LV" sz="800" b="0" i="1" noProof="1">
                <a:latin typeface="Arial" charset="0"/>
                <a:cs typeface="Arial" charset="0"/>
              </a:rPr>
              <a:t>Bāze: respondenti, kuri vai kuru </a:t>
            </a:r>
          </a:p>
          <a:p>
            <a:pPr algn="ctr"/>
            <a:r>
              <a:rPr lang="lv-LV" altLang="lv-LV" sz="800" b="0" i="1" noProof="1">
                <a:latin typeface="Arial" charset="0"/>
                <a:cs typeface="Arial" charset="0"/>
              </a:rPr>
              <a:t>mājsaimniecības locekļi pēdējo </a:t>
            </a:r>
          </a:p>
          <a:p>
            <a:pPr algn="ctr"/>
            <a:r>
              <a:rPr lang="lv-LV" altLang="lv-LV" sz="800" b="0" i="1" noProof="1">
                <a:latin typeface="Arial" charset="0"/>
                <a:cs typeface="Arial" charset="0"/>
              </a:rPr>
              <a:t>trīs gadu laikā ir piedzīvojuši </a:t>
            </a:r>
          </a:p>
          <a:p>
            <a:pPr algn="ctr"/>
            <a:r>
              <a:rPr lang="lv-LV" altLang="lv-LV" sz="800" b="0" i="1" noProof="1">
                <a:latin typeface="Arial" charset="0"/>
                <a:cs typeface="Arial" charset="0"/>
              </a:rPr>
              <a:t>nelikumīgu rīcību no konkrētā </a:t>
            </a:r>
          </a:p>
          <a:p>
            <a:pPr algn="ctr"/>
            <a:r>
              <a:rPr lang="lv-LV" altLang="lv-LV" sz="800" b="0" i="1" noProof="1">
                <a:latin typeface="Arial" charset="0"/>
                <a:cs typeface="Arial" charset="0"/>
              </a:rPr>
              <a:t>iestādē strādājošas personas, </a:t>
            </a:r>
          </a:p>
          <a:p>
            <a:pPr algn="ctr"/>
            <a:r>
              <a:rPr lang="lv-LV" altLang="lv-LV" sz="800" b="0" i="1" noProof="1">
                <a:latin typeface="Arial" charset="0"/>
                <a:cs typeface="Arial" charset="0"/>
              </a:rPr>
              <a:t>n=17</a:t>
            </a:r>
            <a:endParaRPr lang="en-US" altLang="lv-LV" sz="800" b="0" i="1" noProof="1">
              <a:latin typeface="Arial" charset="0"/>
              <a:cs typeface="Arial" charset="0"/>
            </a:endParaRPr>
          </a:p>
        </p:txBody>
      </p:sp>
    </p:spTree>
    <p:extLst>
      <p:ext uri="{BB962C8B-B14F-4D97-AF65-F5344CB8AC3E}">
        <p14:creationId xmlns:p14="http://schemas.microsoft.com/office/powerpoint/2010/main" val="4196265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3.5. Nelikumību pieredze saskarē ar drošības iestāžu darbiniekiem</a:t>
            </a:r>
          </a:p>
        </p:txBody>
      </p:sp>
      <p:sp>
        <p:nvSpPr>
          <p:cNvPr id="13" name="Rectangle 45">
            <a:extLst>
              <a:ext uri="{FF2B5EF4-FFF2-40B4-BE49-F238E27FC236}">
                <a16:creationId xmlns:a16="http://schemas.microsoft.com/office/drawing/2014/main" id="{56059D19-3B75-49ED-BBF1-87E443910436}"/>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C7. Vai pēdējo trīs gadu laikā Jūs vai citi Jūsu mājsaimniecības locekļi esat piedzīvojuši, Jūsuprāt, kādu nelikumīgu rīcību no personas, kura strādā kādā no šīm iestādēm: Valsts policija, Pilsonības un migrācijas lietu pārvalde, Valsts ugunsdzēsības un glābšanas dienests, Valsts robežsardze, Iekšlietu ministrijas Informācijas centrs, Nodrošinājuma valsts aģentūra?</a:t>
            </a:r>
            <a:r>
              <a:rPr lang="en-US" altLang="lv-LV" b="0" i="1" kern="0" noProof="1">
                <a:latin typeface="Arial" charset="0"/>
                <a:cs typeface="Arial" charset="0"/>
              </a:rPr>
              <a:t>»</a:t>
            </a:r>
          </a:p>
        </p:txBody>
      </p:sp>
      <p:graphicFrame>
        <p:nvGraphicFramePr>
          <p:cNvPr id="5" name="Chart 1493">
            <a:extLst>
              <a:ext uri="{FF2B5EF4-FFF2-40B4-BE49-F238E27FC236}">
                <a16:creationId xmlns:a16="http://schemas.microsoft.com/office/drawing/2014/main" id="{DA87E03E-32AF-4E5C-9FB3-1CBA65AFDC70}"/>
              </a:ext>
            </a:extLst>
          </p:cNvPr>
          <p:cNvGraphicFramePr>
            <a:graphicFrameLocks/>
          </p:cNvGraphicFramePr>
          <p:nvPr>
            <p:extLst>
              <p:ext uri="{D42A27DB-BD31-4B8C-83A1-F6EECF244321}">
                <p14:modId xmlns:p14="http://schemas.microsoft.com/office/powerpoint/2010/main" val="2636810201"/>
              </p:ext>
            </p:extLst>
          </p:nvPr>
        </p:nvGraphicFramePr>
        <p:xfrm>
          <a:off x="268616" y="1178123"/>
          <a:ext cx="6115416"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1493">
            <a:extLst>
              <a:ext uri="{FF2B5EF4-FFF2-40B4-BE49-F238E27FC236}">
                <a16:creationId xmlns:a16="http://schemas.microsoft.com/office/drawing/2014/main" id="{291BEF44-A186-40AE-85B9-1A08EE57DBDB}"/>
              </a:ext>
            </a:extLst>
          </p:cNvPr>
          <p:cNvGraphicFramePr>
            <a:graphicFrameLocks/>
          </p:cNvGraphicFramePr>
          <p:nvPr>
            <p:extLst>
              <p:ext uri="{D42A27DB-BD31-4B8C-83A1-F6EECF244321}">
                <p14:modId xmlns:p14="http://schemas.microsoft.com/office/powerpoint/2010/main" val="3616843366"/>
              </p:ext>
            </p:extLst>
          </p:nvPr>
        </p:nvGraphicFramePr>
        <p:xfrm>
          <a:off x="6528048" y="1178123"/>
          <a:ext cx="5187600" cy="504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D10FC04E-188F-271E-04D1-3E2FECA0780A}"/>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7605497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6">
            <a:extLst>
              <a:ext uri="{FF2B5EF4-FFF2-40B4-BE49-F238E27FC236}">
                <a16:creationId xmlns:a16="http://schemas.microsoft.com/office/drawing/2014/main" id="{72584BDD-EE00-489A-93BE-258C8E54FAF5}"/>
              </a:ext>
            </a:extLst>
          </p:cNvPr>
          <p:cNvGraphicFramePr>
            <a:graphicFrameLocks/>
          </p:cNvGraphicFramePr>
          <p:nvPr>
            <p:extLst>
              <p:ext uri="{D42A27DB-BD31-4B8C-83A1-F6EECF244321}">
                <p14:modId xmlns:p14="http://schemas.microsoft.com/office/powerpoint/2010/main" val="2299010083"/>
              </p:ext>
            </p:extLst>
          </p:nvPr>
        </p:nvGraphicFramePr>
        <p:xfrm>
          <a:off x="-111397" y="1241374"/>
          <a:ext cx="6639445" cy="3376346"/>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3.5. Nelikumību pieredze saskarē ar drošības iestāžu darbiniekiem</a:t>
            </a:r>
          </a:p>
        </p:txBody>
      </p:sp>
      <p:sp>
        <p:nvSpPr>
          <p:cNvPr id="3" name="Rectangle 45">
            <a:extLst>
              <a:ext uri="{FF2B5EF4-FFF2-40B4-BE49-F238E27FC236}">
                <a16:creationId xmlns:a16="http://schemas.microsoft.com/office/drawing/2014/main" id="{84D7DF89-834A-51D7-CDD7-7150BE7A4779}"/>
              </a:ext>
            </a:extLst>
          </p:cNvPr>
          <p:cNvSpPr>
            <a:spLocks noRot="1" noChangeArrowheads="1"/>
          </p:cNvSpPr>
          <p:nvPr/>
        </p:nvSpPr>
        <p:spPr bwMode="auto">
          <a:xfrm>
            <a:off x="0" y="620687"/>
            <a:ext cx="6096000" cy="547200"/>
          </a:xfrm>
          <a:prstGeom prst="rect">
            <a:avLst/>
          </a:prstGeom>
          <a:solidFill>
            <a:srgbClr val="D9D9D9">
              <a:alpha val="49804"/>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C8. Vai pēdējo trīs gadu laikā Jūs vai citi Jūsu mājsaimniecības locekļi esat piedzīvojuši, Jūsuprāt, kādu nelikumīgu rīcību, kas saistīta ar vardarbību, no personas, kura notikuma brīdī pilda dienesta pienākumus kādā no šīm iestādēm: Pašvaldības policija, Ostas policija, Ieslodzījuma vietu pārvalde?</a:t>
            </a:r>
            <a:r>
              <a:rPr lang="en-US" altLang="lv-LV" b="0" i="1" kern="0" noProof="1">
                <a:latin typeface="Arial" charset="0"/>
                <a:cs typeface="Arial" charset="0"/>
              </a:rPr>
              <a:t>»</a:t>
            </a:r>
          </a:p>
        </p:txBody>
      </p:sp>
      <p:sp>
        <p:nvSpPr>
          <p:cNvPr id="8" name="Rectangle 45">
            <a:extLst>
              <a:ext uri="{FF2B5EF4-FFF2-40B4-BE49-F238E27FC236}">
                <a16:creationId xmlns:a16="http://schemas.microsoft.com/office/drawing/2014/main" id="{AC0DAF6D-2C8D-5170-8996-16AD8579E972}"/>
              </a:ext>
            </a:extLst>
          </p:cNvPr>
          <p:cNvSpPr>
            <a:spLocks noRot="1" noChangeArrowheads="1"/>
          </p:cNvSpPr>
          <p:nvPr/>
        </p:nvSpPr>
        <p:spPr bwMode="auto">
          <a:xfrm>
            <a:off x="3048000" y="4390863"/>
            <a:ext cx="6096000" cy="360000"/>
          </a:xfrm>
          <a:prstGeom prst="rect">
            <a:avLst/>
          </a:prstGeom>
          <a:solidFill>
            <a:srgbClr val="D9D9D9">
              <a:alpha val="49804"/>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C8a_2. Kādēļ Jūs neziņojāt par pārkāpumu, kādi tam bija iemesli?</a:t>
            </a:r>
            <a:r>
              <a:rPr lang="en-US" altLang="lv-LV" b="0" i="1" kern="0" noProof="1">
                <a:latin typeface="Arial" charset="0"/>
                <a:cs typeface="Arial" charset="0"/>
              </a:rPr>
              <a:t>»</a:t>
            </a:r>
          </a:p>
        </p:txBody>
      </p:sp>
      <p:sp>
        <p:nvSpPr>
          <p:cNvPr id="15" name="Rectangle 45">
            <a:extLst>
              <a:ext uri="{FF2B5EF4-FFF2-40B4-BE49-F238E27FC236}">
                <a16:creationId xmlns:a16="http://schemas.microsoft.com/office/drawing/2014/main" id="{8DC179A5-D2AF-8CC3-F874-394AE2331EFB}"/>
              </a:ext>
            </a:extLst>
          </p:cNvPr>
          <p:cNvSpPr>
            <a:spLocks noRot="1" noChangeArrowheads="1"/>
          </p:cNvSpPr>
          <p:nvPr/>
        </p:nvSpPr>
        <p:spPr bwMode="auto">
          <a:xfrm>
            <a:off x="6096000" y="620687"/>
            <a:ext cx="6096000" cy="539916"/>
          </a:xfrm>
          <a:prstGeom prst="rect">
            <a:avLst/>
          </a:prstGeom>
          <a:solidFill>
            <a:srgbClr val="B9CDE5">
              <a:alpha val="49804"/>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C8a. Vai ziņojāt par pārkāpumu?</a:t>
            </a:r>
            <a:r>
              <a:rPr lang="en-US" altLang="lv-LV" b="0" i="1" kern="0" noProof="1">
                <a:latin typeface="Arial" charset="0"/>
                <a:cs typeface="Arial" charset="0"/>
              </a:rPr>
              <a:t>»</a:t>
            </a:r>
            <a:endParaRPr lang="lv-LV" altLang="lv-LV" b="0" i="1" kern="0" noProof="1">
              <a:latin typeface="Arial" charset="0"/>
              <a:cs typeface="Arial" charset="0"/>
            </a:endParaRPr>
          </a:p>
        </p:txBody>
      </p:sp>
      <p:sp>
        <p:nvSpPr>
          <p:cNvPr id="5" name="Rectangle 46">
            <a:extLst>
              <a:ext uri="{FF2B5EF4-FFF2-40B4-BE49-F238E27FC236}">
                <a16:creationId xmlns:a16="http://schemas.microsoft.com/office/drawing/2014/main" id="{EBC4BD76-1B2B-FAD6-4F81-5D0368ABA29A}"/>
              </a:ext>
            </a:extLst>
          </p:cNvPr>
          <p:cNvSpPr>
            <a:spLocks noRot="1" noChangeArrowheads="1"/>
          </p:cNvSpPr>
          <p:nvPr/>
        </p:nvSpPr>
        <p:spPr bwMode="auto">
          <a:xfrm>
            <a:off x="119336" y="3581986"/>
            <a:ext cx="2016224" cy="90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pt-BR" altLang="lv-LV" b="0" i="1" noProof="1">
                <a:latin typeface="Arial" charset="0"/>
                <a:cs typeface="Arial" charset="0"/>
              </a:rPr>
              <a:t>Bāze: visi respondenti</a:t>
            </a:r>
            <a:r>
              <a:rPr lang="lv-LV" altLang="lv-LV" b="0" i="1" noProof="1">
                <a:latin typeface="Arial" charset="0"/>
                <a:cs typeface="Arial" charset="0"/>
              </a:rPr>
              <a:t>, n=1016</a:t>
            </a:r>
          </a:p>
        </p:txBody>
      </p:sp>
      <p:sp>
        <p:nvSpPr>
          <p:cNvPr id="6" name="Bultiņa: pa labi 5">
            <a:extLst>
              <a:ext uri="{FF2B5EF4-FFF2-40B4-BE49-F238E27FC236}">
                <a16:creationId xmlns:a16="http://schemas.microsoft.com/office/drawing/2014/main" id="{0B3DFFBA-DD23-0A86-96A7-5A5A88D12836}"/>
              </a:ext>
            </a:extLst>
          </p:cNvPr>
          <p:cNvSpPr/>
          <p:nvPr/>
        </p:nvSpPr>
        <p:spPr>
          <a:xfrm>
            <a:off x="4739502" y="2599161"/>
            <a:ext cx="1788546" cy="45719"/>
          </a:xfrm>
          <a:prstGeom prst="rightArrow">
            <a:avLst/>
          </a:prstGeom>
          <a:solidFill>
            <a:srgbClr val="503D00"/>
          </a:solidFill>
          <a:ln>
            <a:solidFill>
              <a:srgbClr val="503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1" name="TextBox 10">
            <a:extLst>
              <a:ext uri="{FF2B5EF4-FFF2-40B4-BE49-F238E27FC236}">
                <a16:creationId xmlns:a16="http://schemas.microsoft.com/office/drawing/2014/main" id="{CB42744A-7811-6D78-B027-CA6E38AE0734}"/>
              </a:ext>
            </a:extLst>
          </p:cNvPr>
          <p:cNvSpPr txBox="1"/>
          <p:nvPr/>
        </p:nvSpPr>
        <p:spPr>
          <a:xfrm>
            <a:off x="6863602" y="2339588"/>
            <a:ext cx="5303920" cy="246221"/>
          </a:xfrm>
          <a:prstGeom prst="rect">
            <a:avLst/>
          </a:prstGeom>
          <a:noFill/>
        </p:spPr>
        <p:txBody>
          <a:bodyPr wrap="square">
            <a:spAutoFit/>
          </a:bodyPr>
          <a:lstStyle/>
          <a:p>
            <a:r>
              <a:rPr lang="lv-LV" sz="1000" i="0" u="none" strike="noStrike" dirty="0">
                <a:solidFill>
                  <a:srgbClr val="000000"/>
                </a:solidFill>
                <a:effectLst/>
                <a:latin typeface="Arial" panose="020B0604020202020204" pitchFamily="34" charset="0"/>
                <a:cs typeface="Arial" panose="020B0604020202020204" pitchFamily="34" charset="0"/>
              </a:rPr>
              <a:t>6 respondenti (87%) </a:t>
            </a:r>
            <a:r>
              <a:rPr lang="lv-LV" sz="1000" i="0" u="sng" strike="noStrike" dirty="0">
                <a:solidFill>
                  <a:srgbClr val="000000"/>
                </a:solidFill>
                <a:effectLst/>
                <a:latin typeface="Arial" panose="020B0604020202020204" pitchFamily="34" charset="0"/>
                <a:cs typeface="Arial" panose="020B0604020202020204" pitchFamily="34" charset="0"/>
              </a:rPr>
              <a:t>neziņoja</a:t>
            </a:r>
            <a:r>
              <a:rPr lang="lv-LV" sz="1000" i="0" u="none" strike="noStrike" dirty="0">
                <a:solidFill>
                  <a:srgbClr val="000000"/>
                </a:solidFill>
                <a:effectLst/>
                <a:latin typeface="Arial" panose="020B0604020202020204" pitchFamily="34" charset="0"/>
                <a:cs typeface="Arial" panose="020B0604020202020204" pitchFamily="34" charset="0"/>
              </a:rPr>
              <a:t> par pārkāpumu</a:t>
            </a:r>
            <a:r>
              <a:rPr lang="en-GB" sz="1000" i="0" u="none" strike="noStrike" dirty="0">
                <a:solidFill>
                  <a:srgbClr val="000000"/>
                </a:solidFill>
                <a:effectLst/>
                <a:latin typeface="Arial" panose="020B0604020202020204" pitchFamily="34" charset="0"/>
                <a:cs typeface="Arial" panose="020B0604020202020204" pitchFamily="34" charset="0"/>
              </a:rPr>
              <a:t>:</a:t>
            </a:r>
            <a:r>
              <a:rPr lang="lv-LV" sz="1000" i="0" u="none" strike="noStrike" dirty="0">
                <a:solidFill>
                  <a:srgbClr val="000000"/>
                </a:solidFill>
                <a:effectLst/>
                <a:latin typeface="Arial" panose="020B0604020202020204" pitchFamily="34" charset="0"/>
                <a:cs typeface="Arial" panose="020B0604020202020204" pitchFamily="34" charset="0"/>
              </a:rPr>
              <a:t> </a:t>
            </a:r>
            <a:endParaRPr lang="lv-LV" sz="1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416288E-49A4-05D4-A4D8-C4F6433AA08E}"/>
              </a:ext>
            </a:extLst>
          </p:cNvPr>
          <p:cNvSpPr txBox="1"/>
          <p:nvPr/>
        </p:nvSpPr>
        <p:spPr>
          <a:xfrm>
            <a:off x="6863602" y="2521769"/>
            <a:ext cx="5303920" cy="246221"/>
          </a:xfrm>
          <a:prstGeom prst="rect">
            <a:avLst/>
          </a:prstGeom>
          <a:noFill/>
        </p:spPr>
        <p:txBody>
          <a:bodyPr wrap="square">
            <a:spAutoFit/>
          </a:bodyPr>
          <a:lstStyle/>
          <a:p>
            <a:r>
              <a:rPr lang="lv-LV" sz="1000" i="0" u="none" strike="noStrike" dirty="0">
                <a:solidFill>
                  <a:srgbClr val="000000"/>
                </a:solidFill>
                <a:effectLst/>
                <a:latin typeface="Arial" panose="020B0604020202020204" pitchFamily="34" charset="0"/>
                <a:cs typeface="Arial" panose="020B0604020202020204" pitchFamily="34" charset="0"/>
              </a:rPr>
              <a:t>1 respondents (13%) sniedza atbildi «Grūti pateikt»</a:t>
            </a:r>
            <a:r>
              <a:rPr lang="en-GB" sz="1000" i="0" u="none" strike="noStrike" dirty="0">
                <a:solidFill>
                  <a:srgbClr val="000000"/>
                </a:solidFill>
                <a:effectLst/>
                <a:latin typeface="Arial" panose="020B0604020202020204" pitchFamily="34" charset="0"/>
                <a:cs typeface="Arial" panose="020B0604020202020204" pitchFamily="34" charset="0"/>
              </a:rPr>
              <a:t>.</a:t>
            </a:r>
            <a:endParaRPr lang="lv-LV" sz="1000" dirty="0">
              <a:latin typeface="Arial" panose="020B0604020202020204" pitchFamily="34" charset="0"/>
              <a:cs typeface="Arial" panose="020B0604020202020204" pitchFamily="34" charset="0"/>
            </a:endParaRPr>
          </a:p>
        </p:txBody>
      </p:sp>
      <p:sp>
        <p:nvSpPr>
          <p:cNvPr id="18" name="Bultiņa: pa labi 17">
            <a:extLst>
              <a:ext uri="{FF2B5EF4-FFF2-40B4-BE49-F238E27FC236}">
                <a16:creationId xmlns:a16="http://schemas.microsoft.com/office/drawing/2014/main" id="{FDA99C7E-0796-8472-9C7B-88550C0F9298}"/>
              </a:ext>
            </a:extLst>
          </p:cNvPr>
          <p:cNvSpPr/>
          <p:nvPr/>
        </p:nvSpPr>
        <p:spPr>
          <a:xfrm rot="5400000">
            <a:off x="7140113" y="3389524"/>
            <a:ext cx="864094" cy="72000"/>
          </a:xfrm>
          <a:prstGeom prst="rightArrow">
            <a:avLst/>
          </a:prstGeom>
          <a:solidFill>
            <a:srgbClr val="203864"/>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4" name="TextBox 23">
            <a:extLst>
              <a:ext uri="{FF2B5EF4-FFF2-40B4-BE49-F238E27FC236}">
                <a16:creationId xmlns:a16="http://schemas.microsoft.com/office/drawing/2014/main" id="{25E2218B-7602-5E8B-D867-95BABA77D47A}"/>
              </a:ext>
            </a:extLst>
          </p:cNvPr>
          <p:cNvSpPr txBox="1"/>
          <p:nvPr/>
        </p:nvSpPr>
        <p:spPr>
          <a:xfrm>
            <a:off x="3275678" y="4927263"/>
            <a:ext cx="6096000" cy="1169551"/>
          </a:xfrm>
          <a:prstGeom prst="rect">
            <a:avLst/>
          </a:prstGeom>
          <a:noFill/>
        </p:spPr>
        <p:txBody>
          <a:bodyPr wrap="square">
            <a:spAutoFit/>
          </a:bodyPr>
          <a:lstStyle/>
          <a:p>
            <a:r>
              <a:rPr lang="lv-LV" sz="1000" b="1" dirty="0">
                <a:latin typeface="Arial" panose="020B0604020202020204" pitchFamily="34" charset="0"/>
                <a:cs typeface="Arial" panose="020B0604020202020204" pitchFamily="34" charset="0"/>
              </a:rPr>
              <a:t>Atbildes no 6 respondentiem:</a:t>
            </a:r>
          </a:p>
          <a:p>
            <a:r>
              <a:rPr lang="lv-LV" sz="1000" dirty="0">
                <a:latin typeface="Arial" panose="020B0604020202020204" pitchFamily="34" charset="0"/>
                <a:cs typeface="Arial" panose="020B0604020202020204" pitchFamily="34" charset="0"/>
              </a:rPr>
              <a:t>- nav jēgas, jo nebūs rezultāta (minējuši 4 respondenti);</a:t>
            </a:r>
          </a:p>
          <a:p>
            <a:r>
              <a:rPr lang="lv-LV" sz="1000" dirty="0">
                <a:latin typeface="Arial" panose="020B0604020202020204" pitchFamily="34" charset="0"/>
                <a:cs typeface="Arial" panose="020B0604020202020204" pitchFamily="34" charset="0"/>
              </a:rPr>
              <a:t>- iepriekš bijusi negatīva pieredze;</a:t>
            </a:r>
          </a:p>
          <a:p>
            <a:r>
              <a:rPr lang="lv-LV" sz="1000" dirty="0">
                <a:latin typeface="Arial" panose="020B0604020202020204" pitchFamily="34" charset="0"/>
                <a:cs typeface="Arial" panose="020B0604020202020204" pitchFamily="34" charset="0"/>
              </a:rPr>
              <a:t>- nav vēlmes iesaistīties pārkāpuma izskatīšanas procesā;</a:t>
            </a:r>
          </a:p>
          <a:p>
            <a:r>
              <a:rPr lang="lv-LV" sz="1000" dirty="0">
                <a:latin typeface="Arial" panose="020B0604020202020204" pitchFamily="34" charset="0"/>
                <a:cs typeface="Arial" panose="020B0604020202020204" pitchFamily="34" charset="0"/>
              </a:rPr>
              <a:t>- nezina, kur jāziņo;</a:t>
            </a:r>
          </a:p>
          <a:p>
            <a:r>
              <a:rPr lang="lv-LV" sz="1000" dirty="0">
                <a:latin typeface="Arial" panose="020B0604020202020204" pitchFamily="34" charset="0"/>
                <a:cs typeface="Arial" panose="020B0604020202020204" pitchFamily="34" charset="0"/>
              </a:rPr>
              <a:t>- cits iemesls (bija alkohola reibuma stāvoklī);</a:t>
            </a:r>
          </a:p>
          <a:p>
            <a:r>
              <a:rPr lang="lv-LV" sz="1000" dirty="0">
                <a:latin typeface="Arial" panose="020B0604020202020204" pitchFamily="34" charset="0"/>
                <a:cs typeface="Arial" panose="020B0604020202020204" pitchFamily="34" charset="0"/>
              </a:rPr>
              <a:t>- grūti pateikt.</a:t>
            </a:r>
          </a:p>
        </p:txBody>
      </p:sp>
      <p:sp>
        <p:nvSpPr>
          <p:cNvPr id="10" name="TextBox 9">
            <a:extLst>
              <a:ext uri="{FF2B5EF4-FFF2-40B4-BE49-F238E27FC236}">
                <a16:creationId xmlns:a16="http://schemas.microsoft.com/office/drawing/2014/main" id="{990BD9DC-7C48-B2BD-7A4B-61E46FF2B815}"/>
              </a:ext>
            </a:extLst>
          </p:cNvPr>
          <p:cNvSpPr txBox="1"/>
          <p:nvPr/>
        </p:nvSpPr>
        <p:spPr>
          <a:xfrm>
            <a:off x="6863602" y="2128278"/>
            <a:ext cx="5303920" cy="246221"/>
          </a:xfrm>
          <a:prstGeom prst="rect">
            <a:avLst/>
          </a:prstGeom>
          <a:noFill/>
        </p:spPr>
        <p:txBody>
          <a:bodyPr wrap="square">
            <a:spAutoFit/>
          </a:bodyPr>
          <a:lstStyle/>
          <a:p>
            <a:r>
              <a:rPr lang="lv-LV" sz="1000" b="1" i="0" u="none" strike="noStrike" dirty="0">
                <a:solidFill>
                  <a:srgbClr val="000000"/>
                </a:solidFill>
                <a:effectLst/>
                <a:latin typeface="Arial" panose="020B0604020202020204" pitchFamily="34" charset="0"/>
                <a:cs typeface="Arial" panose="020B0604020202020204" pitchFamily="34" charset="0"/>
              </a:rPr>
              <a:t>No 7 respondentiem jeb 1%:</a:t>
            </a:r>
            <a:endParaRPr lang="lv-LV"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374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401E97D-8EA3-4C66-9F83-43765F513C8C}"/>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Galvenie secinājumi (2)</a:t>
            </a:r>
          </a:p>
        </p:txBody>
      </p:sp>
      <p:sp>
        <p:nvSpPr>
          <p:cNvPr id="2" name="Text Placeholder 2">
            <a:extLst>
              <a:ext uri="{FF2B5EF4-FFF2-40B4-BE49-F238E27FC236}">
                <a16:creationId xmlns:a16="http://schemas.microsoft.com/office/drawing/2014/main" id="{DF80E987-A25B-84C5-8FF9-F348F8FA0B35}"/>
              </a:ext>
            </a:extLst>
          </p:cNvPr>
          <p:cNvSpPr txBox="1">
            <a:spLocks/>
          </p:cNvSpPr>
          <p:nvPr/>
        </p:nvSpPr>
        <p:spPr>
          <a:xfrm>
            <a:off x="371364" y="692696"/>
            <a:ext cx="11449272" cy="56166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07000"/>
              </a:lnSpc>
              <a:spcBef>
                <a:spcPts val="0"/>
              </a:spcBef>
              <a:spcAft>
                <a:spcPts val="800"/>
              </a:spcAft>
              <a:buNone/>
            </a:pPr>
            <a:r>
              <a:rPr lang="en-GB" altLang="ko-KR" sz="1600" b="1" noProof="1">
                <a:solidFill>
                  <a:srgbClr val="857C4D"/>
                </a:solidFill>
                <a:latin typeface="Arial Narrow" panose="020B0606020202030204" pitchFamily="34" charset="0"/>
                <a:ea typeface="맑은 고딕" pitchFamily="50" charset="-127"/>
                <a:cs typeface="Arial" panose="020B0604020202020204" pitchFamily="34" charset="0"/>
              </a:rPr>
              <a:t>3. Pieredze un iestāžu vērtējums</a:t>
            </a:r>
            <a:endParaRPr lang="en-GB" sz="1600" kern="100" noProof="1">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Lielākā daļa respondentu kopumā </a:t>
            </a:r>
            <a:r>
              <a:rPr lang="en-GB" sz="1300" b="1" kern="100" noProof="1">
                <a:effectLst/>
                <a:latin typeface="Arial Narrow" panose="020B0606020202030204" pitchFamily="34" charset="0"/>
                <a:ea typeface="Calibri" panose="020F0502020204030204" pitchFamily="34" charset="0"/>
                <a:cs typeface="Times New Roman" panose="02020603050405020304" pitchFamily="18" charset="0"/>
              </a:rPr>
              <a:t>uzticas Valsts policijai</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 (50% drīzāk uzticas, 14% uzticas). </a:t>
            </a:r>
            <a:r>
              <a:rPr lang="en-GB" sz="1300" noProof="1">
                <a:effectLst/>
                <a:latin typeface="Arial Narrow" panose="020B0606020202030204" pitchFamily="34" charset="0"/>
                <a:ea typeface="Calibri" panose="020F0502020204030204" pitchFamily="34" charset="0"/>
                <a:cs typeface="Times New Roman" panose="02020603050405020304" pitchFamily="18" charset="0"/>
              </a:rPr>
              <a:t>16% respondentu ir cietuši no noziedzīga nodarījuma, un no tiem lielākā daļa respondentu ir vērsušies policijā par šo noziedzīgo nodarījumu. Kā galvenais iemesls respondentiem, kuri policijā nevērsās, — neredz tam jēgu, jo nebūs rezultāta. Tomēr kopumā policijas darbs konkrētajos noziedzīgajos nodarījumos tiek vērtēts salīdzinoši labi.</a:t>
            </a:r>
            <a:endParaRPr lang="en-GB" sz="1300" kern="100" noProof="1">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Lielākā daļa respondentu kopumā </a:t>
            </a:r>
            <a:r>
              <a:rPr lang="en-GB" sz="1300" b="1" kern="100" noProof="1">
                <a:effectLst/>
                <a:latin typeface="Arial Narrow" panose="020B0606020202030204" pitchFamily="34" charset="0"/>
                <a:ea typeface="Calibri" panose="020F0502020204030204" pitchFamily="34" charset="0"/>
                <a:cs typeface="Times New Roman" panose="02020603050405020304" pitchFamily="18" charset="0"/>
              </a:rPr>
              <a:t>uzticas Valsts ugunsdzēsības un glābšanas dienestam </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(44% drīzāk uzticas, 44% uzticas). </a:t>
            </a:r>
            <a:r>
              <a:rPr lang="en-GB" sz="1300" noProof="1">
                <a:effectLst/>
                <a:latin typeface="Arial Narrow" panose="020B0606020202030204" pitchFamily="34" charset="0"/>
                <a:ea typeface="Calibri" panose="020F0502020204030204" pitchFamily="34" charset="0"/>
                <a:cs typeface="Times New Roman" panose="02020603050405020304" pitchFamily="18" charset="0"/>
              </a:rPr>
              <a:t>3% respondentu ir piedzīvojuši ugunsgrēku savā dzīvesvietā, bet 2% — piedzīvojuši negadījumu (izņemot ugunsgrēku), kura risināšanai nepieciešama glābēju palīdzība. Lielākajā daļā ugunsgrēku vai negadījumu gadījumā tika izsaukts Valsts ugunsdzēsības un glābšanas dienests. Kopumā VUGD darbs šajos gadījumos tiek vērtēts ļoti labi.</a:t>
            </a:r>
            <a:endParaRPr lang="en-GB" sz="1300" kern="100" noProof="1">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Lielākā daļa respondentu kopumā </a:t>
            </a:r>
            <a:r>
              <a:rPr lang="en-GB" sz="1300" b="1" kern="100" noProof="1">
                <a:effectLst/>
                <a:latin typeface="Arial Narrow" panose="020B0606020202030204" pitchFamily="34" charset="0"/>
                <a:ea typeface="Calibri" panose="020F0502020204030204" pitchFamily="34" charset="0"/>
                <a:cs typeface="Times New Roman" panose="02020603050405020304" pitchFamily="18" charset="0"/>
              </a:rPr>
              <a:t>uzticas Valsts robežsardzei </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(50% drīzāk uzticas, 21% uzticas). 11% respondentu pēdējo trīs gadu laikā ar robežsardzi ir saskārušies. Kopumā Valsts robežsardzes darbs šajās situācijās tiek vērtēts kā kopumā labs.</a:t>
            </a:r>
          </a:p>
          <a:p>
            <a:pPr algn="just">
              <a:lnSpc>
                <a:spcPct val="107000"/>
              </a:lnSpc>
              <a:spcAft>
                <a:spcPts val="800"/>
              </a:spcAft>
            </a:pP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Lielākā daļa respondentu kopumā </a:t>
            </a:r>
            <a:r>
              <a:rPr lang="en-GB" sz="1300" b="1" kern="100" noProof="1">
                <a:effectLst/>
                <a:latin typeface="Arial Narrow" panose="020B0606020202030204" pitchFamily="34" charset="0"/>
                <a:ea typeface="Calibri" panose="020F0502020204030204" pitchFamily="34" charset="0"/>
                <a:cs typeface="Times New Roman" panose="02020603050405020304" pitchFamily="18" charset="0"/>
              </a:rPr>
              <a:t>uzticas Pilsonības un migrācijas lietu pārvaldei </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(44% drīzāk uzticas, 22% uzticas). Gandrīz ½ jeb 49% respondentu pēdējo trīs gadu laikā ir izmantojuši Pilsonības un migrācijas lietu pārvaldes sniegtos pakalpojumus. Kopumā Pilsonības un migrācijas lietu pārvaldes darbs tiek vērtēts kā kopumā labs.</a:t>
            </a:r>
          </a:p>
          <a:p>
            <a:pPr algn="just">
              <a:lnSpc>
                <a:spcPct val="107000"/>
              </a:lnSpc>
              <a:spcAft>
                <a:spcPts val="800"/>
              </a:spcAft>
            </a:pPr>
            <a:r>
              <a:rPr lang="en-GB" sz="1300" kern="100" noProof="1">
                <a:latin typeface="Arial Narrow" panose="020B0606020202030204" pitchFamily="34" charset="0"/>
                <a:ea typeface="Calibri" panose="020F0502020204030204" pitchFamily="34" charset="0"/>
                <a:cs typeface="Times New Roman" panose="02020603050405020304" pitchFamily="18" charset="0"/>
              </a:rPr>
              <a:t>Vairāk nekā puse </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respondentu kopumā </a:t>
            </a:r>
            <a:r>
              <a:rPr lang="en-GB" sz="1300" b="1" kern="100" noProof="1">
                <a:effectLst/>
                <a:latin typeface="Arial Narrow" panose="020B0606020202030204" pitchFamily="34" charset="0"/>
                <a:ea typeface="Calibri" panose="020F0502020204030204" pitchFamily="34" charset="0"/>
                <a:cs typeface="Times New Roman" panose="02020603050405020304" pitchFamily="18" charset="0"/>
              </a:rPr>
              <a:t>uzticas Valsts drošības dienestam</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 (drīzāk uzticas 39%, uzticas 15%). </a:t>
            </a:r>
            <a:r>
              <a:rPr lang="en-GB" sz="1300" b="1" kern="100" noProof="1">
                <a:effectLst/>
                <a:latin typeface="Arial Narrow" panose="020B0606020202030204" pitchFamily="34" charset="0"/>
                <a:ea typeface="Calibri" panose="020F0502020204030204" pitchFamily="34" charset="0"/>
                <a:cs typeface="Times New Roman" panose="02020603050405020304" pitchFamily="18" charset="0"/>
              </a:rPr>
              <a:t>Iekšējās drošības birojam uzticas 42% respondentu</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 (drīzāk uzticas 32%, uzticas 10%).</a:t>
            </a:r>
          </a:p>
          <a:p>
            <a:pPr algn="just">
              <a:lnSpc>
                <a:spcPct val="107000"/>
              </a:lnSpc>
              <a:spcAft>
                <a:spcPts val="800"/>
              </a:spcAft>
            </a:pP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2% respondentu pēdējo trīs gadu laikā ir piedzīvojuši nelikumīgu rīcību no dažādiem valsts iestāžu darbiniekiem. Lielākā daļa respondentu norāda, ka šis pārkāpums nebija saistīts ar vardarbību. Lielākā daļa respondentu</a:t>
            </a:r>
            <a:r>
              <a:rPr lang="en-GB" sz="1300" kern="100" noProof="1">
                <a:latin typeface="Arial Narrow" panose="020B0606020202030204" pitchFamily="34" charset="0"/>
                <a:ea typeface="Calibri" panose="020F0502020204030204" pitchFamily="34" charset="0"/>
                <a:cs typeface="Times New Roman" panose="02020603050405020304" pitchFamily="18" charset="0"/>
              </a:rPr>
              <a:t> </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neziņoja par pārkāpumu. Galvenais neziņošanas iemesls ir tas, ka respondenti tajā neredz jēgu, jo nebūs rezultāta. 1% respondentu pēdējo trīs gadu laikā ir piedzīvojuši kādu nelikumīgu rīcību no personas, kura notikuma brīdī pilda dienesta pienākumus dažādās valsts iestādēs.</a:t>
            </a:r>
          </a:p>
          <a:p>
            <a:pPr marL="0" indent="0" algn="just">
              <a:lnSpc>
                <a:spcPct val="107000"/>
              </a:lnSpc>
              <a:spcBef>
                <a:spcPts val="0"/>
              </a:spcBef>
              <a:spcAft>
                <a:spcPts val="800"/>
              </a:spcAft>
              <a:buNone/>
            </a:pPr>
            <a:r>
              <a:rPr lang="en-GB" altLang="ko-KR" sz="1600" b="1" noProof="1">
                <a:solidFill>
                  <a:srgbClr val="857C4D"/>
                </a:solidFill>
                <a:latin typeface="Arial Narrow" panose="020B0606020202030204" pitchFamily="34" charset="0"/>
                <a:ea typeface="맑은 고딕" pitchFamily="50" charset="-127"/>
                <a:cs typeface="Arial" panose="020B0604020202020204" pitchFamily="34" charset="0"/>
              </a:rPr>
              <a:t>4. Informētība</a:t>
            </a:r>
          </a:p>
          <a:p>
            <a:pPr>
              <a:lnSpc>
                <a:spcPct val="107000"/>
              </a:lnSpc>
              <a:spcAft>
                <a:spcPts val="800"/>
              </a:spcAft>
            </a:pPr>
            <a:r>
              <a:rPr lang="en-GB" sz="1300" b="1" kern="100" noProof="1">
                <a:effectLst/>
                <a:latin typeface="Arial Narrow" panose="020B0606020202030204" pitchFamily="34" charset="0"/>
                <a:ea typeface="Calibri" panose="020F0502020204030204" pitchFamily="34" charset="0"/>
                <a:cs typeface="Times New Roman" panose="02020603050405020304" pitchFamily="18" charset="0"/>
              </a:rPr>
              <a:t>Trīs galvenie informācijas avoti, no kuriem respondenti visbiežāk iegūst informāciju par dažādiem drošības jautājumiem, ir televīzija </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(48%), </a:t>
            </a:r>
            <a:r>
              <a:rPr lang="en-GB" sz="1300" b="1" kern="100" noProof="1">
                <a:effectLst/>
                <a:latin typeface="Arial Narrow" panose="020B0606020202030204" pitchFamily="34" charset="0"/>
                <a:ea typeface="Calibri" panose="020F0502020204030204" pitchFamily="34" charset="0"/>
                <a:cs typeface="Times New Roman" panose="02020603050405020304" pitchFamily="18" charset="0"/>
              </a:rPr>
              <a:t>ziņu portāli </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(44%) un </a:t>
            </a:r>
            <a:r>
              <a:rPr lang="en-GB" sz="1300" b="1" kern="100" noProof="1">
                <a:effectLst/>
                <a:latin typeface="Arial Narrow" panose="020B0606020202030204" pitchFamily="34" charset="0"/>
                <a:ea typeface="Calibri" panose="020F0502020204030204" pitchFamily="34" charset="0"/>
                <a:cs typeface="Times New Roman" panose="02020603050405020304" pitchFamily="18" charset="0"/>
              </a:rPr>
              <a:t>dienestu sociālo tīklu profili </a:t>
            </a:r>
            <a:r>
              <a:rPr lang="en-GB" sz="1300" kern="100" noProof="1">
                <a:effectLst/>
                <a:latin typeface="Arial Narrow" panose="020B0606020202030204" pitchFamily="34" charset="0"/>
                <a:ea typeface="Calibri" panose="020F0502020204030204" pitchFamily="34" charset="0"/>
                <a:cs typeface="Times New Roman" panose="02020603050405020304" pitchFamily="18" charset="0"/>
              </a:rPr>
              <a:t>(32%).</a:t>
            </a:r>
          </a:p>
          <a:p>
            <a:pPr algn="just">
              <a:lnSpc>
                <a:spcPct val="107000"/>
              </a:lnSpc>
              <a:spcAft>
                <a:spcPts val="800"/>
              </a:spcAft>
            </a:pPr>
            <a:endParaRPr lang="en-GB" sz="1100" kern="100" noProof="1">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500" kern="100" noProof="1">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GB" sz="1100" kern="100" noProof="1">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77153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3.5. Nelikumību pieredze saskarē ar drošības iestāžu darbiniekiem</a:t>
            </a:r>
          </a:p>
        </p:txBody>
      </p:sp>
      <p:sp>
        <p:nvSpPr>
          <p:cNvPr id="13" name="Rectangle 45">
            <a:extLst>
              <a:ext uri="{FF2B5EF4-FFF2-40B4-BE49-F238E27FC236}">
                <a16:creationId xmlns:a16="http://schemas.microsoft.com/office/drawing/2014/main" id="{56059D19-3B75-49ED-BBF1-87E443910436}"/>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C8. Vai pēdējo trīs gadu laikā Jūs vai citi Jūsu mājsaimniecības locekļi esat piedzīvojuši, Jūsuprāt, kādu nelikumīgu rīcību, kas saistīta ar vardarbību, no personas, kura notikuma brīdī pilda dienesta pienākumus kādā no šīm iestādēm: Pašvaldības policija, Ostas policija, Ieslodzījuma vietu pārvalde?</a:t>
            </a:r>
            <a:r>
              <a:rPr lang="en-US" altLang="lv-LV" b="0" i="1" kern="0" noProof="1">
                <a:latin typeface="Arial" charset="0"/>
                <a:cs typeface="Arial" charset="0"/>
              </a:rPr>
              <a:t>»</a:t>
            </a:r>
          </a:p>
        </p:txBody>
      </p:sp>
      <p:graphicFrame>
        <p:nvGraphicFramePr>
          <p:cNvPr id="5" name="Chart 1493">
            <a:extLst>
              <a:ext uri="{FF2B5EF4-FFF2-40B4-BE49-F238E27FC236}">
                <a16:creationId xmlns:a16="http://schemas.microsoft.com/office/drawing/2014/main" id="{20C634E7-E027-45C9-9E67-4E924E6A08DC}"/>
              </a:ext>
            </a:extLst>
          </p:cNvPr>
          <p:cNvGraphicFramePr>
            <a:graphicFrameLocks/>
          </p:cNvGraphicFramePr>
          <p:nvPr>
            <p:extLst>
              <p:ext uri="{D42A27DB-BD31-4B8C-83A1-F6EECF244321}">
                <p14:modId xmlns:p14="http://schemas.microsoft.com/office/powerpoint/2010/main" val="3642030448"/>
              </p:ext>
            </p:extLst>
          </p:nvPr>
        </p:nvGraphicFramePr>
        <p:xfrm>
          <a:off x="329408" y="1134533"/>
          <a:ext cx="6187424" cy="51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1493">
            <a:extLst>
              <a:ext uri="{FF2B5EF4-FFF2-40B4-BE49-F238E27FC236}">
                <a16:creationId xmlns:a16="http://schemas.microsoft.com/office/drawing/2014/main" id="{786861D3-3B96-4B9C-8D52-B7EE8E117154}"/>
              </a:ext>
            </a:extLst>
          </p:cNvPr>
          <p:cNvGraphicFramePr>
            <a:graphicFrameLocks/>
          </p:cNvGraphicFramePr>
          <p:nvPr>
            <p:extLst>
              <p:ext uri="{D42A27DB-BD31-4B8C-83A1-F6EECF244321}">
                <p14:modId xmlns:p14="http://schemas.microsoft.com/office/powerpoint/2010/main" val="3471090370"/>
              </p:ext>
            </p:extLst>
          </p:nvPr>
        </p:nvGraphicFramePr>
        <p:xfrm>
          <a:off x="6674992" y="1175348"/>
          <a:ext cx="5187600" cy="504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781BA36A-FEE9-3782-35B1-B1CA7CC07AFA}"/>
              </a:ext>
            </a:extLst>
          </p:cNvPr>
          <p:cNvSpPr txBox="1"/>
          <p:nvPr/>
        </p:nvSpPr>
        <p:spPr>
          <a:xfrm>
            <a:off x="3286342" y="6505855"/>
            <a:ext cx="5619315" cy="246221"/>
          </a:xfrm>
          <a:prstGeom prst="rect">
            <a:avLst/>
          </a:prstGeom>
          <a:noFill/>
        </p:spPr>
        <p:txBody>
          <a:bodyPr wrap="square">
            <a:spAutoFit/>
          </a:bodyPr>
          <a:lstStyle/>
          <a:p>
            <a:pPr algn="ctr"/>
            <a:r>
              <a:rPr lang="lv-LV" altLang="lv-LV" sz="1000" b="0" i="1" noProof="1">
                <a:latin typeface="Arial" charset="0"/>
                <a:cs typeface="Arial" charset="0"/>
              </a:rPr>
              <a:t>Bāze: respondenti attiecīgajās grupās (skat. «n=» grafikā)</a:t>
            </a:r>
          </a:p>
        </p:txBody>
      </p:sp>
    </p:spTree>
    <p:extLst>
      <p:ext uri="{BB962C8B-B14F-4D97-AF65-F5344CB8AC3E}">
        <p14:creationId xmlns:p14="http://schemas.microsoft.com/office/powerpoint/2010/main" val="10947239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493">
            <a:extLst>
              <a:ext uri="{FF2B5EF4-FFF2-40B4-BE49-F238E27FC236}">
                <a16:creationId xmlns:a16="http://schemas.microsoft.com/office/drawing/2014/main" id="{0BF35FCE-A96A-452D-98FF-DEB9DE4292E3}"/>
              </a:ext>
            </a:extLst>
          </p:cNvPr>
          <p:cNvGraphicFramePr>
            <a:graphicFrameLocks/>
          </p:cNvGraphicFramePr>
          <p:nvPr/>
        </p:nvGraphicFramePr>
        <p:xfrm>
          <a:off x="5840289" y="1055889"/>
          <a:ext cx="6095999" cy="42484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1031">
            <a:extLst>
              <a:ext uri="{FF2B5EF4-FFF2-40B4-BE49-F238E27FC236}">
                <a16:creationId xmlns:a16="http://schemas.microsoft.com/office/drawing/2014/main" id="{ECD488CB-7F65-403E-B678-C7EF4D9015F0}"/>
              </a:ext>
            </a:extLst>
          </p:cNvPr>
          <p:cNvGraphicFramePr>
            <a:graphicFrameLocks/>
          </p:cNvGraphicFramePr>
          <p:nvPr/>
        </p:nvGraphicFramePr>
        <p:xfrm>
          <a:off x="10471643" y="957622"/>
          <a:ext cx="1447800" cy="42637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1493">
            <a:extLst>
              <a:ext uri="{FF2B5EF4-FFF2-40B4-BE49-F238E27FC236}">
                <a16:creationId xmlns:a16="http://schemas.microsoft.com/office/drawing/2014/main" id="{498B66E7-E737-4597-932D-FDA3C7BC8D48}"/>
              </a:ext>
            </a:extLst>
          </p:cNvPr>
          <p:cNvGraphicFramePr>
            <a:graphicFrameLocks/>
          </p:cNvGraphicFramePr>
          <p:nvPr/>
        </p:nvGraphicFramePr>
        <p:xfrm>
          <a:off x="-6" y="980729"/>
          <a:ext cx="6312030" cy="5012590"/>
        </p:xfrm>
        <a:graphic>
          <a:graphicData uri="http://schemas.openxmlformats.org/drawingml/2006/chart">
            <c:chart xmlns:c="http://schemas.openxmlformats.org/drawingml/2006/chart" xmlns:r="http://schemas.openxmlformats.org/officeDocument/2006/relationships" r:id="rId5"/>
          </a:graphicData>
        </a:graphic>
      </p:graphicFrame>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3.6. Uzticēšanās dažādām valsts iestādēm</a:t>
            </a:r>
          </a:p>
        </p:txBody>
      </p:sp>
      <p:sp>
        <p:nvSpPr>
          <p:cNvPr id="13" name="Rectangle 45">
            <a:extLst>
              <a:ext uri="{FF2B5EF4-FFF2-40B4-BE49-F238E27FC236}">
                <a16:creationId xmlns:a16="http://schemas.microsoft.com/office/drawing/2014/main" id="{56059D19-3B75-49ED-BBF1-87E443910436}"/>
              </a:ext>
            </a:extLst>
          </p:cNvPr>
          <p:cNvSpPr>
            <a:spLocks noRot="1" noChangeArrowheads="1"/>
          </p:cNvSpPr>
          <p:nvPr/>
        </p:nvSpPr>
        <p:spPr bwMode="auto">
          <a:xfrm>
            <a:off x="0" y="620688"/>
            <a:ext cx="6096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C1. Lūdzu, skalā no 1 līdz 10 novērtējiet, cik lielā mērā Jūs uzticaties šādām iestādēm, kur </a:t>
            </a:r>
            <a:r>
              <a:rPr lang="en-US" altLang="lv-LV" b="0" i="1" kern="0" noProof="1">
                <a:latin typeface="Arial" charset="0"/>
                <a:cs typeface="Arial" charset="0"/>
              </a:rPr>
              <a:t>«</a:t>
            </a:r>
            <a:r>
              <a:rPr lang="lv-LV" altLang="lv-LV" b="0" i="1" kern="0" noProof="1">
                <a:latin typeface="Arial" charset="0"/>
                <a:cs typeface="Arial" charset="0"/>
              </a:rPr>
              <a:t>1</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nemaz neuzticos</a:t>
            </a:r>
            <a:r>
              <a:rPr lang="en-US" altLang="lv-LV" b="0" i="1" kern="0" noProof="1">
                <a:latin typeface="Arial" charset="0"/>
                <a:cs typeface="Arial" charset="0"/>
              </a:rPr>
              <a:t>»</a:t>
            </a:r>
            <a:r>
              <a:rPr lang="lv-LV" altLang="lv-LV" b="0" i="1" kern="0" noProof="1">
                <a:latin typeface="Arial" charset="0"/>
                <a:cs typeface="Arial" charset="0"/>
              </a:rPr>
              <a:t> un </a:t>
            </a:r>
            <a:r>
              <a:rPr lang="en-US" altLang="lv-LV" b="0" i="1" kern="0" noProof="1">
                <a:latin typeface="Arial" charset="0"/>
                <a:cs typeface="Arial" charset="0"/>
              </a:rPr>
              <a:t>«</a:t>
            </a:r>
            <a:r>
              <a:rPr lang="lv-LV" altLang="lv-LV" b="0" i="1" kern="0" noProof="1">
                <a:latin typeface="Arial" charset="0"/>
                <a:cs typeface="Arial" charset="0"/>
              </a:rPr>
              <a:t>10</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ļoti uzticos</a:t>
            </a:r>
            <a:r>
              <a:rPr lang="en-US" altLang="lv-LV" b="0" i="1" kern="0" noProof="1">
                <a:latin typeface="Arial" charset="0"/>
                <a:cs typeface="Arial" charset="0"/>
              </a:rPr>
              <a:t>»</a:t>
            </a:r>
            <a:r>
              <a:rPr lang="lv-LV" altLang="lv-LV" b="0" i="1" kern="0" noProof="1">
                <a:latin typeface="Arial" charset="0"/>
                <a:cs typeface="Arial" charset="0"/>
              </a:rPr>
              <a:t>.</a:t>
            </a:r>
            <a:r>
              <a:rPr lang="en-US" altLang="lv-LV" b="0" i="1" kern="0" noProof="1">
                <a:latin typeface="Arial" charset="0"/>
                <a:cs typeface="Arial" charset="0"/>
              </a:rPr>
              <a:t>»</a:t>
            </a:r>
          </a:p>
        </p:txBody>
      </p:sp>
      <p:sp>
        <p:nvSpPr>
          <p:cNvPr id="2" name="Rectangle 46">
            <a:extLst>
              <a:ext uri="{FF2B5EF4-FFF2-40B4-BE49-F238E27FC236}">
                <a16:creationId xmlns:a16="http://schemas.microsoft.com/office/drawing/2014/main" id="{B3E86A03-67B8-813E-2314-999AC125A34B}"/>
              </a:ext>
            </a:extLst>
          </p:cNvPr>
          <p:cNvSpPr>
            <a:spLocks noRot="1" noChangeArrowheads="1"/>
          </p:cNvSpPr>
          <p:nvPr/>
        </p:nvSpPr>
        <p:spPr bwMode="auto">
          <a:xfrm>
            <a:off x="407368" y="6165304"/>
            <a:ext cx="4968552"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pt-BR" altLang="lv-LV" b="0" i="1" noProof="1">
                <a:latin typeface="Arial" charset="0"/>
                <a:cs typeface="Arial" charset="0"/>
              </a:rPr>
              <a:t>Bāze: visi respondenti</a:t>
            </a:r>
            <a:r>
              <a:rPr lang="lv-LV" altLang="lv-LV" b="0" i="1" noProof="1">
                <a:latin typeface="Arial" charset="0"/>
                <a:cs typeface="Arial" charset="0"/>
              </a:rPr>
              <a:t>, n=1016</a:t>
            </a:r>
            <a:r>
              <a:rPr lang="pt-BR" altLang="lv-LV" b="0" i="1" noProof="1">
                <a:latin typeface="Arial" charset="0"/>
                <a:cs typeface="Arial" charset="0"/>
              </a:rPr>
              <a:t> </a:t>
            </a:r>
            <a:endParaRPr lang="lv-LV" altLang="lv-LV" b="0" i="1" noProof="1">
              <a:latin typeface="Arial" charset="0"/>
              <a:cs typeface="Arial" charset="0"/>
            </a:endParaRPr>
          </a:p>
          <a:p>
            <a:pPr algn="ctr"/>
            <a:endParaRPr lang="lv-LV" altLang="lv-LV" b="0" i="1" noProof="1">
              <a:latin typeface="Arial" charset="0"/>
              <a:cs typeface="Arial" charset="0"/>
            </a:endParaRPr>
          </a:p>
          <a:p>
            <a:pPr algn="ctr"/>
            <a:r>
              <a:rPr lang="lv-LV" altLang="lv-LV" b="0" i="1" noProof="1">
                <a:latin typeface="Arial" charset="0"/>
                <a:cs typeface="Arial" charset="0"/>
              </a:rPr>
              <a:t>*Vidējais vērtējums skalā no 1 (nemaz neuzticas) līdz 10 (ļoti uzticas)</a:t>
            </a:r>
          </a:p>
        </p:txBody>
      </p:sp>
      <p:graphicFrame>
        <p:nvGraphicFramePr>
          <p:cNvPr id="6" name="Chart 1031">
            <a:extLst>
              <a:ext uri="{FF2B5EF4-FFF2-40B4-BE49-F238E27FC236}">
                <a16:creationId xmlns:a16="http://schemas.microsoft.com/office/drawing/2014/main" id="{668D9045-9156-445C-B971-371FB349DAE9}"/>
              </a:ext>
            </a:extLst>
          </p:cNvPr>
          <p:cNvGraphicFramePr>
            <a:graphicFrameLocks/>
          </p:cNvGraphicFramePr>
          <p:nvPr/>
        </p:nvGraphicFramePr>
        <p:xfrm>
          <a:off x="5277657" y="965440"/>
          <a:ext cx="1800200" cy="5012590"/>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5">
            <a:extLst>
              <a:ext uri="{FF2B5EF4-FFF2-40B4-BE49-F238E27FC236}">
                <a16:creationId xmlns:a16="http://schemas.microsoft.com/office/drawing/2014/main" id="{B216A4B7-5BED-78F9-29CE-7394ECB72592}"/>
              </a:ext>
            </a:extLst>
          </p:cNvPr>
          <p:cNvSpPr>
            <a:spLocks noRot="1" noChangeArrowheads="1"/>
          </p:cNvSpPr>
          <p:nvPr/>
        </p:nvSpPr>
        <p:spPr bwMode="auto">
          <a:xfrm>
            <a:off x="6096000" y="620688"/>
            <a:ext cx="6096000" cy="360040"/>
          </a:xfrm>
          <a:prstGeom prst="rect">
            <a:avLst/>
          </a:prstGeom>
          <a:solidFill>
            <a:srgbClr val="B9CDE5">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C2a_1 / C3a_1  / C5a / C6a /  Lūdzu, skalā no 1 līdz 10 novērtējiet policijas / Valsts robežsardzes / VUGD /  PMLP  darbu konkrētajā/-os gadījumā/-os, kur </a:t>
            </a:r>
            <a:r>
              <a:rPr lang="en-US" altLang="lv-LV" b="0" i="1" kern="0" noProof="1">
                <a:latin typeface="Arial" charset="0"/>
                <a:cs typeface="Arial" charset="0"/>
              </a:rPr>
              <a:t>«</a:t>
            </a:r>
            <a:r>
              <a:rPr lang="lv-LV" altLang="lv-LV" b="0" i="1" kern="0" noProof="1">
                <a:latin typeface="Arial" charset="0"/>
                <a:cs typeface="Arial" charset="0"/>
              </a:rPr>
              <a:t>1» ir </a:t>
            </a:r>
            <a:r>
              <a:rPr lang="en-US" altLang="lv-LV" b="0" i="1" kern="0" noProof="1">
                <a:latin typeface="Arial" charset="0"/>
                <a:cs typeface="Arial" charset="0"/>
              </a:rPr>
              <a:t>«</a:t>
            </a:r>
            <a:r>
              <a:rPr lang="lv-LV" altLang="lv-LV" b="0" i="1" kern="0" noProof="1">
                <a:latin typeface="Arial" charset="0"/>
                <a:cs typeface="Arial" charset="0"/>
              </a:rPr>
              <a:t>ļoti slikti» un </a:t>
            </a:r>
            <a:r>
              <a:rPr lang="en-US" altLang="lv-LV" b="0" i="1" kern="0" noProof="1">
                <a:latin typeface="Arial" charset="0"/>
                <a:cs typeface="Arial" charset="0"/>
              </a:rPr>
              <a:t>«</a:t>
            </a:r>
            <a:r>
              <a:rPr lang="lv-LV" altLang="lv-LV" b="0" i="1" kern="0" noProof="1">
                <a:latin typeface="Arial" charset="0"/>
                <a:cs typeface="Arial" charset="0"/>
              </a:rPr>
              <a:t>10» — </a:t>
            </a:r>
            <a:r>
              <a:rPr lang="en-US" altLang="lv-LV" b="0" i="1" kern="0" noProof="1">
                <a:latin typeface="Arial" charset="0"/>
                <a:cs typeface="Arial" charset="0"/>
              </a:rPr>
              <a:t>«</a:t>
            </a:r>
            <a:r>
              <a:rPr lang="lv-LV" altLang="lv-LV" b="0" i="1" kern="0" noProof="1">
                <a:latin typeface="Arial" charset="0"/>
                <a:cs typeface="Arial" charset="0"/>
              </a:rPr>
              <a:t>izcili».</a:t>
            </a:r>
            <a:r>
              <a:rPr lang="en-US" altLang="lv-LV" b="0" i="1" kern="0" noProof="1">
                <a:latin typeface="Arial" charset="0"/>
                <a:cs typeface="Arial" charset="0"/>
              </a:rPr>
              <a:t>»</a:t>
            </a:r>
          </a:p>
        </p:txBody>
      </p:sp>
      <p:sp>
        <p:nvSpPr>
          <p:cNvPr id="9" name="Rectangle 46">
            <a:extLst>
              <a:ext uri="{FF2B5EF4-FFF2-40B4-BE49-F238E27FC236}">
                <a16:creationId xmlns:a16="http://schemas.microsoft.com/office/drawing/2014/main" id="{3A040BB0-3F6C-4275-C678-566E0CC38FAE}"/>
              </a:ext>
            </a:extLst>
          </p:cNvPr>
          <p:cNvSpPr>
            <a:spLocks noRot="1" noChangeArrowheads="1"/>
          </p:cNvSpPr>
          <p:nvPr/>
        </p:nvSpPr>
        <p:spPr bwMode="auto">
          <a:xfrm>
            <a:off x="6515708" y="5780441"/>
            <a:ext cx="5256584" cy="80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a:t>
            </a:r>
            <a:r>
              <a:rPr lang="lv-LV" altLang="lv-LV" b="0" i="1" noProof="1">
                <a:latin typeface="Arial" charset="0"/>
                <a:cs typeface="Arial" charset="0"/>
              </a:rPr>
              <a:t> kuri pēdējo trīs gadu laikā ir vērsušies pie konkrētās valsts </a:t>
            </a:r>
          </a:p>
          <a:p>
            <a:pPr algn="ctr"/>
            <a:r>
              <a:rPr lang="lv-LV" altLang="lv-LV" b="0" i="1" noProof="1">
                <a:latin typeface="Arial" charset="0"/>
                <a:cs typeface="Arial" charset="0"/>
              </a:rPr>
              <a:t>iesrādes (VUGD, n=41; Valsts robežsardze, n=113; PMLP, n=449; Valsts Policija, n=88)</a:t>
            </a:r>
            <a:endParaRPr lang="en-US" altLang="lv-LV" b="0" i="1" noProof="1">
              <a:latin typeface="Arial" charset="0"/>
              <a:cs typeface="Arial" charset="0"/>
            </a:endParaRPr>
          </a:p>
          <a:p>
            <a:pPr algn="ctr"/>
            <a:endParaRPr lang="lv-LV" altLang="lv-LV" b="0" i="1" noProof="1">
              <a:latin typeface="Arial" charset="0"/>
              <a:cs typeface="Arial" charset="0"/>
            </a:endParaRPr>
          </a:p>
          <a:p>
            <a:pPr algn="ctr"/>
            <a:r>
              <a:rPr lang="lv-LV" altLang="lv-LV" b="0" i="1" noProof="1">
                <a:latin typeface="Arial" charset="0"/>
                <a:cs typeface="Arial" charset="0"/>
              </a:rPr>
              <a:t>**Vidējais vērtējums skalā no 1 (</a:t>
            </a:r>
            <a:r>
              <a:rPr lang="en-GB" altLang="lv-LV" b="0" i="1" noProof="1">
                <a:latin typeface="Arial" charset="0"/>
                <a:cs typeface="Arial" charset="0"/>
              </a:rPr>
              <a:t>ļoti slikti</a:t>
            </a:r>
            <a:r>
              <a:rPr lang="lv-LV" altLang="lv-LV" b="0" i="1" noProof="1">
                <a:latin typeface="Arial" charset="0"/>
                <a:cs typeface="Arial" charset="0"/>
              </a:rPr>
              <a:t>) līdz 10 (</a:t>
            </a:r>
            <a:r>
              <a:rPr lang="en-GB" altLang="lv-LV" b="0" i="1" noProof="1">
                <a:latin typeface="Arial" charset="0"/>
                <a:cs typeface="Arial" charset="0"/>
              </a:rPr>
              <a:t>izcili</a:t>
            </a:r>
            <a:r>
              <a:rPr lang="lv-LV" altLang="lv-LV" b="0" i="1" noProof="1">
                <a:latin typeface="Arial" charset="0"/>
                <a:cs typeface="Arial" charset="0"/>
              </a:rPr>
              <a:t>)</a:t>
            </a:r>
          </a:p>
        </p:txBody>
      </p:sp>
      <p:sp>
        <p:nvSpPr>
          <p:cNvPr id="11" name="Bultiņa: pa labi 10">
            <a:extLst>
              <a:ext uri="{FF2B5EF4-FFF2-40B4-BE49-F238E27FC236}">
                <a16:creationId xmlns:a16="http://schemas.microsoft.com/office/drawing/2014/main" id="{7A3C8CC9-F366-843C-EE70-35697FD64233}"/>
              </a:ext>
            </a:extLst>
          </p:cNvPr>
          <p:cNvSpPr/>
          <p:nvPr/>
        </p:nvSpPr>
        <p:spPr>
          <a:xfrm>
            <a:off x="6629649" y="2011702"/>
            <a:ext cx="576064" cy="72000"/>
          </a:xfrm>
          <a:prstGeom prst="rightArrow">
            <a:avLst/>
          </a:prstGeom>
          <a:solidFill>
            <a:srgbClr val="857C4D"/>
          </a:solidFill>
          <a:ln>
            <a:solidFill>
              <a:srgbClr val="857C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4" name="Bultiņa: pa labi 13">
            <a:extLst>
              <a:ext uri="{FF2B5EF4-FFF2-40B4-BE49-F238E27FC236}">
                <a16:creationId xmlns:a16="http://schemas.microsoft.com/office/drawing/2014/main" id="{84CAD03D-5C7A-39B0-84A0-EA5C6D1B468D}"/>
              </a:ext>
            </a:extLst>
          </p:cNvPr>
          <p:cNvSpPr/>
          <p:nvPr/>
        </p:nvSpPr>
        <p:spPr>
          <a:xfrm>
            <a:off x="6629649" y="2660019"/>
            <a:ext cx="576064" cy="72000"/>
          </a:xfrm>
          <a:prstGeom prst="rightArrow">
            <a:avLst/>
          </a:prstGeom>
          <a:solidFill>
            <a:srgbClr val="857C4D"/>
          </a:solidFill>
          <a:ln>
            <a:solidFill>
              <a:srgbClr val="857C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5" name="Bultiņa: pa labi 14">
            <a:extLst>
              <a:ext uri="{FF2B5EF4-FFF2-40B4-BE49-F238E27FC236}">
                <a16:creationId xmlns:a16="http://schemas.microsoft.com/office/drawing/2014/main" id="{8EF4A97A-7B23-BE79-B3DF-8B1696409E50}"/>
              </a:ext>
            </a:extLst>
          </p:cNvPr>
          <p:cNvSpPr/>
          <p:nvPr/>
        </p:nvSpPr>
        <p:spPr>
          <a:xfrm>
            <a:off x="6629649" y="3399735"/>
            <a:ext cx="576064" cy="72000"/>
          </a:xfrm>
          <a:prstGeom prst="rightArrow">
            <a:avLst/>
          </a:prstGeom>
          <a:solidFill>
            <a:srgbClr val="857C4D"/>
          </a:solidFill>
          <a:ln>
            <a:solidFill>
              <a:srgbClr val="857C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6" name="Bultiņa: pa labi 15">
            <a:extLst>
              <a:ext uri="{FF2B5EF4-FFF2-40B4-BE49-F238E27FC236}">
                <a16:creationId xmlns:a16="http://schemas.microsoft.com/office/drawing/2014/main" id="{89A005E8-E788-8C98-CF7F-3ED641085588}"/>
              </a:ext>
            </a:extLst>
          </p:cNvPr>
          <p:cNvSpPr/>
          <p:nvPr/>
        </p:nvSpPr>
        <p:spPr>
          <a:xfrm>
            <a:off x="6629649" y="4869160"/>
            <a:ext cx="576064" cy="72000"/>
          </a:xfrm>
          <a:prstGeom prst="rightArrow">
            <a:avLst/>
          </a:prstGeom>
          <a:solidFill>
            <a:srgbClr val="857C4D"/>
          </a:solidFill>
          <a:ln>
            <a:solidFill>
              <a:srgbClr val="857C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40495063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3.6. Uzticēšanās dažādām valsts iestādēm</a:t>
            </a:r>
          </a:p>
        </p:txBody>
      </p:sp>
      <p:sp>
        <p:nvSpPr>
          <p:cNvPr id="3" name="TextBox 2">
            <a:extLst>
              <a:ext uri="{FF2B5EF4-FFF2-40B4-BE49-F238E27FC236}">
                <a16:creationId xmlns:a16="http://schemas.microsoft.com/office/drawing/2014/main" id="{D368D484-DD92-3A12-F931-433109D042E2}"/>
              </a:ext>
            </a:extLst>
          </p:cNvPr>
          <p:cNvSpPr txBox="1"/>
          <p:nvPr/>
        </p:nvSpPr>
        <p:spPr>
          <a:xfrm>
            <a:off x="119336" y="1108709"/>
            <a:ext cx="1584176" cy="646331"/>
          </a:xfrm>
          <a:prstGeom prst="rect">
            <a:avLst/>
          </a:prstGeom>
          <a:noFill/>
          <a:ln w="19050">
            <a:solidFill>
              <a:srgbClr val="857C4D"/>
            </a:solidFill>
          </a:ln>
        </p:spPr>
        <p:txBody>
          <a:bodyPr wrap="square" rtlCol="0">
            <a:spAutoFit/>
          </a:bodyPr>
          <a:lstStyle/>
          <a:p>
            <a:pPr algn="ctr"/>
            <a:r>
              <a:rPr lang="lv-LV" dirty="0"/>
              <a:t>Valsts drošības dienests</a:t>
            </a:r>
          </a:p>
        </p:txBody>
      </p:sp>
      <p:graphicFrame>
        <p:nvGraphicFramePr>
          <p:cNvPr id="4" name="Chart 275">
            <a:extLst>
              <a:ext uri="{FF2B5EF4-FFF2-40B4-BE49-F238E27FC236}">
                <a16:creationId xmlns:a16="http://schemas.microsoft.com/office/drawing/2014/main" id="{13A7F141-E1C5-4755-8E16-5AFFB6CCC654}"/>
              </a:ext>
            </a:extLst>
          </p:cNvPr>
          <p:cNvGraphicFramePr>
            <a:graphicFrameLocks/>
          </p:cNvGraphicFramePr>
          <p:nvPr>
            <p:extLst>
              <p:ext uri="{D42A27DB-BD31-4B8C-83A1-F6EECF244321}">
                <p14:modId xmlns:p14="http://schemas.microsoft.com/office/powerpoint/2010/main" val="1621309541"/>
              </p:ext>
            </p:extLst>
          </p:nvPr>
        </p:nvGraphicFramePr>
        <p:xfrm>
          <a:off x="767408" y="980728"/>
          <a:ext cx="8676000" cy="5877272"/>
        </p:xfrm>
        <a:graphic>
          <a:graphicData uri="http://schemas.openxmlformats.org/drawingml/2006/chart">
            <c:chart xmlns:c="http://schemas.openxmlformats.org/drawingml/2006/chart" xmlns:r="http://schemas.openxmlformats.org/officeDocument/2006/relationships" r:id="rId3"/>
          </a:graphicData>
        </a:graphic>
      </p:graphicFrame>
      <p:pic>
        <p:nvPicPr>
          <p:cNvPr id="17410" name="Picture 2" descr="Valsts drošības dienests — Vikipēdija">
            <a:extLst>
              <a:ext uri="{FF2B5EF4-FFF2-40B4-BE49-F238E27FC236}">
                <a16:creationId xmlns:a16="http://schemas.microsoft.com/office/drawing/2014/main" id="{99883B11-0538-99F1-9509-B93607FE3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194" y="1054216"/>
            <a:ext cx="973570" cy="9735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1031">
            <a:extLst>
              <a:ext uri="{FF2B5EF4-FFF2-40B4-BE49-F238E27FC236}">
                <a16:creationId xmlns:a16="http://schemas.microsoft.com/office/drawing/2014/main" id="{A2FFEB55-1391-4BC2-8293-4DE7A568BD6F}"/>
              </a:ext>
            </a:extLst>
          </p:cNvPr>
          <p:cNvGraphicFramePr>
            <a:graphicFrameLocks/>
          </p:cNvGraphicFramePr>
          <p:nvPr>
            <p:extLst>
              <p:ext uri="{D42A27DB-BD31-4B8C-83A1-F6EECF244321}">
                <p14:modId xmlns:p14="http://schemas.microsoft.com/office/powerpoint/2010/main" val="3532082494"/>
              </p:ext>
            </p:extLst>
          </p:nvPr>
        </p:nvGraphicFramePr>
        <p:xfrm>
          <a:off x="9048328" y="907240"/>
          <a:ext cx="1908876" cy="595076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94212271-10C6-634D-3A75-C8F5F00A4C93}"/>
              </a:ext>
            </a:extLst>
          </p:cNvPr>
          <p:cNvSpPr txBox="1"/>
          <p:nvPr/>
        </p:nvSpPr>
        <p:spPr>
          <a:xfrm>
            <a:off x="10704513" y="4946676"/>
            <a:ext cx="1350772" cy="1323439"/>
          </a:xfrm>
          <a:prstGeom prst="rect">
            <a:avLst/>
          </a:prstGeom>
          <a:noFill/>
        </p:spPr>
        <p:txBody>
          <a:bodyPr wrap="square">
            <a:spAutoFit/>
          </a:bodyPr>
          <a:lstStyle/>
          <a:p>
            <a:pPr algn="ctr"/>
            <a:r>
              <a:rPr lang="lv-LV" altLang="lv-LV" sz="1000" b="0" i="1" noProof="1">
                <a:latin typeface="Arial" charset="0"/>
                <a:cs typeface="Arial" charset="0"/>
              </a:rPr>
              <a:t>Bāze: respondenti </a:t>
            </a:r>
          </a:p>
          <a:p>
            <a:pPr algn="ctr"/>
            <a:r>
              <a:rPr lang="lv-LV" altLang="lv-LV" sz="1000" b="0" i="1" noProof="1">
                <a:latin typeface="Arial" charset="0"/>
                <a:cs typeface="Arial" charset="0"/>
              </a:rPr>
              <a:t>attiecīgajās grupās </a:t>
            </a:r>
          </a:p>
          <a:p>
            <a:pPr algn="ctr"/>
            <a:r>
              <a:rPr lang="lv-LV" altLang="lv-LV" sz="1000" b="0" i="1" noProof="1">
                <a:latin typeface="Arial" charset="0"/>
                <a:cs typeface="Arial" charset="0"/>
              </a:rPr>
              <a:t>(skat. «n=» grafikā)</a:t>
            </a:r>
          </a:p>
          <a:p>
            <a:pPr algn="ctr"/>
            <a:endParaRPr lang="lv-LV" altLang="lv-LV" sz="1000" i="1" noProof="1">
              <a:latin typeface="Arial" charset="0"/>
              <a:cs typeface="Arial" charset="0"/>
            </a:endParaRPr>
          </a:p>
          <a:p>
            <a:pPr algn="ctr"/>
            <a:r>
              <a:rPr lang="lv-LV" altLang="lv-LV" sz="1000" b="0" i="1" noProof="1">
                <a:latin typeface="Arial" charset="0"/>
                <a:cs typeface="Arial" charset="0"/>
              </a:rPr>
              <a:t>*Vidējais vērtējums skalā no</a:t>
            </a:r>
            <a:br>
              <a:rPr lang="lv-LV" altLang="lv-LV" sz="1000" b="0" i="1" noProof="1">
                <a:latin typeface="Arial" charset="0"/>
                <a:cs typeface="Arial" charset="0"/>
              </a:rPr>
            </a:br>
            <a:r>
              <a:rPr lang="lv-LV" altLang="lv-LV" sz="1000" b="0" i="1" noProof="1">
                <a:latin typeface="Arial" charset="0"/>
                <a:cs typeface="Arial" charset="0"/>
              </a:rPr>
              <a:t>1 (nemaz neuzticas) </a:t>
            </a:r>
          </a:p>
          <a:p>
            <a:pPr algn="ctr"/>
            <a:r>
              <a:rPr lang="lv-LV" altLang="lv-LV" sz="1000" b="0" i="1" noProof="1">
                <a:latin typeface="Arial" charset="0"/>
                <a:cs typeface="Arial" charset="0"/>
              </a:rPr>
              <a:t>līdz 10 (ļoti uzticas)</a:t>
            </a:r>
          </a:p>
        </p:txBody>
      </p:sp>
      <p:sp>
        <p:nvSpPr>
          <p:cNvPr id="2" name="Rectangle 45">
            <a:extLst>
              <a:ext uri="{FF2B5EF4-FFF2-40B4-BE49-F238E27FC236}">
                <a16:creationId xmlns:a16="http://schemas.microsoft.com/office/drawing/2014/main" id="{775F1029-A15F-7039-A9FA-DE623F162DEA}"/>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C1. Lūdzu, skalā no 1 līdz 10 novērtējiet, cik lielā mērā Jūs uzticaties šādām iestādēm, kur </a:t>
            </a:r>
            <a:r>
              <a:rPr lang="en-US" altLang="lv-LV" b="0" i="1" kern="0" noProof="1">
                <a:latin typeface="Arial" charset="0"/>
                <a:cs typeface="Arial" charset="0"/>
              </a:rPr>
              <a:t>«</a:t>
            </a:r>
            <a:r>
              <a:rPr lang="lv-LV" altLang="lv-LV" b="0" i="1" kern="0" noProof="1">
                <a:latin typeface="Arial" charset="0"/>
                <a:cs typeface="Arial" charset="0"/>
              </a:rPr>
              <a:t>1</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nemaz neuzticos</a:t>
            </a:r>
            <a:r>
              <a:rPr lang="en-US" altLang="lv-LV" b="0" i="1" kern="0" noProof="1">
                <a:latin typeface="Arial" charset="0"/>
                <a:cs typeface="Arial" charset="0"/>
              </a:rPr>
              <a:t>»</a:t>
            </a:r>
            <a:r>
              <a:rPr lang="lv-LV" altLang="lv-LV" b="0" i="1" kern="0" noProof="1">
                <a:latin typeface="Arial" charset="0"/>
                <a:cs typeface="Arial" charset="0"/>
              </a:rPr>
              <a:t> un </a:t>
            </a:r>
            <a:r>
              <a:rPr lang="en-US" altLang="lv-LV" b="0" i="1" kern="0" noProof="1">
                <a:latin typeface="Arial" charset="0"/>
                <a:cs typeface="Arial" charset="0"/>
              </a:rPr>
              <a:t>«</a:t>
            </a:r>
            <a:r>
              <a:rPr lang="lv-LV" altLang="lv-LV" b="0" i="1" kern="0" noProof="1">
                <a:latin typeface="Arial" charset="0"/>
                <a:cs typeface="Arial" charset="0"/>
              </a:rPr>
              <a:t>10</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ļoti uzticos</a:t>
            </a:r>
            <a:r>
              <a:rPr lang="en-US" altLang="lv-LV" b="0" i="1" kern="0" noProof="1">
                <a:latin typeface="Arial" charset="0"/>
                <a:cs typeface="Arial" charset="0"/>
              </a:rPr>
              <a:t>»</a:t>
            </a:r>
            <a:r>
              <a:rPr lang="lv-LV" altLang="lv-LV" b="0" i="1" kern="0" noProof="1">
                <a:latin typeface="Arial" charset="0"/>
                <a:cs typeface="Arial" charset="0"/>
              </a:rPr>
              <a:t>.</a:t>
            </a:r>
            <a:r>
              <a:rPr lang="en-US" altLang="lv-LV" b="0" i="1" kern="0" noProof="1">
                <a:latin typeface="Arial" charset="0"/>
                <a:cs typeface="Arial" charset="0"/>
              </a:rPr>
              <a:t>»</a:t>
            </a:r>
          </a:p>
        </p:txBody>
      </p:sp>
    </p:spTree>
    <p:extLst>
      <p:ext uri="{BB962C8B-B14F-4D97-AF65-F5344CB8AC3E}">
        <p14:creationId xmlns:p14="http://schemas.microsoft.com/office/powerpoint/2010/main" val="7438775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3.6. Uzticēšanās dažādām valsts iestādēm</a:t>
            </a:r>
          </a:p>
        </p:txBody>
      </p:sp>
      <p:sp>
        <p:nvSpPr>
          <p:cNvPr id="3" name="TextBox 2">
            <a:extLst>
              <a:ext uri="{FF2B5EF4-FFF2-40B4-BE49-F238E27FC236}">
                <a16:creationId xmlns:a16="http://schemas.microsoft.com/office/drawing/2014/main" id="{26E54E38-694A-9B2E-29E7-ACC6BE8D7715}"/>
              </a:ext>
            </a:extLst>
          </p:cNvPr>
          <p:cNvSpPr txBox="1"/>
          <p:nvPr/>
        </p:nvSpPr>
        <p:spPr>
          <a:xfrm>
            <a:off x="119336" y="1108709"/>
            <a:ext cx="1800200" cy="646331"/>
          </a:xfrm>
          <a:prstGeom prst="rect">
            <a:avLst/>
          </a:prstGeom>
          <a:noFill/>
          <a:ln w="19050">
            <a:solidFill>
              <a:srgbClr val="857C4D"/>
            </a:solidFill>
          </a:ln>
        </p:spPr>
        <p:txBody>
          <a:bodyPr wrap="square" rtlCol="0">
            <a:spAutoFit/>
          </a:bodyPr>
          <a:lstStyle/>
          <a:p>
            <a:pPr algn="ctr"/>
            <a:r>
              <a:rPr lang="lv-LV" dirty="0"/>
              <a:t>Iekšējās drošības birojs</a:t>
            </a:r>
          </a:p>
        </p:txBody>
      </p:sp>
      <p:graphicFrame>
        <p:nvGraphicFramePr>
          <p:cNvPr id="4" name="Chart 275">
            <a:extLst>
              <a:ext uri="{FF2B5EF4-FFF2-40B4-BE49-F238E27FC236}">
                <a16:creationId xmlns:a16="http://schemas.microsoft.com/office/drawing/2014/main" id="{6940D938-71B9-4417-B7D3-6D1891195020}"/>
              </a:ext>
            </a:extLst>
          </p:cNvPr>
          <p:cNvGraphicFramePr>
            <a:graphicFrameLocks/>
          </p:cNvGraphicFramePr>
          <p:nvPr>
            <p:extLst>
              <p:ext uri="{D42A27DB-BD31-4B8C-83A1-F6EECF244321}">
                <p14:modId xmlns:p14="http://schemas.microsoft.com/office/powerpoint/2010/main" val="2396343891"/>
              </p:ext>
            </p:extLst>
          </p:nvPr>
        </p:nvGraphicFramePr>
        <p:xfrm>
          <a:off x="938900" y="980728"/>
          <a:ext cx="8676000" cy="5877272"/>
        </p:xfrm>
        <a:graphic>
          <a:graphicData uri="http://schemas.openxmlformats.org/drawingml/2006/chart">
            <c:chart xmlns:c="http://schemas.openxmlformats.org/drawingml/2006/chart" xmlns:r="http://schemas.openxmlformats.org/officeDocument/2006/relationships" r:id="rId3"/>
          </a:graphicData>
        </a:graphic>
      </p:graphicFrame>
      <p:pic>
        <p:nvPicPr>
          <p:cNvPr id="23554" name="Picture 2" descr="Iekšējās drošības birojs">
            <a:extLst>
              <a:ext uri="{FF2B5EF4-FFF2-40B4-BE49-F238E27FC236}">
                <a16:creationId xmlns:a16="http://schemas.microsoft.com/office/drawing/2014/main" id="{A7A05780-81E7-A1F8-B929-1D329ED705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64552" y="1148404"/>
            <a:ext cx="857605" cy="9367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1031">
            <a:extLst>
              <a:ext uri="{FF2B5EF4-FFF2-40B4-BE49-F238E27FC236}">
                <a16:creationId xmlns:a16="http://schemas.microsoft.com/office/drawing/2014/main" id="{2329269B-CC7E-4A66-9B67-AD80F62E5C74}"/>
              </a:ext>
            </a:extLst>
          </p:cNvPr>
          <p:cNvGraphicFramePr>
            <a:graphicFrameLocks/>
          </p:cNvGraphicFramePr>
          <p:nvPr>
            <p:extLst>
              <p:ext uri="{D42A27DB-BD31-4B8C-83A1-F6EECF244321}">
                <p14:modId xmlns:p14="http://schemas.microsoft.com/office/powerpoint/2010/main" val="3884124707"/>
              </p:ext>
            </p:extLst>
          </p:nvPr>
        </p:nvGraphicFramePr>
        <p:xfrm>
          <a:off x="9192344" y="908720"/>
          <a:ext cx="1858671" cy="594928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F51C8918-8477-22F7-FDBE-6B2ACBA44FA6}"/>
              </a:ext>
            </a:extLst>
          </p:cNvPr>
          <p:cNvSpPr txBox="1"/>
          <p:nvPr/>
        </p:nvSpPr>
        <p:spPr>
          <a:xfrm>
            <a:off x="10704513" y="4946676"/>
            <a:ext cx="1350772" cy="1323439"/>
          </a:xfrm>
          <a:prstGeom prst="rect">
            <a:avLst/>
          </a:prstGeom>
          <a:noFill/>
        </p:spPr>
        <p:txBody>
          <a:bodyPr wrap="square">
            <a:spAutoFit/>
          </a:bodyPr>
          <a:lstStyle/>
          <a:p>
            <a:pPr algn="ctr"/>
            <a:r>
              <a:rPr lang="lv-LV" altLang="lv-LV" sz="1000" b="0" i="1" noProof="1">
                <a:latin typeface="Arial" charset="0"/>
                <a:cs typeface="Arial" charset="0"/>
              </a:rPr>
              <a:t>Bāze: respondenti </a:t>
            </a:r>
          </a:p>
          <a:p>
            <a:pPr algn="ctr"/>
            <a:r>
              <a:rPr lang="lv-LV" altLang="lv-LV" sz="1000" b="0" i="1" noProof="1">
                <a:latin typeface="Arial" charset="0"/>
                <a:cs typeface="Arial" charset="0"/>
              </a:rPr>
              <a:t>attiecīgajās grupās </a:t>
            </a:r>
          </a:p>
          <a:p>
            <a:pPr algn="ctr"/>
            <a:r>
              <a:rPr lang="lv-LV" altLang="lv-LV" sz="1000" b="0" i="1" noProof="1">
                <a:latin typeface="Arial" charset="0"/>
                <a:cs typeface="Arial" charset="0"/>
              </a:rPr>
              <a:t>(skat. «n=» grafikā)</a:t>
            </a:r>
          </a:p>
          <a:p>
            <a:pPr algn="ctr"/>
            <a:endParaRPr lang="lv-LV" altLang="lv-LV" sz="1000" i="1" noProof="1">
              <a:latin typeface="Arial" charset="0"/>
              <a:cs typeface="Arial" charset="0"/>
            </a:endParaRPr>
          </a:p>
          <a:p>
            <a:pPr algn="ctr"/>
            <a:r>
              <a:rPr lang="lv-LV" altLang="lv-LV" sz="1000" b="0" i="1" noProof="1">
                <a:latin typeface="Arial" charset="0"/>
                <a:cs typeface="Arial" charset="0"/>
              </a:rPr>
              <a:t>*Vidējais vērtējums skalā no</a:t>
            </a:r>
            <a:br>
              <a:rPr lang="en-GB" altLang="lv-LV" sz="1000" b="0" i="1" noProof="1">
                <a:latin typeface="Arial" charset="0"/>
                <a:cs typeface="Arial" charset="0"/>
              </a:rPr>
            </a:br>
            <a:r>
              <a:rPr lang="lv-LV" altLang="lv-LV" sz="1000" b="0" i="1" noProof="1">
                <a:latin typeface="Arial" charset="0"/>
                <a:cs typeface="Arial" charset="0"/>
              </a:rPr>
              <a:t>1 </a:t>
            </a:r>
            <a:r>
              <a:rPr lang="en-GB" altLang="lv-LV" sz="1000" i="1" noProof="1">
                <a:latin typeface="Arial" charset="0"/>
                <a:cs typeface="Arial" charset="0"/>
              </a:rPr>
              <a:t>(</a:t>
            </a:r>
            <a:r>
              <a:rPr lang="lv-LV" altLang="lv-LV" sz="1000" b="0" i="1" noProof="1">
                <a:latin typeface="Arial" charset="0"/>
                <a:cs typeface="Arial" charset="0"/>
              </a:rPr>
              <a:t>nemaz neuzticas) </a:t>
            </a:r>
          </a:p>
          <a:p>
            <a:pPr algn="ctr"/>
            <a:r>
              <a:rPr lang="lv-LV" altLang="lv-LV" sz="1000" b="0" i="1" noProof="1">
                <a:latin typeface="Arial" charset="0"/>
                <a:cs typeface="Arial" charset="0"/>
              </a:rPr>
              <a:t>līdz 10 (ļoti uzticas)</a:t>
            </a:r>
          </a:p>
        </p:txBody>
      </p:sp>
      <p:sp>
        <p:nvSpPr>
          <p:cNvPr id="2" name="Rectangle 45">
            <a:extLst>
              <a:ext uri="{FF2B5EF4-FFF2-40B4-BE49-F238E27FC236}">
                <a16:creationId xmlns:a16="http://schemas.microsoft.com/office/drawing/2014/main" id="{DEDD6462-74D1-E135-6DFD-AB4D98BA4716}"/>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C1. Lūdzu, skalā no 1 līdz 10 novērtējiet, cik lielā mērā Jūs uzticaties šādām iestādēm, kur </a:t>
            </a:r>
            <a:r>
              <a:rPr lang="en-US" altLang="lv-LV" b="0" i="1" kern="0" noProof="1">
                <a:latin typeface="Arial" charset="0"/>
                <a:cs typeface="Arial" charset="0"/>
              </a:rPr>
              <a:t>«</a:t>
            </a:r>
            <a:r>
              <a:rPr lang="lv-LV" altLang="lv-LV" b="0" i="1" kern="0" noProof="1">
                <a:latin typeface="Arial" charset="0"/>
                <a:cs typeface="Arial" charset="0"/>
              </a:rPr>
              <a:t>1</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nemaz neuzticos</a:t>
            </a:r>
            <a:r>
              <a:rPr lang="en-US" altLang="lv-LV" b="0" i="1" kern="0" noProof="1">
                <a:latin typeface="Arial" charset="0"/>
                <a:cs typeface="Arial" charset="0"/>
              </a:rPr>
              <a:t>»</a:t>
            </a:r>
            <a:r>
              <a:rPr lang="lv-LV" altLang="lv-LV" b="0" i="1" kern="0" noProof="1">
                <a:latin typeface="Arial" charset="0"/>
                <a:cs typeface="Arial" charset="0"/>
              </a:rPr>
              <a:t> un </a:t>
            </a:r>
            <a:r>
              <a:rPr lang="en-US" altLang="lv-LV" b="0" i="1" kern="0" noProof="1">
                <a:latin typeface="Arial" charset="0"/>
                <a:cs typeface="Arial" charset="0"/>
              </a:rPr>
              <a:t>«</a:t>
            </a:r>
            <a:r>
              <a:rPr lang="lv-LV" altLang="lv-LV" b="0" i="1" kern="0" noProof="1">
                <a:latin typeface="Arial" charset="0"/>
                <a:cs typeface="Arial" charset="0"/>
              </a:rPr>
              <a:t>10</a:t>
            </a:r>
            <a:r>
              <a:rPr lang="en-US" altLang="lv-LV" b="0" i="1" kern="0" noProof="1">
                <a:latin typeface="Arial" charset="0"/>
                <a:cs typeface="Arial" charset="0"/>
              </a:rPr>
              <a:t>»</a:t>
            </a:r>
            <a:r>
              <a:rPr lang="lv-LV" altLang="lv-LV" b="0" i="1" kern="0" noProof="1">
                <a:latin typeface="Arial" charset="0"/>
                <a:cs typeface="Arial" charset="0"/>
              </a:rPr>
              <a:t> ir </a:t>
            </a:r>
            <a:r>
              <a:rPr lang="en-US" altLang="lv-LV" b="0" i="1" kern="0" noProof="1">
                <a:latin typeface="Arial" charset="0"/>
                <a:cs typeface="Arial" charset="0"/>
              </a:rPr>
              <a:t>«</a:t>
            </a:r>
            <a:r>
              <a:rPr lang="lv-LV" altLang="lv-LV" b="0" i="1" kern="0" noProof="1">
                <a:latin typeface="Arial" charset="0"/>
                <a:cs typeface="Arial" charset="0"/>
              </a:rPr>
              <a:t>ļoti uzticos</a:t>
            </a:r>
            <a:r>
              <a:rPr lang="en-US" altLang="lv-LV" b="0" i="1" kern="0" noProof="1">
                <a:latin typeface="Arial" charset="0"/>
                <a:cs typeface="Arial" charset="0"/>
              </a:rPr>
              <a:t>»</a:t>
            </a:r>
            <a:r>
              <a:rPr lang="lv-LV" altLang="lv-LV" b="0" i="1" kern="0" noProof="1">
                <a:latin typeface="Arial" charset="0"/>
                <a:cs typeface="Arial" charset="0"/>
              </a:rPr>
              <a:t>.</a:t>
            </a:r>
            <a:r>
              <a:rPr lang="en-US" altLang="lv-LV" b="0" i="1" kern="0" noProof="1">
                <a:latin typeface="Arial" charset="0"/>
                <a:cs typeface="Arial" charset="0"/>
              </a:rPr>
              <a:t>»</a:t>
            </a:r>
          </a:p>
        </p:txBody>
      </p:sp>
    </p:spTree>
    <p:extLst>
      <p:ext uri="{BB962C8B-B14F-4D97-AF65-F5344CB8AC3E}">
        <p14:creationId xmlns:p14="http://schemas.microsoft.com/office/powerpoint/2010/main" val="31943781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7849BD2B-EFA3-4745-84C8-421DE22409C2}"/>
              </a:ext>
            </a:extLst>
          </p:cNvPr>
          <p:cNvSpPr txBox="1">
            <a:spLocks noChangeArrowheads="1"/>
          </p:cNvSpPr>
          <p:nvPr/>
        </p:nvSpPr>
        <p:spPr bwMode="auto">
          <a:xfrm>
            <a:off x="2954778" y="3105834"/>
            <a:ext cx="6282444" cy="646331"/>
          </a:xfrm>
          <a:prstGeom prst="rect">
            <a:avLst/>
          </a:prstGeom>
          <a:noFill/>
          <a:ln w="57150">
            <a:solidFill>
              <a:srgbClr val="857C4D"/>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lv-LV" altLang="ko-KR" sz="3600" b="1" noProof="1">
                <a:solidFill>
                  <a:srgbClr val="857C4D"/>
                </a:solidFill>
                <a:latin typeface="Arial Narrow" panose="020B0606020202030204" pitchFamily="34" charset="0"/>
                <a:ea typeface="맑은 고딕" pitchFamily="50" charset="-127"/>
                <a:cs typeface="Arial" panose="020B0604020202020204" pitchFamily="34" charset="0"/>
              </a:rPr>
              <a:t>4. Informētība</a:t>
            </a:r>
          </a:p>
        </p:txBody>
      </p:sp>
    </p:spTree>
    <p:extLst>
      <p:ext uri="{BB962C8B-B14F-4D97-AF65-F5344CB8AC3E}">
        <p14:creationId xmlns:p14="http://schemas.microsoft.com/office/powerpoint/2010/main" val="7462021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234">
            <a:extLst>
              <a:ext uri="{FF2B5EF4-FFF2-40B4-BE49-F238E27FC236}">
                <a16:creationId xmlns:a16="http://schemas.microsoft.com/office/drawing/2014/main" id="{6454F8D9-AD1F-4E60-970E-0C6BCAC45DFA}"/>
              </a:ext>
            </a:extLst>
          </p:cNvPr>
          <p:cNvGraphicFramePr>
            <a:graphicFrameLocks/>
          </p:cNvGraphicFramePr>
          <p:nvPr>
            <p:extLst>
              <p:ext uri="{D42A27DB-BD31-4B8C-83A1-F6EECF244321}">
                <p14:modId xmlns:p14="http://schemas.microsoft.com/office/powerpoint/2010/main" val="3478147029"/>
              </p:ext>
            </p:extLst>
          </p:nvPr>
        </p:nvGraphicFramePr>
        <p:xfrm>
          <a:off x="911424" y="1216999"/>
          <a:ext cx="7913687" cy="511108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4.1. Galvenie informācijas avoti par dažādiem drošības jautājumiem </a:t>
            </a:r>
            <a:endParaRPr lang="en-US" altLang="ko-KR" sz="2800" noProof="1">
              <a:solidFill>
                <a:schemeClr val="bg1"/>
              </a:solidFill>
              <a:latin typeface="Arial Narrow" panose="020B0606020202030204" pitchFamily="34" charset="0"/>
            </a:endParaRPr>
          </a:p>
        </p:txBody>
      </p:sp>
      <p:sp>
        <p:nvSpPr>
          <p:cNvPr id="13" name="Rectangle 45">
            <a:extLst>
              <a:ext uri="{FF2B5EF4-FFF2-40B4-BE49-F238E27FC236}">
                <a16:creationId xmlns:a16="http://schemas.microsoft.com/office/drawing/2014/main" id="{56059D19-3B75-49ED-BBF1-87E443910436}"/>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F1. Kur Jūs visbiežāk iegūstat informāciju par dažādiem drošības jautājumiem? Kuri ir trīs paši galvenie avoti?</a:t>
            </a:r>
            <a:r>
              <a:rPr lang="en-US" altLang="lv-LV" b="0" i="1" kern="0" noProof="1">
                <a:latin typeface="Arial" charset="0"/>
                <a:cs typeface="Arial" charset="0"/>
              </a:rPr>
              <a:t>»</a:t>
            </a:r>
          </a:p>
        </p:txBody>
      </p:sp>
      <p:cxnSp>
        <p:nvCxnSpPr>
          <p:cNvPr id="6" name="Taisns bultveida savienotājs 5">
            <a:extLst>
              <a:ext uri="{FF2B5EF4-FFF2-40B4-BE49-F238E27FC236}">
                <a16:creationId xmlns:a16="http://schemas.microsoft.com/office/drawing/2014/main" id="{68CD7657-B2C3-CF00-9B4A-EBB6BA9BA582}"/>
              </a:ext>
            </a:extLst>
          </p:cNvPr>
          <p:cNvCxnSpPr>
            <a:cxnSpLocks/>
          </p:cNvCxnSpPr>
          <p:nvPr/>
        </p:nvCxnSpPr>
        <p:spPr>
          <a:xfrm flipV="1">
            <a:off x="5231904" y="4908683"/>
            <a:ext cx="2808312" cy="517988"/>
          </a:xfrm>
          <a:prstGeom prst="straightConnector1">
            <a:avLst/>
          </a:prstGeom>
          <a:ln>
            <a:solidFill>
              <a:srgbClr val="4A7EBB"/>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46">
            <a:extLst>
              <a:ext uri="{FF2B5EF4-FFF2-40B4-BE49-F238E27FC236}">
                <a16:creationId xmlns:a16="http://schemas.microsoft.com/office/drawing/2014/main" id="{7CB62D84-5B3C-8765-45BF-7933B83714C5}"/>
              </a:ext>
            </a:extLst>
          </p:cNvPr>
          <p:cNvSpPr>
            <a:spLocks noRot="1" noChangeArrowheads="1"/>
          </p:cNvSpPr>
          <p:nvPr/>
        </p:nvSpPr>
        <p:spPr bwMode="auto">
          <a:xfrm>
            <a:off x="8142223" y="4011913"/>
            <a:ext cx="3858433" cy="1554570"/>
          </a:xfrm>
          <a:prstGeom prst="rect">
            <a:avLst/>
          </a:prstGeom>
          <a:noFill/>
          <a:ln w="9525">
            <a:solidFill>
              <a:srgbClr val="4A7EB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Aft>
                <a:spcPts val="300"/>
              </a:spcAft>
            </a:pPr>
            <a:r>
              <a:rPr lang="en-GB" altLang="lv-LV" sz="800" b="1" noProof="1">
                <a:latin typeface="Arial" panose="020B0604020202020204" pitchFamily="34" charset="0"/>
                <a:cs typeface="Arial" panose="020B0604020202020204" pitchFamily="34" charset="0"/>
              </a:rPr>
              <a:t>Atbildes «</a:t>
            </a:r>
            <a:r>
              <a:rPr lang="en-GB" sz="800" b="1" noProof="1">
                <a:latin typeface="Arial" panose="020B0604020202020204" pitchFamily="34" charset="0"/>
                <a:cs typeface="Arial" panose="020B0604020202020204" pitchFamily="34" charset="0"/>
              </a:rPr>
              <a:t>Cits avots»</a:t>
            </a:r>
            <a:r>
              <a:rPr lang="en-GB" altLang="lv-LV" sz="800" b="1" noProof="1">
                <a:latin typeface="Arial" panose="020B0604020202020204" pitchFamily="34" charset="0"/>
                <a:cs typeface="Arial" panose="020B0604020202020204" pitchFamily="34" charset="0"/>
              </a:rPr>
              <a:t> atšifrējums:</a:t>
            </a:r>
          </a:p>
          <a:p>
            <a:pPr eaLnBrk="1" hangingPunct="1">
              <a:spcAft>
                <a:spcPts val="0"/>
              </a:spcAft>
            </a:pPr>
            <a:r>
              <a:rPr lang="en-GB" sz="800" b="0" i="1" noProof="1">
                <a:latin typeface="Arial" panose="020B0604020202020204" pitchFamily="34" charset="0"/>
                <a:cs typeface="Arial" panose="020B0604020202020204" pitchFamily="34" charset="0"/>
              </a:rPr>
              <a:t>Minēts 23 reizes: </a:t>
            </a:r>
          </a:p>
          <a:p>
            <a:pPr eaLnBrk="1" hangingPunct="1">
              <a:spcAft>
                <a:spcPts val="300"/>
              </a:spcAft>
            </a:pPr>
            <a:r>
              <a:rPr lang="en-GB" sz="800" noProof="1">
                <a:latin typeface="Arial" panose="020B0604020202020204" pitchFamily="34" charset="0"/>
                <a:cs typeface="Arial" panose="020B0604020202020204" pitchFamily="34" charset="0"/>
              </a:rPr>
              <a:t>n</a:t>
            </a:r>
            <a:r>
              <a:rPr lang="en-GB" sz="800" b="0" noProof="1">
                <a:latin typeface="Arial" panose="020B0604020202020204" pitchFamily="34" charset="0"/>
                <a:cs typeface="Arial" panose="020B0604020202020204" pitchFamily="34" charset="0"/>
              </a:rPr>
              <a:t>o citiem cilvēkiem (ģimene, radi, draugi, paziņas, kaimiņi, kolēģi u. c. cilvēki);</a:t>
            </a:r>
          </a:p>
          <a:p>
            <a:pPr eaLnBrk="1" hangingPunct="1">
              <a:spcAft>
                <a:spcPts val="0"/>
              </a:spcAft>
            </a:pPr>
            <a:r>
              <a:rPr lang="en-GB" sz="800" b="0" i="1" noProof="1">
                <a:latin typeface="Arial" panose="020B0604020202020204" pitchFamily="34" charset="0"/>
                <a:cs typeface="Arial" panose="020B0604020202020204" pitchFamily="34" charset="0"/>
              </a:rPr>
              <a:t>Minēts divas rei</a:t>
            </a:r>
            <a:r>
              <a:rPr lang="lv-LV" sz="800" b="0" i="1" noProof="1">
                <a:latin typeface="Arial" panose="020B0604020202020204" pitchFamily="34" charset="0"/>
                <a:cs typeface="Arial" panose="020B0604020202020204" pitchFamily="34" charset="0"/>
              </a:rPr>
              <a:t>zes</a:t>
            </a:r>
            <a:r>
              <a:rPr lang="en-GB" sz="800" b="0" i="1" noProof="1">
                <a:latin typeface="Arial" panose="020B0604020202020204" pitchFamily="34" charset="0"/>
                <a:cs typeface="Arial" panose="020B0604020202020204" pitchFamily="34" charset="0"/>
              </a:rPr>
              <a:t>: </a:t>
            </a:r>
          </a:p>
          <a:p>
            <a:pPr eaLnBrk="1" hangingPunct="1">
              <a:spcAft>
                <a:spcPts val="300"/>
              </a:spcAft>
            </a:pPr>
            <a:r>
              <a:rPr lang="en-GB" sz="800" noProof="1">
                <a:latin typeface="Arial" panose="020B0604020202020204" pitchFamily="34" charset="0"/>
                <a:cs typeface="Arial" panose="020B0604020202020204" pitchFamily="34" charset="0"/>
              </a:rPr>
              <a:t>a</a:t>
            </a:r>
            <a:r>
              <a:rPr lang="en-GB" sz="800" b="0" noProof="1">
                <a:latin typeface="Arial" panose="020B0604020202020204" pitchFamily="34" charset="0"/>
                <a:cs typeface="Arial" panose="020B0604020202020204" pitchFamily="34" charset="0"/>
              </a:rPr>
              <a:t>vīzēs;</a:t>
            </a:r>
          </a:p>
          <a:p>
            <a:pPr eaLnBrk="1" hangingPunct="1">
              <a:spcAft>
                <a:spcPts val="0"/>
              </a:spcAft>
            </a:pPr>
            <a:r>
              <a:rPr lang="en-GB" sz="800" b="0" i="1" noProof="1">
                <a:latin typeface="Arial" panose="020B0604020202020204" pitchFamily="34" charset="0"/>
                <a:cs typeface="Arial" panose="020B0604020202020204" pitchFamily="34" charset="0"/>
              </a:rPr>
              <a:t>Minēts </a:t>
            </a:r>
            <a:r>
              <a:rPr lang="en-GB" sz="800" i="1" noProof="1">
                <a:latin typeface="Arial" panose="020B0604020202020204" pitchFamily="34" charset="0"/>
                <a:cs typeface="Arial" panose="020B0604020202020204" pitchFamily="34" charset="0"/>
              </a:rPr>
              <a:t>vienu</a:t>
            </a:r>
            <a:r>
              <a:rPr lang="en-GB" sz="800" b="0" i="1" noProof="1">
                <a:latin typeface="Arial" panose="020B0604020202020204" pitchFamily="34" charset="0"/>
                <a:cs typeface="Arial" panose="020B0604020202020204" pitchFamily="34" charset="0"/>
              </a:rPr>
              <a:t> reizi: </a:t>
            </a:r>
          </a:p>
          <a:p>
            <a:pPr eaLnBrk="1" hangingPunct="1">
              <a:spcAft>
                <a:spcPts val="0"/>
              </a:spcAft>
            </a:pPr>
            <a:r>
              <a:rPr lang="en-GB" sz="800" noProof="1">
                <a:latin typeface="Arial" panose="020B0604020202020204" pitchFamily="34" charset="0"/>
                <a:cs typeface="Arial" panose="020B0604020202020204" pitchFamily="34" charset="0"/>
              </a:rPr>
              <a:t>i</a:t>
            </a:r>
            <a:r>
              <a:rPr lang="en-GB" sz="800" b="0" noProof="1">
                <a:latin typeface="Arial" panose="020B0604020202020204" pitchFamily="34" charset="0"/>
                <a:cs typeface="Arial" panose="020B0604020202020204" pitchFamily="34" charset="0"/>
              </a:rPr>
              <a:t>nstrukcija (uz e-pastu piemēram);</a:t>
            </a:r>
          </a:p>
          <a:p>
            <a:pPr eaLnBrk="1" hangingPunct="1">
              <a:spcAft>
                <a:spcPts val="0"/>
              </a:spcAft>
            </a:pPr>
            <a:r>
              <a:rPr lang="en-GB" sz="800" noProof="1">
                <a:latin typeface="Arial" panose="020B0604020202020204" pitchFamily="34" charset="0"/>
                <a:cs typeface="Arial" panose="020B0604020202020204" pitchFamily="34" charset="0"/>
              </a:rPr>
              <a:t>i</a:t>
            </a:r>
            <a:r>
              <a:rPr lang="en-GB" sz="800" b="0" noProof="1">
                <a:latin typeface="Arial" panose="020B0604020202020204" pitchFamily="34" charset="0"/>
                <a:cs typeface="Arial" panose="020B0604020202020204" pitchFamily="34" charset="0"/>
              </a:rPr>
              <a:t>nstrukcija darbā;</a:t>
            </a:r>
          </a:p>
          <a:p>
            <a:pPr eaLnBrk="1" hangingPunct="1">
              <a:spcAft>
                <a:spcPts val="0"/>
              </a:spcAft>
            </a:pPr>
            <a:r>
              <a:rPr lang="en-GB" sz="800" b="0" noProof="1">
                <a:latin typeface="Arial" panose="020B0604020202020204" pitchFamily="34" charset="0"/>
                <a:cs typeface="Arial" panose="020B0604020202020204" pitchFamily="34" charset="0"/>
              </a:rPr>
              <a:t>neinteresējos;</a:t>
            </a:r>
          </a:p>
          <a:p>
            <a:pPr eaLnBrk="1" hangingPunct="1">
              <a:spcAft>
                <a:spcPts val="0"/>
              </a:spcAft>
            </a:pPr>
            <a:r>
              <a:rPr lang="en-GB" sz="800" noProof="1">
                <a:latin typeface="Arial" panose="020B0604020202020204" pitchFamily="34" charset="0"/>
                <a:cs typeface="Arial" panose="020B0604020202020204" pitchFamily="34" charset="0"/>
              </a:rPr>
              <a:t>n</a:t>
            </a:r>
            <a:r>
              <a:rPr lang="en-GB" sz="800" b="0" noProof="1">
                <a:latin typeface="Arial" panose="020B0604020202020204" pitchFamily="34" charset="0"/>
                <a:cs typeface="Arial" panose="020B0604020202020204" pitchFamily="34" charset="0"/>
              </a:rPr>
              <a:t>o ielas.</a:t>
            </a:r>
          </a:p>
        </p:txBody>
      </p:sp>
      <p:sp>
        <p:nvSpPr>
          <p:cNvPr id="3" name="Rectangle 46">
            <a:extLst>
              <a:ext uri="{FF2B5EF4-FFF2-40B4-BE49-F238E27FC236}">
                <a16:creationId xmlns:a16="http://schemas.microsoft.com/office/drawing/2014/main" id="{F8BE7871-B0EC-30E6-B37F-0816FE090745}"/>
              </a:ext>
            </a:extLst>
          </p:cNvPr>
          <p:cNvSpPr>
            <a:spLocks noRot="1" noChangeArrowheads="1"/>
          </p:cNvSpPr>
          <p:nvPr/>
        </p:nvSpPr>
        <p:spPr bwMode="auto">
          <a:xfrm>
            <a:off x="5807968" y="5804846"/>
            <a:ext cx="4968552" cy="91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pt-BR" altLang="lv-LV" b="0" i="1" noProof="1">
                <a:latin typeface="Arial" charset="0"/>
                <a:cs typeface="Arial" charset="0"/>
              </a:rPr>
              <a:t>Bāze: visi respondenti</a:t>
            </a:r>
            <a:r>
              <a:rPr lang="lv-LV" altLang="lv-LV" b="0" i="1" noProof="1">
                <a:latin typeface="Arial" charset="0"/>
                <a:cs typeface="Arial" charset="0"/>
              </a:rPr>
              <a:t>, n=1016</a:t>
            </a:r>
          </a:p>
          <a:p>
            <a:pPr algn="ctr"/>
            <a:endParaRPr lang="lv-LV" altLang="lv-LV" b="0" i="1" noProof="1">
              <a:latin typeface="Arial" charset="0"/>
              <a:cs typeface="Arial" charset="0"/>
            </a:endParaRPr>
          </a:p>
          <a:p>
            <a:pPr algn="ctr"/>
            <a:r>
              <a:rPr lang="lv-LV" altLang="lv-LV" b="0" i="1" noProof="1">
                <a:latin typeface="Arial" charset="0"/>
                <a:cs typeface="Arial" charset="0"/>
              </a:rPr>
              <a:t>Vairākatbilžu jautājums (% summa &gt; 100)</a:t>
            </a:r>
          </a:p>
        </p:txBody>
      </p:sp>
    </p:spTree>
    <p:extLst>
      <p:ext uri="{BB962C8B-B14F-4D97-AF65-F5344CB8AC3E}">
        <p14:creationId xmlns:p14="http://schemas.microsoft.com/office/powerpoint/2010/main" val="13725471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30F9EAC-525B-4665-BE94-671A9F2F412A}"/>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4.1. Galvenie informācijas avoti par dažādiem drošības jautājumiem </a:t>
            </a:r>
            <a:endParaRPr lang="en-US" altLang="ko-KR" sz="2800" noProof="1">
              <a:solidFill>
                <a:schemeClr val="bg1"/>
              </a:solidFill>
              <a:latin typeface="Arial Narrow" panose="020B0606020202030204" pitchFamily="34" charset="0"/>
            </a:endParaRPr>
          </a:p>
        </p:txBody>
      </p:sp>
      <p:sp>
        <p:nvSpPr>
          <p:cNvPr id="13" name="Rectangle 45">
            <a:extLst>
              <a:ext uri="{FF2B5EF4-FFF2-40B4-BE49-F238E27FC236}">
                <a16:creationId xmlns:a16="http://schemas.microsoft.com/office/drawing/2014/main" id="{56059D19-3B75-49ED-BBF1-87E443910436}"/>
              </a:ext>
            </a:extLst>
          </p:cNvPr>
          <p:cNvSpPr>
            <a:spLocks noRot="1" noChangeArrowheads="1"/>
          </p:cNvSpPr>
          <p:nvPr/>
        </p:nvSpPr>
        <p:spPr bwMode="auto">
          <a:xfrm>
            <a:off x="0" y="620688"/>
            <a:ext cx="12192000" cy="360040"/>
          </a:xfrm>
          <a:prstGeom prst="rect">
            <a:avLst/>
          </a:prstGeom>
          <a:solidFill>
            <a:srgbClr val="D9D9D9">
              <a:alpha val="50196"/>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en-US" altLang="lv-LV" b="0" i="1" kern="0" noProof="1">
                <a:latin typeface="Arial" charset="0"/>
                <a:cs typeface="Arial" charset="0"/>
              </a:rPr>
              <a:t>«</a:t>
            </a:r>
            <a:r>
              <a:rPr lang="lv-LV" altLang="lv-LV" b="0" i="1" kern="0" noProof="1">
                <a:latin typeface="Arial" charset="0"/>
                <a:cs typeface="Arial" charset="0"/>
              </a:rPr>
              <a:t>F1. Kur Jūs visbiežāk iegūstat informāciju par dažādiem drošības jautājumiem? Kuri ir trīs paši galvenie avoti?</a:t>
            </a:r>
            <a:r>
              <a:rPr lang="en-US" altLang="lv-LV" b="0" i="1" kern="0" noProof="1">
                <a:latin typeface="Arial" charset="0"/>
                <a:cs typeface="Arial" charset="0"/>
              </a:rPr>
              <a:t>»</a:t>
            </a:r>
          </a:p>
        </p:txBody>
      </p:sp>
      <p:sp>
        <p:nvSpPr>
          <p:cNvPr id="2" name="TextBox 1">
            <a:extLst>
              <a:ext uri="{FF2B5EF4-FFF2-40B4-BE49-F238E27FC236}">
                <a16:creationId xmlns:a16="http://schemas.microsoft.com/office/drawing/2014/main" id="{D4020AE7-3895-E5FE-E7E2-17C712C8320F}"/>
              </a:ext>
            </a:extLst>
          </p:cNvPr>
          <p:cNvSpPr txBox="1"/>
          <p:nvPr/>
        </p:nvSpPr>
        <p:spPr>
          <a:xfrm>
            <a:off x="10893165" y="4628050"/>
            <a:ext cx="1298835" cy="1785104"/>
          </a:xfrm>
          <a:prstGeom prst="rect">
            <a:avLst/>
          </a:prstGeom>
          <a:noFill/>
        </p:spPr>
        <p:txBody>
          <a:bodyPr wrap="square">
            <a:spAutoFit/>
          </a:bodyPr>
          <a:lstStyle/>
          <a:p>
            <a:pPr algn="ctr"/>
            <a:r>
              <a:rPr lang="lv-LV" altLang="lv-LV" sz="1000" b="0" i="1" noProof="1">
                <a:latin typeface="Arial" charset="0"/>
                <a:cs typeface="Arial" charset="0"/>
              </a:rPr>
              <a:t>Bāze: respondenti </a:t>
            </a:r>
          </a:p>
          <a:p>
            <a:pPr algn="ctr"/>
            <a:r>
              <a:rPr lang="lv-LV" altLang="lv-LV" sz="1000" b="0" i="1" noProof="1">
                <a:latin typeface="Arial" charset="0"/>
                <a:cs typeface="Arial" charset="0"/>
              </a:rPr>
              <a:t>attiecīgajās grupās </a:t>
            </a:r>
          </a:p>
          <a:p>
            <a:pPr algn="ctr"/>
            <a:r>
              <a:rPr lang="lv-LV" altLang="lv-LV" sz="1000" b="0" i="1" noProof="1">
                <a:latin typeface="Arial" charset="0"/>
                <a:cs typeface="Arial" charset="0"/>
              </a:rPr>
              <a:t>(skat. «n=» grafikā)</a:t>
            </a:r>
          </a:p>
          <a:p>
            <a:pPr algn="ctr"/>
            <a:endParaRPr lang="lv-LV" altLang="lv-LV" sz="1000" i="1" noProof="1">
              <a:latin typeface="Arial" charset="0"/>
              <a:cs typeface="Arial" charset="0"/>
            </a:endParaRPr>
          </a:p>
          <a:p>
            <a:pPr algn="ctr"/>
            <a:r>
              <a:rPr lang="lv-LV" altLang="lv-LV" sz="1000" i="1" noProof="1">
                <a:latin typeface="Arial" charset="0"/>
                <a:cs typeface="Arial" charset="0"/>
              </a:rPr>
              <a:t>*No policista, </a:t>
            </a:r>
          </a:p>
          <a:p>
            <a:pPr algn="ctr"/>
            <a:r>
              <a:rPr lang="lv-LV" altLang="lv-LV" sz="1000" i="1" noProof="1">
                <a:latin typeface="Arial" charset="0"/>
                <a:cs typeface="Arial" charset="0"/>
              </a:rPr>
              <a:t>ugunsdzēsēja, </a:t>
            </a:r>
          </a:p>
          <a:p>
            <a:pPr algn="ctr"/>
            <a:r>
              <a:rPr lang="lv-LV" altLang="lv-LV" sz="1000" i="1" noProof="1">
                <a:latin typeface="Arial" charset="0"/>
                <a:cs typeface="Arial" charset="0"/>
              </a:rPr>
              <a:t>robežsarga, mediķa un citiem </a:t>
            </a:r>
          </a:p>
          <a:p>
            <a:pPr algn="ctr"/>
            <a:r>
              <a:rPr lang="lv-LV" altLang="lv-LV" sz="1000" i="1" noProof="1">
                <a:latin typeface="Arial" charset="0"/>
                <a:cs typeface="Arial" charset="0"/>
              </a:rPr>
              <a:t>operatīvajiem </a:t>
            </a:r>
          </a:p>
          <a:p>
            <a:pPr algn="ctr"/>
            <a:r>
              <a:rPr lang="lv-LV" altLang="lv-LV" sz="1000" i="1" noProof="1">
                <a:latin typeface="Arial" charset="0"/>
                <a:cs typeface="Arial" charset="0"/>
              </a:rPr>
              <a:t>darbiniekiem</a:t>
            </a:r>
          </a:p>
          <a:p>
            <a:pPr algn="ctr"/>
            <a:endParaRPr lang="lv-LV" altLang="lv-LV" sz="1000" b="0" i="1" noProof="1">
              <a:latin typeface="Arial" charset="0"/>
              <a:cs typeface="Arial" charset="0"/>
            </a:endParaRPr>
          </a:p>
        </p:txBody>
      </p:sp>
      <p:graphicFrame>
        <p:nvGraphicFramePr>
          <p:cNvPr id="3" name="Chart 1493">
            <a:extLst>
              <a:ext uri="{FF2B5EF4-FFF2-40B4-BE49-F238E27FC236}">
                <a16:creationId xmlns:a16="http://schemas.microsoft.com/office/drawing/2014/main" id="{4A929380-509C-4552-8264-E7371E08837A}"/>
              </a:ext>
            </a:extLst>
          </p:cNvPr>
          <p:cNvGraphicFramePr>
            <a:graphicFrameLocks/>
          </p:cNvGraphicFramePr>
          <p:nvPr>
            <p:extLst>
              <p:ext uri="{D42A27DB-BD31-4B8C-83A1-F6EECF244321}">
                <p14:modId xmlns:p14="http://schemas.microsoft.com/office/powerpoint/2010/main" val="2265444384"/>
              </p:ext>
            </p:extLst>
          </p:nvPr>
        </p:nvGraphicFramePr>
        <p:xfrm>
          <a:off x="0" y="1054216"/>
          <a:ext cx="11088210" cy="5803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7899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592E60FD-E20E-4081-9488-2C77A1C720A7}"/>
              </a:ext>
            </a:extLst>
          </p:cNvPr>
          <p:cNvSpPr txBox="1">
            <a:spLocks noChangeArrowheads="1"/>
          </p:cNvSpPr>
          <p:nvPr/>
        </p:nvSpPr>
        <p:spPr bwMode="auto">
          <a:xfrm>
            <a:off x="3485964" y="2998113"/>
            <a:ext cx="5220072" cy="861774"/>
          </a:xfrm>
          <a:prstGeom prst="rect">
            <a:avLst/>
          </a:prstGeom>
          <a:solidFill>
            <a:srgbClr val="857C4D"/>
          </a:solidFill>
          <a:ln>
            <a:solidFill>
              <a:srgbClr val="857C4D"/>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lv-LV" altLang="ko-KR" sz="5000" b="1" noProof="1">
                <a:solidFill>
                  <a:schemeClr val="bg1"/>
                </a:solidFill>
                <a:latin typeface="Arial Narrow" panose="020B0606020202030204" pitchFamily="34" charset="0"/>
                <a:ea typeface="맑은 고딕" pitchFamily="50" charset="-127"/>
                <a:cs typeface="Arial" panose="020B0604020202020204" pitchFamily="34" charset="0"/>
              </a:rPr>
              <a:t>Pielikums</a:t>
            </a:r>
          </a:p>
        </p:txBody>
      </p:sp>
    </p:spTree>
    <p:extLst>
      <p:ext uri="{BB962C8B-B14F-4D97-AF65-F5344CB8AC3E}">
        <p14:creationId xmlns:p14="http://schemas.microsoft.com/office/powerpoint/2010/main" val="16106112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3DF6B1D-E22C-4D08-B27E-DE558E12CAB3}"/>
              </a:ext>
            </a:extLst>
          </p:cNvPr>
          <p:cNvSpPr txBox="1">
            <a:spLocks/>
          </p:cNvSpPr>
          <p:nvPr/>
        </p:nvSpPr>
        <p:spPr>
          <a:xfrm>
            <a:off x="0" y="2"/>
            <a:ext cx="12191999" cy="548679"/>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Aptaujas anketa (1)</a:t>
            </a:r>
          </a:p>
        </p:txBody>
      </p:sp>
      <p:graphicFrame>
        <p:nvGraphicFramePr>
          <p:cNvPr id="6" name="Object 7">
            <a:extLst>
              <a:ext uri="{FF2B5EF4-FFF2-40B4-BE49-F238E27FC236}">
                <a16:creationId xmlns:a16="http://schemas.microsoft.com/office/drawing/2014/main" id="{DC0F4965-63D9-49CA-F3F9-7D62D81EA190}"/>
              </a:ext>
            </a:extLst>
          </p:cNvPr>
          <p:cNvGraphicFramePr>
            <a:graphicFrameLocks noChangeAspect="1"/>
          </p:cNvGraphicFramePr>
          <p:nvPr>
            <p:extLst>
              <p:ext uri="{D42A27DB-BD31-4B8C-83A1-F6EECF244321}">
                <p14:modId xmlns:p14="http://schemas.microsoft.com/office/powerpoint/2010/main" val="2453731593"/>
              </p:ext>
            </p:extLst>
          </p:nvPr>
        </p:nvGraphicFramePr>
        <p:xfrm>
          <a:off x="914400" y="627063"/>
          <a:ext cx="3732213" cy="5210175"/>
        </p:xfrm>
        <a:graphic>
          <a:graphicData uri="http://schemas.openxmlformats.org/presentationml/2006/ole">
            <mc:AlternateContent xmlns:mc="http://schemas.openxmlformats.org/markup-compatibility/2006">
              <mc:Choice xmlns:v="urn:schemas-microsoft-com:vml" Requires="v">
                <p:oleObj spid="_x0000_s1026" name="Document" r:id="rId3" imgW="6800239" imgH="9430155" progId="Word.Document.12">
                  <p:embed/>
                </p:oleObj>
              </mc:Choice>
              <mc:Fallback>
                <p:oleObj name="Document" r:id="rId3" imgW="6800239" imgH="9430155" progId="Word.Document.12">
                  <p:embed/>
                  <p:pic>
                    <p:nvPicPr>
                      <p:cNvPr id="8" name="Object 7">
                        <a:extLst>
                          <a:ext uri="{FF2B5EF4-FFF2-40B4-BE49-F238E27FC236}">
                            <a16:creationId xmlns:a16="http://schemas.microsoft.com/office/drawing/2014/main" id="{E52026B3-BAC4-5ECC-1C41-E31EAB6BAD28}"/>
                          </a:ext>
                        </a:extLst>
                      </p:cNvPr>
                      <p:cNvPicPr/>
                      <p:nvPr/>
                    </p:nvPicPr>
                    <p:blipFill>
                      <a:blip r:embed="rId4"/>
                      <a:stretch>
                        <a:fillRect/>
                      </a:stretch>
                    </p:blipFill>
                    <p:spPr>
                      <a:xfrm>
                        <a:off x="914400" y="627063"/>
                        <a:ext cx="3732213" cy="5210175"/>
                      </a:xfrm>
                      <a:prstGeom prst="rect">
                        <a:avLst/>
                      </a:prstGeom>
                    </p:spPr>
                  </p:pic>
                </p:oleObj>
              </mc:Fallback>
            </mc:AlternateContent>
          </a:graphicData>
        </a:graphic>
      </p:graphicFrame>
      <p:graphicFrame>
        <p:nvGraphicFramePr>
          <p:cNvPr id="8" name="Object 8">
            <a:extLst>
              <a:ext uri="{FF2B5EF4-FFF2-40B4-BE49-F238E27FC236}">
                <a16:creationId xmlns:a16="http://schemas.microsoft.com/office/drawing/2014/main" id="{12CB92D9-8FCE-E789-409A-414759A346AA}"/>
              </a:ext>
            </a:extLst>
          </p:cNvPr>
          <p:cNvGraphicFramePr>
            <a:graphicFrameLocks noChangeAspect="1"/>
          </p:cNvGraphicFramePr>
          <p:nvPr>
            <p:extLst>
              <p:ext uri="{D42A27DB-BD31-4B8C-83A1-F6EECF244321}">
                <p14:modId xmlns:p14="http://schemas.microsoft.com/office/powerpoint/2010/main" val="2573625095"/>
              </p:ext>
            </p:extLst>
          </p:nvPr>
        </p:nvGraphicFramePr>
        <p:xfrm>
          <a:off x="5954713" y="627063"/>
          <a:ext cx="3933825" cy="5518150"/>
        </p:xfrm>
        <a:graphic>
          <a:graphicData uri="http://schemas.openxmlformats.org/presentationml/2006/ole">
            <mc:AlternateContent xmlns:mc="http://schemas.openxmlformats.org/markup-compatibility/2006">
              <mc:Choice xmlns:v="urn:schemas-microsoft-com:vml" Requires="v">
                <p:oleObj spid="_x0000_s1027" name="Document" r:id="rId5" imgW="6762214" imgH="9431595" progId="Word.Document.12">
                  <p:embed/>
                </p:oleObj>
              </mc:Choice>
              <mc:Fallback>
                <p:oleObj name="Document" r:id="rId5" imgW="6762214" imgH="9431595" progId="Word.Document.12">
                  <p:embed/>
                  <p:pic>
                    <p:nvPicPr>
                      <p:cNvPr id="9" name="Object 8">
                        <a:extLst>
                          <a:ext uri="{FF2B5EF4-FFF2-40B4-BE49-F238E27FC236}">
                            <a16:creationId xmlns:a16="http://schemas.microsoft.com/office/drawing/2014/main" id="{ACFDA070-957C-EADD-760A-9805C9BFB999}"/>
                          </a:ext>
                        </a:extLst>
                      </p:cNvPr>
                      <p:cNvPicPr/>
                      <p:nvPr/>
                    </p:nvPicPr>
                    <p:blipFill>
                      <a:blip r:embed="rId6"/>
                      <a:stretch>
                        <a:fillRect/>
                      </a:stretch>
                    </p:blipFill>
                    <p:spPr>
                      <a:xfrm>
                        <a:off x="5954713" y="627063"/>
                        <a:ext cx="3933825" cy="5518150"/>
                      </a:xfrm>
                      <a:prstGeom prst="rect">
                        <a:avLst/>
                      </a:prstGeom>
                    </p:spPr>
                  </p:pic>
                </p:oleObj>
              </mc:Fallback>
            </mc:AlternateContent>
          </a:graphicData>
        </a:graphic>
      </p:graphicFrame>
    </p:spTree>
    <p:extLst>
      <p:ext uri="{BB962C8B-B14F-4D97-AF65-F5344CB8AC3E}">
        <p14:creationId xmlns:p14="http://schemas.microsoft.com/office/powerpoint/2010/main" val="14192631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3DF6B1D-E22C-4D08-B27E-DE558E12CAB3}"/>
              </a:ext>
            </a:extLst>
          </p:cNvPr>
          <p:cNvSpPr txBox="1">
            <a:spLocks/>
          </p:cNvSpPr>
          <p:nvPr/>
        </p:nvSpPr>
        <p:spPr>
          <a:xfrm>
            <a:off x="0" y="2"/>
            <a:ext cx="12191999" cy="548679"/>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Aptaujas anketa (2)</a:t>
            </a:r>
          </a:p>
        </p:txBody>
      </p:sp>
      <p:graphicFrame>
        <p:nvGraphicFramePr>
          <p:cNvPr id="6" name="Object 7">
            <a:extLst>
              <a:ext uri="{FF2B5EF4-FFF2-40B4-BE49-F238E27FC236}">
                <a16:creationId xmlns:a16="http://schemas.microsoft.com/office/drawing/2014/main" id="{DC0F4965-63D9-49CA-F3F9-7D62D81EA190}"/>
              </a:ext>
            </a:extLst>
          </p:cNvPr>
          <p:cNvGraphicFramePr>
            <a:graphicFrameLocks noChangeAspect="1"/>
          </p:cNvGraphicFramePr>
          <p:nvPr>
            <p:extLst>
              <p:ext uri="{D42A27DB-BD31-4B8C-83A1-F6EECF244321}">
                <p14:modId xmlns:p14="http://schemas.microsoft.com/office/powerpoint/2010/main" val="621102616"/>
              </p:ext>
            </p:extLst>
          </p:nvPr>
        </p:nvGraphicFramePr>
        <p:xfrm>
          <a:off x="914400" y="627063"/>
          <a:ext cx="4241800" cy="5581650"/>
        </p:xfrm>
        <a:graphic>
          <a:graphicData uri="http://schemas.openxmlformats.org/presentationml/2006/ole">
            <mc:AlternateContent xmlns:mc="http://schemas.openxmlformats.org/markup-compatibility/2006">
              <mc:Choice xmlns:v="urn:schemas-microsoft-com:vml" Requires="v">
                <p:oleObj spid="_x0000_s2050" name="Document" r:id="rId3" imgW="7262577" imgH="9545611" progId="Word.Document.12">
                  <p:embed/>
                </p:oleObj>
              </mc:Choice>
              <mc:Fallback>
                <p:oleObj name="Document" r:id="rId3" imgW="7262577" imgH="9545611" progId="Word.Document.12">
                  <p:embed/>
                  <p:pic>
                    <p:nvPicPr>
                      <p:cNvPr id="6" name="Object 7">
                        <a:extLst>
                          <a:ext uri="{FF2B5EF4-FFF2-40B4-BE49-F238E27FC236}">
                            <a16:creationId xmlns:a16="http://schemas.microsoft.com/office/drawing/2014/main" id="{DC0F4965-63D9-49CA-F3F9-7D62D81EA190}"/>
                          </a:ext>
                        </a:extLst>
                      </p:cNvPr>
                      <p:cNvPicPr/>
                      <p:nvPr/>
                    </p:nvPicPr>
                    <p:blipFill>
                      <a:blip r:embed="rId4"/>
                      <a:stretch>
                        <a:fillRect/>
                      </a:stretch>
                    </p:blipFill>
                    <p:spPr>
                      <a:xfrm>
                        <a:off x="914400" y="627063"/>
                        <a:ext cx="4241800" cy="5581650"/>
                      </a:xfrm>
                      <a:prstGeom prst="rect">
                        <a:avLst/>
                      </a:prstGeom>
                    </p:spPr>
                  </p:pic>
                </p:oleObj>
              </mc:Fallback>
            </mc:AlternateContent>
          </a:graphicData>
        </a:graphic>
      </p:graphicFrame>
      <p:graphicFrame>
        <p:nvGraphicFramePr>
          <p:cNvPr id="8" name="Object 8">
            <a:extLst>
              <a:ext uri="{FF2B5EF4-FFF2-40B4-BE49-F238E27FC236}">
                <a16:creationId xmlns:a16="http://schemas.microsoft.com/office/drawing/2014/main" id="{12CB92D9-8FCE-E789-409A-414759A346AA}"/>
              </a:ext>
            </a:extLst>
          </p:cNvPr>
          <p:cNvGraphicFramePr>
            <a:graphicFrameLocks noChangeAspect="1"/>
          </p:cNvGraphicFramePr>
          <p:nvPr>
            <p:extLst>
              <p:ext uri="{D42A27DB-BD31-4B8C-83A1-F6EECF244321}">
                <p14:modId xmlns:p14="http://schemas.microsoft.com/office/powerpoint/2010/main" val="3373579956"/>
              </p:ext>
            </p:extLst>
          </p:nvPr>
        </p:nvGraphicFramePr>
        <p:xfrm>
          <a:off x="5954713" y="627063"/>
          <a:ext cx="4017962" cy="5678487"/>
        </p:xfrm>
        <a:graphic>
          <a:graphicData uri="http://schemas.openxmlformats.org/presentationml/2006/ole">
            <mc:AlternateContent xmlns:mc="http://schemas.openxmlformats.org/markup-compatibility/2006">
              <mc:Choice xmlns:v="urn:schemas-microsoft-com:vml" Requires="v">
                <p:oleObj spid="_x0000_s2051" name="Document" r:id="rId5" imgW="6723828" imgH="9431595" progId="Word.Document.12">
                  <p:embed/>
                </p:oleObj>
              </mc:Choice>
              <mc:Fallback>
                <p:oleObj name="Document" r:id="rId5" imgW="6723828" imgH="9431595" progId="Word.Document.12">
                  <p:embed/>
                  <p:pic>
                    <p:nvPicPr>
                      <p:cNvPr id="8" name="Object 8">
                        <a:extLst>
                          <a:ext uri="{FF2B5EF4-FFF2-40B4-BE49-F238E27FC236}">
                            <a16:creationId xmlns:a16="http://schemas.microsoft.com/office/drawing/2014/main" id="{12CB92D9-8FCE-E789-409A-414759A346AA}"/>
                          </a:ext>
                        </a:extLst>
                      </p:cNvPr>
                      <p:cNvPicPr/>
                      <p:nvPr/>
                    </p:nvPicPr>
                    <p:blipFill>
                      <a:blip r:embed="rId6"/>
                      <a:stretch>
                        <a:fillRect/>
                      </a:stretch>
                    </p:blipFill>
                    <p:spPr>
                      <a:xfrm>
                        <a:off x="5954713" y="627063"/>
                        <a:ext cx="4017962" cy="5678487"/>
                      </a:xfrm>
                      <a:prstGeom prst="rect">
                        <a:avLst/>
                      </a:prstGeom>
                    </p:spPr>
                  </p:pic>
                </p:oleObj>
              </mc:Fallback>
            </mc:AlternateContent>
          </a:graphicData>
        </a:graphic>
      </p:graphicFrame>
    </p:spTree>
    <p:extLst>
      <p:ext uri="{BB962C8B-B14F-4D97-AF65-F5344CB8AC3E}">
        <p14:creationId xmlns:p14="http://schemas.microsoft.com/office/powerpoint/2010/main" val="2356538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7849BD2B-EFA3-4745-84C8-421DE22409C2}"/>
              </a:ext>
            </a:extLst>
          </p:cNvPr>
          <p:cNvSpPr txBox="1">
            <a:spLocks noChangeArrowheads="1"/>
          </p:cNvSpPr>
          <p:nvPr/>
        </p:nvSpPr>
        <p:spPr bwMode="auto">
          <a:xfrm>
            <a:off x="3485964" y="2998113"/>
            <a:ext cx="5220072" cy="861774"/>
          </a:xfrm>
          <a:prstGeom prst="rect">
            <a:avLst/>
          </a:prstGeom>
          <a:solidFill>
            <a:srgbClr val="857C4D"/>
          </a:solidFill>
          <a:ln>
            <a:solidFill>
              <a:srgbClr val="857C4D"/>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lv-LV" altLang="ko-KR" sz="5000" b="1" noProof="1">
                <a:solidFill>
                  <a:schemeClr val="bg1"/>
                </a:solidFill>
                <a:latin typeface="Arial Narrow" panose="020B0606020202030204" pitchFamily="34" charset="0"/>
                <a:ea typeface="맑은 고딕" pitchFamily="50" charset="-127"/>
                <a:cs typeface="Arial" panose="020B0604020202020204" pitchFamily="34" charset="0"/>
              </a:rPr>
              <a:t>Galvenie rezultāti</a:t>
            </a:r>
          </a:p>
        </p:txBody>
      </p:sp>
    </p:spTree>
    <p:extLst>
      <p:ext uri="{BB962C8B-B14F-4D97-AF65-F5344CB8AC3E}">
        <p14:creationId xmlns:p14="http://schemas.microsoft.com/office/powerpoint/2010/main" val="35749529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3DF6B1D-E22C-4D08-B27E-DE558E12CAB3}"/>
              </a:ext>
            </a:extLst>
          </p:cNvPr>
          <p:cNvSpPr txBox="1">
            <a:spLocks/>
          </p:cNvSpPr>
          <p:nvPr/>
        </p:nvSpPr>
        <p:spPr>
          <a:xfrm>
            <a:off x="0" y="2"/>
            <a:ext cx="12191999" cy="548679"/>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Aptaujas anketa (3)</a:t>
            </a:r>
          </a:p>
        </p:txBody>
      </p:sp>
      <p:graphicFrame>
        <p:nvGraphicFramePr>
          <p:cNvPr id="6" name="Object 7">
            <a:extLst>
              <a:ext uri="{FF2B5EF4-FFF2-40B4-BE49-F238E27FC236}">
                <a16:creationId xmlns:a16="http://schemas.microsoft.com/office/drawing/2014/main" id="{DC0F4965-63D9-49CA-F3F9-7D62D81EA190}"/>
              </a:ext>
            </a:extLst>
          </p:cNvPr>
          <p:cNvGraphicFramePr>
            <a:graphicFrameLocks noChangeAspect="1"/>
          </p:cNvGraphicFramePr>
          <p:nvPr>
            <p:extLst>
              <p:ext uri="{D42A27DB-BD31-4B8C-83A1-F6EECF244321}">
                <p14:modId xmlns:p14="http://schemas.microsoft.com/office/powerpoint/2010/main" val="2489020472"/>
              </p:ext>
            </p:extLst>
          </p:nvPr>
        </p:nvGraphicFramePr>
        <p:xfrm>
          <a:off x="914400" y="627063"/>
          <a:ext cx="4006850" cy="5594350"/>
        </p:xfrm>
        <a:graphic>
          <a:graphicData uri="http://schemas.openxmlformats.org/presentationml/2006/ole">
            <mc:AlternateContent xmlns:mc="http://schemas.openxmlformats.org/markup-compatibility/2006">
              <mc:Choice xmlns:v="urn:schemas-microsoft-com:vml" Requires="v">
                <p:oleObj spid="_x0000_s3074" name="Document" r:id="rId3" imgW="6800239" imgH="9442756" progId="Word.Document.12">
                  <p:embed/>
                </p:oleObj>
              </mc:Choice>
              <mc:Fallback>
                <p:oleObj name="Document" r:id="rId3" imgW="6800239" imgH="9442756" progId="Word.Document.12">
                  <p:embed/>
                  <p:pic>
                    <p:nvPicPr>
                      <p:cNvPr id="6" name="Object 7">
                        <a:extLst>
                          <a:ext uri="{FF2B5EF4-FFF2-40B4-BE49-F238E27FC236}">
                            <a16:creationId xmlns:a16="http://schemas.microsoft.com/office/drawing/2014/main" id="{DC0F4965-63D9-49CA-F3F9-7D62D81EA190}"/>
                          </a:ext>
                        </a:extLst>
                      </p:cNvPr>
                      <p:cNvPicPr/>
                      <p:nvPr/>
                    </p:nvPicPr>
                    <p:blipFill>
                      <a:blip r:embed="rId4"/>
                      <a:stretch>
                        <a:fillRect/>
                      </a:stretch>
                    </p:blipFill>
                    <p:spPr>
                      <a:xfrm>
                        <a:off x="914400" y="627063"/>
                        <a:ext cx="4006850" cy="5594350"/>
                      </a:xfrm>
                      <a:prstGeom prst="rect">
                        <a:avLst/>
                      </a:prstGeom>
                    </p:spPr>
                  </p:pic>
                </p:oleObj>
              </mc:Fallback>
            </mc:AlternateContent>
          </a:graphicData>
        </a:graphic>
      </p:graphicFrame>
      <p:graphicFrame>
        <p:nvGraphicFramePr>
          <p:cNvPr id="8" name="Object 8">
            <a:extLst>
              <a:ext uri="{FF2B5EF4-FFF2-40B4-BE49-F238E27FC236}">
                <a16:creationId xmlns:a16="http://schemas.microsoft.com/office/drawing/2014/main" id="{12CB92D9-8FCE-E789-409A-414759A346AA}"/>
              </a:ext>
            </a:extLst>
          </p:cNvPr>
          <p:cNvGraphicFramePr>
            <a:graphicFrameLocks noChangeAspect="1"/>
          </p:cNvGraphicFramePr>
          <p:nvPr>
            <p:extLst>
              <p:ext uri="{D42A27DB-BD31-4B8C-83A1-F6EECF244321}">
                <p14:modId xmlns:p14="http://schemas.microsoft.com/office/powerpoint/2010/main" val="2535460370"/>
              </p:ext>
            </p:extLst>
          </p:nvPr>
        </p:nvGraphicFramePr>
        <p:xfrm>
          <a:off x="5953125" y="628650"/>
          <a:ext cx="4152900" cy="5886450"/>
        </p:xfrm>
        <a:graphic>
          <a:graphicData uri="http://schemas.openxmlformats.org/presentationml/2006/ole">
            <mc:AlternateContent xmlns:mc="http://schemas.openxmlformats.org/markup-compatibility/2006">
              <mc:Choice xmlns:v="urn:schemas-microsoft-com:vml" Requires="v">
                <p:oleObj spid="_x0000_s3075" name="Document" r:id="rId5" imgW="6646456" imgH="9431619" progId="Word.Document.12">
                  <p:embed/>
                </p:oleObj>
              </mc:Choice>
              <mc:Fallback>
                <p:oleObj name="Document" r:id="rId5" imgW="6646456" imgH="9431619" progId="Word.Document.12">
                  <p:embed/>
                  <p:pic>
                    <p:nvPicPr>
                      <p:cNvPr id="8" name="Object 8">
                        <a:extLst>
                          <a:ext uri="{FF2B5EF4-FFF2-40B4-BE49-F238E27FC236}">
                            <a16:creationId xmlns:a16="http://schemas.microsoft.com/office/drawing/2014/main" id="{12CB92D9-8FCE-E789-409A-414759A346AA}"/>
                          </a:ext>
                        </a:extLst>
                      </p:cNvPr>
                      <p:cNvPicPr/>
                      <p:nvPr/>
                    </p:nvPicPr>
                    <p:blipFill>
                      <a:blip r:embed="rId6"/>
                      <a:stretch>
                        <a:fillRect/>
                      </a:stretch>
                    </p:blipFill>
                    <p:spPr>
                      <a:xfrm>
                        <a:off x="5953125" y="628650"/>
                        <a:ext cx="4152900" cy="5886450"/>
                      </a:xfrm>
                      <a:prstGeom prst="rect">
                        <a:avLst/>
                      </a:prstGeom>
                    </p:spPr>
                  </p:pic>
                </p:oleObj>
              </mc:Fallback>
            </mc:AlternateContent>
          </a:graphicData>
        </a:graphic>
      </p:graphicFrame>
    </p:spTree>
    <p:extLst>
      <p:ext uri="{BB962C8B-B14F-4D97-AF65-F5344CB8AC3E}">
        <p14:creationId xmlns:p14="http://schemas.microsoft.com/office/powerpoint/2010/main" val="8942872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3DF6B1D-E22C-4D08-B27E-DE558E12CAB3}"/>
              </a:ext>
            </a:extLst>
          </p:cNvPr>
          <p:cNvSpPr txBox="1">
            <a:spLocks/>
          </p:cNvSpPr>
          <p:nvPr/>
        </p:nvSpPr>
        <p:spPr>
          <a:xfrm>
            <a:off x="0" y="2"/>
            <a:ext cx="12191999" cy="548679"/>
          </a:xfrm>
          <a:prstGeom prst="rect">
            <a:avLst/>
          </a:prstGeom>
          <a:solidFill>
            <a:srgbClr val="857C4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ko-KR" sz="2800" noProof="1">
                <a:solidFill>
                  <a:schemeClr val="bg1"/>
                </a:solidFill>
                <a:latin typeface="Arial Narrow" panose="020B0606020202030204" pitchFamily="34" charset="0"/>
              </a:rPr>
              <a:t>Aptaujas anketa (4)</a:t>
            </a:r>
          </a:p>
        </p:txBody>
      </p:sp>
      <p:graphicFrame>
        <p:nvGraphicFramePr>
          <p:cNvPr id="6" name="Object 7">
            <a:extLst>
              <a:ext uri="{FF2B5EF4-FFF2-40B4-BE49-F238E27FC236}">
                <a16:creationId xmlns:a16="http://schemas.microsoft.com/office/drawing/2014/main" id="{DC0F4965-63D9-49CA-F3F9-7D62D81EA190}"/>
              </a:ext>
            </a:extLst>
          </p:cNvPr>
          <p:cNvGraphicFramePr>
            <a:graphicFrameLocks noChangeAspect="1"/>
          </p:cNvGraphicFramePr>
          <p:nvPr>
            <p:extLst>
              <p:ext uri="{D42A27DB-BD31-4B8C-83A1-F6EECF244321}">
                <p14:modId xmlns:p14="http://schemas.microsoft.com/office/powerpoint/2010/main" val="2790124712"/>
              </p:ext>
            </p:extLst>
          </p:nvPr>
        </p:nvGraphicFramePr>
        <p:xfrm>
          <a:off x="914400" y="628650"/>
          <a:ext cx="4152900" cy="5886450"/>
        </p:xfrm>
        <a:graphic>
          <a:graphicData uri="http://schemas.openxmlformats.org/presentationml/2006/ole">
            <mc:AlternateContent xmlns:mc="http://schemas.openxmlformats.org/markup-compatibility/2006">
              <mc:Choice xmlns:v="urn:schemas-microsoft-com:vml" Requires="v">
                <p:oleObj spid="_x0000_s4098" name="Document" r:id="rId3" imgW="6646456" imgH="9430179" progId="Word.Document.12">
                  <p:embed/>
                </p:oleObj>
              </mc:Choice>
              <mc:Fallback>
                <p:oleObj name="Document" r:id="rId3" imgW="6646456" imgH="9430179" progId="Word.Document.12">
                  <p:embed/>
                  <p:pic>
                    <p:nvPicPr>
                      <p:cNvPr id="6" name="Object 7">
                        <a:extLst>
                          <a:ext uri="{FF2B5EF4-FFF2-40B4-BE49-F238E27FC236}">
                            <a16:creationId xmlns:a16="http://schemas.microsoft.com/office/drawing/2014/main" id="{DC0F4965-63D9-49CA-F3F9-7D62D81EA190}"/>
                          </a:ext>
                        </a:extLst>
                      </p:cNvPr>
                      <p:cNvPicPr/>
                      <p:nvPr/>
                    </p:nvPicPr>
                    <p:blipFill>
                      <a:blip r:embed="rId4"/>
                      <a:stretch>
                        <a:fillRect/>
                      </a:stretch>
                    </p:blipFill>
                    <p:spPr>
                      <a:xfrm>
                        <a:off x="914400" y="628650"/>
                        <a:ext cx="4152900" cy="5886450"/>
                      </a:xfrm>
                      <a:prstGeom prst="rect">
                        <a:avLst/>
                      </a:prstGeom>
                    </p:spPr>
                  </p:pic>
                </p:oleObj>
              </mc:Fallback>
            </mc:AlternateContent>
          </a:graphicData>
        </a:graphic>
      </p:graphicFrame>
      <p:graphicFrame>
        <p:nvGraphicFramePr>
          <p:cNvPr id="8" name="Object 8">
            <a:extLst>
              <a:ext uri="{FF2B5EF4-FFF2-40B4-BE49-F238E27FC236}">
                <a16:creationId xmlns:a16="http://schemas.microsoft.com/office/drawing/2014/main" id="{12CB92D9-8FCE-E789-409A-414759A346AA}"/>
              </a:ext>
            </a:extLst>
          </p:cNvPr>
          <p:cNvGraphicFramePr>
            <a:graphicFrameLocks noChangeAspect="1"/>
          </p:cNvGraphicFramePr>
          <p:nvPr>
            <p:extLst>
              <p:ext uri="{D42A27DB-BD31-4B8C-83A1-F6EECF244321}">
                <p14:modId xmlns:p14="http://schemas.microsoft.com/office/powerpoint/2010/main" val="2502219329"/>
              </p:ext>
            </p:extLst>
          </p:nvPr>
        </p:nvGraphicFramePr>
        <p:xfrm>
          <a:off x="5951984" y="836712"/>
          <a:ext cx="4114800" cy="5837237"/>
        </p:xfrm>
        <a:graphic>
          <a:graphicData uri="http://schemas.openxmlformats.org/presentationml/2006/ole">
            <mc:AlternateContent xmlns:mc="http://schemas.openxmlformats.org/markup-compatibility/2006">
              <mc:Choice xmlns:v="urn:schemas-microsoft-com:vml" Requires="v">
                <p:oleObj spid="_x0000_s4099" name="Document" r:id="rId5" imgW="6685441" imgH="9431595" progId="Word.Document.12">
                  <p:embed/>
                </p:oleObj>
              </mc:Choice>
              <mc:Fallback>
                <p:oleObj name="Document" r:id="rId5" imgW="6685441" imgH="9431595" progId="Word.Document.12">
                  <p:embed/>
                  <p:pic>
                    <p:nvPicPr>
                      <p:cNvPr id="8" name="Object 8">
                        <a:extLst>
                          <a:ext uri="{FF2B5EF4-FFF2-40B4-BE49-F238E27FC236}">
                            <a16:creationId xmlns:a16="http://schemas.microsoft.com/office/drawing/2014/main" id="{12CB92D9-8FCE-E789-409A-414759A346AA}"/>
                          </a:ext>
                        </a:extLst>
                      </p:cNvPr>
                      <p:cNvPicPr/>
                      <p:nvPr/>
                    </p:nvPicPr>
                    <p:blipFill>
                      <a:blip r:embed="rId6"/>
                      <a:stretch>
                        <a:fillRect/>
                      </a:stretch>
                    </p:blipFill>
                    <p:spPr>
                      <a:xfrm>
                        <a:off x="5951984" y="836712"/>
                        <a:ext cx="4114800" cy="5837237"/>
                      </a:xfrm>
                      <a:prstGeom prst="rect">
                        <a:avLst/>
                      </a:prstGeom>
                    </p:spPr>
                  </p:pic>
                </p:oleObj>
              </mc:Fallback>
            </mc:AlternateContent>
          </a:graphicData>
        </a:graphic>
      </p:graphicFrame>
    </p:spTree>
    <p:extLst>
      <p:ext uri="{BB962C8B-B14F-4D97-AF65-F5344CB8AC3E}">
        <p14:creationId xmlns:p14="http://schemas.microsoft.com/office/powerpoint/2010/main" val="35496131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4" name="Rectangle 5"/>
          <p:cNvSpPr>
            <a:spLocks noChangeArrowheads="1"/>
          </p:cNvSpPr>
          <p:nvPr/>
        </p:nvSpPr>
        <p:spPr bwMode="auto">
          <a:xfrm>
            <a:off x="1885075" y="760547"/>
            <a:ext cx="828091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000" i="1">
                <a:solidFill>
                  <a:srgbClr val="000000"/>
                </a:solidFill>
                <a:latin typeface="Arial" panose="020B0604020202020204" pitchFamily="34" charset="0"/>
              </a:defRPr>
            </a:lvl1pPr>
            <a:lvl2pPr>
              <a:defRPr sz="1000" i="1">
                <a:solidFill>
                  <a:srgbClr val="000000"/>
                </a:solidFill>
                <a:latin typeface="Arial" panose="020B0604020202020204" pitchFamily="34" charset="0"/>
              </a:defRPr>
            </a:lvl2pPr>
            <a:lvl3pPr>
              <a:defRPr sz="1000" i="1">
                <a:solidFill>
                  <a:srgbClr val="000000"/>
                </a:solidFill>
                <a:latin typeface="Arial" panose="020B0604020202020204" pitchFamily="34" charset="0"/>
              </a:defRPr>
            </a:lvl3pPr>
            <a:lvl4pPr>
              <a:defRPr sz="1000" i="1">
                <a:solidFill>
                  <a:srgbClr val="000000"/>
                </a:solidFill>
                <a:latin typeface="Arial" panose="020B0604020202020204" pitchFamily="34" charset="0"/>
              </a:defRPr>
            </a:lvl4pPr>
            <a:lvl5pPr>
              <a:defRPr sz="1000" i="1">
                <a:solidFill>
                  <a:srgbClr val="000000"/>
                </a:solidFill>
                <a:latin typeface="Arial" panose="020B0604020202020204" pitchFamily="34" charset="0"/>
              </a:defRPr>
            </a:lvl5pPr>
            <a:lvl6pPr marL="2514600" indent="-228600" fontAlgn="base">
              <a:spcBef>
                <a:spcPct val="0"/>
              </a:spcBef>
              <a:spcAft>
                <a:spcPct val="0"/>
              </a:spcAft>
              <a:buClr>
                <a:srgbClr val="000000"/>
              </a:buClr>
              <a:buSzPct val="100000"/>
              <a:buFont typeface="Times New Roman" panose="02020603050405020304" pitchFamily="18" charset="0"/>
              <a:defRPr sz="1000" i="1">
                <a:solidFill>
                  <a:srgbClr val="000000"/>
                </a:solidFill>
                <a:latin typeface="Arial" panose="020B0604020202020204" pitchFamily="34" charset="0"/>
              </a:defRPr>
            </a:lvl6pPr>
            <a:lvl7pPr marL="2971800" indent="-228600" fontAlgn="base">
              <a:spcBef>
                <a:spcPct val="0"/>
              </a:spcBef>
              <a:spcAft>
                <a:spcPct val="0"/>
              </a:spcAft>
              <a:buClr>
                <a:srgbClr val="000000"/>
              </a:buClr>
              <a:buSzPct val="100000"/>
              <a:buFont typeface="Times New Roman" panose="02020603050405020304" pitchFamily="18" charset="0"/>
              <a:defRPr sz="1000" i="1">
                <a:solidFill>
                  <a:srgbClr val="000000"/>
                </a:solidFill>
                <a:latin typeface="Arial" panose="020B0604020202020204" pitchFamily="34" charset="0"/>
              </a:defRPr>
            </a:lvl7pPr>
            <a:lvl8pPr marL="3429000" indent="-228600" fontAlgn="base">
              <a:spcBef>
                <a:spcPct val="0"/>
              </a:spcBef>
              <a:spcAft>
                <a:spcPct val="0"/>
              </a:spcAft>
              <a:buClr>
                <a:srgbClr val="000000"/>
              </a:buClr>
              <a:buSzPct val="100000"/>
              <a:buFont typeface="Times New Roman" panose="02020603050405020304" pitchFamily="18" charset="0"/>
              <a:defRPr sz="1000" i="1">
                <a:solidFill>
                  <a:srgbClr val="000000"/>
                </a:solidFill>
                <a:latin typeface="Arial" panose="020B0604020202020204" pitchFamily="34" charset="0"/>
              </a:defRPr>
            </a:lvl8pPr>
            <a:lvl9pPr marL="3886200" indent="-228600" fontAlgn="base">
              <a:spcBef>
                <a:spcPct val="0"/>
              </a:spcBef>
              <a:spcAft>
                <a:spcPct val="0"/>
              </a:spcAft>
              <a:buClr>
                <a:srgbClr val="000000"/>
              </a:buClr>
              <a:buSzPct val="100000"/>
              <a:buFont typeface="Times New Roman" panose="02020603050405020304" pitchFamily="18" charset="0"/>
              <a:defRPr sz="1000" i="1">
                <a:solidFill>
                  <a:srgbClr val="000000"/>
                </a:solidFill>
                <a:latin typeface="Arial" panose="020B0604020202020204" pitchFamily="34" charset="0"/>
              </a:defRPr>
            </a:lvl9pPr>
          </a:lstStyle>
          <a:p>
            <a:pPr eaLnBrk="0" latinLnBrk="0" hangingPunct="0">
              <a:lnSpc>
                <a:spcPct val="100000"/>
              </a:lnSpc>
              <a:buFontTx/>
              <a:buNone/>
            </a:pPr>
            <a:r>
              <a:rPr lang="en-GB" altLang="lv-LV" sz="1050" i="0" noProof="1">
                <a:cs typeface="Arial" panose="020B0604020202020204" pitchFamily="34" charset="0"/>
              </a:rPr>
              <a:t>Pētījuma rezultātos vienmēr pastāv zināma </a:t>
            </a:r>
            <a:r>
              <a:rPr lang="en-GB" altLang="lv-LV" sz="1050" noProof="1">
                <a:cs typeface="Arial" panose="020B0604020202020204" pitchFamily="34" charset="0"/>
              </a:rPr>
              <a:t>statistiskās kļūdas</a:t>
            </a:r>
            <a:r>
              <a:rPr lang="en-GB" altLang="lv-LV" sz="1050" i="0" noProof="1">
                <a:cs typeface="Arial" panose="020B0604020202020204" pitchFamily="34" charset="0"/>
              </a:rPr>
              <a:t> varbūtība. Analizējot un interpretējot pētījumā iegūtos rezultātus, to vajadzētu ņemt vērā. Tās atšķirības, kuras iekļaujas statistiskās kļūdas robežās jeb ir mazākas par to, var uzskatīt par </a:t>
            </a:r>
            <a:r>
              <a:rPr lang="en-GB" altLang="lv-LV" sz="1050" noProof="1">
                <a:cs typeface="Arial" panose="020B0604020202020204" pitchFamily="34" charset="0"/>
              </a:rPr>
              <a:t>nenozīmīgām</a:t>
            </a:r>
            <a:r>
              <a:rPr lang="en-GB" altLang="lv-LV" sz="1050" i="0" noProof="1">
                <a:cs typeface="Arial" panose="020B0604020202020204" pitchFamily="34" charset="0"/>
              </a:rPr>
              <a:t>. </a:t>
            </a:r>
          </a:p>
        </p:txBody>
      </p:sp>
      <p:graphicFrame>
        <p:nvGraphicFramePr>
          <p:cNvPr id="720490" name="Group 2666"/>
          <p:cNvGraphicFramePr>
            <a:graphicFrameLocks noGrp="1"/>
          </p:cNvGraphicFramePr>
          <p:nvPr>
            <p:extLst>
              <p:ext uri="{D42A27DB-BD31-4B8C-83A1-F6EECF244321}">
                <p14:modId xmlns:p14="http://schemas.microsoft.com/office/powerpoint/2010/main" val="1422136258"/>
              </p:ext>
            </p:extLst>
          </p:nvPr>
        </p:nvGraphicFramePr>
        <p:xfrm>
          <a:off x="2443133" y="1682188"/>
          <a:ext cx="7164799" cy="3573780"/>
        </p:xfrm>
        <a:graphic>
          <a:graphicData uri="http://schemas.openxmlformats.org/drawingml/2006/table">
            <a:tbl>
              <a:tblPr>
                <a:tableStyleId>{0505E3EF-67EA-436B-97B2-0124C06EBD24}</a:tableStyleId>
              </a:tblPr>
              <a:tblGrid>
                <a:gridCol w="1230955">
                  <a:extLst>
                    <a:ext uri="{9D8B030D-6E8A-4147-A177-3AD203B41FA5}">
                      <a16:colId xmlns:a16="http://schemas.microsoft.com/office/drawing/2014/main" val="20000"/>
                    </a:ext>
                  </a:extLst>
                </a:gridCol>
                <a:gridCol w="423846">
                  <a:extLst>
                    <a:ext uri="{9D8B030D-6E8A-4147-A177-3AD203B41FA5}">
                      <a16:colId xmlns:a16="http://schemas.microsoft.com/office/drawing/2014/main" val="20001"/>
                    </a:ext>
                  </a:extLst>
                </a:gridCol>
                <a:gridCol w="423846">
                  <a:extLst>
                    <a:ext uri="{9D8B030D-6E8A-4147-A177-3AD203B41FA5}">
                      <a16:colId xmlns:a16="http://schemas.microsoft.com/office/drawing/2014/main" val="20002"/>
                    </a:ext>
                  </a:extLst>
                </a:gridCol>
                <a:gridCol w="423846">
                  <a:extLst>
                    <a:ext uri="{9D8B030D-6E8A-4147-A177-3AD203B41FA5}">
                      <a16:colId xmlns:a16="http://schemas.microsoft.com/office/drawing/2014/main" val="20003"/>
                    </a:ext>
                  </a:extLst>
                </a:gridCol>
                <a:gridCol w="423846">
                  <a:extLst>
                    <a:ext uri="{9D8B030D-6E8A-4147-A177-3AD203B41FA5}">
                      <a16:colId xmlns:a16="http://schemas.microsoft.com/office/drawing/2014/main" val="20004"/>
                    </a:ext>
                  </a:extLst>
                </a:gridCol>
                <a:gridCol w="423846">
                  <a:extLst>
                    <a:ext uri="{9D8B030D-6E8A-4147-A177-3AD203B41FA5}">
                      <a16:colId xmlns:a16="http://schemas.microsoft.com/office/drawing/2014/main" val="20005"/>
                    </a:ext>
                  </a:extLst>
                </a:gridCol>
                <a:gridCol w="423846">
                  <a:extLst>
                    <a:ext uri="{9D8B030D-6E8A-4147-A177-3AD203B41FA5}">
                      <a16:colId xmlns:a16="http://schemas.microsoft.com/office/drawing/2014/main" val="20006"/>
                    </a:ext>
                  </a:extLst>
                </a:gridCol>
                <a:gridCol w="423846">
                  <a:extLst>
                    <a:ext uri="{9D8B030D-6E8A-4147-A177-3AD203B41FA5}">
                      <a16:colId xmlns:a16="http://schemas.microsoft.com/office/drawing/2014/main" val="20007"/>
                    </a:ext>
                  </a:extLst>
                </a:gridCol>
                <a:gridCol w="423846">
                  <a:extLst>
                    <a:ext uri="{9D8B030D-6E8A-4147-A177-3AD203B41FA5}">
                      <a16:colId xmlns:a16="http://schemas.microsoft.com/office/drawing/2014/main" val="20008"/>
                    </a:ext>
                  </a:extLst>
                </a:gridCol>
                <a:gridCol w="423846">
                  <a:extLst>
                    <a:ext uri="{9D8B030D-6E8A-4147-A177-3AD203B41FA5}">
                      <a16:colId xmlns:a16="http://schemas.microsoft.com/office/drawing/2014/main" val="20009"/>
                    </a:ext>
                  </a:extLst>
                </a:gridCol>
                <a:gridCol w="423846">
                  <a:extLst>
                    <a:ext uri="{9D8B030D-6E8A-4147-A177-3AD203B41FA5}">
                      <a16:colId xmlns:a16="http://schemas.microsoft.com/office/drawing/2014/main" val="20010"/>
                    </a:ext>
                  </a:extLst>
                </a:gridCol>
                <a:gridCol w="423846">
                  <a:extLst>
                    <a:ext uri="{9D8B030D-6E8A-4147-A177-3AD203B41FA5}">
                      <a16:colId xmlns:a16="http://schemas.microsoft.com/office/drawing/2014/main" val="20011"/>
                    </a:ext>
                  </a:extLst>
                </a:gridCol>
                <a:gridCol w="423846">
                  <a:extLst>
                    <a:ext uri="{9D8B030D-6E8A-4147-A177-3AD203B41FA5}">
                      <a16:colId xmlns:a16="http://schemas.microsoft.com/office/drawing/2014/main" val="20012"/>
                    </a:ext>
                  </a:extLst>
                </a:gridCol>
                <a:gridCol w="423846">
                  <a:extLst>
                    <a:ext uri="{9D8B030D-6E8A-4147-A177-3AD203B41FA5}">
                      <a16:colId xmlns:a16="http://schemas.microsoft.com/office/drawing/2014/main" val="20013"/>
                    </a:ext>
                  </a:extLst>
                </a:gridCol>
                <a:gridCol w="423846">
                  <a:extLst>
                    <a:ext uri="{9D8B030D-6E8A-4147-A177-3AD203B41FA5}">
                      <a16:colId xmlns:a16="http://schemas.microsoft.com/office/drawing/2014/main" val="20014"/>
                    </a:ext>
                  </a:extLst>
                </a:gridCol>
              </a:tblGrid>
              <a:tr h="331299">
                <a:tc rowSpan="2">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GB" altLang="lv-LV" sz="1000" u="none" strike="noStrike" cap="none" normalizeH="0" baseline="0" noProof="1">
                          <a:ln>
                            <a:noFill/>
                          </a:ln>
                          <a:effectLst/>
                        </a:rPr>
                        <a:t>Atbilžu sadalījums</a:t>
                      </a:r>
                    </a:p>
                    <a:p>
                      <a:pPr marL="0" marR="0" lvl="0" indent="0" algn="ctr" defTabSz="914400" rtl="0" eaLnBrk="0" fontAlgn="base" latinLnBrk="0" hangingPunct="0">
                        <a:lnSpc>
                          <a:spcPct val="100000"/>
                        </a:lnSpc>
                        <a:spcBef>
                          <a:spcPts val="100"/>
                        </a:spcBef>
                        <a:spcAft>
                          <a:spcPct val="0"/>
                        </a:spcAft>
                        <a:buClr>
                          <a:srgbClr val="000000"/>
                        </a:buClr>
                        <a:buSzPct val="100000"/>
                        <a:buFont typeface="Arial" panose="020B0604020202020204" pitchFamily="34" charset="0"/>
                        <a:buNone/>
                        <a:tabLst/>
                      </a:pPr>
                      <a:r>
                        <a:rPr kumimoji="0" lang="en-GB" altLang="lv-LV" sz="1000" u="none" strike="noStrike" cap="none" normalizeH="0" baseline="0" noProof="1">
                          <a:ln>
                            <a:noFill/>
                          </a:ln>
                          <a:effectLst/>
                        </a:rPr>
                        <a:t>%</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4">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Respondentu skaits (bāze)</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GB" altLang="lv-LV" sz="1000" u="none" strike="noStrike" cap="none" normalizeH="0" baseline="0" noProof="1">
                          <a:ln>
                            <a:noFill/>
                          </a:ln>
                          <a:effectLst/>
                        </a:rPr>
                        <a:t>N=</a:t>
                      </a:r>
                      <a:endParaRPr kumimoji="0" lang="en-GB" altLang="lv-LV" sz="1000" u="none" strike="noStrike" cap="none" normalizeH="0" baseline="0" noProof="1">
                        <a:ln>
                          <a:noFill/>
                        </a:ln>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48527">
                <a:tc vMerge="1">
                  <a:txBody>
                    <a:bodyPr/>
                    <a:lstStyle/>
                    <a:p>
                      <a:endParaRPr lang="en-GB"/>
                    </a:p>
                  </a:txBody>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u="none" strike="noStrike" cap="none" normalizeH="0" baseline="0" noProof="1">
                          <a:ln>
                            <a:noFill/>
                          </a:ln>
                          <a:effectLst/>
                        </a:rPr>
                        <a:t>50</a:t>
                      </a:r>
                      <a:endParaRPr kumimoji="0" lang="en-GB" altLang="lv-LV" sz="1000" b="0" i="0" u="none" strike="noStrike" cap="none" normalizeH="0" baseline="0" noProof="1">
                        <a:ln>
                          <a:noFill/>
                        </a:ln>
                        <a:solidFill>
                          <a:schemeClr val="bg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latin typeface="Arial" panose="020B0604020202020204" pitchFamily="34" charset="0"/>
                          <a:cs typeface="Arial" panose="020B0604020202020204" pitchFamily="34" charset="0"/>
                        </a:rPr>
                        <a:t>75</a:t>
                      </a:r>
                      <a:endParaRPr kumimoji="0" lang="en-GB" altLang="lv-LV" sz="1000" b="1" i="0" u="none" strike="noStrike" cap="none" normalizeH="0" baseline="0" noProof="1">
                        <a:ln>
                          <a:noFill/>
                        </a:ln>
                        <a:solidFill>
                          <a:schemeClr val="bg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u="none" strike="noStrike" cap="none" normalizeH="0" baseline="0" noProof="1">
                          <a:ln>
                            <a:noFill/>
                          </a:ln>
                          <a:effectLst/>
                        </a:rPr>
                        <a:t>100</a:t>
                      </a:r>
                      <a:endParaRPr kumimoji="0" lang="en-GB" altLang="lv-LV" sz="1000" b="0" i="0" u="none" strike="noStrike" cap="none" normalizeH="0" baseline="0" noProof="1">
                        <a:ln>
                          <a:noFill/>
                        </a:ln>
                        <a:solidFill>
                          <a:schemeClr val="bg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u="none" strike="noStrike" cap="none" normalizeH="0" baseline="0" noProof="1">
                          <a:ln>
                            <a:noFill/>
                          </a:ln>
                          <a:effectLst/>
                        </a:rPr>
                        <a:t>200</a:t>
                      </a:r>
                      <a:endParaRPr kumimoji="0" lang="en-GB" altLang="lv-LV" sz="1000" b="0" i="0" u="none" strike="noStrike" cap="none" normalizeH="0" baseline="0" noProof="1">
                        <a:ln>
                          <a:noFill/>
                        </a:ln>
                        <a:solidFill>
                          <a:schemeClr val="bg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u="none" strike="noStrike" cap="none" normalizeH="0" baseline="0" noProof="1">
                          <a:ln>
                            <a:noFill/>
                          </a:ln>
                          <a:effectLst/>
                        </a:rPr>
                        <a:t>300</a:t>
                      </a:r>
                      <a:endParaRPr kumimoji="0" lang="en-GB" altLang="lv-LV" sz="1000" b="0" i="0" u="none" strike="noStrike" cap="none" normalizeH="0" baseline="0" noProof="1">
                        <a:ln>
                          <a:noFill/>
                        </a:ln>
                        <a:solidFill>
                          <a:schemeClr val="bg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u="none" strike="noStrike" cap="none" normalizeH="0" baseline="0" noProof="1">
                          <a:ln>
                            <a:noFill/>
                          </a:ln>
                          <a:effectLst/>
                        </a:rPr>
                        <a:t>400</a:t>
                      </a:r>
                      <a:endParaRPr kumimoji="0" lang="en-GB" altLang="lv-LV" sz="1000" b="0" i="0" u="none" strike="noStrike" cap="none" normalizeH="0" baseline="0" noProof="1">
                        <a:ln>
                          <a:noFill/>
                        </a:ln>
                        <a:solidFill>
                          <a:schemeClr val="bg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u="none" strike="noStrike" cap="none" normalizeH="0" baseline="0" noProof="1">
                          <a:ln>
                            <a:noFill/>
                          </a:ln>
                          <a:effectLst/>
                        </a:rPr>
                        <a:t>500</a:t>
                      </a:r>
                      <a:endParaRPr kumimoji="0" lang="en-GB" altLang="lv-LV" sz="1000" b="0" i="0" u="none" strike="noStrike" cap="none" normalizeH="0" baseline="0" noProof="1">
                        <a:ln>
                          <a:noFill/>
                        </a:ln>
                        <a:solidFill>
                          <a:schemeClr val="bg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u="none" strike="noStrike" cap="none" normalizeH="0" baseline="0" noProof="1">
                          <a:ln>
                            <a:noFill/>
                          </a:ln>
                          <a:effectLst/>
                        </a:rPr>
                        <a:t>600</a:t>
                      </a:r>
                      <a:endParaRPr kumimoji="0" lang="en-GB" altLang="lv-LV" sz="1000" b="0" i="0" u="none" strike="noStrike" cap="none" normalizeH="0" baseline="0" noProof="1">
                        <a:ln>
                          <a:noFill/>
                        </a:ln>
                        <a:solidFill>
                          <a:schemeClr val="bg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u="none" strike="noStrike" cap="none" normalizeH="0" baseline="0" noProof="1">
                          <a:ln>
                            <a:noFill/>
                          </a:ln>
                          <a:effectLst/>
                        </a:rPr>
                        <a:t>700</a:t>
                      </a:r>
                      <a:endParaRPr kumimoji="0" lang="en-GB" altLang="lv-LV" sz="1000" b="0" i="0" u="none" strike="noStrike" cap="none" normalizeH="0" baseline="0" noProof="1">
                        <a:ln>
                          <a:noFill/>
                        </a:ln>
                        <a:solidFill>
                          <a:schemeClr val="bg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u="none" strike="noStrike" cap="none" normalizeH="0" baseline="0" noProof="1">
                          <a:ln>
                            <a:noFill/>
                          </a:ln>
                          <a:effectLst/>
                        </a:rPr>
                        <a:t>800</a:t>
                      </a:r>
                      <a:endParaRPr kumimoji="0" lang="en-GB" altLang="lv-LV" sz="1000" b="0" i="0" u="none" strike="noStrike" cap="none" normalizeH="0" baseline="0" noProof="1">
                        <a:ln>
                          <a:noFill/>
                        </a:ln>
                        <a:solidFill>
                          <a:schemeClr val="bg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u="none" strike="noStrike" cap="none" normalizeH="0" baseline="0" noProof="1">
                          <a:ln>
                            <a:noFill/>
                          </a:ln>
                          <a:effectLst/>
                        </a:rPr>
                        <a:t>900</a:t>
                      </a:r>
                      <a:endParaRPr kumimoji="0" lang="en-GB" altLang="lv-LV" sz="1000" b="0" i="0" u="none" strike="noStrike" cap="none" normalizeH="0" baseline="0" noProof="1">
                        <a:ln>
                          <a:noFill/>
                        </a:ln>
                        <a:solidFill>
                          <a:schemeClr val="bg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u="none" strike="noStrike" cap="none" normalizeH="0" baseline="0" noProof="1">
                          <a:ln>
                            <a:noFill/>
                          </a:ln>
                          <a:effectLst/>
                        </a:rPr>
                        <a:t>1000</a:t>
                      </a:r>
                      <a:endParaRPr kumimoji="0" lang="en-GB" altLang="lv-LV" sz="1000" b="0" i="0" u="none" strike="noStrike" cap="none" normalizeH="0" baseline="0" noProof="1">
                        <a:ln>
                          <a:noFill/>
                        </a:ln>
                        <a:solidFill>
                          <a:schemeClr val="bg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noProof="1">
                          <a:effectLst/>
                          <a:latin typeface="Arial" panose="020B0604020202020204" pitchFamily="34" charset="0"/>
                          <a:cs typeface="Arial" panose="020B0604020202020204" pitchFamily="34" charset="0"/>
                        </a:rPr>
                        <a:t>1050</a:t>
                      </a:r>
                      <a:endParaRPr lang="en-GB" sz="1000" b="1" i="0" u="none" strike="noStrike" noProof="1">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u="none" strike="noStrike" cap="none" normalizeH="0" baseline="0" noProof="1">
                          <a:ln>
                            <a:noFill/>
                          </a:ln>
                          <a:effectLst/>
                        </a:rPr>
                        <a:t>1100</a:t>
                      </a:r>
                      <a:endParaRPr kumimoji="0" lang="en-GB" altLang="lv-LV" sz="1000" b="0" i="0" u="none" strike="noStrike" cap="none" normalizeH="0" baseline="0" noProof="1">
                        <a:ln>
                          <a:noFill/>
                        </a:ln>
                        <a:solidFill>
                          <a:schemeClr val="bg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8941">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 vai 99</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1,1</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0,9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0,8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0,7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0,7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0,6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0,6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0,6</a:t>
                      </a:r>
                      <a:endParaRPr lang="en-GB" sz="1000" b="0" i="0" u="none" strike="noStrike" noProof="1">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0,6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8941">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 vai 98</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1,2</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1,1</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0,9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0,9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0,8</a:t>
                      </a:r>
                      <a:endParaRPr lang="en-GB" sz="1000" b="0" i="0" u="none" strike="noStrike" noProof="1">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0,8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38941">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 vai 96</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5,4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2,2</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1,3</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1,2</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1,2</a:t>
                      </a:r>
                      <a:endParaRPr lang="en-GB" sz="1000" b="0" i="0" u="none" strike="noStrike" noProof="1">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1,2</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38941">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6 vai 94</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6,6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5,4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3,3</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2,3</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1,4</a:t>
                      </a:r>
                      <a:endParaRPr lang="en-GB" sz="1000" b="0" i="0" u="none" strike="noStrike" noProof="1">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38941">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8 vai 92</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7,5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6,1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5,3</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3,1</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2,2</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1,6</a:t>
                      </a:r>
                      <a:endParaRPr lang="en-GB" sz="1000" b="0" i="0" u="none" strike="noStrike" noProof="1">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38941">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10 vai 90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8,3</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6,8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5,9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4,2</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2,2</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1,8</a:t>
                      </a:r>
                      <a:endParaRPr lang="en-GB" sz="1000" b="0" i="0" u="none" strike="noStrike" noProof="1">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38941">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12 vai 88</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9,0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7,4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6,4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3,2</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2,3</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2,1</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2,0</a:t>
                      </a:r>
                      <a:endParaRPr lang="en-GB" sz="1000" b="0" i="0" u="none" strike="noStrike" noProof="1">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38941">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15 vai 85</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9,9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8,0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7,0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5,0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3,1</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2,3</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2,2</a:t>
                      </a:r>
                      <a:endParaRPr lang="en-GB" sz="1000" b="0" i="0" u="none" strike="noStrike" noProof="1">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2,1</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38941">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18 vai 82</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10,7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8,7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7,5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5,3</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2,3</a:t>
                      </a:r>
                      <a:endParaRPr lang="en-GB" sz="1000" b="0" i="0" u="none" strike="noStrike" noProof="1">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2,3</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3160">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20 vai 80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11,1</a:t>
                      </a:r>
                      <a:endParaRPr kumimoji="0" lang="en-GB" altLang="lv-LV" sz="1000" b="0" i="0" u="none" strike="noStrike" cap="none" normalizeH="0" baseline="0" noProof="1">
                        <a:ln>
                          <a:noFill/>
                        </a:ln>
                        <a:solidFill>
                          <a:schemeClr val="tx1">
                            <a:lumMod val="85000"/>
                            <a:lumOff val="1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9,1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7,8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5,5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3,2</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2,4</a:t>
                      </a:r>
                      <a:endParaRPr lang="en-GB" sz="1000" b="0" i="0" u="none" strike="noStrike" noProof="1">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38941">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22 vai 78</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11,5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9,4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8,1</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5,7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4,1</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3,3</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3,1</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2,5</a:t>
                      </a:r>
                      <a:endParaRPr lang="en-GB" sz="1000" b="0" i="0" u="none" strike="noStrike" noProof="1">
                        <a:solidFill>
                          <a:schemeClr val="accent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38941">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25 vai 75</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12,0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9,8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8,5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6,0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4,2</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3,2</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2,6</a:t>
                      </a:r>
                      <a:endParaRPr lang="en-GB" sz="1000" b="0" i="0" u="none" strike="noStrike" noProof="1">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38941">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28 vai 72</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12,5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10,2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8,8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6,2</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5,1</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3,3</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3,1</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2,7</a:t>
                      </a:r>
                      <a:endParaRPr lang="en-GB" sz="1000" b="0" i="0" u="none" strike="noStrike" noProof="1">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38941">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30 vai 70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12,7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10,4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9,0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6,4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5,2</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3,2</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2,8</a:t>
                      </a:r>
                      <a:endParaRPr lang="en-GB" sz="1000" b="0" i="0" u="none" strike="noStrike" noProof="1">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138941">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32 vai 68</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12,9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10,6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9,1</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6,5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5,3</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4,1</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3,2</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3,1</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2,8</a:t>
                      </a:r>
                      <a:endParaRPr lang="en-GB" sz="1000" b="0" i="0" u="none" strike="noStrike" noProof="1">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138941">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35 vai 65</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13,2</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10,8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9,4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6,6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5,4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4,2</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3,3</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3,1</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2,9</a:t>
                      </a:r>
                      <a:endParaRPr lang="en-GB" sz="1000" b="0" i="0" u="none" strike="noStrike" noProof="1">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138941">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40 vai 60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13,6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11,1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9,6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6,8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5,5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4,3</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3,2</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3,0</a:t>
                      </a:r>
                      <a:endParaRPr lang="en-GB" sz="1000" b="0" i="0" u="none" strike="noStrike" noProof="1">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138941">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45 vai 55</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13,8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11,3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9,8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6,9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5,6</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3,3</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3,1</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3,0</a:t>
                      </a:r>
                      <a:endParaRPr lang="en-GB" sz="1000" b="0" i="0" u="none" strike="noStrike" noProof="1">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2,9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138941">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50 vai 50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13,9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11,3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9,8</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6,9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5,7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4,9</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4,4</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4,0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3,7</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3,5</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3,3</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3,1</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noProof="1">
                          <a:effectLst/>
                          <a:latin typeface="Arial" panose="020B0604020202020204" pitchFamily="34" charset="0"/>
                          <a:cs typeface="Arial" panose="020B0604020202020204" pitchFamily="34" charset="0"/>
                        </a:rPr>
                        <a:t>3,0</a:t>
                      </a:r>
                      <a:endParaRPr lang="en-GB" sz="1000" b="0" i="0" u="none" strike="noStrike" noProof="1">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400"/>
                        </a:spcBef>
                        <a:defRPr sz="1400" b="1">
                          <a:solidFill>
                            <a:srgbClr val="000000"/>
                          </a:solidFill>
                          <a:latin typeface="Arial" panose="020B0604020202020204" pitchFamily="34" charset="0"/>
                        </a:defRPr>
                      </a:lvl1pPr>
                      <a:lvl2pPr eaLnBrk="0" hangingPunct="0">
                        <a:spcBef>
                          <a:spcPts val="400"/>
                        </a:spcBef>
                        <a:defRPr sz="1400">
                          <a:solidFill>
                            <a:srgbClr val="000000"/>
                          </a:solidFill>
                          <a:latin typeface="Arial" panose="020B0604020202020204" pitchFamily="34" charset="0"/>
                        </a:defRPr>
                      </a:lvl2pPr>
                      <a:lvl3pPr eaLnBrk="0" hangingPunct="0">
                        <a:spcBef>
                          <a:spcPts val="400"/>
                        </a:spcBef>
                        <a:defRPr sz="1400">
                          <a:solidFill>
                            <a:srgbClr val="000000"/>
                          </a:solidFill>
                          <a:latin typeface="Arial" panose="020B0604020202020204" pitchFamily="34" charset="0"/>
                        </a:defRPr>
                      </a:lvl3pPr>
                      <a:lvl4pPr eaLnBrk="0" hangingPunct="0">
                        <a:spcBef>
                          <a:spcPts val="400"/>
                        </a:spcBef>
                        <a:defRPr sz="1400">
                          <a:solidFill>
                            <a:srgbClr val="000000"/>
                          </a:solidFill>
                          <a:latin typeface="Arial" panose="020B0604020202020204" pitchFamily="34" charset="0"/>
                        </a:defRPr>
                      </a:lvl4pPr>
                      <a:lvl5pPr eaLnBrk="0" hangingPunct="0">
                        <a:spcBef>
                          <a:spcPts val="400"/>
                        </a:spcBef>
                        <a:defRPr sz="1400">
                          <a:solidFill>
                            <a:srgbClr val="000000"/>
                          </a:solidFill>
                          <a:latin typeface="Arial" panose="020B0604020202020204" pitchFamily="34" charset="0"/>
                        </a:defRPr>
                      </a:lvl5pPr>
                      <a:lvl6pPr marL="25146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6pPr>
                      <a:lvl7pPr marL="29718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7pPr>
                      <a:lvl8pPr marL="34290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8pPr>
                      <a:lvl9pPr marL="3886200" indent="-228600" eaLnBrk="0" fontAlgn="base" hangingPunct="0">
                        <a:spcBef>
                          <a:spcPts val="40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defRPr>
                      </a:lvl9pPr>
                    </a:lstStyle>
                    <a:p>
                      <a:pPr marL="0" marR="0" lvl="0" indent="0" algn="ctr" defTabSz="914400" rtl="0" eaLnBrk="0" fontAlgn="base" latinLnBrk="0" hangingPunct="0">
                        <a:lnSpc>
                          <a:spcPct val="100000"/>
                        </a:lnSpc>
                        <a:spcBef>
                          <a:spcPts val="400"/>
                        </a:spcBef>
                        <a:spcAft>
                          <a:spcPct val="0"/>
                        </a:spcAft>
                        <a:buClr>
                          <a:schemeClr val="bg1"/>
                        </a:buClr>
                        <a:buSzPct val="100000"/>
                        <a:buFontTx/>
                        <a:buNone/>
                        <a:tabLst/>
                      </a:pPr>
                      <a:r>
                        <a:rPr kumimoji="0" lang="en-GB" altLang="lv-LV" sz="1000" b="0" u="none" strike="noStrike" cap="none" normalizeH="0" baseline="0" noProof="1">
                          <a:ln>
                            <a:noFill/>
                          </a:ln>
                          <a:effectLst/>
                          <a:latin typeface="Arial" panose="020B0604020202020204" pitchFamily="34" charset="0"/>
                          <a:cs typeface="Arial" panose="020B0604020202020204" pitchFamily="34" charset="0"/>
                        </a:rPr>
                        <a:t>3,0</a:t>
                      </a:r>
                      <a:endParaRPr kumimoji="0" lang="en-GB" altLang="lv-LV" sz="10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7" name="Title 3">
            <a:extLst>
              <a:ext uri="{FF2B5EF4-FFF2-40B4-BE49-F238E27FC236}">
                <a16:creationId xmlns:a16="http://schemas.microsoft.com/office/drawing/2014/main" id="{0B427F09-21F5-4294-A683-D9569F6C084E}"/>
              </a:ext>
            </a:extLst>
          </p:cNvPr>
          <p:cNvSpPr txBox="1">
            <a:spLocks/>
          </p:cNvSpPr>
          <p:nvPr/>
        </p:nvSpPr>
        <p:spPr>
          <a:xfrm>
            <a:off x="0" y="0"/>
            <a:ext cx="12192000" cy="547200"/>
          </a:xfrm>
          <a:prstGeom prst="rect">
            <a:avLst/>
          </a:prstGeom>
          <a:solidFill>
            <a:srgbClr val="857C4D"/>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lv-LV" sz="2800" noProof="1">
                <a:solidFill>
                  <a:schemeClr val="bg1"/>
                </a:solidFill>
                <a:latin typeface="Arial Narrow" panose="020B0606020202030204" pitchFamily="34" charset="0"/>
              </a:rPr>
              <a:t>Statistiskās kļūdas novērtēšanas tabula</a:t>
            </a:r>
            <a:endParaRPr lang="en-GB" altLang="ko-KR" sz="2800" noProof="1">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C4BE683-AED0-41A7-987F-79FF5886CB96}"/>
              </a:ext>
            </a:extLst>
          </p:cNvPr>
          <p:cNvSpPr txBox="1"/>
          <p:nvPr/>
        </p:nvSpPr>
        <p:spPr>
          <a:xfrm>
            <a:off x="2135560" y="5445224"/>
            <a:ext cx="8030429" cy="415498"/>
          </a:xfrm>
          <a:prstGeom prst="rect">
            <a:avLst/>
          </a:prstGeom>
          <a:noFill/>
        </p:spPr>
        <p:txBody>
          <a:bodyPr wrap="square" rtlCol="0">
            <a:spAutoFit/>
          </a:bodyPr>
          <a:lstStyle/>
          <a:p>
            <a:r>
              <a:rPr lang="en-GB" sz="1050" noProof="1">
                <a:latin typeface="Arial" panose="020B0604020202020204" pitchFamily="34" charset="0"/>
                <a:cs typeface="Arial" panose="020B0604020202020204" pitchFamily="34" charset="0"/>
              </a:rPr>
              <a:t>Lai noteiktu statistisko mērījuma kļūdu, ir jāzina respondentu skaits attiecīgajā grupā un rezultāts procentos. Izmantojot šos lielumus, tabulas attiecīgajā iedaļā var atrast statistiskās mērījuma kļūdas robežas +/- procentos ar 95% varbūtību.</a:t>
            </a:r>
          </a:p>
        </p:txBody>
      </p:sp>
      <p:sp>
        <p:nvSpPr>
          <p:cNvPr id="8" name="Text Box 1929"/>
          <p:cNvSpPr txBox="1">
            <a:spLocks noChangeArrowheads="1"/>
          </p:cNvSpPr>
          <p:nvPr/>
        </p:nvSpPr>
        <p:spPr bwMode="auto">
          <a:xfrm>
            <a:off x="2101096" y="1275229"/>
            <a:ext cx="78488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lv-LV" sz="1400" noProof="1">
                <a:latin typeface="Arial" panose="020B0604020202020204" pitchFamily="34" charset="0"/>
                <a:cs typeface="Arial" panose="020B0604020202020204" pitchFamily="34" charset="0"/>
              </a:rPr>
              <a:t>PĒTĪJUMA REZULTĀTU STATISTIKĀS KĻŪDAS NOVĒRTĒŠANAS TABULA (ar 95% varbūtību)</a:t>
            </a:r>
          </a:p>
        </p:txBody>
      </p:sp>
    </p:spTree>
    <p:extLst>
      <p:ext uri="{BB962C8B-B14F-4D97-AF65-F5344CB8AC3E}">
        <p14:creationId xmlns:p14="http://schemas.microsoft.com/office/powerpoint/2010/main" val="17911422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ADFA603F-1D91-4C1B-B351-157CAB63D7CC}"/>
              </a:ext>
            </a:extLst>
          </p:cNvPr>
          <p:cNvSpPr txBox="1">
            <a:spLocks noChangeArrowheads="1"/>
          </p:cNvSpPr>
          <p:nvPr/>
        </p:nvSpPr>
        <p:spPr bwMode="auto">
          <a:xfrm>
            <a:off x="2423592" y="1058908"/>
            <a:ext cx="7272710" cy="4681537"/>
          </a:xfrm>
          <a:prstGeom prst="rect">
            <a:avLst/>
          </a:prstGeom>
          <a:noFill/>
          <a:ln w="60325" cmpd="tri">
            <a:solidFill>
              <a:srgbClr val="857C4D"/>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lgn="ctr" rtl="0" eaLnBrk="0" fontAlgn="base" hangingPunct="0">
              <a:spcBef>
                <a:spcPct val="0"/>
              </a:spcBef>
              <a:spcAft>
                <a:spcPct val="0"/>
              </a:spcAft>
              <a:defRPr sz="5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a:lstStyle>
          <a:p>
            <a:pPr latinLnBrk="0">
              <a:defRPr/>
            </a:pPr>
            <a:endParaRPr lang="en-GB" altLang="lv-LV" sz="2100" kern="0" noProof="1">
              <a:solidFill>
                <a:srgbClr val="800000"/>
              </a:solidFill>
              <a:effectLst/>
              <a:latin typeface="Arial Narrow" pitchFamily="34" charset="0"/>
            </a:endParaRPr>
          </a:p>
        </p:txBody>
      </p:sp>
      <p:sp>
        <p:nvSpPr>
          <p:cNvPr id="3" name="TextBox 2"/>
          <p:cNvSpPr txBox="1"/>
          <p:nvPr/>
        </p:nvSpPr>
        <p:spPr>
          <a:xfrm>
            <a:off x="2855591" y="2599456"/>
            <a:ext cx="6408712" cy="1600438"/>
          </a:xfrm>
          <a:prstGeom prst="rect">
            <a:avLst/>
          </a:prstGeom>
          <a:noFill/>
        </p:spPr>
        <p:txBody>
          <a:bodyPr wrap="square" rtlCol="0">
            <a:spAutoFit/>
          </a:bodyPr>
          <a:lstStyle/>
          <a:p>
            <a:pPr algn="ctr"/>
            <a:br>
              <a:rPr lang="en-GB" altLang="lv-LV" sz="1400" b="1" noProof="1">
                <a:latin typeface="Arial" panose="020B0604020202020204" pitchFamily="34" charset="0"/>
                <a:cs typeface="Arial" panose="020B0604020202020204" pitchFamily="34" charset="0"/>
              </a:rPr>
            </a:br>
            <a:r>
              <a:rPr lang="en-GB" altLang="lv-LV" sz="1400" b="1" u="sng" noProof="1">
                <a:latin typeface="Arial" panose="020B0604020202020204" pitchFamily="34" charset="0"/>
                <a:cs typeface="Arial" panose="020B0604020202020204" pitchFamily="34" charset="0"/>
              </a:rPr>
              <a:t>SKDS</a:t>
            </a:r>
            <a:br>
              <a:rPr lang="en-GB" altLang="lv-LV" sz="1400" noProof="1">
                <a:latin typeface="Arial" panose="020B0604020202020204" pitchFamily="34" charset="0"/>
                <a:cs typeface="Arial" panose="020B0604020202020204" pitchFamily="34" charset="0"/>
              </a:rPr>
            </a:br>
            <a:r>
              <a:rPr lang="en-GB" altLang="lv-LV" sz="1400" noProof="1">
                <a:latin typeface="Arial" panose="020B0604020202020204" pitchFamily="34" charset="0"/>
                <a:cs typeface="Arial" panose="020B0604020202020204" pitchFamily="34" charset="0"/>
              </a:rPr>
              <a:t>tirgus un sabiedriskās domas pētījumu centrs</a:t>
            </a:r>
            <a:br>
              <a:rPr lang="en-GB" altLang="lv-LV" sz="1400" noProof="1">
                <a:latin typeface="Arial" panose="020B0604020202020204" pitchFamily="34" charset="0"/>
                <a:cs typeface="Arial" panose="020B0604020202020204" pitchFamily="34" charset="0"/>
              </a:rPr>
            </a:br>
            <a:r>
              <a:rPr lang="en-GB" altLang="lv-LV" sz="1400" noProof="1">
                <a:latin typeface="Arial" panose="020B0604020202020204" pitchFamily="34" charset="0"/>
                <a:cs typeface="Arial" panose="020B0604020202020204" pitchFamily="34" charset="0"/>
              </a:rPr>
              <a:t>Baznīcas iela 32-2, Rīga, Latvija, LV-1010 </a:t>
            </a:r>
            <a:br>
              <a:rPr lang="en-GB" altLang="lv-LV" sz="1400" noProof="1">
                <a:latin typeface="Arial" panose="020B0604020202020204" pitchFamily="34" charset="0"/>
                <a:cs typeface="Arial" panose="020B0604020202020204" pitchFamily="34" charset="0"/>
              </a:rPr>
            </a:br>
            <a:r>
              <a:rPr lang="en-GB" altLang="lv-LV" sz="1400" noProof="1">
                <a:latin typeface="Arial" panose="020B0604020202020204" pitchFamily="34" charset="0"/>
                <a:cs typeface="Arial" panose="020B0604020202020204" pitchFamily="34" charset="0"/>
              </a:rPr>
              <a:t>Tālr.: +371 67 312 876, E-pasts: skds@skds.lv</a:t>
            </a:r>
            <a:br>
              <a:rPr lang="en-GB" altLang="lv-LV" sz="1400" noProof="1">
                <a:latin typeface="Arial" panose="020B0604020202020204" pitchFamily="34" charset="0"/>
                <a:cs typeface="Arial" panose="020B0604020202020204" pitchFamily="34" charset="0"/>
              </a:rPr>
            </a:br>
            <a:r>
              <a:rPr lang="en-GB" altLang="lv-LV" sz="1400" noProof="1">
                <a:latin typeface="Arial" panose="020B0604020202020204" pitchFamily="34" charset="0"/>
                <a:cs typeface="Arial" panose="020B0604020202020204" pitchFamily="34" charset="0"/>
              </a:rPr>
              <a:t>www.skds.lv</a:t>
            </a:r>
          </a:p>
          <a:p>
            <a:endParaRPr lang="en-GB" sz="1400"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28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7849BD2B-EFA3-4745-84C8-421DE22409C2}"/>
              </a:ext>
            </a:extLst>
          </p:cNvPr>
          <p:cNvSpPr txBox="1">
            <a:spLocks noChangeArrowheads="1"/>
          </p:cNvSpPr>
          <p:nvPr/>
        </p:nvSpPr>
        <p:spPr bwMode="auto">
          <a:xfrm>
            <a:off x="2954778" y="3105834"/>
            <a:ext cx="6282444" cy="646331"/>
          </a:xfrm>
          <a:prstGeom prst="rect">
            <a:avLst/>
          </a:prstGeom>
          <a:noFill/>
          <a:ln w="57150">
            <a:solidFill>
              <a:srgbClr val="857C4D"/>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lv-LV" altLang="ko-KR" sz="3600" b="1" noProof="1">
                <a:solidFill>
                  <a:srgbClr val="857C4D"/>
                </a:solidFill>
                <a:latin typeface="Arial Narrow" panose="020B0606020202030204" pitchFamily="34" charset="0"/>
                <a:ea typeface="맑은 고딕" pitchFamily="50" charset="-127"/>
                <a:cs typeface="Arial" panose="020B0604020202020204" pitchFamily="34" charset="0"/>
              </a:rPr>
              <a:t>1. Vispārīgi jautājumi par drošību</a:t>
            </a:r>
          </a:p>
        </p:txBody>
      </p:sp>
    </p:spTree>
    <p:extLst>
      <p:ext uri="{BB962C8B-B14F-4D97-AF65-F5344CB8AC3E}">
        <p14:creationId xmlns:p14="http://schemas.microsoft.com/office/powerpoint/2010/main" val="277310887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22214</TotalTime>
  <Words>6915</Words>
  <Application>Microsoft Office PowerPoint</Application>
  <PresentationFormat>Widescreen</PresentationFormat>
  <Paragraphs>1456</Paragraphs>
  <Slides>83</Slides>
  <Notes>69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83</vt:i4>
      </vt:variant>
    </vt:vector>
  </HeadingPairs>
  <TitlesOfParts>
    <vt:vector size="93" baseType="lpstr">
      <vt:lpstr>Arial</vt:lpstr>
      <vt:lpstr>Arial Narrow</vt:lpstr>
      <vt:lpstr>Calibri</vt:lpstr>
      <vt:lpstr>Calibri Light</vt:lpstr>
      <vt:lpstr>Symbol</vt:lpstr>
      <vt:lpstr>Tahoma</vt:lpstr>
      <vt:lpstr>Wingdings</vt:lpstr>
      <vt:lpstr>Custom Design</vt:lpstr>
      <vt:lpstr>1_Custom Design</vt:lpstr>
      <vt:lpstr>Document</vt:lpstr>
      <vt:lpstr>PowerPoint Presentation</vt:lpstr>
      <vt:lpstr>Saturs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SKDS</dc:creator>
  <cp:lastModifiedBy>Marta Barbara Buka</cp:lastModifiedBy>
  <cp:revision>965</cp:revision>
  <cp:lastPrinted>2018-08-31T11:03:49Z</cp:lastPrinted>
  <dcterms:created xsi:type="dcterms:W3CDTF">2014-04-01T16:35:38Z</dcterms:created>
  <dcterms:modified xsi:type="dcterms:W3CDTF">2024-10-18T11:46:05Z</dcterms:modified>
</cp:coreProperties>
</file>