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DFD18D-1864-4564-9FCE-945D5643A3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A6C68-A90E-4895-9E8D-3EC486DC15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C7A671-D380-47D2-A3CB-7AA2FBC5714D}" type="datetimeFigureOut">
              <a:rPr lang="lv-LV"/>
              <a:pPr>
                <a:defRPr/>
              </a:pPr>
              <a:t>23.02.2023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4639FC9-CF4A-4960-B98B-8BE18A8C2E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771FECA-D116-4133-80EB-9686CEC2C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2696BD-1A9C-4463-8210-71FB6C633C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C80FC-2628-40AF-B97C-F60967CD86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F0B9F3C-4EA2-44BE-82AD-D05A43C0B408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9A709C46-5F3C-4C6A-A43A-78B668A14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32D99BA-1116-4A72-A8DE-76B91403E84A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BE4A4639-7072-4CE1-B2F3-FC35214E90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363" y="0"/>
            <a:ext cx="1819275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09637" y="4625975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437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325CD4C5-28F5-43B2-B9FC-1F84BEF41A7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3427D2F-D37E-4A71-9B41-5156759038B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4302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B78E099-9344-41A1-B276-DAC658AB6C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4C90C2D-5727-46FD-8231-2E0634A8CB6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6153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73766D8F-813A-4C56-90F9-3AEE6E70930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269EEF9-52BF-4958-A83C-57A42ED549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7622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01B66617-54BA-460E-9B9B-76D7CC92EA6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A69E65A-7282-49F2-A4A9-9F8C44A5E8E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5468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D09C5F6-6F36-445B-8746-433FBAE5F9F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01F4537-866F-4C63-8C37-F6912E7EFE4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4247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3414479B-ED56-4BEA-A559-371712F186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CD255E6-94B6-4CBF-B78F-4E3FACB3FDA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2704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EA11BB77-3279-4AF7-A517-917F59E3A86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2551C0A-EB49-4331-BC6C-150EB87205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26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14E2E630-1EDA-44EB-8694-C268FB6849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588523A9-CF91-4D3F-AF80-7A72598FB4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63" y="0"/>
            <a:ext cx="1870075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96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C447C0-0CD1-42CA-8D04-2B9B2D0A909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63DC695-457E-4DAC-92B7-3F78FAD65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6CB84-65FD-46FF-BD02-3D8D55725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E9947-F1F5-45E3-99C4-BB8FDBA2DB2A}" type="datetime1">
              <a:rPr lang="en-US"/>
              <a:pPr>
                <a:defRPr/>
              </a:pPr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E9F43-EE8D-4DDA-AE2C-0155EF8737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11CA8-82E0-4BA1-8DD9-C4E02E548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C5CEE3D-C372-459C-AC26-E3A6A4BB2B7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FD8D299-E88B-4F1A-8D22-241689AD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194108"/>
            <a:ext cx="7772400" cy="960438"/>
          </a:xfrm>
        </p:spPr>
        <p:txBody>
          <a:bodyPr/>
          <a:lstStyle/>
          <a:p>
            <a:r>
              <a:rPr lang="lv-LV" altLang="lv-LV" dirty="0"/>
              <a:t>Prezentācijas nosaukums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37B712F9-46BB-4738-A9EF-D143CA5BF4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902588"/>
            <a:ext cx="10363200" cy="639762"/>
          </a:xfrm>
        </p:spPr>
        <p:txBody>
          <a:bodyPr anchor="b"/>
          <a:lstStyle/>
          <a:p>
            <a:r>
              <a:rPr lang="lv-LV" altLang="lv-LV" dirty="0"/>
              <a:t>2023. gada 23. februāris</a:t>
            </a:r>
          </a:p>
        </p:txBody>
      </p:sp>
      <p:pic>
        <p:nvPicPr>
          <p:cNvPr id="5" name="Picture 1" descr="A picture containing icon&#10;&#10;Description automatically generated">
            <a:extLst>
              <a:ext uri="{FF2B5EF4-FFF2-40B4-BE49-F238E27FC236}">
                <a16:creationId xmlns:a16="http://schemas.microsoft.com/office/drawing/2014/main" id="{EA678612-F5A1-4B9C-A36C-5963013C2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671" y="4461599"/>
            <a:ext cx="995885" cy="1271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LV V Līdzfinansē Eiropas Savienība_POS">
            <a:extLst>
              <a:ext uri="{FF2B5EF4-FFF2-40B4-BE49-F238E27FC236}">
                <a16:creationId xmlns:a16="http://schemas.microsoft.com/office/drawing/2014/main" id="{2CC33631-8F7C-4F74-B721-7D114AEA7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604" y="4324089"/>
            <a:ext cx="1554726" cy="157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B4B782C-3E15-4A75-B422-B1928564C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0" y="381000"/>
            <a:ext cx="6096000" cy="1036638"/>
          </a:xfrm>
        </p:spPr>
        <p:txBody>
          <a:bodyPr/>
          <a:lstStyle/>
          <a:p>
            <a:endParaRPr lang="lv-LV" altLang="lv-LV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27CE0D7-C8B8-4789-8AED-9600DA5A02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364" y="406023"/>
            <a:ext cx="858768" cy="793773"/>
          </a:xfrm>
        </p:spPr>
      </p:pic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5D067A10-C5B7-4EE6-A069-BE51371DB3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52F7416F-F151-47E1-BDE6-D20E0A90F4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5CDD9909-FE58-4231-8CEE-FB03D3263BC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ABFEA45-FA11-468B-BFF7-26FCDEFC27FE}" type="slidenum">
              <a:rPr lang="en-US" altLang="lv-LV"/>
              <a:pPr/>
              <a:t>2</a:t>
            </a:fld>
            <a:endParaRPr lang="en-US" altLang="lv-LV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61352C-040A-4972-9B95-9CE9E448D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85" y="316728"/>
            <a:ext cx="957348" cy="97236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010DA4-376D-48DE-8843-8DB4500892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77" y="381000"/>
            <a:ext cx="622043" cy="7937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V V Līdzfinansē Eiropas Savienība_POS">
            <a:extLst>
              <a:ext uri="{FF2B5EF4-FFF2-40B4-BE49-F238E27FC236}">
                <a16:creationId xmlns:a16="http://schemas.microsoft.com/office/drawing/2014/main" id="{66AE9D39-0193-47ED-A731-F3E3490C4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604" y="4324089"/>
            <a:ext cx="1554726" cy="157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 descr="A picture containing icon&#10;&#10;Description automatically generated">
            <a:extLst>
              <a:ext uri="{FF2B5EF4-FFF2-40B4-BE49-F238E27FC236}">
                <a16:creationId xmlns:a16="http://schemas.microsoft.com/office/drawing/2014/main" id="{E33ED33C-04A7-45DE-8245-B1C755E0D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671" y="4461599"/>
            <a:ext cx="995885" cy="1271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08E8180-5D05-4E4F-B32D-806A1644D762}"/>
              </a:ext>
            </a:extLst>
          </p:cNvPr>
          <p:cNvSpPr txBox="1">
            <a:spLocks/>
          </p:cNvSpPr>
          <p:nvPr/>
        </p:nvSpPr>
        <p:spPr>
          <a:xfrm>
            <a:off x="2209800" y="3194108"/>
            <a:ext cx="7772400" cy="960438"/>
          </a:xfrm>
          <a:prstGeom prst="rect">
            <a:avLst/>
          </a:prstGeom>
        </p:spPr>
        <p:txBody>
          <a:bodyPr/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alt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Paldies par uzmanību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55</TotalTime>
  <Words>12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Times New Roman</vt:lpstr>
      <vt:lpstr>Arial</vt:lpstr>
      <vt:lpstr>Calibri</vt:lpstr>
      <vt:lpstr>Verdana</vt:lpstr>
      <vt:lpstr>89_Prezentacija_templateLV</vt:lpstr>
      <vt:lpstr>Prezentācijas nosaukums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Iekšlietu ministrija</dc:creator>
  <cp:lastModifiedBy>Diāna Lapoško</cp:lastModifiedBy>
  <cp:revision>20</cp:revision>
  <dcterms:created xsi:type="dcterms:W3CDTF">2014-11-20T14:46:47Z</dcterms:created>
  <dcterms:modified xsi:type="dcterms:W3CDTF">2023-02-23T10:16:54Z</dcterms:modified>
</cp:coreProperties>
</file>